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8" r:id="rId13"/>
    <p:sldId id="273" r:id="rId14"/>
    <p:sldId id="267" r:id="rId15"/>
    <p:sldId id="269" r:id="rId16"/>
    <p:sldId id="270" r:id="rId17"/>
    <p:sldId id="271" r:id="rId18"/>
    <p:sldId id="274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FB1AB00-13ED-459D-B3B9-CB9F23355D91}" type="datetimeFigureOut">
              <a:rPr lang="fr-CA" smtClean="0"/>
              <a:t>2018-03-15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6DDC5947-2AE0-4A74-8A8A-848A3A88AA1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57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45162E-9841-435B-8F70-234426A5D9A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tlas.media.mit.edu/en/profile/country/ca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n.ca/economics/video/a-disgrace-trump-takes-fresh-aim-at-canada-s-dairy-lumber-energy~110543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can.gc.ca/pub/11-402-x/2012000/chap/pop/pop-en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667000"/>
            <a:ext cx="6172200" cy="18943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Chapter 4: Preparing for the future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5018562"/>
            <a:ext cx="6172200" cy="13716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What can you do today to be prepared to enter the workforce in the future?</a:t>
            </a:r>
            <a:endParaRPr lang="en-CA" sz="2400" dirty="0"/>
          </a:p>
        </p:txBody>
      </p:sp>
      <p:sp>
        <p:nvSpPr>
          <p:cNvPr id="13314" name="AutoShape 2" descr="Image result for professional 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professional 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http://worldartsme.com/images/professional-man-clipar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762000"/>
            <a:ext cx="1143000" cy="2209800"/>
          </a:xfrm>
          <a:prstGeom prst="rect">
            <a:avLst/>
          </a:prstGeom>
          <a:noFill/>
        </p:spPr>
      </p:pic>
      <p:pic>
        <p:nvPicPr>
          <p:cNvPr id="13320" name="Picture 8" descr="http://images.clipartpanda.com/worker-clipart-LTKqkGjT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838200"/>
            <a:ext cx="1189826" cy="1905000"/>
          </a:xfrm>
          <a:prstGeom prst="rect">
            <a:avLst/>
          </a:prstGeom>
          <a:noFill/>
        </p:spPr>
      </p:pic>
      <p:pic>
        <p:nvPicPr>
          <p:cNvPr id="13322" name="Picture 10" descr="Image result for doctor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00200"/>
            <a:ext cx="1371600" cy="1371601"/>
          </a:xfrm>
          <a:prstGeom prst="rect">
            <a:avLst/>
          </a:prstGeom>
          <a:noFill/>
        </p:spPr>
      </p:pic>
      <p:sp>
        <p:nvSpPr>
          <p:cNvPr id="13324" name="AutoShape 12" descr="Image result for forestry work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AutoShape 14" descr="Image result for forestry work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8" name="Picture 16" descr="http://clipart.coolclips.com/150/wjm/tf05181/CoolClips_vc015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600200"/>
            <a:ext cx="11715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http://atlas.media.mit.edu/en/profile/country/can/</a:t>
            </a:r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effects</a:t>
            </a:r>
            <a:r>
              <a:rPr lang="fr-FR" b="1" dirty="0" smtClean="0"/>
              <a:t> of a global </a:t>
            </a:r>
            <a:r>
              <a:rPr lang="fr-FR" b="1" dirty="0" err="1" smtClean="0"/>
              <a:t>economy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Canada’s number one partner in importing and exporting (therefore a HUGE contributor to our economy is the United States.)</a:t>
            </a:r>
          </a:p>
          <a:p>
            <a:pPr lvl="0">
              <a:buNone/>
            </a:pPr>
            <a:endParaRPr lang="en-CA" dirty="0" smtClean="0"/>
          </a:p>
          <a:p>
            <a:pPr lvl="0"/>
            <a:r>
              <a:rPr lang="en-CA" dirty="0" smtClean="0"/>
              <a:t>This is for two reasons:</a:t>
            </a:r>
          </a:p>
          <a:p>
            <a:pPr lvl="0">
              <a:buNone/>
            </a:pPr>
            <a:r>
              <a:rPr lang="en-CA" dirty="0" smtClean="0"/>
              <a:t>		1. Our physical proximity</a:t>
            </a:r>
          </a:p>
          <a:p>
            <a:pPr lvl="0">
              <a:buNone/>
            </a:pPr>
            <a:r>
              <a:rPr lang="en-CA" dirty="0" smtClean="0"/>
              <a:t>		2. Our similar culture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4" name="Picture 3" descr="usa-canada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576221"/>
            <a:ext cx="3276600" cy="225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The </a:t>
            </a:r>
            <a:r>
              <a:rPr lang="fr-FR" b="1" dirty="0" err="1"/>
              <a:t>effects</a:t>
            </a:r>
            <a:r>
              <a:rPr lang="fr-FR" b="1" dirty="0"/>
              <a:t> of a global </a:t>
            </a:r>
            <a:r>
              <a:rPr lang="fr-FR" b="1" dirty="0" err="1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With this idea, it means that Canada does not control its own economy. It must depend on other nations for growth, or also see loss if other nations see a financial loss.</a:t>
            </a:r>
          </a:p>
          <a:p>
            <a:pPr lvl="0"/>
            <a:endParaRPr lang="fr-FR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CA" dirty="0" smtClean="0"/>
              <a:t>World economies also influence politics as well. If countries depend heavily on each other for imports and exports, their leaders must also get along. </a:t>
            </a:r>
          </a:p>
          <a:p>
            <a:pPr lvl="2"/>
            <a:r>
              <a:rPr lang="en-CA" dirty="0" smtClean="0"/>
              <a:t>Reflect, and discuss: What if President Trump does not like the political moves of Justin Trudeau? What could that mean for Canada economically?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14" name="SMARTInkShape-Group31"/>
          <p:cNvGrpSpPr/>
          <p:nvPr/>
        </p:nvGrpSpPr>
        <p:grpSpPr>
          <a:xfrm>
            <a:off x="3670101" y="3402211"/>
            <a:ext cx="1589486" cy="419696"/>
            <a:chOff x="3670101" y="3402211"/>
            <a:chExt cx="1589486" cy="419696"/>
          </a:xfrm>
        </p:grpSpPr>
        <p:sp>
          <p:nvSpPr>
            <p:cNvPr id="4" name="SMARTInkShape-207"/>
            <p:cNvSpPr/>
            <p:nvPr/>
          </p:nvSpPr>
          <p:spPr>
            <a:xfrm>
              <a:off x="5045273" y="3661171"/>
              <a:ext cx="151806" cy="35720"/>
            </a:xfrm>
            <a:custGeom>
              <a:avLst/>
              <a:gdLst/>
              <a:ahLst/>
              <a:cxnLst/>
              <a:rect l="0" t="0" r="0" b="0"/>
              <a:pathLst>
                <a:path w="151806" h="35720">
                  <a:moveTo>
                    <a:pt x="0" y="35719"/>
                  </a:moveTo>
                  <a:lnTo>
                    <a:pt x="0" y="28031"/>
                  </a:lnTo>
                  <a:lnTo>
                    <a:pt x="32546" y="14470"/>
                  </a:lnTo>
                  <a:lnTo>
                    <a:pt x="75919" y="9032"/>
                  </a:lnTo>
                  <a:lnTo>
                    <a:pt x="119690" y="1386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08"/>
            <p:cNvSpPr/>
            <p:nvPr/>
          </p:nvSpPr>
          <p:spPr>
            <a:xfrm>
              <a:off x="4750593" y="3461251"/>
              <a:ext cx="508994" cy="360656"/>
            </a:xfrm>
            <a:custGeom>
              <a:avLst/>
              <a:gdLst/>
              <a:ahLst/>
              <a:cxnLst/>
              <a:rect l="0" t="0" r="0" b="0"/>
              <a:pathLst>
                <a:path w="508994" h="360656">
                  <a:moveTo>
                    <a:pt x="0" y="119553"/>
                  </a:moveTo>
                  <a:lnTo>
                    <a:pt x="0" y="114813"/>
                  </a:lnTo>
                  <a:lnTo>
                    <a:pt x="2646" y="109840"/>
                  </a:lnTo>
                  <a:lnTo>
                    <a:pt x="4740" y="107125"/>
                  </a:lnTo>
                  <a:lnTo>
                    <a:pt x="9714" y="104108"/>
                  </a:lnTo>
                  <a:lnTo>
                    <a:pt x="47288" y="94883"/>
                  </a:lnTo>
                  <a:lnTo>
                    <a:pt x="76579" y="89407"/>
                  </a:lnTo>
                  <a:lnTo>
                    <a:pt x="109442" y="83666"/>
                  </a:lnTo>
                  <a:lnTo>
                    <a:pt x="153474" y="77500"/>
                  </a:lnTo>
                  <a:lnTo>
                    <a:pt x="190664" y="75674"/>
                  </a:lnTo>
                  <a:lnTo>
                    <a:pt x="227810" y="72487"/>
                  </a:lnTo>
                  <a:lnTo>
                    <a:pt x="268125" y="66833"/>
                  </a:lnTo>
                  <a:lnTo>
                    <a:pt x="282072" y="65237"/>
                  </a:lnTo>
                  <a:lnTo>
                    <a:pt x="304821" y="57612"/>
                  </a:lnTo>
                  <a:lnTo>
                    <a:pt x="307394" y="57423"/>
                  </a:lnTo>
                  <a:lnTo>
                    <a:pt x="309109" y="58290"/>
                  </a:lnTo>
                  <a:lnTo>
                    <a:pt x="310253" y="59859"/>
                  </a:lnTo>
                  <a:lnTo>
                    <a:pt x="311014" y="61898"/>
                  </a:lnTo>
                  <a:lnTo>
                    <a:pt x="309216" y="69455"/>
                  </a:lnTo>
                  <a:lnTo>
                    <a:pt x="297219" y="104321"/>
                  </a:lnTo>
                  <a:lnTo>
                    <a:pt x="285664" y="144803"/>
                  </a:lnTo>
                  <a:lnTo>
                    <a:pt x="273827" y="181757"/>
                  </a:lnTo>
                  <a:lnTo>
                    <a:pt x="255984" y="223184"/>
                  </a:lnTo>
                  <a:lnTo>
                    <a:pt x="238126" y="262352"/>
                  </a:lnTo>
                  <a:lnTo>
                    <a:pt x="220266" y="298373"/>
                  </a:lnTo>
                  <a:lnTo>
                    <a:pt x="218282" y="299290"/>
                  </a:lnTo>
                  <a:lnTo>
                    <a:pt x="216958" y="297917"/>
                  </a:lnTo>
                  <a:lnTo>
                    <a:pt x="214836" y="286195"/>
                  </a:lnTo>
                  <a:lnTo>
                    <a:pt x="221449" y="246633"/>
                  </a:lnTo>
                  <a:lnTo>
                    <a:pt x="227629" y="202092"/>
                  </a:lnTo>
                  <a:lnTo>
                    <a:pt x="238404" y="164631"/>
                  </a:lnTo>
                  <a:lnTo>
                    <a:pt x="248130" y="138532"/>
                  </a:lnTo>
                  <a:lnTo>
                    <a:pt x="274378" y="100469"/>
                  </a:lnTo>
                  <a:lnTo>
                    <a:pt x="306326" y="61306"/>
                  </a:lnTo>
                  <a:lnTo>
                    <a:pt x="340495" y="21079"/>
                  </a:lnTo>
                  <a:lnTo>
                    <a:pt x="349107" y="11956"/>
                  </a:lnTo>
                  <a:lnTo>
                    <a:pt x="369015" y="1242"/>
                  </a:lnTo>
                  <a:lnTo>
                    <a:pt x="374002" y="0"/>
                  </a:lnTo>
                  <a:lnTo>
                    <a:pt x="377327" y="164"/>
                  </a:lnTo>
                  <a:lnTo>
                    <a:pt x="379544" y="1265"/>
                  </a:lnTo>
                  <a:lnTo>
                    <a:pt x="387404" y="12296"/>
                  </a:lnTo>
                  <a:lnTo>
                    <a:pt x="391820" y="53204"/>
                  </a:lnTo>
                  <a:lnTo>
                    <a:pt x="395338" y="92006"/>
                  </a:lnTo>
                  <a:lnTo>
                    <a:pt x="400553" y="133074"/>
                  </a:lnTo>
                  <a:lnTo>
                    <a:pt x="408712" y="173267"/>
                  </a:lnTo>
                  <a:lnTo>
                    <a:pt x="419878" y="215749"/>
                  </a:lnTo>
                  <a:lnTo>
                    <a:pt x="436378" y="257838"/>
                  </a:lnTo>
                  <a:lnTo>
                    <a:pt x="452610" y="296248"/>
                  </a:lnTo>
                  <a:lnTo>
                    <a:pt x="479320" y="336414"/>
                  </a:lnTo>
                  <a:lnTo>
                    <a:pt x="494028" y="352591"/>
                  </a:lnTo>
                  <a:lnTo>
                    <a:pt x="508993" y="360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209"/>
            <p:cNvSpPr/>
            <p:nvPr/>
          </p:nvSpPr>
          <p:spPr>
            <a:xfrm>
              <a:off x="4822031" y="3545086"/>
              <a:ext cx="44649" cy="250032"/>
            </a:xfrm>
            <a:custGeom>
              <a:avLst/>
              <a:gdLst/>
              <a:ahLst/>
              <a:cxnLst/>
              <a:rect l="0" t="0" r="0" b="0"/>
              <a:pathLst>
                <a:path w="44649" h="250032">
                  <a:moveTo>
                    <a:pt x="0" y="0"/>
                  </a:moveTo>
                  <a:lnTo>
                    <a:pt x="15445" y="29116"/>
                  </a:lnTo>
                  <a:lnTo>
                    <a:pt x="23678" y="65974"/>
                  </a:lnTo>
                  <a:lnTo>
                    <a:pt x="26860" y="102010"/>
                  </a:lnTo>
                  <a:lnTo>
                    <a:pt x="33675" y="141858"/>
                  </a:lnTo>
                  <a:lnTo>
                    <a:pt x="35450" y="182244"/>
                  </a:lnTo>
                  <a:lnTo>
                    <a:pt x="38311" y="219259"/>
                  </a:lnTo>
                  <a:lnTo>
                    <a:pt x="44648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210"/>
            <p:cNvSpPr/>
            <p:nvPr/>
          </p:nvSpPr>
          <p:spPr>
            <a:xfrm>
              <a:off x="4482703" y="3598664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37519" y="15213"/>
                  </a:lnTo>
                  <a:lnTo>
                    <a:pt x="76533" y="543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211"/>
            <p:cNvSpPr/>
            <p:nvPr/>
          </p:nvSpPr>
          <p:spPr>
            <a:xfrm>
              <a:off x="4430855" y="3511613"/>
              <a:ext cx="212583" cy="276134"/>
            </a:xfrm>
            <a:custGeom>
              <a:avLst/>
              <a:gdLst/>
              <a:ahLst/>
              <a:cxnLst/>
              <a:rect l="0" t="0" r="0" b="0"/>
              <a:pathLst>
                <a:path w="212583" h="276134">
                  <a:moveTo>
                    <a:pt x="7199" y="42402"/>
                  </a:moveTo>
                  <a:lnTo>
                    <a:pt x="11940" y="47143"/>
                  </a:lnTo>
                  <a:lnTo>
                    <a:pt x="14267" y="52116"/>
                  </a:lnTo>
                  <a:lnTo>
                    <a:pt x="15965" y="95756"/>
                  </a:lnTo>
                  <a:lnTo>
                    <a:pt x="18727" y="127995"/>
                  </a:lnTo>
                  <a:lnTo>
                    <a:pt x="25828" y="163674"/>
                  </a:lnTo>
                  <a:lnTo>
                    <a:pt x="32914" y="205436"/>
                  </a:lnTo>
                  <a:lnTo>
                    <a:pt x="36422" y="241956"/>
                  </a:lnTo>
                  <a:lnTo>
                    <a:pt x="42348" y="276133"/>
                  </a:lnTo>
                  <a:lnTo>
                    <a:pt x="42538" y="275613"/>
                  </a:lnTo>
                  <a:lnTo>
                    <a:pt x="41903" y="237024"/>
                  </a:lnTo>
                  <a:lnTo>
                    <a:pt x="35782" y="196862"/>
                  </a:lnTo>
                  <a:lnTo>
                    <a:pt x="30486" y="164629"/>
                  </a:lnTo>
                  <a:lnTo>
                    <a:pt x="25139" y="122954"/>
                  </a:lnTo>
                  <a:lnTo>
                    <a:pt x="12771" y="82886"/>
                  </a:lnTo>
                  <a:lnTo>
                    <a:pt x="866" y="40078"/>
                  </a:lnTo>
                  <a:lnTo>
                    <a:pt x="0" y="34900"/>
                  </a:lnTo>
                  <a:lnTo>
                    <a:pt x="1685" y="23855"/>
                  </a:lnTo>
                  <a:lnTo>
                    <a:pt x="3523" y="18130"/>
                  </a:lnTo>
                  <a:lnTo>
                    <a:pt x="10857" y="9125"/>
                  </a:lnTo>
                  <a:lnTo>
                    <a:pt x="20732" y="2808"/>
                  </a:lnTo>
                  <a:lnTo>
                    <a:pt x="31735" y="0"/>
                  </a:lnTo>
                  <a:lnTo>
                    <a:pt x="74482" y="5640"/>
                  </a:lnTo>
                  <a:lnTo>
                    <a:pt x="112132" y="11115"/>
                  </a:lnTo>
                  <a:lnTo>
                    <a:pt x="156251" y="14281"/>
                  </a:lnTo>
                  <a:lnTo>
                    <a:pt x="212582" y="15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212"/>
            <p:cNvSpPr/>
            <p:nvPr/>
          </p:nvSpPr>
          <p:spPr>
            <a:xfrm>
              <a:off x="4170164" y="3679031"/>
              <a:ext cx="142876" cy="1"/>
            </a:xfrm>
            <a:custGeom>
              <a:avLst/>
              <a:gdLst/>
              <a:ahLst/>
              <a:cxnLst/>
              <a:rect l="0" t="0" r="0" b="0"/>
              <a:pathLst>
                <a:path w="142876" h="1">
                  <a:moveTo>
                    <a:pt x="0" y="0"/>
                  </a:moveTo>
                  <a:lnTo>
                    <a:pt x="39953" y="0"/>
                  </a:lnTo>
                  <a:lnTo>
                    <a:pt x="84267" y="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213"/>
            <p:cNvSpPr/>
            <p:nvPr/>
          </p:nvSpPr>
          <p:spPr>
            <a:xfrm>
              <a:off x="4134445" y="3455789"/>
              <a:ext cx="169665" cy="357188"/>
            </a:xfrm>
            <a:custGeom>
              <a:avLst/>
              <a:gdLst/>
              <a:ahLst/>
              <a:cxnLst/>
              <a:rect l="0" t="0" r="0" b="0"/>
              <a:pathLst>
                <a:path w="169665" h="357188">
                  <a:moveTo>
                    <a:pt x="0" y="0"/>
                  </a:moveTo>
                  <a:lnTo>
                    <a:pt x="4740" y="0"/>
                  </a:lnTo>
                  <a:lnTo>
                    <a:pt x="17169" y="9480"/>
                  </a:lnTo>
                  <a:lnTo>
                    <a:pt x="44292" y="43728"/>
                  </a:lnTo>
                  <a:lnTo>
                    <a:pt x="61261" y="80185"/>
                  </a:lnTo>
                  <a:lnTo>
                    <a:pt x="74168" y="116050"/>
                  </a:lnTo>
                  <a:lnTo>
                    <a:pt x="92409" y="157934"/>
                  </a:lnTo>
                  <a:lnTo>
                    <a:pt x="106595" y="195900"/>
                  </a:lnTo>
                  <a:lnTo>
                    <a:pt x="118952" y="232062"/>
                  </a:lnTo>
                  <a:lnTo>
                    <a:pt x="132931" y="269853"/>
                  </a:lnTo>
                  <a:lnTo>
                    <a:pt x="152165" y="306947"/>
                  </a:lnTo>
                  <a:lnTo>
                    <a:pt x="169664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214"/>
            <p:cNvSpPr/>
            <p:nvPr/>
          </p:nvSpPr>
          <p:spPr>
            <a:xfrm>
              <a:off x="4098726" y="3527226"/>
              <a:ext cx="71439" cy="294681"/>
            </a:xfrm>
            <a:custGeom>
              <a:avLst/>
              <a:gdLst/>
              <a:ahLst/>
              <a:cxnLst/>
              <a:rect l="0" t="0" r="0" b="0"/>
              <a:pathLst>
                <a:path w="71439" h="294681">
                  <a:moveTo>
                    <a:pt x="71438" y="0"/>
                  </a:moveTo>
                  <a:lnTo>
                    <a:pt x="70445" y="9114"/>
                  </a:lnTo>
                  <a:lnTo>
                    <a:pt x="60414" y="48906"/>
                  </a:lnTo>
                  <a:lnTo>
                    <a:pt x="52958" y="80637"/>
                  </a:lnTo>
                  <a:lnTo>
                    <a:pt x="44465" y="122450"/>
                  </a:lnTo>
                  <a:lnTo>
                    <a:pt x="35664" y="157329"/>
                  </a:lnTo>
                  <a:lnTo>
                    <a:pt x="26773" y="194452"/>
                  </a:lnTo>
                  <a:lnTo>
                    <a:pt x="20501" y="232571"/>
                  </a:lnTo>
                  <a:lnTo>
                    <a:pt x="12071" y="274889"/>
                  </a:lnTo>
                  <a:lnTo>
                    <a:pt x="10326" y="285222"/>
                  </a:lnTo>
                  <a:lnTo>
                    <a:pt x="8868" y="288375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215"/>
            <p:cNvSpPr/>
            <p:nvPr/>
          </p:nvSpPr>
          <p:spPr>
            <a:xfrm>
              <a:off x="3741539" y="3402211"/>
              <a:ext cx="258962" cy="345478"/>
            </a:xfrm>
            <a:custGeom>
              <a:avLst/>
              <a:gdLst/>
              <a:ahLst/>
              <a:cxnLst/>
              <a:rect l="0" t="0" r="0" b="0"/>
              <a:pathLst>
                <a:path w="258962" h="345478">
                  <a:moveTo>
                    <a:pt x="0" y="0"/>
                  </a:moveTo>
                  <a:lnTo>
                    <a:pt x="0" y="12429"/>
                  </a:lnTo>
                  <a:lnTo>
                    <a:pt x="20117" y="54669"/>
                  </a:lnTo>
                  <a:lnTo>
                    <a:pt x="35624" y="91302"/>
                  </a:lnTo>
                  <a:lnTo>
                    <a:pt x="56726" y="135201"/>
                  </a:lnTo>
                  <a:lnTo>
                    <a:pt x="70883" y="176784"/>
                  </a:lnTo>
                  <a:lnTo>
                    <a:pt x="87975" y="218695"/>
                  </a:lnTo>
                  <a:lnTo>
                    <a:pt x="110460" y="257070"/>
                  </a:lnTo>
                  <a:lnTo>
                    <a:pt x="139942" y="295802"/>
                  </a:lnTo>
                  <a:lnTo>
                    <a:pt x="170848" y="328636"/>
                  </a:lnTo>
                  <a:lnTo>
                    <a:pt x="200247" y="345477"/>
                  </a:lnTo>
                  <a:lnTo>
                    <a:pt x="202951" y="345412"/>
                  </a:lnTo>
                  <a:lnTo>
                    <a:pt x="208602" y="342693"/>
                  </a:lnTo>
                  <a:lnTo>
                    <a:pt x="217361" y="321363"/>
                  </a:lnTo>
                  <a:lnTo>
                    <a:pt x="221499" y="285167"/>
                  </a:lnTo>
                  <a:lnTo>
                    <a:pt x="222726" y="252504"/>
                  </a:lnTo>
                  <a:lnTo>
                    <a:pt x="223089" y="209753"/>
                  </a:lnTo>
                  <a:lnTo>
                    <a:pt x="225820" y="176567"/>
                  </a:lnTo>
                  <a:lnTo>
                    <a:pt x="230289" y="132353"/>
                  </a:lnTo>
                  <a:lnTo>
                    <a:pt x="234260" y="97754"/>
                  </a:lnTo>
                  <a:lnTo>
                    <a:pt x="258961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216"/>
            <p:cNvSpPr/>
            <p:nvPr/>
          </p:nvSpPr>
          <p:spPr>
            <a:xfrm>
              <a:off x="3670101" y="3437929"/>
              <a:ext cx="53579" cy="383978"/>
            </a:xfrm>
            <a:custGeom>
              <a:avLst/>
              <a:gdLst/>
              <a:ahLst/>
              <a:cxnLst/>
              <a:rect l="0" t="0" r="0" b="0"/>
              <a:pathLst>
                <a:path w="53579" h="383978">
                  <a:moveTo>
                    <a:pt x="53578" y="0"/>
                  </a:moveTo>
                  <a:lnTo>
                    <a:pt x="48838" y="0"/>
                  </a:lnTo>
                  <a:lnTo>
                    <a:pt x="47441" y="1985"/>
                  </a:lnTo>
                  <a:lnTo>
                    <a:pt x="40276" y="39080"/>
                  </a:lnTo>
                  <a:lnTo>
                    <a:pt x="35627" y="74123"/>
                  </a:lnTo>
                  <a:lnTo>
                    <a:pt x="28829" y="114559"/>
                  </a:lnTo>
                  <a:lnTo>
                    <a:pt x="27394" y="153006"/>
                  </a:lnTo>
                  <a:lnTo>
                    <a:pt x="26066" y="189050"/>
                  </a:lnTo>
                  <a:lnTo>
                    <a:pt x="22168" y="228220"/>
                  </a:lnTo>
                  <a:lnTo>
                    <a:pt x="14396" y="270358"/>
                  </a:lnTo>
                  <a:lnTo>
                    <a:pt x="10550" y="311176"/>
                  </a:lnTo>
                  <a:lnTo>
                    <a:pt x="4670" y="349949"/>
                  </a:lnTo>
                  <a:lnTo>
                    <a:pt x="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5" name="SMARTInkShape-217"/>
          <p:cNvSpPr/>
          <p:nvPr/>
        </p:nvSpPr>
        <p:spPr>
          <a:xfrm>
            <a:off x="5500688" y="3107531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0"/>
                </a:moveTo>
                <a:lnTo>
                  <a:pt x="0" y="41854"/>
                </a:lnTo>
                <a:lnTo>
                  <a:pt x="0" y="47706"/>
                </a:lnTo>
                <a:lnTo>
                  <a:pt x="991" y="49663"/>
                </a:lnTo>
                <a:lnTo>
                  <a:pt x="2645" y="50968"/>
                </a:lnTo>
                <a:lnTo>
                  <a:pt x="4739" y="51838"/>
                </a:lnTo>
                <a:lnTo>
                  <a:pt x="6136" y="53410"/>
                </a:lnTo>
                <a:lnTo>
                  <a:pt x="11022" y="63062"/>
                </a:lnTo>
                <a:lnTo>
                  <a:pt x="14821" y="68708"/>
                </a:lnTo>
                <a:lnTo>
                  <a:pt x="17458" y="78636"/>
                </a:lnTo>
                <a:lnTo>
                  <a:pt x="17740" y="84595"/>
                </a:lnTo>
                <a:lnTo>
                  <a:pt x="18772" y="86162"/>
                </a:lnTo>
                <a:lnTo>
                  <a:pt x="20451" y="87207"/>
                </a:lnTo>
                <a:lnTo>
                  <a:pt x="22564" y="87904"/>
                </a:lnTo>
                <a:lnTo>
                  <a:pt x="23972" y="89360"/>
                </a:lnTo>
                <a:lnTo>
                  <a:pt x="26418" y="96863"/>
                </a:lnTo>
                <a:lnTo>
                  <a:pt x="26788" y="107121"/>
                </a:lnTo>
                <a:lnTo>
                  <a:pt x="35718" y="1071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" name="SMARTInkShape-Group33"/>
          <p:cNvGrpSpPr/>
          <p:nvPr/>
        </p:nvGrpSpPr>
        <p:grpSpPr>
          <a:xfrm>
            <a:off x="5473898" y="2964656"/>
            <a:ext cx="282225" cy="1053704"/>
            <a:chOff x="5473898" y="2964656"/>
            <a:chExt cx="282225" cy="1053704"/>
          </a:xfrm>
        </p:grpSpPr>
        <p:sp>
          <p:nvSpPr>
            <p:cNvPr id="16" name="SMARTInkShape-218"/>
            <p:cNvSpPr/>
            <p:nvPr/>
          </p:nvSpPr>
          <p:spPr>
            <a:xfrm>
              <a:off x="5635874" y="3705820"/>
              <a:ext cx="120249" cy="312540"/>
            </a:xfrm>
            <a:custGeom>
              <a:avLst/>
              <a:gdLst/>
              <a:ahLst/>
              <a:cxnLst/>
              <a:rect l="0" t="0" r="0" b="0"/>
              <a:pathLst>
                <a:path w="120249" h="312540">
                  <a:moveTo>
                    <a:pt x="7688" y="0"/>
                  </a:moveTo>
                  <a:lnTo>
                    <a:pt x="2948" y="0"/>
                  </a:lnTo>
                  <a:lnTo>
                    <a:pt x="1551" y="993"/>
                  </a:lnTo>
                  <a:lnTo>
                    <a:pt x="621" y="2646"/>
                  </a:lnTo>
                  <a:lnTo>
                    <a:pt x="0" y="4741"/>
                  </a:lnTo>
                  <a:lnTo>
                    <a:pt x="578" y="7129"/>
                  </a:lnTo>
                  <a:lnTo>
                    <a:pt x="3867" y="12429"/>
                  </a:lnTo>
                  <a:lnTo>
                    <a:pt x="6133" y="14239"/>
                  </a:lnTo>
                  <a:lnTo>
                    <a:pt x="46769" y="32996"/>
                  </a:lnTo>
                  <a:lnTo>
                    <a:pt x="58462" y="38808"/>
                  </a:lnTo>
                  <a:lnTo>
                    <a:pt x="82136" y="64882"/>
                  </a:lnTo>
                  <a:lnTo>
                    <a:pt x="111872" y="107469"/>
                  </a:lnTo>
                  <a:lnTo>
                    <a:pt x="120248" y="129297"/>
                  </a:lnTo>
                  <a:lnTo>
                    <a:pt x="117989" y="162555"/>
                  </a:lnTo>
                  <a:lnTo>
                    <a:pt x="110950" y="192301"/>
                  </a:lnTo>
                  <a:lnTo>
                    <a:pt x="98477" y="231934"/>
                  </a:lnTo>
                  <a:lnTo>
                    <a:pt x="81306" y="275797"/>
                  </a:lnTo>
                  <a:lnTo>
                    <a:pt x="61266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219"/>
            <p:cNvSpPr/>
            <p:nvPr/>
          </p:nvSpPr>
          <p:spPr>
            <a:xfrm>
              <a:off x="5531334" y="3777294"/>
              <a:ext cx="129454" cy="196418"/>
            </a:xfrm>
            <a:custGeom>
              <a:avLst/>
              <a:gdLst/>
              <a:ahLst/>
              <a:cxnLst/>
              <a:rect l="0" t="0" r="0" b="0"/>
              <a:pathLst>
                <a:path w="129454" h="196418">
                  <a:moveTo>
                    <a:pt x="14002" y="26752"/>
                  </a:moveTo>
                  <a:lnTo>
                    <a:pt x="0" y="26752"/>
                  </a:lnTo>
                  <a:lnTo>
                    <a:pt x="2156" y="26752"/>
                  </a:lnTo>
                  <a:lnTo>
                    <a:pt x="3128" y="25760"/>
                  </a:lnTo>
                  <a:lnTo>
                    <a:pt x="4208" y="22012"/>
                  </a:lnTo>
                  <a:lnTo>
                    <a:pt x="4816" y="14324"/>
                  </a:lnTo>
                  <a:lnTo>
                    <a:pt x="5894" y="12514"/>
                  </a:lnTo>
                  <a:lnTo>
                    <a:pt x="7604" y="11307"/>
                  </a:lnTo>
                  <a:lnTo>
                    <a:pt x="12151" y="8974"/>
                  </a:lnTo>
                  <a:lnTo>
                    <a:pt x="20288" y="3075"/>
                  </a:lnTo>
                  <a:lnTo>
                    <a:pt x="28984" y="885"/>
                  </a:lnTo>
                  <a:lnTo>
                    <a:pt x="55649" y="0"/>
                  </a:lnTo>
                  <a:lnTo>
                    <a:pt x="59962" y="5271"/>
                  </a:lnTo>
                  <a:lnTo>
                    <a:pt x="64194" y="14229"/>
                  </a:lnTo>
                  <a:lnTo>
                    <a:pt x="66075" y="24825"/>
                  </a:lnTo>
                  <a:lnTo>
                    <a:pt x="64265" y="36148"/>
                  </a:lnTo>
                  <a:lnTo>
                    <a:pt x="56497" y="61729"/>
                  </a:lnTo>
                  <a:lnTo>
                    <a:pt x="52733" y="68094"/>
                  </a:lnTo>
                  <a:lnTo>
                    <a:pt x="50117" y="78524"/>
                  </a:lnTo>
                  <a:lnTo>
                    <a:pt x="50977" y="79126"/>
                  </a:lnTo>
                  <a:lnTo>
                    <a:pt x="62184" y="80172"/>
                  </a:lnTo>
                  <a:lnTo>
                    <a:pt x="87223" y="80317"/>
                  </a:lnTo>
                  <a:lnTo>
                    <a:pt x="93839" y="82970"/>
                  </a:lnTo>
                  <a:lnTo>
                    <a:pt x="115318" y="96553"/>
                  </a:lnTo>
                  <a:lnTo>
                    <a:pt x="125271" y="110383"/>
                  </a:lnTo>
                  <a:lnTo>
                    <a:pt x="127947" y="117831"/>
                  </a:lnTo>
                  <a:lnTo>
                    <a:pt x="129453" y="132342"/>
                  </a:lnTo>
                  <a:lnTo>
                    <a:pt x="125159" y="149209"/>
                  </a:lnTo>
                  <a:lnTo>
                    <a:pt x="117644" y="158238"/>
                  </a:lnTo>
                  <a:lnTo>
                    <a:pt x="86969" y="181390"/>
                  </a:lnTo>
                  <a:lnTo>
                    <a:pt x="74868" y="185680"/>
                  </a:lnTo>
                  <a:lnTo>
                    <a:pt x="22932" y="196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220"/>
            <p:cNvSpPr/>
            <p:nvPr/>
          </p:nvSpPr>
          <p:spPr>
            <a:xfrm>
              <a:off x="5616773" y="3429000"/>
              <a:ext cx="87531" cy="214313"/>
            </a:xfrm>
            <a:custGeom>
              <a:avLst/>
              <a:gdLst/>
              <a:ahLst/>
              <a:cxnLst/>
              <a:rect l="0" t="0" r="0" b="0"/>
              <a:pathLst>
                <a:path w="87531" h="214313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7"/>
                  </a:lnTo>
                  <a:lnTo>
                    <a:pt x="4740" y="7688"/>
                  </a:lnTo>
                  <a:lnTo>
                    <a:pt x="16250" y="16509"/>
                  </a:lnTo>
                  <a:lnTo>
                    <a:pt x="30007" y="27395"/>
                  </a:lnTo>
                  <a:lnTo>
                    <a:pt x="46497" y="38815"/>
                  </a:lnTo>
                  <a:lnTo>
                    <a:pt x="65386" y="68994"/>
                  </a:lnTo>
                  <a:lnTo>
                    <a:pt x="85322" y="113121"/>
                  </a:lnTo>
                  <a:lnTo>
                    <a:pt x="87530" y="127666"/>
                  </a:lnTo>
                  <a:lnTo>
                    <a:pt x="81453" y="169345"/>
                  </a:lnTo>
                  <a:lnTo>
                    <a:pt x="79590" y="190033"/>
                  </a:lnTo>
                  <a:lnTo>
                    <a:pt x="73302" y="201385"/>
                  </a:lnTo>
                  <a:lnTo>
                    <a:pt x="62508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221"/>
            <p:cNvSpPr/>
            <p:nvPr/>
          </p:nvSpPr>
          <p:spPr>
            <a:xfrm>
              <a:off x="5473898" y="3455910"/>
              <a:ext cx="133946" cy="142755"/>
            </a:xfrm>
            <a:custGeom>
              <a:avLst/>
              <a:gdLst/>
              <a:ahLst/>
              <a:cxnLst/>
              <a:rect l="0" t="0" r="0" b="0"/>
              <a:pathLst>
                <a:path w="133946" h="142755">
                  <a:moveTo>
                    <a:pt x="0" y="35597"/>
                  </a:moveTo>
                  <a:lnTo>
                    <a:pt x="0" y="27910"/>
                  </a:lnTo>
                  <a:lnTo>
                    <a:pt x="992" y="27496"/>
                  </a:lnTo>
                  <a:lnTo>
                    <a:pt x="4740" y="27036"/>
                  </a:lnTo>
                  <a:lnTo>
                    <a:pt x="6136" y="25921"/>
                  </a:lnTo>
                  <a:lnTo>
                    <a:pt x="13302" y="14272"/>
                  </a:lnTo>
                  <a:lnTo>
                    <a:pt x="18480" y="11237"/>
                  </a:lnTo>
                  <a:lnTo>
                    <a:pt x="24088" y="8895"/>
                  </a:lnTo>
                  <a:lnTo>
                    <a:pt x="32824" y="2992"/>
                  </a:lnTo>
                  <a:lnTo>
                    <a:pt x="42895" y="289"/>
                  </a:lnTo>
                  <a:lnTo>
                    <a:pt x="48870" y="0"/>
                  </a:lnTo>
                  <a:lnTo>
                    <a:pt x="50439" y="952"/>
                  </a:lnTo>
                  <a:lnTo>
                    <a:pt x="51486" y="2579"/>
                  </a:lnTo>
                  <a:lnTo>
                    <a:pt x="52958" y="9608"/>
                  </a:lnTo>
                  <a:lnTo>
                    <a:pt x="53568" y="46277"/>
                  </a:lnTo>
                  <a:lnTo>
                    <a:pt x="50928" y="52911"/>
                  </a:lnTo>
                  <a:lnTo>
                    <a:pt x="48835" y="56070"/>
                  </a:lnTo>
                  <a:lnTo>
                    <a:pt x="42554" y="78336"/>
                  </a:lnTo>
                  <a:lnTo>
                    <a:pt x="38757" y="85351"/>
                  </a:lnTo>
                  <a:lnTo>
                    <a:pt x="35627" y="94878"/>
                  </a:lnTo>
                  <a:lnTo>
                    <a:pt x="29849" y="103984"/>
                  </a:lnTo>
                  <a:lnTo>
                    <a:pt x="27696" y="112966"/>
                  </a:lnTo>
                  <a:lnTo>
                    <a:pt x="26791" y="124849"/>
                  </a:lnTo>
                  <a:lnTo>
                    <a:pt x="70238" y="124894"/>
                  </a:lnTo>
                  <a:lnTo>
                    <a:pt x="82107" y="124894"/>
                  </a:lnTo>
                  <a:lnTo>
                    <a:pt x="88747" y="127541"/>
                  </a:lnTo>
                  <a:lnTo>
                    <a:pt x="95005" y="131032"/>
                  </a:lnTo>
                  <a:lnTo>
                    <a:pt x="105099" y="132997"/>
                  </a:lnTo>
                  <a:lnTo>
                    <a:pt x="122001" y="133715"/>
                  </a:lnTo>
                  <a:lnTo>
                    <a:pt x="133945" y="142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222"/>
            <p:cNvSpPr/>
            <p:nvPr/>
          </p:nvSpPr>
          <p:spPr>
            <a:xfrm>
              <a:off x="5572125" y="2964656"/>
              <a:ext cx="105784" cy="366118"/>
            </a:xfrm>
            <a:custGeom>
              <a:avLst/>
              <a:gdLst/>
              <a:ahLst/>
              <a:cxnLst/>
              <a:rect l="0" t="0" r="0" b="0"/>
              <a:pathLst>
                <a:path w="105784" h="366118">
                  <a:moveTo>
                    <a:pt x="0" y="0"/>
                  </a:moveTo>
                  <a:lnTo>
                    <a:pt x="0" y="7688"/>
                  </a:lnTo>
                  <a:lnTo>
                    <a:pt x="24212" y="35773"/>
                  </a:lnTo>
                  <a:lnTo>
                    <a:pt x="26636" y="41696"/>
                  </a:lnTo>
                  <a:lnTo>
                    <a:pt x="53627" y="82462"/>
                  </a:lnTo>
                  <a:lnTo>
                    <a:pt x="79158" y="126902"/>
                  </a:lnTo>
                  <a:lnTo>
                    <a:pt x="93147" y="163383"/>
                  </a:lnTo>
                  <a:lnTo>
                    <a:pt x="100204" y="200440"/>
                  </a:lnTo>
                  <a:lnTo>
                    <a:pt x="102520" y="205064"/>
                  </a:lnTo>
                  <a:lnTo>
                    <a:pt x="105783" y="230534"/>
                  </a:lnTo>
                  <a:lnTo>
                    <a:pt x="99907" y="271313"/>
                  </a:lnTo>
                  <a:lnTo>
                    <a:pt x="91319" y="304244"/>
                  </a:lnTo>
                  <a:lnTo>
                    <a:pt x="73163" y="344639"/>
                  </a:lnTo>
                  <a:lnTo>
                    <a:pt x="53578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" name="SMARTInkShape-Group34"/>
          <p:cNvGrpSpPr/>
          <p:nvPr/>
        </p:nvGrpSpPr>
        <p:grpSpPr>
          <a:xfrm>
            <a:off x="5823176" y="2973707"/>
            <a:ext cx="1034824" cy="659244"/>
            <a:chOff x="5823176" y="2973707"/>
            <a:chExt cx="1034824" cy="659244"/>
          </a:xfrm>
        </p:grpSpPr>
        <p:sp>
          <p:nvSpPr>
            <p:cNvPr id="22" name="SMARTInkShape-223"/>
            <p:cNvSpPr/>
            <p:nvPr/>
          </p:nvSpPr>
          <p:spPr>
            <a:xfrm>
              <a:off x="5947280" y="3430410"/>
              <a:ext cx="214205" cy="202541"/>
            </a:xfrm>
            <a:custGeom>
              <a:avLst/>
              <a:gdLst/>
              <a:ahLst/>
              <a:cxnLst/>
              <a:rect l="0" t="0" r="0" b="0"/>
              <a:pathLst>
                <a:path w="214205" h="202541">
                  <a:moveTo>
                    <a:pt x="8821" y="25379"/>
                  </a:moveTo>
                  <a:lnTo>
                    <a:pt x="0" y="25379"/>
                  </a:lnTo>
                  <a:lnTo>
                    <a:pt x="4664" y="30119"/>
                  </a:lnTo>
                  <a:lnTo>
                    <a:pt x="6974" y="35093"/>
                  </a:lnTo>
                  <a:lnTo>
                    <a:pt x="7589" y="37808"/>
                  </a:lnTo>
                  <a:lnTo>
                    <a:pt x="14715" y="50287"/>
                  </a:lnTo>
                  <a:lnTo>
                    <a:pt x="25321" y="93999"/>
                  </a:lnTo>
                  <a:lnTo>
                    <a:pt x="41832" y="135521"/>
                  </a:lnTo>
                  <a:lnTo>
                    <a:pt x="68359" y="179996"/>
                  </a:lnTo>
                  <a:lnTo>
                    <a:pt x="84477" y="199138"/>
                  </a:lnTo>
                  <a:lnTo>
                    <a:pt x="89739" y="201824"/>
                  </a:lnTo>
                  <a:lnTo>
                    <a:pt x="92533" y="202540"/>
                  </a:lnTo>
                  <a:lnTo>
                    <a:pt x="95387" y="202025"/>
                  </a:lnTo>
                  <a:lnTo>
                    <a:pt x="107096" y="196716"/>
                  </a:lnTo>
                  <a:lnTo>
                    <a:pt x="110057" y="196159"/>
                  </a:lnTo>
                  <a:lnTo>
                    <a:pt x="118964" y="190633"/>
                  </a:lnTo>
                  <a:lnTo>
                    <a:pt x="122266" y="182830"/>
                  </a:lnTo>
                  <a:lnTo>
                    <a:pt x="129126" y="161652"/>
                  </a:lnTo>
                  <a:lnTo>
                    <a:pt x="145853" y="121784"/>
                  </a:lnTo>
                  <a:lnTo>
                    <a:pt x="157994" y="81363"/>
                  </a:lnTo>
                  <a:lnTo>
                    <a:pt x="162492" y="61811"/>
                  </a:lnTo>
                  <a:lnTo>
                    <a:pt x="167463" y="43450"/>
                  </a:lnTo>
                  <a:lnTo>
                    <a:pt x="170272" y="20629"/>
                  </a:lnTo>
                  <a:lnTo>
                    <a:pt x="177633" y="7809"/>
                  </a:lnTo>
                  <a:lnTo>
                    <a:pt x="178373" y="0"/>
                  </a:lnTo>
                  <a:lnTo>
                    <a:pt x="178485" y="41783"/>
                  </a:lnTo>
                  <a:lnTo>
                    <a:pt x="178485" y="82023"/>
                  </a:lnTo>
                  <a:lnTo>
                    <a:pt x="179477" y="117660"/>
                  </a:lnTo>
                  <a:lnTo>
                    <a:pt x="193307" y="162136"/>
                  </a:lnTo>
                  <a:lnTo>
                    <a:pt x="196437" y="173276"/>
                  </a:lnTo>
                  <a:lnTo>
                    <a:pt x="203235" y="185929"/>
                  </a:lnTo>
                  <a:lnTo>
                    <a:pt x="203915" y="188967"/>
                  </a:lnTo>
                  <a:lnTo>
                    <a:pt x="205360" y="190992"/>
                  </a:lnTo>
                  <a:lnTo>
                    <a:pt x="207316" y="192343"/>
                  </a:lnTo>
                  <a:lnTo>
                    <a:pt x="214204" y="195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24"/>
            <p:cNvSpPr/>
            <p:nvPr/>
          </p:nvSpPr>
          <p:spPr>
            <a:xfrm>
              <a:off x="6215062" y="3562945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8930" y="7689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25"/>
            <p:cNvSpPr/>
            <p:nvPr/>
          </p:nvSpPr>
          <p:spPr>
            <a:xfrm>
              <a:off x="6358537" y="3429000"/>
              <a:ext cx="96241" cy="191995"/>
            </a:xfrm>
            <a:custGeom>
              <a:avLst/>
              <a:gdLst/>
              <a:ahLst/>
              <a:cxnLst/>
              <a:rect l="0" t="0" r="0" b="0"/>
              <a:pathLst>
                <a:path w="96241" h="191995">
                  <a:moveTo>
                    <a:pt x="52978" y="0"/>
                  </a:moveTo>
                  <a:lnTo>
                    <a:pt x="40550" y="0"/>
                  </a:lnTo>
                  <a:lnTo>
                    <a:pt x="34887" y="2646"/>
                  </a:lnTo>
                  <a:lnTo>
                    <a:pt x="27907" y="7688"/>
                  </a:lnTo>
                  <a:lnTo>
                    <a:pt x="6223" y="41367"/>
                  </a:lnTo>
                  <a:lnTo>
                    <a:pt x="1422" y="59441"/>
                  </a:lnTo>
                  <a:lnTo>
                    <a:pt x="0" y="72623"/>
                  </a:lnTo>
                  <a:lnTo>
                    <a:pt x="4958" y="82217"/>
                  </a:lnTo>
                  <a:lnTo>
                    <a:pt x="9059" y="87553"/>
                  </a:lnTo>
                  <a:lnTo>
                    <a:pt x="29050" y="99804"/>
                  </a:lnTo>
                  <a:lnTo>
                    <a:pt x="49208" y="107688"/>
                  </a:lnTo>
                  <a:lnTo>
                    <a:pt x="87088" y="136499"/>
                  </a:lnTo>
                  <a:lnTo>
                    <a:pt x="92943" y="144340"/>
                  </a:lnTo>
                  <a:lnTo>
                    <a:pt x="96240" y="159074"/>
                  </a:lnTo>
                  <a:lnTo>
                    <a:pt x="92475" y="176007"/>
                  </a:lnTo>
                  <a:lnTo>
                    <a:pt x="90223" y="179846"/>
                  </a:lnTo>
                  <a:lnTo>
                    <a:pt x="87730" y="182405"/>
                  </a:lnTo>
                  <a:lnTo>
                    <a:pt x="71860" y="191253"/>
                  </a:lnTo>
                  <a:lnTo>
                    <a:pt x="66558" y="191994"/>
                  </a:lnTo>
                  <a:lnTo>
                    <a:pt x="44049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26"/>
            <p:cNvSpPr/>
            <p:nvPr/>
          </p:nvSpPr>
          <p:spPr>
            <a:xfrm>
              <a:off x="6527601" y="3562945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27"/>
            <p:cNvSpPr/>
            <p:nvPr/>
          </p:nvSpPr>
          <p:spPr>
            <a:xfrm>
              <a:off x="6733480" y="3143250"/>
              <a:ext cx="124520" cy="105748"/>
            </a:xfrm>
            <a:custGeom>
              <a:avLst/>
              <a:gdLst/>
              <a:ahLst/>
              <a:cxnLst/>
              <a:rect l="0" t="0" r="0" b="0"/>
              <a:pathLst>
                <a:path w="124520" h="105748">
                  <a:moveTo>
                    <a:pt x="35222" y="0"/>
                  </a:moveTo>
                  <a:lnTo>
                    <a:pt x="21087" y="23849"/>
                  </a:lnTo>
                  <a:lnTo>
                    <a:pt x="18026" y="31435"/>
                  </a:lnTo>
                  <a:lnTo>
                    <a:pt x="10725" y="44261"/>
                  </a:lnTo>
                  <a:lnTo>
                    <a:pt x="1178" y="84309"/>
                  </a:lnTo>
                  <a:lnTo>
                    <a:pt x="0" y="94103"/>
                  </a:lnTo>
                  <a:lnTo>
                    <a:pt x="827" y="95477"/>
                  </a:lnTo>
                  <a:lnTo>
                    <a:pt x="2370" y="96394"/>
                  </a:lnTo>
                  <a:lnTo>
                    <a:pt x="9283" y="97683"/>
                  </a:lnTo>
                  <a:lnTo>
                    <a:pt x="20508" y="98119"/>
                  </a:lnTo>
                  <a:lnTo>
                    <a:pt x="22437" y="97162"/>
                  </a:lnTo>
                  <a:lnTo>
                    <a:pt x="23722" y="95533"/>
                  </a:lnTo>
                  <a:lnTo>
                    <a:pt x="26142" y="91076"/>
                  </a:lnTo>
                  <a:lnTo>
                    <a:pt x="38571" y="72492"/>
                  </a:lnTo>
                  <a:lnTo>
                    <a:pt x="46064" y="54109"/>
                  </a:lnTo>
                  <a:lnTo>
                    <a:pt x="48403" y="50955"/>
                  </a:lnTo>
                  <a:lnTo>
                    <a:pt x="51003" y="42160"/>
                  </a:lnTo>
                  <a:lnTo>
                    <a:pt x="53082" y="157"/>
                  </a:lnTo>
                  <a:lnTo>
                    <a:pt x="60770" y="13"/>
                  </a:lnTo>
                  <a:lnTo>
                    <a:pt x="61184" y="1001"/>
                  </a:lnTo>
                  <a:lnTo>
                    <a:pt x="61903" y="12430"/>
                  </a:lnTo>
                  <a:lnTo>
                    <a:pt x="54314" y="37500"/>
                  </a:lnTo>
                  <a:lnTo>
                    <a:pt x="61677" y="81704"/>
                  </a:lnTo>
                  <a:lnTo>
                    <a:pt x="64508" y="88568"/>
                  </a:lnTo>
                  <a:lnTo>
                    <a:pt x="66652" y="91787"/>
                  </a:lnTo>
                  <a:lnTo>
                    <a:pt x="71681" y="95365"/>
                  </a:lnTo>
                  <a:lnTo>
                    <a:pt x="77224" y="97947"/>
                  </a:lnTo>
                  <a:lnTo>
                    <a:pt x="85922" y="103986"/>
                  </a:lnTo>
                  <a:lnTo>
                    <a:pt x="91820" y="105747"/>
                  </a:lnTo>
                  <a:lnTo>
                    <a:pt x="94783" y="105225"/>
                  </a:lnTo>
                  <a:lnTo>
                    <a:pt x="106666" y="99903"/>
                  </a:lnTo>
                  <a:lnTo>
                    <a:pt x="124519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28"/>
            <p:cNvSpPr/>
            <p:nvPr/>
          </p:nvSpPr>
          <p:spPr>
            <a:xfrm>
              <a:off x="6574144" y="3029545"/>
              <a:ext cx="96333" cy="203003"/>
            </a:xfrm>
            <a:custGeom>
              <a:avLst/>
              <a:gdLst/>
              <a:ahLst/>
              <a:cxnLst/>
              <a:rect l="0" t="0" r="0" b="0"/>
              <a:pathLst>
                <a:path w="96333" h="203003">
                  <a:moveTo>
                    <a:pt x="60613" y="104775"/>
                  </a:moveTo>
                  <a:lnTo>
                    <a:pt x="42570" y="104775"/>
                  </a:lnTo>
                  <a:lnTo>
                    <a:pt x="32419" y="110067"/>
                  </a:lnTo>
                  <a:lnTo>
                    <a:pt x="22286" y="119033"/>
                  </a:lnTo>
                  <a:lnTo>
                    <a:pt x="4499" y="146757"/>
                  </a:lnTo>
                  <a:lnTo>
                    <a:pt x="0" y="169139"/>
                  </a:lnTo>
                  <a:lnTo>
                    <a:pt x="1593" y="180676"/>
                  </a:lnTo>
                  <a:lnTo>
                    <a:pt x="5423" y="192748"/>
                  </a:lnTo>
                  <a:lnTo>
                    <a:pt x="5961" y="196166"/>
                  </a:lnTo>
                  <a:lnTo>
                    <a:pt x="8303" y="197453"/>
                  </a:lnTo>
                  <a:lnTo>
                    <a:pt x="16198" y="196236"/>
                  </a:lnTo>
                  <a:lnTo>
                    <a:pt x="23676" y="189742"/>
                  </a:lnTo>
                  <a:lnTo>
                    <a:pt x="30306" y="178257"/>
                  </a:lnTo>
                  <a:lnTo>
                    <a:pt x="45660" y="136770"/>
                  </a:lnTo>
                  <a:lnTo>
                    <a:pt x="49898" y="103120"/>
                  </a:lnTo>
                  <a:lnTo>
                    <a:pt x="55895" y="66471"/>
                  </a:lnTo>
                  <a:lnTo>
                    <a:pt x="59215" y="39958"/>
                  </a:lnTo>
                  <a:lnTo>
                    <a:pt x="52015" y="0"/>
                  </a:lnTo>
                  <a:lnTo>
                    <a:pt x="50913" y="199"/>
                  </a:lnTo>
                  <a:lnTo>
                    <a:pt x="47042" y="3065"/>
                  </a:lnTo>
                  <a:lnTo>
                    <a:pt x="46605" y="6211"/>
                  </a:lnTo>
                  <a:lnTo>
                    <a:pt x="52099" y="50073"/>
                  </a:lnTo>
                  <a:lnTo>
                    <a:pt x="61284" y="89340"/>
                  </a:lnTo>
                  <a:lnTo>
                    <a:pt x="69742" y="123353"/>
                  </a:lnTo>
                  <a:lnTo>
                    <a:pt x="81488" y="160921"/>
                  </a:lnTo>
                  <a:lnTo>
                    <a:pt x="96332" y="203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29"/>
            <p:cNvSpPr/>
            <p:nvPr/>
          </p:nvSpPr>
          <p:spPr>
            <a:xfrm>
              <a:off x="6412392" y="3098601"/>
              <a:ext cx="97350" cy="133947"/>
            </a:xfrm>
            <a:custGeom>
              <a:avLst/>
              <a:gdLst/>
              <a:ahLst/>
              <a:cxnLst/>
              <a:rect l="0" t="0" r="0" b="0"/>
              <a:pathLst>
                <a:path w="97350" h="133947">
                  <a:moveTo>
                    <a:pt x="34842" y="0"/>
                  </a:moveTo>
                  <a:lnTo>
                    <a:pt x="27713" y="8122"/>
                  </a:lnTo>
                  <a:lnTo>
                    <a:pt x="3562" y="44950"/>
                  </a:lnTo>
                  <a:lnTo>
                    <a:pt x="0" y="73261"/>
                  </a:lnTo>
                  <a:lnTo>
                    <a:pt x="6889" y="108006"/>
                  </a:lnTo>
                  <a:lnTo>
                    <a:pt x="8269" y="110700"/>
                  </a:lnTo>
                  <a:lnTo>
                    <a:pt x="10181" y="112495"/>
                  </a:lnTo>
                  <a:lnTo>
                    <a:pt x="14952" y="114490"/>
                  </a:lnTo>
                  <a:lnTo>
                    <a:pt x="20379" y="115377"/>
                  </a:lnTo>
                  <a:lnTo>
                    <a:pt x="22223" y="114621"/>
                  </a:lnTo>
                  <a:lnTo>
                    <a:pt x="23453" y="113125"/>
                  </a:lnTo>
                  <a:lnTo>
                    <a:pt x="25812" y="108817"/>
                  </a:lnTo>
                  <a:lnTo>
                    <a:pt x="32717" y="98829"/>
                  </a:lnTo>
                  <a:lnTo>
                    <a:pt x="41294" y="72439"/>
                  </a:lnTo>
                  <a:lnTo>
                    <a:pt x="44438" y="48933"/>
                  </a:lnTo>
                  <a:lnTo>
                    <a:pt x="52321" y="36293"/>
                  </a:lnTo>
                  <a:lnTo>
                    <a:pt x="55333" y="73260"/>
                  </a:lnTo>
                  <a:lnTo>
                    <a:pt x="62411" y="93475"/>
                  </a:lnTo>
                  <a:lnTo>
                    <a:pt x="77608" y="118621"/>
                  </a:lnTo>
                  <a:lnTo>
                    <a:pt x="97349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30"/>
            <p:cNvSpPr/>
            <p:nvPr/>
          </p:nvSpPr>
          <p:spPr>
            <a:xfrm>
              <a:off x="6188273" y="3127439"/>
              <a:ext cx="125017" cy="105109"/>
            </a:xfrm>
            <a:custGeom>
              <a:avLst/>
              <a:gdLst/>
              <a:ahLst/>
              <a:cxnLst/>
              <a:rect l="0" t="0" r="0" b="0"/>
              <a:pathLst>
                <a:path w="125017" h="105109">
                  <a:moveTo>
                    <a:pt x="0" y="6881"/>
                  </a:moveTo>
                  <a:lnTo>
                    <a:pt x="0" y="26999"/>
                  </a:lnTo>
                  <a:lnTo>
                    <a:pt x="8378" y="69594"/>
                  </a:lnTo>
                  <a:lnTo>
                    <a:pt x="9676" y="80394"/>
                  </a:lnTo>
                  <a:lnTo>
                    <a:pt x="17483" y="103192"/>
                  </a:lnTo>
                  <a:lnTo>
                    <a:pt x="16615" y="102839"/>
                  </a:lnTo>
                  <a:lnTo>
                    <a:pt x="13007" y="99800"/>
                  </a:lnTo>
                  <a:lnTo>
                    <a:pt x="10742" y="92496"/>
                  </a:lnTo>
                  <a:lnTo>
                    <a:pt x="9036" y="57239"/>
                  </a:lnTo>
                  <a:lnTo>
                    <a:pt x="16080" y="26089"/>
                  </a:lnTo>
                  <a:lnTo>
                    <a:pt x="21368" y="16080"/>
                  </a:lnTo>
                  <a:lnTo>
                    <a:pt x="34664" y="4867"/>
                  </a:lnTo>
                  <a:lnTo>
                    <a:pt x="45503" y="1024"/>
                  </a:lnTo>
                  <a:lnTo>
                    <a:pt x="51171" y="0"/>
                  </a:lnTo>
                  <a:lnTo>
                    <a:pt x="56935" y="1302"/>
                  </a:lnTo>
                  <a:lnTo>
                    <a:pt x="77797" y="15003"/>
                  </a:lnTo>
                  <a:lnTo>
                    <a:pt x="85178" y="22397"/>
                  </a:lnTo>
                  <a:lnTo>
                    <a:pt x="91766" y="32298"/>
                  </a:lnTo>
                  <a:lnTo>
                    <a:pt x="103985" y="73433"/>
                  </a:lnTo>
                  <a:lnTo>
                    <a:pt x="111479" y="94713"/>
                  </a:lnTo>
                  <a:lnTo>
                    <a:pt x="114007" y="98178"/>
                  </a:lnTo>
                  <a:lnTo>
                    <a:pt x="125016" y="105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31"/>
            <p:cNvSpPr/>
            <p:nvPr/>
          </p:nvSpPr>
          <p:spPr>
            <a:xfrm>
              <a:off x="6011485" y="3116461"/>
              <a:ext cx="132141" cy="128684"/>
            </a:xfrm>
            <a:custGeom>
              <a:avLst/>
              <a:gdLst/>
              <a:ahLst/>
              <a:cxnLst/>
              <a:rect l="0" t="0" r="0" b="0"/>
              <a:pathLst>
                <a:path w="132141" h="128684">
                  <a:moveTo>
                    <a:pt x="87491" y="0"/>
                  </a:moveTo>
                  <a:lnTo>
                    <a:pt x="66501" y="0"/>
                  </a:lnTo>
                  <a:lnTo>
                    <a:pt x="52939" y="4740"/>
                  </a:lnTo>
                  <a:lnTo>
                    <a:pt x="23612" y="28679"/>
                  </a:lnTo>
                  <a:lnTo>
                    <a:pt x="10418" y="55715"/>
                  </a:lnTo>
                  <a:lnTo>
                    <a:pt x="0" y="89026"/>
                  </a:lnTo>
                  <a:lnTo>
                    <a:pt x="1643" y="99429"/>
                  </a:lnTo>
                  <a:lnTo>
                    <a:pt x="8146" y="113796"/>
                  </a:lnTo>
                  <a:lnTo>
                    <a:pt x="19232" y="127539"/>
                  </a:lnTo>
                  <a:lnTo>
                    <a:pt x="23134" y="128683"/>
                  </a:lnTo>
                  <a:lnTo>
                    <a:pt x="32760" y="127307"/>
                  </a:lnTo>
                  <a:lnTo>
                    <a:pt x="41008" y="120742"/>
                  </a:lnTo>
                  <a:lnTo>
                    <a:pt x="63572" y="90781"/>
                  </a:lnTo>
                  <a:lnTo>
                    <a:pt x="67836" y="73972"/>
                  </a:lnTo>
                  <a:lnTo>
                    <a:pt x="69618" y="37266"/>
                  </a:lnTo>
                  <a:lnTo>
                    <a:pt x="70615" y="36750"/>
                  </a:lnTo>
                  <a:lnTo>
                    <a:pt x="74368" y="36177"/>
                  </a:lnTo>
                  <a:lnTo>
                    <a:pt x="75766" y="37016"/>
                  </a:lnTo>
                  <a:lnTo>
                    <a:pt x="76697" y="38568"/>
                  </a:lnTo>
                  <a:lnTo>
                    <a:pt x="77319" y="40595"/>
                  </a:lnTo>
                  <a:lnTo>
                    <a:pt x="101463" y="77588"/>
                  </a:lnTo>
                  <a:lnTo>
                    <a:pt x="107229" y="96207"/>
                  </a:lnTo>
                  <a:lnTo>
                    <a:pt x="117628" y="109734"/>
                  </a:lnTo>
                  <a:lnTo>
                    <a:pt x="123375" y="113263"/>
                  </a:lnTo>
                  <a:lnTo>
                    <a:pt x="126297" y="114203"/>
                  </a:lnTo>
                  <a:lnTo>
                    <a:pt x="128244" y="113839"/>
                  </a:lnTo>
                  <a:lnTo>
                    <a:pt x="13214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32"/>
            <p:cNvSpPr/>
            <p:nvPr/>
          </p:nvSpPr>
          <p:spPr>
            <a:xfrm>
              <a:off x="5823176" y="2973707"/>
              <a:ext cx="177575" cy="276129"/>
            </a:xfrm>
            <a:custGeom>
              <a:avLst/>
              <a:gdLst/>
              <a:ahLst/>
              <a:cxnLst/>
              <a:rect l="0" t="0" r="0" b="0"/>
              <a:pathLst>
                <a:path w="177575" h="276129">
                  <a:moveTo>
                    <a:pt x="123995" y="35597"/>
                  </a:moveTo>
                  <a:lnTo>
                    <a:pt x="115434" y="35597"/>
                  </a:lnTo>
                  <a:lnTo>
                    <a:pt x="115068" y="22036"/>
                  </a:lnTo>
                  <a:lnTo>
                    <a:pt x="112421" y="17003"/>
                  </a:lnTo>
                  <a:lnTo>
                    <a:pt x="101764" y="4548"/>
                  </a:lnTo>
                  <a:lnTo>
                    <a:pt x="96587" y="1954"/>
                  </a:lnTo>
                  <a:lnTo>
                    <a:pt x="81250" y="152"/>
                  </a:lnTo>
                  <a:lnTo>
                    <a:pt x="71594" y="0"/>
                  </a:lnTo>
                  <a:lnTo>
                    <a:pt x="60688" y="5224"/>
                  </a:lnTo>
                  <a:lnTo>
                    <a:pt x="51210" y="13169"/>
                  </a:lnTo>
                  <a:lnTo>
                    <a:pt x="19067" y="55681"/>
                  </a:lnTo>
                  <a:lnTo>
                    <a:pt x="11216" y="71424"/>
                  </a:lnTo>
                  <a:lnTo>
                    <a:pt x="2426" y="107019"/>
                  </a:lnTo>
                  <a:lnTo>
                    <a:pt x="0" y="140654"/>
                  </a:lnTo>
                  <a:lnTo>
                    <a:pt x="275" y="172779"/>
                  </a:lnTo>
                  <a:lnTo>
                    <a:pt x="11449" y="207255"/>
                  </a:lnTo>
                  <a:lnTo>
                    <a:pt x="36483" y="246586"/>
                  </a:lnTo>
                  <a:lnTo>
                    <a:pt x="50992" y="259949"/>
                  </a:lnTo>
                  <a:lnTo>
                    <a:pt x="79809" y="272362"/>
                  </a:lnTo>
                  <a:lnTo>
                    <a:pt x="111759" y="276128"/>
                  </a:lnTo>
                  <a:lnTo>
                    <a:pt x="139333" y="271789"/>
                  </a:lnTo>
                  <a:lnTo>
                    <a:pt x="177574" y="249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SMARTInkShape-Group35"/>
          <p:cNvGrpSpPr/>
          <p:nvPr/>
        </p:nvGrpSpPr>
        <p:grpSpPr>
          <a:xfrm>
            <a:off x="5902523" y="3759398"/>
            <a:ext cx="810428" cy="285751"/>
            <a:chOff x="5902523" y="3759398"/>
            <a:chExt cx="810428" cy="285751"/>
          </a:xfrm>
        </p:grpSpPr>
        <p:sp>
          <p:nvSpPr>
            <p:cNvPr id="33" name="SMARTInkShape-233"/>
            <p:cNvSpPr/>
            <p:nvPr/>
          </p:nvSpPr>
          <p:spPr>
            <a:xfrm>
              <a:off x="5920934" y="3759398"/>
              <a:ext cx="44098" cy="258962"/>
            </a:xfrm>
            <a:custGeom>
              <a:avLst/>
              <a:gdLst/>
              <a:ahLst/>
              <a:cxnLst/>
              <a:rect l="0" t="0" r="0" b="0"/>
              <a:pathLst>
                <a:path w="44098" h="258962">
                  <a:moveTo>
                    <a:pt x="8378" y="0"/>
                  </a:moveTo>
                  <a:lnTo>
                    <a:pt x="3638" y="0"/>
                  </a:lnTo>
                  <a:lnTo>
                    <a:pt x="2241" y="1984"/>
                  </a:lnTo>
                  <a:lnTo>
                    <a:pt x="0" y="19428"/>
                  </a:lnTo>
                  <a:lnTo>
                    <a:pt x="2258" y="41475"/>
                  </a:lnTo>
                  <a:lnTo>
                    <a:pt x="11910" y="79741"/>
                  </a:lnTo>
                  <a:lnTo>
                    <a:pt x="20449" y="121192"/>
                  </a:lnTo>
                  <a:lnTo>
                    <a:pt x="26311" y="151428"/>
                  </a:lnTo>
                  <a:lnTo>
                    <a:pt x="32543" y="191050"/>
                  </a:lnTo>
                  <a:lnTo>
                    <a:pt x="35814" y="233261"/>
                  </a:lnTo>
                  <a:lnTo>
                    <a:pt x="4409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34"/>
            <p:cNvSpPr/>
            <p:nvPr/>
          </p:nvSpPr>
          <p:spPr>
            <a:xfrm>
              <a:off x="5902523" y="3769106"/>
              <a:ext cx="205384" cy="222465"/>
            </a:xfrm>
            <a:custGeom>
              <a:avLst/>
              <a:gdLst/>
              <a:ahLst/>
              <a:cxnLst/>
              <a:rect l="0" t="0" r="0" b="0"/>
              <a:pathLst>
                <a:path w="205384" h="222465">
                  <a:moveTo>
                    <a:pt x="0" y="17081"/>
                  </a:moveTo>
                  <a:lnTo>
                    <a:pt x="0" y="9393"/>
                  </a:lnTo>
                  <a:lnTo>
                    <a:pt x="0" y="20690"/>
                  </a:lnTo>
                  <a:lnTo>
                    <a:pt x="2646" y="26292"/>
                  </a:lnTo>
                  <a:lnTo>
                    <a:pt x="7129" y="34073"/>
                  </a:lnTo>
                  <a:lnTo>
                    <a:pt x="30053" y="78313"/>
                  </a:lnTo>
                  <a:lnTo>
                    <a:pt x="63135" y="122737"/>
                  </a:lnTo>
                  <a:lnTo>
                    <a:pt x="85227" y="145684"/>
                  </a:lnTo>
                  <a:lnTo>
                    <a:pt x="91788" y="148652"/>
                  </a:lnTo>
                  <a:lnTo>
                    <a:pt x="94926" y="148451"/>
                  </a:lnTo>
                  <a:lnTo>
                    <a:pt x="101059" y="145583"/>
                  </a:lnTo>
                  <a:lnTo>
                    <a:pt x="103092" y="143428"/>
                  </a:lnTo>
                  <a:lnTo>
                    <a:pt x="111361" y="125233"/>
                  </a:lnTo>
                  <a:lnTo>
                    <a:pt x="116145" y="88752"/>
                  </a:lnTo>
                  <a:lnTo>
                    <a:pt x="123652" y="45824"/>
                  </a:lnTo>
                  <a:lnTo>
                    <a:pt x="131876" y="17688"/>
                  </a:lnTo>
                  <a:lnTo>
                    <a:pt x="142387" y="0"/>
                  </a:lnTo>
                  <a:lnTo>
                    <a:pt x="156045" y="20763"/>
                  </a:lnTo>
                  <a:lnTo>
                    <a:pt x="169326" y="56173"/>
                  </a:lnTo>
                  <a:lnTo>
                    <a:pt x="181504" y="96351"/>
                  </a:lnTo>
                  <a:lnTo>
                    <a:pt x="193463" y="139088"/>
                  </a:lnTo>
                  <a:lnTo>
                    <a:pt x="202734" y="177221"/>
                  </a:lnTo>
                  <a:lnTo>
                    <a:pt x="205383" y="222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35"/>
            <p:cNvSpPr/>
            <p:nvPr/>
          </p:nvSpPr>
          <p:spPr>
            <a:xfrm>
              <a:off x="6152554" y="3859497"/>
              <a:ext cx="116087" cy="158570"/>
            </a:xfrm>
            <a:custGeom>
              <a:avLst/>
              <a:gdLst/>
              <a:ahLst/>
              <a:cxnLst/>
              <a:rect l="0" t="0" r="0" b="0"/>
              <a:pathLst>
                <a:path w="116087" h="158570">
                  <a:moveTo>
                    <a:pt x="0" y="60635"/>
                  </a:moveTo>
                  <a:lnTo>
                    <a:pt x="31800" y="59643"/>
                  </a:lnTo>
                  <a:lnTo>
                    <a:pt x="59800" y="48207"/>
                  </a:lnTo>
                  <a:lnTo>
                    <a:pt x="66266" y="42544"/>
                  </a:lnTo>
                  <a:lnTo>
                    <a:pt x="76894" y="21726"/>
                  </a:lnTo>
                  <a:lnTo>
                    <a:pt x="78824" y="14238"/>
                  </a:lnTo>
                  <a:lnTo>
                    <a:pt x="78346" y="10852"/>
                  </a:lnTo>
                  <a:lnTo>
                    <a:pt x="75170" y="4445"/>
                  </a:lnTo>
                  <a:lnTo>
                    <a:pt x="72934" y="2339"/>
                  </a:lnTo>
                  <a:lnTo>
                    <a:pt x="67802" y="0"/>
                  </a:lnTo>
                  <a:lnTo>
                    <a:pt x="65046" y="368"/>
                  </a:lnTo>
                  <a:lnTo>
                    <a:pt x="59337" y="3423"/>
                  </a:lnTo>
                  <a:lnTo>
                    <a:pt x="41450" y="20598"/>
                  </a:lnTo>
                  <a:lnTo>
                    <a:pt x="27334" y="45744"/>
                  </a:lnTo>
                  <a:lnTo>
                    <a:pt x="22071" y="62947"/>
                  </a:lnTo>
                  <a:lnTo>
                    <a:pt x="20100" y="93952"/>
                  </a:lnTo>
                  <a:lnTo>
                    <a:pt x="25358" y="120447"/>
                  </a:lnTo>
                  <a:lnTo>
                    <a:pt x="38900" y="147581"/>
                  </a:lnTo>
                  <a:lnTo>
                    <a:pt x="42800" y="151342"/>
                  </a:lnTo>
                  <a:lnTo>
                    <a:pt x="52427" y="155520"/>
                  </a:lnTo>
                  <a:lnTo>
                    <a:pt x="81740" y="158569"/>
                  </a:lnTo>
                  <a:lnTo>
                    <a:pt x="116086" y="1410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36"/>
            <p:cNvSpPr/>
            <p:nvPr/>
          </p:nvSpPr>
          <p:spPr>
            <a:xfrm>
              <a:off x="6286500" y="3911203"/>
              <a:ext cx="98227" cy="71438"/>
            </a:xfrm>
            <a:custGeom>
              <a:avLst/>
              <a:gdLst/>
              <a:ahLst/>
              <a:cxnLst/>
              <a:rect l="0" t="0" r="0" b="0"/>
              <a:pathLst>
                <a:path w="98227" h="71438">
                  <a:moveTo>
                    <a:pt x="0" y="0"/>
                  </a:moveTo>
                  <a:lnTo>
                    <a:pt x="7129" y="8121"/>
                  </a:lnTo>
                  <a:lnTo>
                    <a:pt x="15231" y="20376"/>
                  </a:lnTo>
                  <a:lnTo>
                    <a:pt x="58825" y="46656"/>
                  </a:lnTo>
                  <a:lnTo>
                    <a:pt x="98226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37"/>
            <p:cNvSpPr/>
            <p:nvPr/>
          </p:nvSpPr>
          <p:spPr>
            <a:xfrm>
              <a:off x="6349007" y="3857625"/>
              <a:ext cx="53580" cy="187524"/>
            </a:xfrm>
            <a:custGeom>
              <a:avLst/>
              <a:gdLst/>
              <a:ahLst/>
              <a:cxnLst/>
              <a:rect l="0" t="0" r="0" b="0"/>
              <a:pathLst>
                <a:path w="53580" h="187524">
                  <a:moveTo>
                    <a:pt x="53579" y="0"/>
                  </a:moveTo>
                  <a:lnTo>
                    <a:pt x="53579" y="4740"/>
                  </a:lnTo>
                  <a:lnTo>
                    <a:pt x="50933" y="9713"/>
                  </a:lnTo>
                  <a:lnTo>
                    <a:pt x="45458" y="19200"/>
                  </a:lnTo>
                  <a:lnTo>
                    <a:pt x="32211" y="52431"/>
                  </a:lnTo>
                  <a:lnTo>
                    <a:pt x="21561" y="92706"/>
                  </a:lnTo>
                  <a:lnTo>
                    <a:pt x="11719" y="137080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238"/>
            <p:cNvSpPr/>
            <p:nvPr/>
          </p:nvSpPr>
          <p:spPr>
            <a:xfrm>
              <a:off x="6447234" y="3866554"/>
              <a:ext cx="17860" cy="125017"/>
            </a:xfrm>
            <a:custGeom>
              <a:avLst/>
              <a:gdLst/>
              <a:ahLst/>
              <a:cxnLst/>
              <a:rect l="0" t="0" r="0" b="0"/>
              <a:pathLst>
                <a:path w="17860" h="125017">
                  <a:moveTo>
                    <a:pt x="0" y="0"/>
                  </a:moveTo>
                  <a:lnTo>
                    <a:pt x="992" y="39167"/>
                  </a:lnTo>
                  <a:lnTo>
                    <a:pt x="7688" y="78899"/>
                  </a:lnTo>
                  <a:lnTo>
                    <a:pt x="1785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239"/>
            <p:cNvSpPr/>
            <p:nvPr/>
          </p:nvSpPr>
          <p:spPr>
            <a:xfrm>
              <a:off x="6546743" y="3858025"/>
              <a:ext cx="166208" cy="131470"/>
            </a:xfrm>
            <a:custGeom>
              <a:avLst/>
              <a:gdLst/>
              <a:ahLst/>
              <a:cxnLst/>
              <a:rect l="0" t="0" r="0" b="0"/>
              <a:pathLst>
                <a:path w="166208" h="131470">
                  <a:moveTo>
                    <a:pt x="34436" y="17459"/>
                  </a:moveTo>
                  <a:lnTo>
                    <a:pt x="34436" y="12719"/>
                  </a:lnTo>
                  <a:lnTo>
                    <a:pt x="33445" y="11322"/>
                  </a:lnTo>
                  <a:lnTo>
                    <a:pt x="31791" y="10391"/>
                  </a:lnTo>
                  <a:lnTo>
                    <a:pt x="29697" y="9771"/>
                  </a:lnTo>
                  <a:lnTo>
                    <a:pt x="28300" y="8365"/>
                  </a:lnTo>
                  <a:lnTo>
                    <a:pt x="26748" y="4157"/>
                  </a:lnTo>
                  <a:lnTo>
                    <a:pt x="24350" y="2638"/>
                  </a:lnTo>
                  <a:lnTo>
                    <a:pt x="10239" y="0"/>
                  </a:lnTo>
                  <a:lnTo>
                    <a:pt x="6154" y="5069"/>
                  </a:lnTo>
                  <a:lnTo>
                    <a:pt x="2022" y="12945"/>
                  </a:lnTo>
                  <a:lnTo>
                    <a:pt x="187" y="19752"/>
                  </a:lnTo>
                  <a:lnTo>
                    <a:pt x="0" y="52602"/>
                  </a:lnTo>
                  <a:lnTo>
                    <a:pt x="8489" y="88783"/>
                  </a:lnTo>
                  <a:lnTo>
                    <a:pt x="14979" y="115112"/>
                  </a:lnTo>
                  <a:lnTo>
                    <a:pt x="17496" y="119272"/>
                  </a:lnTo>
                  <a:lnTo>
                    <a:pt x="25585" y="126540"/>
                  </a:lnTo>
                  <a:lnTo>
                    <a:pt x="35794" y="130432"/>
                  </a:lnTo>
                  <a:lnTo>
                    <a:pt x="41294" y="131469"/>
                  </a:lnTo>
                  <a:lnTo>
                    <a:pt x="44961" y="131169"/>
                  </a:lnTo>
                  <a:lnTo>
                    <a:pt x="47406" y="129977"/>
                  </a:lnTo>
                  <a:lnTo>
                    <a:pt x="64918" y="110071"/>
                  </a:lnTo>
                  <a:lnTo>
                    <a:pt x="83847" y="69736"/>
                  </a:lnTo>
                  <a:lnTo>
                    <a:pt x="87772" y="57533"/>
                  </a:lnTo>
                  <a:lnTo>
                    <a:pt x="92206" y="50814"/>
                  </a:lnTo>
                  <a:lnTo>
                    <a:pt x="92793" y="48625"/>
                  </a:lnTo>
                  <a:lnTo>
                    <a:pt x="92192" y="47166"/>
                  </a:lnTo>
                  <a:lnTo>
                    <a:pt x="88840" y="44825"/>
                  </a:lnTo>
                  <a:lnTo>
                    <a:pt x="88087" y="69157"/>
                  </a:lnTo>
                  <a:lnTo>
                    <a:pt x="95158" y="97234"/>
                  </a:lnTo>
                  <a:lnTo>
                    <a:pt x="106109" y="114393"/>
                  </a:lnTo>
                  <a:lnTo>
                    <a:pt x="112924" y="121064"/>
                  </a:lnTo>
                  <a:lnTo>
                    <a:pt x="122567" y="127337"/>
                  </a:lnTo>
                  <a:lnTo>
                    <a:pt x="126925" y="128414"/>
                  </a:lnTo>
                  <a:lnTo>
                    <a:pt x="130822" y="128140"/>
                  </a:lnTo>
                  <a:lnTo>
                    <a:pt x="137798" y="125190"/>
                  </a:lnTo>
                  <a:lnTo>
                    <a:pt x="144206" y="120571"/>
                  </a:lnTo>
                  <a:lnTo>
                    <a:pt x="153391" y="107652"/>
                  </a:lnTo>
                  <a:lnTo>
                    <a:pt x="164392" y="71251"/>
                  </a:lnTo>
                  <a:lnTo>
                    <a:pt x="166207" y="40453"/>
                  </a:lnTo>
                  <a:lnTo>
                    <a:pt x="163116" y="28340"/>
                  </a:lnTo>
                  <a:lnTo>
                    <a:pt x="159910" y="24713"/>
                  </a:lnTo>
                  <a:lnTo>
                    <a:pt x="151057" y="20683"/>
                  </a:lnTo>
                  <a:lnTo>
                    <a:pt x="130176" y="23155"/>
                  </a:lnTo>
                  <a:lnTo>
                    <a:pt x="118990" y="30243"/>
                  </a:lnTo>
                  <a:lnTo>
                    <a:pt x="88014" y="621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" name="SMARTInkShape-Group36"/>
          <p:cNvGrpSpPr/>
          <p:nvPr/>
        </p:nvGrpSpPr>
        <p:grpSpPr>
          <a:xfrm>
            <a:off x="7027663" y="2821781"/>
            <a:ext cx="705447" cy="1039691"/>
            <a:chOff x="7027663" y="2821781"/>
            <a:chExt cx="705447" cy="1039691"/>
          </a:xfrm>
        </p:grpSpPr>
        <p:sp>
          <p:nvSpPr>
            <p:cNvPr id="41" name="SMARTInkShape-240"/>
            <p:cNvSpPr/>
            <p:nvPr/>
          </p:nvSpPr>
          <p:spPr>
            <a:xfrm>
              <a:off x="7027663" y="2885530"/>
              <a:ext cx="292780" cy="975942"/>
            </a:xfrm>
            <a:custGeom>
              <a:avLst/>
              <a:gdLst/>
              <a:ahLst/>
              <a:cxnLst/>
              <a:rect l="0" t="0" r="0" b="0"/>
              <a:pathLst>
                <a:path w="292780" h="975942">
                  <a:moveTo>
                    <a:pt x="0" y="7689"/>
                  </a:moveTo>
                  <a:lnTo>
                    <a:pt x="7689" y="7689"/>
                  </a:lnTo>
                  <a:lnTo>
                    <a:pt x="28939" y="0"/>
                  </a:lnTo>
                  <a:lnTo>
                    <a:pt x="59648" y="7926"/>
                  </a:lnTo>
                  <a:lnTo>
                    <a:pt x="69836" y="12093"/>
                  </a:lnTo>
                  <a:lnTo>
                    <a:pt x="73346" y="15586"/>
                  </a:lnTo>
                  <a:lnTo>
                    <a:pt x="92026" y="54937"/>
                  </a:lnTo>
                  <a:lnTo>
                    <a:pt x="97002" y="92795"/>
                  </a:lnTo>
                  <a:lnTo>
                    <a:pt x="97864" y="124187"/>
                  </a:lnTo>
                  <a:lnTo>
                    <a:pt x="98120" y="168545"/>
                  </a:lnTo>
                  <a:lnTo>
                    <a:pt x="98195" y="207816"/>
                  </a:lnTo>
                  <a:lnTo>
                    <a:pt x="98218" y="246241"/>
                  </a:lnTo>
                  <a:lnTo>
                    <a:pt x="100870" y="290037"/>
                  </a:lnTo>
                  <a:lnTo>
                    <a:pt x="110586" y="328150"/>
                  </a:lnTo>
                  <a:lnTo>
                    <a:pt x="120588" y="349545"/>
                  </a:lnTo>
                  <a:lnTo>
                    <a:pt x="149029" y="379896"/>
                  </a:lnTo>
                  <a:lnTo>
                    <a:pt x="163470" y="386434"/>
                  </a:lnTo>
                  <a:lnTo>
                    <a:pt x="187514" y="390632"/>
                  </a:lnTo>
                  <a:lnTo>
                    <a:pt x="224418" y="384461"/>
                  </a:lnTo>
                  <a:lnTo>
                    <a:pt x="239640" y="382510"/>
                  </a:lnTo>
                  <a:lnTo>
                    <a:pt x="262279" y="374701"/>
                  </a:lnTo>
                  <a:lnTo>
                    <a:pt x="262166" y="374402"/>
                  </a:lnTo>
                  <a:lnTo>
                    <a:pt x="259595" y="373924"/>
                  </a:lnTo>
                  <a:lnTo>
                    <a:pt x="254409" y="378581"/>
                  </a:lnTo>
                  <a:lnTo>
                    <a:pt x="246588" y="390985"/>
                  </a:lnTo>
                  <a:lnTo>
                    <a:pt x="239179" y="432892"/>
                  </a:lnTo>
                  <a:lnTo>
                    <a:pt x="228816" y="468931"/>
                  </a:lnTo>
                  <a:lnTo>
                    <a:pt x="229634" y="507383"/>
                  </a:lnTo>
                  <a:lnTo>
                    <a:pt x="236162" y="550196"/>
                  </a:lnTo>
                  <a:lnTo>
                    <a:pt x="244378" y="584819"/>
                  </a:lnTo>
                  <a:lnTo>
                    <a:pt x="256045" y="623186"/>
                  </a:lnTo>
                  <a:lnTo>
                    <a:pt x="267903" y="659427"/>
                  </a:lnTo>
                  <a:lnTo>
                    <a:pt x="274179" y="688952"/>
                  </a:lnTo>
                  <a:lnTo>
                    <a:pt x="281039" y="729745"/>
                  </a:lnTo>
                  <a:lnTo>
                    <a:pt x="285812" y="772602"/>
                  </a:lnTo>
                  <a:lnTo>
                    <a:pt x="291612" y="804507"/>
                  </a:lnTo>
                  <a:lnTo>
                    <a:pt x="292779" y="848356"/>
                  </a:lnTo>
                  <a:lnTo>
                    <a:pt x="287282" y="885381"/>
                  </a:lnTo>
                  <a:lnTo>
                    <a:pt x="273890" y="921967"/>
                  </a:lnTo>
                  <a:lnTo>
                    <a:pt x="252429" y="957342"/>
                  </a:lnTo>
                  <a:lnTo>
                    <a:pt x="243490" y="965538"/>
                  </a:lnTo>
                  <a:lnTo>
                    <a:pt x="220187" y="975541"/>
                  </a:lnTo>
                  <a:lnTo>
                    <a:pt x="206671" y="975941"/>
                  </a:lnTo>
                  <a:lnTo>
                    <a:pt x="200288" y="974659"/>
                  </a:lnTo>
                  <a:lnTo>
                    <a:pt x="178594" y="9542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241"/>
            <p:cNvSpPr/>
            <p:nvPr/>
          </p:nvSpPr>
          <p:spPr>
            <a:xfrm>
              <a:off x="7313413" y="2875359"/>
              <a:ext cx="160175" cy="231183"/>
            </a:xfrm>
            <a:custGeom>
              <a:avLst/>
              <a:gdLst/>
              <a:ahLst/>
              <a:cxnLst/>
              <a:rect l="0" t="0" r="0" b="0"/>
              <a:pathLst>
                <a:path w="160175" h="231183">
                  <a:moveTo>
                    <a:pt x="0" y="0"/>
                  </a:moveTo>
                  <a:lnTo>
                    <a:pt x="992" y="9114"/>
                  </a:lnTo>
                  <a:lnTo>
                    <a:pt x="16224" y="49234"/>
                  </a:lnTo>
                  <a:lnTo>
                    <a:pt x="36572" y="90791"/>
                  </a:lnTo>
                  <a:lnTo>
                    <a:pt x="54960" y="127737"/>
                  </a:lnTo>
                  <a:lnTo>
                    <a:pt x="68147" y="167409"/>
                  </a:lnTo>
                  <a:lnTo>
                    <a:pt x="80305" y="199646"/>
                  </a:lnTo>
                  <a:lnTo>
                    <a:pt x="85302" y="209778"/>
                  </a:lnTo>
                  <a:lnTo>
                    <a:pt x="88772" y="228831"/>
                  </a:lnTo>
                  <a:lnTo>
                    <a:pt x="87954" y="229945"/>
                  </a:lnTo>
                  <a:lnTo>
                    <a:pt x="84401" y="231182"/>
                  </a:lnTo>
                  <a:lnTo>
                    <a:pt x="83057" y="230520"/>
                  </a:lnTo>
                  <a:lnTo>
                    <a:pt x="82160" y="229086"/>
                  </a:lnTo>
                  <a:lnTo>
                    <a:pt x="81563" y="227138"/>
                  </a:lnTo>
                  <a:lnTo>
                    <a:pt x="68331" y="208762"/>
                  </a:lnTo>
                  <a:lnTo>
                    <a:pt x="65096" y="193986"/>
                  </a:lnTo>
                  <a:lnTo>
                    <a:pt x="66304" y="182789"/>
                  </a:lnTo>
                  <a:lnTo>
                    <a:pt x="79905" y="158036"/>
                  </a:lnTo>
                  <a:lnTo>
                    <a:pt x="116278" y="124089"/>
                  </a:lnTo>
                  <a:lnTo>
                    <a:pt x="126425" y="119643"/>
                  </a:lnTo>
                  <a:lnTo>
                    <a:pt x="131909" y="118458"/>
                  </a:lnTo>
                  <a:lnTo>
                    <a:pt x="136556" y="118659"/>
                  </a:lnTo>
                  <a:lnTo>
                    <a:pt x="144366" y="121529"/>
                  </a:lnTo>
                  <a:lnTo>
                    <a:pt x="151145" y="128758"/>
                  </a:lnTo>
                  <a:lnTo>
                    <a:pt x="156472" y="137593"/>
                  </a:lnTo>
                  <a:lnTo>
                    <a:pt x="159472" y="149138"/>
                  </a:lnTo>
                  <a:lnTo>
                    <a:pt x="160174" y="159219"/>
                  </a:lnTo>
                  <a:lnTo>
                    <a:pt x="158377" y="163693"/>
                  </a:lnTo>
                  <a:lnTo>
                    <a:pt x="146526" y="178002"/>
                  </a:lnTo>
                  <a:lnTo>
                    <a:pt x="145309" y="181176"/>
                  </a:lnTo>
                  <a:lnTo>
                    <a:pt x="136020" y="187348"/>
                  </a:lnTo>
                  <a:lnTo>
                    <a:pt x="115283" y="194655"/>
                  </a:lnTo>
                  <a:lnTo>
                    <a:pt x="105477" y="193008"/>
                  </a:lnTo>
                  <a:lnTo>
                    <a:pt x="89297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242"/>
            <p:cNvSpPr/>
            <p:nvPr/>
          </p:nvSpPr>
          <p:spPr>
            <a:xfrm>
              <a:off x="7509866" y="2903963"/>
              <a:ext cx="98228" cy="95654"/>
            </a:xfrm>
            <a:custGeom>
              <a:avLst/>
              <a:gdLst/>
              <a:ahLst/>
              <a:cxnLst/>
              <a:rect l="0" t="0" r="0" b="0"/>
              <a:pathLst>
                <a:path w="98228" h="95654">
                  <a:moveTo>
                    <a:pt x="0" y="16045"/>
                  </a:moveTo>
                  <a:lnTo>
                    <a:pt x="993" y="43550"/>
                  </a:lnTo>
                  <a:lnTo>
                    <a:pt x="7068" y="64950"/>
                  </a:lnTo>
                  <a:lnTo>
                    <a:pt x="9094" y="78460"/>
                  </a:lnTo>
                  <a:lnTo>
                    <a:pt x="13303" y="87772"/>
                  </a:lnTo>
                  <a:lnTo>
                    <a:pt x="15813" y="90652"/>
                  </a:lnTo>
                  <a:lnTo>
                    <a:pt x="21250" y="93852"/>
                  </a:lnTo>
                  <a:lnTo>
                    <a:pt x="29889" y="95653"/>
                  </a:lnTo>
                  <a:lnTo>
                    <a:pt x="31833" y="94914"/>
                  </a:lnTo>
                  <a:lnTo>
                    <a:pt x="33129" y="93429"/>
                  </a:lnTo>
                  <a:lnTo>
                    <a:pt x="35561" y="89133"/>
                  </a:lnTo>
                  <a:lnTo>
                    <a:pt x="47997" y="75401"/>
                  </a:lnTo>
                  <a:lnTo>
                    <a:pt x="51098" y="64254"/>
                  </a:lnTo>
                  <a:lnTo>
                    <a:pt x="53482" y="20336"/>
                  </a:lnTo>
                  <a:lnTo>
                    <a:pt x="53575" y="0"/>
                  </a:lnTo>
                  <a:lnTo>
                    <a:pt x="53579" y="10774"/>
                  </a:lnTo>
                  <a:lnTo>
                    <a:pt x="58319" y="23964"/>
                  </a:lnTo>
                  <a:lnTo>
                    <a:pt x="85360" y="65750"/>
                  </a:lnTo>
                  <a:lnTo>
                    <a:pt x="88131" y="73326"/>
                  </a:lnTo>
                  <a:lnTo>
                    <a:pt x="98227" y="69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243"/>
            <p:cNvSpPr/>
            <p:nvPr/>
          </p:nvSpPr>
          <p:spPr>
            <a:xfrm>
              <a:off x="7625952" y="2866429"/>
              <a:ext cx="89298" cy="70905"/>
            </a:xfrm>
            <a:custGeom>
              <a:avLst/>
              <a:gdLst/>
              <a:ahLst/>
              <a:cxnLst/>
              <a:rect l="0" t="0" r="0" b="0"/>
              <a:pathLst>
                <a:path w="89298" h="70905">
                  <a:moveTo>
                    <a:pt x="0" y="0"/>
                  </a:moveTo>
                  <a:lnTo>
                    <a:pt x="0" y="7689"/>
                  </a:lnTo>
                  <a:lnTo>
                    <a:pt x="8122" y="22943"/>
                  </a:lnTo>
                  <a:lnTo>
                    <a:pt x="38375" y="56115"/>
                  </a:lnTo>
                  <a:lnTo>
                    <a:pt x="56676" y="67382"/>
                  </a:lnTo>
                  <a:lnTo>
                    <a:pt x="70874" y="70637"/>
                  </a:lnTo>
                  <a:lnTo>
                    <a:pt x="74039" y="70904"/>
                  </a:lnTo>
                  <a:lnTo>
                    <a:pt x="89297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244"/>
            <p:cNvSpPr/>
            <p:nvPr/>
          </p:nvSpPr>
          <p:spPr>
            <a:xfrm>
              <a:off x="7706320" y="2821781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0" y="0"/>
                  </a:moveTo>
                  <a:lnTo>
                    <a:pt x="0" y="42124"/>
                  </a:lnTo>
                  <a:lnTo>
                    <a:pt x="0" y="78076"/>
                  </a:lnTo>
                  <a:lnTo>
                    <a:pt x="992" y="118163"/>
                  </a:lnTo>
                  <a:lnTo>
                    <a:pt x="7067" y="159381"/>
                  </a:lnTo>
                  <a:lnTo>
                    <a:pt x="8562" y="196186"/>
                  </a:lnTo>
                  <a:lnTo>
                    <a:pt x="13562" y="232644"/>
                  </a:lnTo>
                  <a:lnTo>
                    <a:pt x="2678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4" name="SMARTInkShape-Group37"/>
          <p:cNvGrpSpPr/>
          <p:nvPr/>
        </p:nvGrpSpPr>
        <p:grpSpPr>
          <a:xfrm>
            <a:off x="7366991" y="2357437"/>
            <a:ext cx="1347032" cy="1464158"/>
            <a:chOff x="7366991" y="2357437"/>
            <a:chExt cx="1347032" cy="1464158"/>
          </a:xfrm>
        </p:grpSpPr>
        <p:sp>
          <p:nvSpPr>
            <p:cNvPr id="47" name="SMARTInkShape-245"/>
            <p:cNvSpPr/>
            <p:nvPr/>
          </p:nvSpPr>
          <p:spPr>
            <a:xfrm>
              <a:off x="7778158" y="2607578"/>
              <a:ext cx="240702" cy="330290"/>
            </a:xfrm>
            <a:custGeom>
              <a:avLst/>
              <a:gdLst/>
              <a:ahLst/>
              <a:cxnLst/>
              <a:rect l="0" t="0" r="0" b="0"/>
              <a:pathLst>
                <a:path w="240702" h="330290">
                  <a:moveTo>
                    <a:pt x="17458" y="8820"/>
                  </a:moveTo>
                  <a:lnTo>
                    <a:pt x="12719" y="8820"/>
                  </a:lnTo>
                  <a:lnTo>
                    <a:pt x="11322" y="7828"/>
                  </a:lnTo>
                  <a:lnTo>
                    <a:pt x="10391" y="6174"/>
                  </a:lnTo>
                  <a:lnTo>
                    <a:pt x="9771" y="4080"/>
                  </a:lnTo>
                  <a:lnTo>
                    <a:pt x="8364" y="2683"/>
                  </a:lnTo>
                  <a:lnTo>
                    <a:pt x="0" y="0"/>
                  </a:lnTo>
                  <a:lnTo>
                    <a:pt x="9198" y="4663"/>
                  </a:lnTo>
                  <a:lnTo>
                    <a:pt x="11952" y="7041"/>
                  </a:lnTo>
                  <a:lnTo>
                    <a:pt x="15011" y="12329"/>
                  </a:lnTo>
                  <a:lnTo>
                    <a:pt x="34413" y="54561"/>
                  </a:lnTo>
                  <a:lnTo>
                    <a:pt x="55312" y="91193"/>
                  </a:lnTo>
                  <a:lnTo>
                    <a:pt x="88370" y="133108"/>
                  </a:lnTo>
                  <a:lnTo>
                    <a:pt x="101859" y="151590"/>
                  </a:lnTo>
                  <a:lnTo>
                    <a:pt x="110156" y="157948"/>
                  </a:lnTo>
                  <a:lnTo>
                    <a:pt x="110016" y="158841"/>
                  </a:lnTo>
                  <a:lnTo>
                    <a:pt x="108929" y="159435"/>
                  </a:lnTo>
                  <a:lnTo>
                    <a:pt x="109196" y="159832"/>
                  </a:lnTo>
                  <a:lnTo>
                    <a:pt x="112141" y="160272"/>
                  </a:lnTo>
                  <a:lnTo>
                    <a:pt x="112329" y="160390"/>
                  </a:lnTo>
                  <a:lnTo>
                    <a:pt x="109895" y="160520"/>
                  </a:lnTo>
                  <a:lnTo>
                    <a:pt x="108848" y="159563"/>
                  </a:lnTo>
                  <a:lnTo>
                    <a:pt x="104523" y="150898"/>
                  </a:lnTo>
                  <a:lnTo>
                    <a:pt x="102290" y="148187"/>
                  </a:lnTo>
                  <a:lnTo>
                    <a:pt x="97165" y="145175"/>
                  </a:lnTo>
                  <a:lnTo>
                    <a:pt x="94409" y="144372"/>
                  </a:lnTo>
                  <a:lnTo>
                    <a:pt x="86055" y="146125"/>
                  </a:lnTo>
                  <a:lnTo>
                    <a:pt x="69263" y="150595"/>
                  </a:lnTo>
                  <a:lnTo>
                    <a:pt x="62642" y="156498"/>
                  </a:lnTo>
                  <a:lnTo>
                    <a:pt x="50307" y="171716"/>
                  </a:lnTo>
                  <a:lnTo>
                    <a:pt x="46940" y="183414"/>
                  </a:lnTo>
                  <a:lnTo>
                    <a:pt x="44406" y="224111"/>
                  </a:lnTo>
                  <a:lnTo>
                    <a:pt x="45345" y="226762"/>
                  </a:lnTo>
                  <a:lnTo>
                    <a:pt x="46964" y="228529"/>
                  </a:lnTo>
                  <a:lnTo>
                    <a:pt x="51408" y="230492"/>
                  </a:lnTo>
                  <a:lnTo>
                    <a:pt x="81749" y="232001"/>
                  </a:lnTo>
                  <a:lnTo>
                    <a:pt x="88366" y="229389"/>
                  </a:lnTo>
                  <a:lnTo>
                    <a:pt x="97662" y="223241"/>
                  </a:lnTo>
                  <a:lnTo>
                    <a:pt x="93037" y="227905"/>
                  </a:lnTo>
                  <a:lnTo>
                    <a:pt x="83577" y="250644"/>
                  </a:lnTo>
                  <a:lnTo>
                    <a:pt x="73111" y="293186"/>
                  </a:lnTo>
                  <a:lnTo>
                    <a:pt x="71446" y="313369"/>
                  </a:lnTo>
                  <a:lnTo>
                    <a:pt x="73864" y="320454"/>
                  </a:lnTo>
                  <a:lnTo>
                    <a:pt x="75898" y="323732"/>
                  </a:lnTo>
                  <a:lnTo>
                    <a:pt x="79239" y="325918"/>
                  </a:lnTo>
                  <a:lnTo>
                    <a:pt x="88242" y="328346"/>
                  </a:lnTo>
                  <a:lnTo>
                    <a:pt x="98858" y="326780"/>
                  </a:lnTo>
                  <a:lnTo>
                    <a:pt x="113346" y="320319"/>
                  </a:lnTo>
                  <a:lnTo>
                    <a:pt x="120598" y="313952"/>
                  </a:lnTo>
                  <a:lnTo>
                    <a:pt x="131251" y="300203"/>
                  </a:lnTo>
                  <a:lnTo>
                    <a:pt x="153099" y="283014"/>
                  </a:lnTo>
                  <a:lnTo>
                    <a:pt x="157118" y="276867"/>
                  </a:lnTo>
                  <a:lnTo>
                    <a:pt x="159897" y="270827"/>
                  </a:lnTo>
                  <a:lnTo>
                    <a:pt x="164439" y="264835"/>
                  </a:lnTo>
                  <a:lnTo>
                    <a:pt x="167040" y="263833"/>
                  </a:lnTo>
                  <a:lnTo>
                    <a:pt x="169765" y="264157"/>
                  </a:lnTo>
                  <a:lnTo>
                    <a:pt x="178342" y="266708"/>
                  </a:lnTo>
                  <a:lnTo>
                    <a:pt x="181269" y="267066"/>
                  </a:lnTo>
                  <a:lnTo>
                    <a:pt x="187167" y="272755"/>
                  </a:lnTo>
                  <a:lnTo>
                    <a:pt x="196066" y="289760"/>
                  </a:lnTo>
                  <a:lnTo>
                    <a:pt x="204987" y="308359"/>
                  </a:lnTo>
                  <a:lnTo>
                    <a:pt x="216890" y="323532"/>
                  </a:lnTo>
                  <a:lnTo>
                    <a:pt x="222841" y="327286"/>
                  </a:lnTo>
                  <a:lnTo>
                    <a:pt x="240701" y="3302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246"/>
            <p:cNvSpPr/>
            <p:nvPr/>
          </p:nvSpPr>
          <p:spPr>
            <a:xfrm>
              <a:off x="8067828" y="2616398"/>
              <a:ext cx="96604" cy="187525"/>
            </a:xfrm>
            <a:custGeom>
              <a:avLst/>
              <a:gdLst/>
              <a:ahLst/>
              <a:cxnLst/>
              <a:rect l="0" t="0" r="0" b="0"/>
              <a:pathLst>
                <a:path w="96604" h="187525">
                  <a:moveTo>
                    <a:pt x="49257" y="0"/>
                  </a:moveTo>
                  <a:lnTo>
                    <a:pt x="41569" y="0"/>
                  </a:lnTo>
                  <a:lnTo>
                    <a:pt x="31214" y="4741"/>
                  </a:lnTo>
                  <a:lnTo>
                    <a:pt x="28300" y="7129"/>
                  </a:lnTo>
                  <a:lnTo>
                    <a:pt x="10707" y="31045"/>
                  </a:lnTo>
                  <a:lnTo>
                    <a:pt x="0" y="63613"/>
                  </a:lnTo>
                  <a:lnTo>
                    <a:pt x="544" y="66221"/>
                  </a:lnTo>
                  <a:lnTo>
                    <a:pt x="8547" y="75148"/>
                  </a:lnTo>
                  <a:lnTo>
                    <a:pt x="16612" y="78048"/>
                  </a:lnTo>
                  <a:lnTo>
                    <a:pt x="60131" y="80232"/>
                  </a:lnTo>
                  <a:lnTo>
                    <a:pt x="80812" y="85068"/>
                  </a:lnTo>
                  <a:lnTo>
                    <a:pt x="90731" y="92709"/>
                  </a:lnTo>
                  <a:lnTo>
                    <a:pt x="94767" y="97525"/>
                  </a:lnTo>
                  <a:lnTo>
                    <a:pt x="96464" y="101728"/>
                  </a:lnTo>
                  <a:lnTo>
                    <a:pt x="96603" y="105522"/>
                  </a:lnTo>
                  <a:lnTo>
                    <a:pt x="88851" y="144300"/>
                  </a:lnTo>
                  <a:lnTo>
                    <a:pt x="70603" y="173453"/>
                  </a:lnTo>
                  <a:lnTo>
                    <a:pt x="61315" y="182914"/>
                  </a:lnTo>
                  <a:lnTo>
                    <a:pt x="49257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247"/>
            <p:cNvSpPr/>
            <p:nvPr/>
          </p:nvSpPr>
          <p:spPr>
            <a:xfrm>
              <a:off x="8196044" y="2591782"/>
              <a:ext cx="81777" cy="118989"/>
            </a:xfrm>
            <a:custGeom>
              <a:avLst/>
              <a:gdLst/>
              <a:ahLst/>
              <a:cxnLst/>
              <a:rect l="0" t="0" r="0" b="0"/>
              <a:pathLst>
                <a:path w="81777" h="118989">
                  <a:moveTo>
                    <a:pt x="1408" y="87124"/>
                  </a:moveTo>
                  <a:lnTo>
                    <a:pt x="6149" y="82383"/>
                  </a:lnTo>
                  <a:lnTo>
                    <a:pt x="8478" y="77410"/>
                  </a:lnTo>
                  <a:lnTo>
                    <a:pt x="9098" y="74695"/>
                  </a:lnTo>
                  <a:lnTo>
                    <a:pt x="34114" y="35939"/>
                  </a:lnTo>
                  <a:lnTo>
                    <a:pt x="36732" y="12841"/>
                  </a:lnTo>
                  <a:lnTo>
                    <a:pt x="36951" y="5162"/>
                  </a:lnTo>
                  <a:lnTo>
                    <a:pt x="36018" y="2716"/>
                  </a:lnTo>
                  <a:lnTo>
                    <a:pt x="34404" y="1087"/>
                  </a:lnTo>
                  <a:lnTo>
                    <a:pt x="32335" y="0"/>
                  </a:lnTo>
                  <a:lnTo>
                    <a:pt x="30955" y="268"/>
                  </a:lnTo>
                  <a:lnTo>
                    <a:pt x="30036" y="1439"/>
                  </a:lnTo>
                  <a:lnTo>
                    <a:pt x="27030" y="7370"/>
                  </a:lnTo>
                  <a:lnTo>
                    <a:pt x="3447" y="48473"/>
                  </a:lnTo>
                  <a:lnTo>
                    <a:pt x="0" y="62670"/>
                  </a:lnTo>
                  <a:lnTo>
                    <a:pt x="3931" y="103327"/>
                  </a:lnTo>
                  <a:lnTo>
                    <a:pt x="8483" y="114169"/>
                  </a:lnTo>
                  <a:lnTo>
                    <a:pt x="13814" y="118988"/>
                  </a:lnTo>
                  <a:lnTo>
                    <a:pt x="24781" y="118484"/>
                  </a:lnTo>
                  <a:lnTo>
                    <a:pt x="38585" y="113960"/>
                  </a:lnTo>
                  <a:lnTo>
                    <a:pt x="81776" y="69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248"/>
            <p:cNvSpPr/>
            <p:nvPr/>
          </p:nvSpPr>
          <p:spPr>
            <a:xfrm>
              <a:off x="8277820" y="2437804"/>
              <a:ext cx="107157" cy="181208"/>
            </a:xfrm>
            <a:custGeom>
              <a:avLst/>
              <a:gdLst/>
              <a:ahLst/>
              <a:cxnLst/>
              <a:rect l="0" t="0" r="0" b="0"/>
              <a:pathLst>
                <a:path w="107157" h="181208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2"/>
                  </a:lnTo>
                  <a:lnTo>
                    <a:pt x="13670" y="32150"/>
                  </a:lnTo>
                  <a:lnTo>
                    <a:pt x="40644" y="76416"/>
                  </a:lnTo>
                  <a:lnTo>
                    <a:pt x="62929" y="115306"/>
                  </a:lnTo>
                  <a:lnTo>
                    <a:pt x="89744" y="157986"/>
                  </a:lnTo>
                  <a:lnTo>
                    <a:pt x="101998" y="175134"/>
                  </a:lnTo>
                  <a:lnTo>
                    <a:pt x="104863" y="181025"/>
                  </a:lnTo>
                  <a:lnTo>
                    <a:pt x="105627" y="181207"/>
                  </a:lnTo>
                  <a:lnTo>
                    <a:pt x="106137" y="180336"/>
                  </a:lnTo>
                  <a:lnTo>
                    <a:pt x="107156" y="169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249"/>
            <p:cNvSpPr/>
            <p:nvPr/>
          </p:nvSpPr>
          <p:spPr>
            <a:xfrm>
              <a:off x="8349257" y="2357437"/>
              <a:ext cx="142876" cy="250033"/>
            </a:xfrm>
            <a:custGeom>
              <a:avLst/>
              <a:gdLst/>
              <a:ahLst/>
              <a:cxnLst/>
              <a:rect l="0" t="0" r="0" b="0"/>
              <a:pathLst>
                <a:path w="142876" h="250033">
                  <a:moveTo>
                    <a:pt x="0" y="0"/>
                  </a:moveTo>
                  <a:lnTo>
                    <a:pt x="992" y="9114"/>
                  </a:lnTo>
                  <a:lnTo>
                    <a:pt x="8122" y="28497"/>
                  </a:lnTo>
                  <a:lnTo>
                    <a:pt x="32018" y="71510"/>
                  </a:lnTo>
                  <a:lnTo>
                    <a:pt x="47151" y="97653"/>
                  </a:lnTo>
                  <a:lnTo>
                    <a:pt x="64215" y="121926"/>
                  </a:lnTo>
                  <a:lnTo>
                    <a:pt x="87973" y="165436"/>
                  </a:lnTo>
                  <a:lnTo>
                    <a:pt x="118994" y="208286"/>
                  </a:lnTo>
                  <a:lnTo>
                    <a:pt x="142875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250"/>
            <p:cNvSpPr/>
            <p:nvPr/>
          </p:nvSpPr>
          <p:spPr>
            <a:xfrm>
              <a:off x="7366991" y="3295054"/>
              <a:ext cx="178595" cy="194266"/>
            </a:xfrm>
            <a:custGeom>
              <a:avLst/>
              <a:gdLst/>
              <a:ahLst/>
              <a:cxnLst/>
              <a:rect l="0" t="0" r="0" b="0"/>
              <a:pathLst>
                <a:path w="178595" h="194266">
                  <a:moveTo>
                    <a:pt x="0" y="0"/>
                  </a:moveTo>
                  <a:lnTo>
                    <a:pt x="2647" y="38364"/>
                  </a:lnTo>
                  <a:lnTo>
                    <a:pt x="12429" y="79126"/>
                  </a:lnTo>
                  <a:lnTo>
                    <a:pt x="26858" y="117785"/>
                  </a:lnTo>
                  <a:lnTo>
                    <a:pt x="38710" y="147401"/>
                  </a:lnTo>
                  <a:lnTo>
                    <a:pt x="47301" y="157454"/>
                  </a:lnTo>
                  <a:lnTo>
                    <a:pt x="82885" y="181323"/>
                  </a:lnTo>
                  <a:lnTo>
                    <a:pt x="120810" y="193171"/>
                  </a:lnTo>
                  <a:lnTo>
                    <a:pt x="128165" y="194265"/>
                  </a:lnTo>
                  <a:lnTo>
                    <a:pt x="144275" y="190189"/>
                  </a:lnTo>
                  <a:lnTo>
                    <a:pt x="17859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251"/>
            <p:cNvSpPr/>
            <p:nvPr/>
          </p:nvSpPr>
          <p:spPr>
            <a:xfrm>
              <a:off x="7545585" y="3330773"/>
              <a:ext cx="62509" cy="71439"/>
            </a:xfrm>
            <a:custGeom>
              <a:avLst/>
              <a:gdLst/>
              <a:ahLst/>
              <a:cxnLst/>
              <a:rect l="0" t="0" r="0" b="0"/>
              <a:pathLst>
                <a:path w="62509" h="71439">
                  <a:moveTo>
                    <a:pt x="0" y="0"/>
                  </a:moveTo>
                  <a:lnTo>
                    <a:pt x="4741" y="0"/>
                  </a:lnTo>
                  <a:lnTo>
                    <a:pt x="9714" y="5292"/>
                  </a:lnTo>
                  <a:lnTo>
                    <a:pt x="39902" y="47832"/>
                  </a:lnTo>
                  <a:lnTo>
                    <a:pt x="62508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252"/>
            <p:cNvSpPr/>
            <p:nvPr/>
          </p:nvSpPr>
          <p:spPr>
            <a:xfrm>
              <a:off x="7599163" y="3244308"/>
              <a:ext cx="214314" cy="121902"/>
            </a:xfrm>
            <a:custGeom>
              <a:avLst/>
              <a:gdLst/>
              <a:ahLst/>
              <a:cxnLst/>
              <a:rect l="0" t="0" r="0" b="0"/>
              <a:pathLst>
                <a:path w="214314" h="121902">
                  <a:moveTo>
                    <a:pt x="0" y="50746"/>
                  </a:moveTo>
                  <a:lnTo>
                    <a:pt x="0" y="55487"/>
                  </a:lnTo>
                  <a:lnTo>
                    <a:pt x="2647" y="60460"/>
                  </a:lnTo>
                  <a:lnTo>
                    <a:pt x="33011" y="100716"/>
                  </a:lnTo>
                  <a:lnTo>
                    <a:pt x="52661" y="121230"/>
                  </a:lnTo>
                  <a:lnTo>
                    <a:pt x="51974" y="121548"/>
                  </a:lnTo>
                  <a:lnTo>
                    <a:pt x="48566" y="121901"/>
                  </a:lnTo>
                  <a:lnTo>
                    <a:pt x="43744" y="116767"/>
                  </a:lnTo>
                  <a:lnTo>
                    <a:pt x="30640" y="92697"/>
                  </a:lnTo>
                  <a:lnTo>
                    <a:pt x="28501" y="84936"/>
                  </a:lnTo>
                  <a:lnTo>
                    <a:pt x="30196" y="75533"/>
                  </a:lnTo>
                  <a:lnTo>
                    <a:pt x="32037" y="70247"/>
                  </a:lnTo>
                  <a:lnTo>
                    <a:pt x="35249" y="66724"/>
                  </a:lnTo>
                  <a:lnTo>
                    <a:pt x="44109" y="62808"/>
                  </a:lnTo>
                  <a:lnTo>
                    <a:pt x="48258" y="62757"/>
                  </a:lnTo>
                  <a:lnTo>
                    <a:pt x="69917" y="72380"/>
                  </a:lnTo>
                  <a:lnTo>
                    <a:pt x="95774" y="90992"/>
                  </a:lnTo>
                  <a:lnTo>
                    <a:pt x="106491" y="95137"/>
                  </a:lnTo>
                  <a:lnTo>
                    <a:pt x="107139" y="51614"/>
                  </a:lnTo>
                  <a:lnTo>
                    <a:pt x="114283" y="17184"/>
                  </a:lnTo>
                  <a:lnTo>
                    <a:pt x="119584" y="6726"/>
                  </a:lnTo>
                  <a:lnTo>
                    <a:pt x="125248" y="1416"/>
                  </a:lnTo>
                  <a:lnTo>
                    <a:pt x="128148" y="0"/>
                  </a:lnTo>
                  <a:lnTo>
                    <a:pt x="131073" y="48"/>
                  </a:lnTo>
                  <a:lnTo>
                    <a:pt x="136969" y="2748"/>
                  </a:lnTo>
                  <a:lnTo>
                    <a:pt x="163383" y="46107"/>
                  </a:lnTo>
                  <a:lnTo>
                    <a:pt x="173818" y="59598"/>
                  </a:lnTo>
                  <a:lnTo>
                    <a:pt x="189858" y="71780"/>
                  </a:lnTo>
                  <a:lnTo>
                    <a:pt x="214313" y="77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253"/>
            <p:cNvSpPr/>
            <p:nvPr/>
          </p:nvSpPr>
          <p:spPr>
            <a:xfrm>
              <a:off x="7813476" y="3259336"/>
              <a:ext cx="107157" cy="89297"/>
            </a:xfrm>
            <a:custGeom>
              <a:avLst/>
              <a:gdLst/>
              <a:ahLst/>
              <a:cxnLst/>
              <a:rect l="0" t="0" r="0" b="0"/>
              <a:pathLst>
                <a:path w="107157" h="89297">
                  <a:moveTo>
                    <a:pt x="0" y="0"/>
                  </a:moveTo>
                  <a:lnTo>
                    <a:pt x="38174" y="37181"/>
                  </a:lnTo>
                  <a:lnTo>
                    <a:pt x="81392" y="68144"/>
                  </a:lnTo>
                  <a:lnTo>
                    <a:pt x="93789" y="82147"/>
                  </a:lnTo>
                  <a:lnTo>
                    <a:pt x="10715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254"/>
            <p:cNvSpPr/>
            <p:nvPr/>
          </p:nvSpPr>
          <p:spPr>
            <a:xfrm>
              <a:off x="7813476" y="3190093"/>
              <a:ext cx="69513" cy="78173"/>
            </a:xfrm>
            <a:custGeom>
              <a:avLst/>
              <a:gdLst/>
              <a:ahLst/>
              <a:cxnLst/>
              <a:rect l="0" t="0" r="0" b="0"/>
              <a:pathLst>
                <a:path w="69513" h="78173">
                  <a:moveTo>
                    <a:pt x="0" y="42454"/>
                  </a:moveTo>
                  <a:lnTo>
                    <a:pt x="992" y="28196"/>
                  </a:lnTo>
                  <a:lnTo>
                    <a:pt x="7688" y="5213"/>
                  </a:lnTo>
                  <a:lnTo>
                    <a:pt x="11079" y="2744"/>
                  </a:lnTo>
                  <a:lnTo>
                    <a:pt x="22783" y="0"/>
                  </a:lnTo>
                  <a:lnTo>
                    <a:pt x="35261" y="1427"/>
                  </a:lnTo>
                  <a:lnTo>
                    <a:pt x="46430" y="5368"/>
                  </a:lnTo>
                  <a:lnTo>
                    <a:pt x="54701" y="10427"/>
                  </a:lnTo>
                  <a:lnTo>
                    <a:pt x="64935" y="23594"/>
                  </a:lnTo>
                  <a:lnTo>
                    <a:pt x="69512" y="40063"/>
                  </a:lnTo>
                  <a:lnTo>
                    <a:pt x="67936" y="51644"/>
                  </a:lnTo>
                  <a:lnTo>
                    <a:pt x="63928" y="62413"/>
                  </a:lnTo>
                  <a:lnTo>
                    <a:pt x="58840" y="70507"/>
                  </a:lnTo>
                  <a:lnTo>
                    <a:pt x="44648" y="78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255"/>
            <p:cNvSpPr/>
            <p:nvPr/>
          </p:nvSpPr>
          <p:spPr>
            <a:xfrm>
              <a:off x="7920632" y="3136927"/>
              <a:ext cx="60637" cy="76043"/>
            </a:xfrm>
            <a:custGeom>
              <a:avLst/>
              <a:gdLst/>
              <a:ahLst/>
              <a:cxnLst/>
              <a:rect l="0" t="0" r="0" b="0"/>
              <a:pathLst>
                <a:path w="60637" h="76043">
                  <a:moveTo>
                    <a:pt x="0" y="50971"/>
                  </a:moveTo>
                  <a:lnTo>
                    <a:pt x="0" y="55712"/>
                  </a:lnTo>
                  <a:lnTo>
                    <a:pt x="2646" y="60685"/>
                  </a:lnTo>
                  <a:lnTo>
                    <a:pt x="12429" y="71962"/>
                  </a:lnTo>
                  <a:lnTo>
                    <a:pt x="18092" y="75183"/>
                  </a:lnTo>
                  <a:lnTo>
                    <a:pt x="20991" y="76042"/>
                  </a:lnTo>
                  <a:lnTo>
                    <a:pt x="29504" y="74351"/>
                  </a:lnTo>
                  <a:lnTo>
                    <a:pt x="42807" y="67820"/>
                  </a:lnTo>
                  <a:lnTo>
                    <a:pt x="56192" y="56725"/>
                  </a:lnTo>
                  <a:lnTo>
                    <a:pt x="59700" y="48237"/>
                  </a:lnTo>
                  <a:lnTo>
                    <a:pt x="60636" y="43195"/>
                  </a:lnTo>
                  <a:lnTo>
                    <a:pt x="57213" y="21878"/>
                  </a:lnTo>
                  <a:lnTo>
                    <a:pt x="49915" y="6192"/>
                  </a:lnTo>
                  <a:lnTo>
                    <a:pt x="46175" y="3259"/>
                  </a:lnTo>
                  <a:lnTo>
                    <a:pt x="36728" y="0"/>
                  </a:lnTo>
                  <a:lnTo>
                    <a:pt x="0" y="15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256"/>
            <p:cNvSpPr/>
            <p:nvPr/>
          </p:nvSpPr>
          <p:spPr>
            <a:xfrm>
              <a:off x="7956351" y="3089672"/>
              <a:ext cx="80086" cy="80207"/>
            </a:xfrm>
            <a:custGeom>
              <a:avLst/>
              <a:gdLst/>
              <a:ahLst/>
              <a:cxnLst/>
              <a:rect l="0" t="0" r="0" b="0"/>
              <a:pathLst>
                <a:path w="80086" h="80207">
                  <a:moveTo>
                    <a:pt x="0" y="35718"/>
                  </a:moveTo>
                  <a:lnTo>
                    <a:pt x="16782" y="42786"/>
                  </a:lnTo>
                  <a:lnTo>
                    <a:pt x="20117" y="43407"/>
                  </a:lnTo>
                  <a:lnTo>
                    <a:pt x="49760" y="61266"/>
                  </a:lnTo>
                  <a:lnTo>
                    <a:pt x="80085" y="80206"/>
                  </a:lnTo>
                  <a:lnTo>
                    <a:pt x="70616" y="67986"/>
                  </a:lnTo>
                  <a:lnTo>
                    <a:pt x="57439" y="47354"/>
                  </a:lnTo>
                  <a:lnTo>
                    <a:pt x="54086" y="25149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257"/>
            <p:cNvSpPr/>
            <p:nvPr/>
          </p:nvSpPr>
          <p:spPr>
            <a:xfrm>
              <a:off x="8045648" y="3009304"/>
              <a:ext cx="71438" cy="80369"/>
            </a:xfrm>
            <a:custGeom>
              <a:avLst/>
              <a:gdLst/>
              <a:ahLst/>
              <a:cxnLst/>
              <a:rect l="0" t="0" r="0" b="0"/>
              <a:pathLst>
                <a:path w="71438" h="80369">
                  <a:moveTo>
                    <a:pt x="0" y="0"/>
                  </a:moveTo>
                  <a:lnTo>
                    <a:pt x="0" y="12429"/>
                  </a:lnTo>
                  <a:lnTo>
                    <a:pt x="20117" y="42241"/>
                  </a:lnTo>
                  <a:lnTo>
                    <a:pt x="39034" y="59700"/>
                  </a:lnTo>
                  <a:lnTo>
                    <a:pt x="71437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258"/>
            <p:cNvSpPr/>
            <p:nvPr/>
          </p:nvSpPr>
          <p:spPr>
            <a:xfrm>
              <a:off x="8072437" y="3027164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0" y="62508"/>
                  </a:moveTo>
                  <a:lnTo>
                    <a:pt x="992" y="44710"/>
                  </a:lnTo>
                  <a:lnTo>
                    <a:pt x="8121" y="25154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259"/>
            <p:cNvSpPr/>
            <p:nvPr/>
          </p:nvSpPr>
          <p:spPr>
            <a:xfrm>
              <a:off x="8161734" y="2893219"/>
              <a:ext cx="89297" cy="223243"/>
            </a:xfrm>
            <a:custGeom>
              <a:avLst/>
              <a:gdLst/>
              <a:ahLst/>
              <a:cxnLst/>
              <a:rect l="0" t="0" r="0" b="0"/>
              <a:pathLst>
                <a:path w="89297" h="223243">
                  <a:moveTo>
                    <a:pt x="0" y="0"/>
                  </a:moveTo>
                  <a:lnTo>
                    <a:pt x="0" y="4740"/>
                  </a:lnTo>
                  <a:lnTo>
                    <a:pt x="17169" y="47641"/>
                  </a:lnTo>
                  <a:lnTo>
                    <a:pt x="35236" y="90377"/>
                  </a:lnTo>
                  <a:lnTo>
                    <a:pt x="41860" y="116406"/>
                  </a:lnTo>
                  <a:lnTo>
                    <a:pt x="49114" y="148261"/>
                  </a:lnTo>
                  <a:lnTo>
                    <a:pt x="61185" y="183827"/>
                  </a:lnTo>
                  <a:lnTo>
                    <a:pt x="67874" y="200763"/>
                  </a:lnTo>
                  <a:lnTo>
                    <a:pt x="89296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260"/>
            <p:cNvSpPr/>
            <p:nvPr/>
          </p:nvSpPr>
          <p:spPr>
            <a:xfrm>
              <a:off x="8260664" y="2890253"/>
              <a:ext cx="79664" cy="112999"/>
            </a:xfrm>
            <a:custGeom>
              <a:avLst/>
              <a:gdLst/>
              <a:ahLst/>
              <a:cxnLst/>
              <a:rect l="0" t="0" r="0" b="0"/>
              <a:pathLst>
                <a:path w="79664" h="112999">
                  <a:moveTo>
                    <a:pt x="8226" y="92262"/>
                  </a:moveTo>
                  <a:lnTo>
                    <a:pt x="8226" y="87522"/>
                  </a:lnTo>
                  <a:lnTo>
                    <a:pt x="9218" y="86126"/>
                  </a:lnTo>
                  <a:lnTo>
                    <a:pt x="10872" y="85194"/>
                  </a:lnTo>
                  <a:lnTo>
                    <a:pt x="12967" y="84574"/>
                  </a:lnTo>
                  <a:lnTo>
                    <a:pt x="33958" y="46156"/>
                  </a:lnTo>
                  <a:lnTo>
                    <a:pt x="40987" y="29873"/>
                  </a:lnTo>
                  <a:lnTo>
                    <a:pt x="43069" y="14025"/>
                  </a:lnTo>
                  <a:lnTo>
                    <a:pt x="40910" y="5235"/>
                  </a:lnTo>
                  <a:lnTo>
                    <a:pt x="38946" y="1502"/>
                  </a:lnTo>
                  <a:lnTo>
                    <a:pt x="37635" y="5"/>
                  </a:lnTo>
                  <a:lnTo>
                    <a:pt x="36762" y="0"/>
                  </a:lnTo>
                  <a:lnTo>
                    <a:pt x="36180" y="988"/>
                  </a:lnTo>
                  <a:lnTo>
                    <a:pt x="15844" y="17825"/>
                  </a:lnTo>
                  <a:lnTo>
                    <a:pt x="7312" y="32390"/>
                  </a:lnTo>
                  <a:lnTo>
                    <a:pt x="352" y="76526"/>
                  </a:lnTo>
                  <a:lnTo>
                    <a:pt x="0" y="81772"/>
                  </a:lnTo>
                  <a:lnTo>
                    <a:pt x="2742" y="87253"/>
                  </a:lnTo>
                  <a:lnTo>
                    <a:pt x="19831" y="103456"/>
                  </a:lnTo>
                  <a:lnTo>
                    <a:pt x="31904" y="111459"/>
                  </a:lnTo>
                  <a:lnTo>
                    <a:pt x="37902" y="112998"/>
                  </a:lnTo>
                  <a:lnTo>
                    <a:pt x="58265" y="110697"/>
                  </a:lnTo>
                  <a:lnTo>
                    <a:pt x="79663" y="83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261"/>
            <p:cNvSpPr/>
            <p:nvPr/>
          </p:nvSpPr>
          <p:spPr>
            <a:xfrm>
              <a:off x="8340327" y="2884289"/>
              <a:ext cx="62509" cy="33969"/>
            </a:xfrm>
            <a:custGeom>
              <a:avLst/>
              <a:gdLst/>
              <a:ahLst/>
              <a:cxnLst/>
              <a:rect l="0" t="0" r="0" b="0"/>
              <a:pathLst>
                <a:path w="62509" h="33969">
                  <a:moveTo>
                    <a:pt x="0" y="0"/>
                  </a:moveTo>
                  <a:lnTo>
                    <a:pt x="0" y="12429"/>
                  </a:lnTo>
                  <a:lnTo>
                    <a:pt x="2647" y="18091"/>
                  </a:lnTo>
                  <a:lnTo>
                    <a:pt x="4741" y="20991"/>
                  </a:lnTo>
                  <a:lnTo>
                    <a:pt x="17170" y="29811"/>
                  </a:lnTo>
                  <a:lnTo>
                    <a:pt x="38161" y="33968"/>
                  </a:lnTo>
                  <a:lnTo>
                    <a:pt x="49373" y="32295"/>
                  </a:lnTo>
                  <a:lnTo>
                    <a:pt x="53751" y="30459"/>
                  </a:lnTo>
                  <a:lnTo>
                    <a:pt x="56671" y="28244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262"/>
            <p:cNvSpPr/>
            <p:nvPr/>
          </p:nvSpPr>
          <p:spPr>
            <a:xfrm>
              <a:off x="8376046" y="2839640"/>
              <a:ext cx="17860" cy="169665"/>
            </a:xfrm>
            <a:custGeom>
              <a:avLst/>
              <a:gdLst/>
              <a:ahLst/>
              <a:cxnLst/>
              <a:rect l="0" t="0" r="0" b="0"/>
              <a:pathLst>
                <a:path w="17860" h="169665">
                  <a:moveTo>
                    <a:pt x="0" y="0"/>
                  </a:moveTo>
                  <a:lnTo>
                    <a:pt x="992" y="17216"/>
                  </a:lnTo>
                  <a:lnTo>
                    <a:pt x="12429" y="59410"/>
                  </a:lnTo>
                  <a:lnTo>
                    <a:pt x="16251" y="97860"/>
                  </a:lnTo>
                  <a:lnTo>
                    <a:pt x="17648" y="140867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263"/>
            <p:cNvSpPr/>
            <p:nvPr/>
          </p:nvSpPr>
          <p:spPr>
            <a:xfrm>
              <a:off x="8405018" y="2786063"/>
              <a:ext cx="139416" cy="187243"/>
            </a:xfrm>
            <a:custGeom>
              <a:avLst/>
              <a:gdLst/>
              <a:ahLst/>
              <a:cxnLst/>
              <a:rect l="0" t="0" r="0" b="0"/>
              <a:pathLst>
                <a:path w="139416" h="187243">
                  <a:moveTo>
                    <a:pt x="15677" y="89296"/>
                  </a:moveTo>
                  <a:lnTo>
                    <a:pt x="38619" y="133197"/>
                  </a:lnTo>
                  <a:lnTo>
                    <a:pt x="76532" y="176713"/>
                  </a:lnTo>
                  <a:lnTo>
                    <a:pt x="85056" y="182718"/>
                  </a:lnTo>
                  <a:lnTo>
                    <a:pt x="90169" y="185387"/>
                  </a:lnTo>
                  <a:lnTo>
                    <a:pt x="90143" y="186099"/>
                  </a:lnTo>
                  <a:lnTo>
                    <a:pt x="89133" y="186574"/>
                  </a:lnTo>
                  <a:lnTo>
                    <a:pt x="82972" y="187242"/>
                  </a:lnTo>
                  <a:lnTo>
                    <a:pt x="65382" y="177959"/>
                  </a:lnTo>
                  <a:lnTo>
                    <a:pt x="46058" y="153159"/>
                  </a:lnTo>
                  <a:lnTo>
                    <a:pt x="22825" y="114402"/>
                  </a:lnTo>
                  <a:lnTo>
                    <a:pt x="2728" y="83488"/>
                  </a:lnTo>
                  <a:lnTo>
                    <a:pt x="0" y="68856"/>
                  </a:lnTo>
                  <a:lnTo>
                    <a:pt x="3204" y="43883"/>
                  </a:lnTo>
                  <a:lnTo>
                    <a:pt x="7818" y="34386"/>
                  </a:lnTo>
                  <a:lnTo>
                    <a:pt x="13177" y="30165"/>
                  </a:lnTo>
                  <a:lnTo>
                    <a:pt x="18865" y="28289"/>
                  </a:lnTo>
                  <a:lnTo>
                    <a:pt x="32386" y="27233"/>
                  </a:lnTo>
                  <a:lnTo>
                    <a:pt x="40632" y="29632"/>
                  </a:lnTo>
                  <a:lnTo>
                    <a:pt x="54009" y="39256"/>
                  </a:lnTo>
                  <a:lnTo>
                    <a:pt x="57518" y="44897"/>
                  </a:lnTo>
                  <a:lnTo>
                    <a:pt x="59494" y="56297"/>
                  </a:lnTo>
                  <a:lnTo>
                    <a:pt x="60277" y="90668"/>
                  </a:lnTo>
                  <a:lnTo>
                    <a:pt x="57658" y="97513"/>
                  </a:lnTo>
                  <a:lnTo>
                    <a:pt x="54179" y="103862"/>
                  </a:lnTo>
                  <a:lnTo>
                    <a:pt x="51228" y="113015"/>
                  </a:lnTo>
                  <a:lnTo>
                    <a:pt x="43815" y="123238"/>
                  </a:lnTo>
                  <a:lnTo>
                    <a:pt x="43365" y="122839"/>
                  </a:lnTo>
                  <a:lnTo>
                    <a:pt x="42866" y="119748"/>
                  </a:lnTo>
                  <a:lnTo>
                    <a:pt x="36408" y="108687"/>
                  </a:lnTo>
                  <a:lnTo>
                    <a:pt x="33648" y="65311"/>
                  </a:lnTo>
                  <a:lnTo>
                    <a:pt x="33568" y="52313"/>
                  </a:lnTo>
                  <a:lnTo>
                    <a:pt x="36197" y="45409"/>
                  </a:lnTo>
                  <a:lnTo>
                    <a:pt x="38286" y="42179"/>
                  </a:lnTo>
                  <a:lnTo>
                    <a:pt x="40672" y="40026"/>
                  </a:lnTo>
                  <a:lnTo>
                    <a:pt x="45968" y="37632"/>
                  </a:lnTo>
                  <a:lnTo>
                    <a:pt x="58606" y="35886"/>
                  </a:lnTo>
                  <a:lnTo>
                    <a:pt x="103110" y="69687"/>
                  </a:lnTo>
                  <a:lnTo>
                    <a:pt x="104146" y="73305"/>
                  </a:lnTo>
                  <a:lnTo>
                    <a:pt x="104422" y="75659"/>
                  </a:lnTo>
                  <a:lnTo>
                    <a:pt x="105597" y="76236"/>
                  </a:lnTo>
                  <a:lnTo>
                    <a:pt x="107374" y="75628"/>
                  </a:lnTo>
                  <a:lnTo>
                    <a:pt x="111993" y="73300"/>
                  </a:lnTo>
                  <a:lnTo>
                    <a:pt x="117354" y="72265"/>
                  </a:lnTo>
                  <a:lnTo>
                    <a:pt x="119180" y="70997"/>
                  </a:lnTo>
                  <a:lnTo>
                    <a:pt x="120397" y="69159"/>
                  </a:lnTo>
                  <a:lnTo>
                    <a:pt x="122744" y="64472"/>
                  </a:lnTo>
                  <a:lnTo>
                    <a:pt x="128649" y="56254"/>
                  </a:lnTo>
                  <a:lnTo>
                    <a:pt x="130379" y="50468"/>
                  </a:lnTo>
                  <a:lnTo>
                    <a:pt x="132481" y="32531"/>
                  </a:lnTo>
                  <a:lnTo>
                    <a:pt x="139415" y="15247"/>
                  </a:lnTo>
                  <a:lnTo>
                    <a:pt x="138850" y="12148"/>
                  </a:lnTo>
                  <a:lnTo>
                    <a:pt x="135574" y="6060"/>
                  </a:lnTo>
                  <a:lnTo>
                    <a:pt x="133311" y="4040"/>
                  </a:lnTo>
                  <a:lnTo>
                    <a:pt x="128151" y="1795"/>
                  </a:lnTo>
                  <a:lnTo>
                    <a:pt x="871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264"/>
            <p:cNvSpPr/>
            <p:nvPr/>
          </p:nvSpPr>
          <p:spPr>
            <a:xfrm>
              <a:off x="8536780" y="2732484"/>
              <a:ext cx="35707" cy="80355"/>
            </a:xfrm>
            <a:custGeom>
              <a:avLst/>
              <a:gdLst/>
              <a:ahLst/>
              <a:cxnLst/>
              <a:rect l="0" t="0" r="0" b="0"/>
              <a:pathLst>
                <a:path w="35707" h="80355">
                  <a:moveTo>
                    <a:pt x="0" y="26789"/>
                  </a:moveTo>
                  <a:lnTo>
                    <a:pt x="31833" y="59613"/>
                  </a:lnTo>
                  <a:lnTo>
                    <a:pt x="34567" y="68485"/>
                  </a:lnTo>
                  <a:lnTo>
                    <a:pt x="35706" y="80213"/>
                  </a:lnTo>
                  <a:lnTo>
                    <a:pt x="28031" y="80354"/>
                  </a:lnTo>
                  <a:lnTo>
                    <a:pt x="27617" y="79366"/>
                  </a:lnTo>
                  <a:lnTo>
                    <a:pt x="25804" y="37918"/>
                  </a:lnTo>
                  <a:lnTo>
                    <a:pt x="18688" y="12753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265"/>
            <p:cNvSpPr/>
            <p:nvPr/>
          </p:nvSpPr>
          <p:spPr>
            <a:xfrm>
              <a:off x="8563570" y="2652117"/>
              <a:ext cx="62508" cy="80368"/>
            </a:xfrm>
            <a:custGeom>
              <a:avLst/>
              <a:gdLst/>
              <a:ahLst/>
              <a:cxnLst/>
              <a:rect l="0" t="0" r="0" b="0"/>
              <a:pathLst>
                <a:path w="62508" h="80368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8122" y="15231"/>
                  </a:lnTo>
                  <a:lnTo>
                    <a:pt x="28678" y="29812"/>
                  </a:lnTo>
                  <a:lnTo>
                    <a:pt x="49545" y="58706"/>
                  </a:lnTo>
                  <a:lnTo>
                    <a:pt x="52382" y="68217"/>
                  </a:lnTo>
                  <a:lnTo>
                    <a:pt x="53047" y="74306"/>
                  </a:lnTo>
                  <a:lnTo>
                    <a:pt x="54215" y="76326"/>
                  </a:lnTo>
                  <a:lnTo>
                    <a:pt x="55988" y="77673"/>
                  </a:lnTo>
                  <a:lnTo>
                    <a:pt x="62507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266"/>
            <p:cNvSpPr/>
            <p:nvPr/>
          </p:nvSpPr>
          <p:spPr>
            <a:xfrm>
              <a:off x="8594217" y="2678906"/>
              <a:ext cx="22932" cy="44650"/>
            </a:xfrm>
            <a:custGeom>
              <a:avLst/>
              <a:gdLst/>
              <a:ahLst/>
              <a:cxnLst/>
              <a:rect l="0" t="0" r="0" b="0"/>
              <a:pathLst>
                <a:path w="22932" h="44650">
                  <a:moveTo>
                    <a:pt x="14001" y="44649"/>
                  </a:moveTo>
                  <a:lnTo>
                    <a:pt x="440" y="44649"/>
                  </a:lnTo>
                  <a:lnTo>
                    <a:pt x="0" y="43656"/>
                  </a:lnTo>
                  <a:lnTo>
                    <a:pt x="3776" y="34935"/>
                  </a:lnTo>
                  <a:lnTo>
                    <a:pt x="4208" y="32220"/>
                  </a:lnTo>
                  <a:lnTo>
                    <a:pt x="7334" y="26557"/>
                  </a:lnTo>
                  <a:lnTo>
                    <a:pt x="229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267"/>
            <p:cNvSpPr/>
            <p:nvPr/>
          </p:nvSpPr>
          <p:spPr>
            <a:xfrm>
              <a:off x="8590359" y="2553891"/>
              <a:ext cx="123664" cy="196454"/>
            </a:xfrm>
            <a:custGeom>
              <a:avLst/>
              <a:gdLst/>
              <a:ahLst/>
              <a:cxnLst/>
              <a:rect l="0" t="0" r="0" b="0"/>
              <a:pathLst>
                <a:path w="123664" h="196454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9713" y="15834"/>
                  </a:lnTo>
                  <a:lnTo>
                    <a:pt x="12428" y="16509"/>
                  </a:lnTo>
                  <a:lnTo>
                    <a:pt x="55166" y="42965"/>
                  </a:lnTo>
                  <a:lnTo>
                    <a:pt x="78192" y="55725"/>
                  </a:lnTo>
                  <a:lnTo>
                    <a:pt x="94936" y="72073"/>
                  </a:lnTo>
                  <a:lnTo>
                    <a:pt x="118870" y="113146"/>
                  </a:lnTo>
                  <a:lnTo>
                    <a:pt x="123195" y="130979"/>
                  </a:lnTo>
                  <a:lnTo>
                    <a:pt x="123663" y="160920"/>
                  </a:lnTo>
                  <a:lnTo>
                    <a:pt x="116086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268"/>
            <p:cNvSpPr/>
            <p:nvPr/>
          </p:nvSpPr>
          <p:spPr>
            <a:xfrm>
              <a:off x="7420939" y="3652242"/>
              <a:ext cx="247861" cy="169353"/>
            </a:xfrm>
            <a:custGeom>
              <a:avLst/>
              <a:gdLst/>
              <a:ahLst/>
              <a:cxnLst/>
              <a:rect l="0" t="0" r="0" b="0"/>
              <a:pathLst>
                <a:path w="247861" h="169353">
                  <a:moveTo>
                    <a:pt x="8560" y="35719"/>
                  </a:moveTo>
                  <a:lnTo>
                    <a:pt x="0" y="35719"/>
                  </a:lnTo>
                  <a:lnTo>
                    <a:pt x="38926" y="78832"/>
                  </a:lnTo>
                  <a:lnTo>
                    <a:pt x="75177" y="114414"/>
                  </a:lnTo>
                  <a:lnTo>
                    <a:pt x="79761" y="120924"/>
                  </a:lnTo>
                  <a:lnTo>
                    <a:pt x="121284" y="151658"/>
                  </a:lnTo>
                  <a:lnTo>
                    <a:pt x="138863" y="164329"/>
                  </a:lnTo>
                  <a:lnTo>
                    <a:pt x="150772" y="168962"/>
                  </a:lnTo>
                  <a:lnTo>
                    <a:pt x="155440" y="169352"/>
                  </a:lnTo>
                  <a:lnTo>
                    <a:pt x="157082" y="168464"/>
                  </a:lnTo>
                  <a:lnTo>
                    <a:pt x="158176" y="166879"/>
                  </a:lnTo>
                  <a:lnTo>
                    <a:pt x="158906" y="164831"/>
                  </a:lnTo>
                  <a:lnTo>
                    <a:pt x="154425" y="157263"/>
                  </a:lnTo>
                  <a:lnTo>
                    <a:pt x="147803" y="148278"/>
                  </a:lnTo>
                  <a:lnTo>
                    <a:pt x="133102" y="105730"/>
                  </a:lnTo>
                  <a:lnTo>
                    <a:pt x="125389" y="79948"/>
                  </a:lnTo>
                  <a:lnTo>
                    <a:pt x="124793" y="73119"/>
                  </a:lnTo>
                  <a:lnTo>
                    <a:pt x="134171" y="71936"/>
                  </a:lnTo>
                  <a:lnTo>
                    <a:pt x="144777" y="71585"/>
                  </a:lnTo>
                  <a:lnTo>
                    <a:pt x="186653" y="86677"/>
                  </a:lnTo>
                  <a:lnTo>
                    <a:pt x="201117" y="94364"/>
                  </a:lnTo>
                  <a:lnTo>
                    <a:pt x="220634" y="100109"/>
                  </a:lnTo>
                  <a:lnTo>
                    <a:pt x="227831" y="104024"/>
                  </a:lnTo>
                  <a:lnTo>
                    <a:pt x="240537" y="106537"/>
                  </a:lnTo>
                  <a:lnTo>
                    <a:pt x="243578" y="106744"/>
                  </a:lnTo>
                  <a:lnTo>
                    <a:pt x="245606" y="105889"/>
                  </a:lnTo>
                  <a:lnTo>
                    <a:pt x="246958" y="104327"/>
                  </a:lnTo>
                  <a:lnTo>
                    <a:pt x="247860" y="102294"/>
                  </a:lnTo>
                  <a:lnTo>
                    <a:pt x="247468" y="100938"/>
                  </a:lnTo>
                  <a:lnTo>
                    <a:pt x="246215" y="100034"/>
                  </a:lnTo>
                  <a:lnTo>
                    <a:pt x="244388" y="99432"/>
                  </a:lnTo>
                  <a:lnTo>
                    <a:pt x="213069" y="59445"/>
                  </a:lnTo>
                  <a:lnTo>
                    <a:pt x="184649" y="15197"/>
                  </a:lnTo>
                  <a:lnTo>
                    <a:pt x="1782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269"/>
            <p:cNvSpPr/>
            <p:nvPr/>
          </p:nvSpPr>
          <p:spPr>
            <a:xfrm>
              <a:off x="7634882" y="3643312"/>
              <a:ext cx="71439" cy="71439"/>
            </a:xfrm>
            <a:custGeom>
              <a:avLst/>
              <a:gdLst/>
              <a:ahLst/>
              <a:cxnLst/>
              <a:rect l="0" t="0" r="0" b="0"/>
              <a:pathLst>
                <a:path w="71439" h="71439">
                  <a:moveTo>
                    <a:pt x="0" y="0"/>
                  </a:moveTo>
                  <a:lnTo>
                    <a:pt x="41867" y="41867"/>
                  </a:lnTo>
                  <a:lnTo>
                    <a:pt x="71438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270"/>
            <p:cNvSpPr/>
            <p:nvPr/>
          </p:nvSpPr>
          <p:spPr>
            <a:xfrm>
              <a:off x="7670601" y="3545086"/>
              <a:ext cx="80368" cy="98227"/>
            </a:xfrm>
            <a:custGeom>
              <a:avLst/>
              <a:gdLst/>
              <a:ahLst/>
              <a:cxnLst/>
              <a:rect l="0" t="0" r="0" b="0"/>
              <a:pathLst>
                <a:path w="80368" h="98227">
                  <a:moveTo>
                    <a:pt x="0" y="0"/>
                  </a:moveTo>
                  <a:lnTo>
                    <a:pt x="0" y="9480"/>
                  </a:lnTo>
                  <a:lnTo>
                    <a:pt x="2646" y="16781"/>
                  </a:lnTo>
                  <a:lnTo>
                    <a:pt x="33420" y="58749"/>
                  </a:lnTo>
                  <a:lnTo>
                    <a:pt x="80367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271"/>
            <p:cNvSpPr/>
            <p:nvPr/>
          </p:nvSpPr>
          <p:spPr>
            <a:xfrm>
              <a:off x="7706354" y="3536435"/>
              <a:ext cx="151771" cy="122937"/>
            </a:xfrm>
            <a:custGeom>
              <a:avLst/>
              <a:gdLst/>
              <a:ahLst/>
              <a:cxnLst/>
              <a:rect l="0" t="0" r="0" b="0"/>
              <a:pathLst>
                <a:path w="151771" h="122937">
                  <a:moveTo>
                    <a:pt x="8895" y="115807"/>
                  </a:moveTo>
                  <a:lnTo>
                    <a:pt x="1207" y="115807"/>
                  </a:lnTo>
                  <a:lnTo>
                    <a:pt x="793" y="114815"/>
                  </a:lnTo>
                  <a:lnTo>
                    <a:pt x="75" y="103378"/>
                  </a:lnTo>
                  <a:lnTo>
                    <a:pt x="13272" y="59055"/>
                  </a:lnTo>
                  <a:lnTo>
                    <a:pt x="16476" y="39240"/>
                  </a:lnTo>
                  <a:lnTo>
                    <a:pt x="14579" y="29522"/>
                  </a:lnTo>
                  <a:lnTo>
                    <a:pt x="11422" y="20903"/>
                  </a:lnTo>
                  <a:lnTo>
                    <a:pt x="8652" y="6879"/>
                  </a:lnTo>
                  <a:lnTo>
                    <a:pt x="6748" y="4493"/>
                  </a:lnTo>
                  <a:lnTo>
                    <a:pt x="362" y="0"/>
                  </a:lnTo>
                  <a:lnTo>
                    <a:pt x="0" y="19863"/>
                  </a:lnTo>
                  <a:lnTo>
                    <a:pt x="9458" y="38762"/>
                  </a:lnTo>
                  <a:lnTo>
                    <a:pt x="46614" y="81848"/>
                  </a:lnTo>
                  <a:lnTo>
                    <a:pt x="76093" y="112550"/>
                  </a:lnTo>
                  <a:lnTo>
                    <a:pt x="78449" y="118659"/>
                  </a:lnTo>
                  <a:lnTo>
                    <a:pt x="80069" y="120686"/>
                  </a:lnTo>
                  <a:lnTo>
                    <a:pt x="84515" y="122936"/>
                  </a:lnTo>
                  <a:lnTo>
                    <a:pt x="85105" y="121551"/>
                  </a:lnTo>
                  <a:lnTo>
                    <a:pt x="74359" y="78839"/>
                  </a:lnTo>
                  <a:lnTo>
                    <a:pt x="71519" y="41983"/>
                  </a:lnTo>
                  <a:lnTo>
                    <a:pt x="73465" y="39802"/>
                  </a:lnTo>
                  <a:lnTo>
                    <a:pt x="80919" y="37379"/>
                  </a:lnTo>
                  <a:lnTo>
                    <a:pt x="91530" y="36014"/>
                  </a:lnTo>
                  <a:lnTo>
                    <a:pt x="100524" y="40987"/>
                  </a:lnTo>
                  <a:lnTo>
                    <a:pt x="131470" y="66354"/>
                  </a:lnTo>
                  <a:lnTo>
                    <a:pt x="135260" y="67955"/>
                  </a:lnTo>
                  <a:lnTo>
                    <a:pt x="137787" y="70015"/>
                  </a:lnTo>
                  <a:lnTo>
                    <a:pt x="142175" y="78566"/>
                  </a:lnTo>
                  <a:lnTo>
                    <a:pt x="143389" y="78081"/>
                  </a:lnTo>
                  <a:lnTo>
                    <a:pt x="151770" y="71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272"/>
            <p:cNvSpPr/>
            <p:nvPr/>
          </p:nvSpPr>
          <p:spPr>
            <a:xfrm>
              <a:off x="7858124" y="3539611"/>
              <a:ext cx="60637" cy="67248"/>
            </a:xfrm>
            <a:custGeom>
              <a:avLst/>
              <a:gdLst/>
              <a:ahLst/>
              <a:cxnLst/>
              <a:rect l="0" t="0" r="0" b="0"/>
              <a:pathLst>
                <a:path w="60637" h="67248">
                  <a:moveTo>
                    <a:pt x="0" y="50123"/>
                  </a:moveTo>
                  <a:lnTo>
                    <a:pt x="4741" y="59604"/>
                  </a:lnTo>
                  <a:lnTo>
                    <a:pt x="7130" y="62397"/>
                  </a:lnTo>
                  <a:lnTo>
                    <a:pt x="12429" y="65500"/>
                  </a:lnTo>
                  <a:lnTo>
                    <a:pt x="20991" y="67247"/>
                  </a:lnTo>
                  <a:lnTo>
                    <a:pt x="29505" y="62364"/>
                  </a:lnTo>
                  <a:lnTo>
                    <a:pt x="38910" y="55563"/>
                  </a:lnTo>
                  <a:lnTo>
                    <a:pt x="46398" y="52541"/>
                  </a:lnTo>
                  <a:lnTo>
                    <a:pt x="53033" y="45906"/>
                  </a:lnTo>
                  <a:lnTo>
                    <a:pt x="58297" y="36343"/>
                  </a:lnTo>
                  <a:lnTo>
                    <a:pt x="60636" y="25478"/>
                  </a:lnTo>
                  <a:lnTo>
                    <a:pt x="59031" y="14034"/>
                  </a:lnTo>
                  <a:lnTo>
                    <a:pt x="57213" y="8205"/>
                  </a:lnTo>
                  <a:lnTo>
                    <a:pt x="54017" y="4318"/>
                  </a:lnTo>
                  <a:lnTo>
                    <a:pt x="45175" y="0"/>
                  </a:lnTo>
                  <a:lnTo>
                    <a:pt x="0" y="5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273"/>
            <p:cNvSpPr/>
            <p:nvPr/>
          </p:nvSpPr>
          <p:spPr>
            <a:xfrm>
              <a:off x="7902773" y="3457804"/>
              <a:ext cx="125016" cy="86546"/>
            </a:xfrm>
            <a:custGeom>
              <a:avLst/>
              <a:gdLst/>
              <a:ahLst/>
              <a:cxnLst/>
              <a:rect l="0" t="0" r="0" b="0"/>
              <a:pathLst>
                <a:path w="125016" h="86546">
                  <a:moveTo>
                    <a:pt x="0" y="33703"/>
                  </a:moveTo>
                  <a:lnTo>
                    <a:pt x="12428" y="46133"/>
                  </a:lnTo>
                  <a:lnTo>
                    <a:pt x="29812" y="78892"/>
                  </a:lnTo>
                  <a:lnTo>
                    <a:pt x="35739" y="83553"/>
                  </a:lnTo>
                  <a:lnTo>
                    <a:pt x="44655" y="86177"/>
                  </a:lnTo>
                  <a:lnTo>
                    <a:pt x="47629" y="86545"/>
                  </a:lnTo>
                  <a:lnTo>
                    <a:pt x="50604" y="84807"/>
                  </a:lnTo>
                  <a:lnTo>
                    <a:pt x="65484" y="67100"/>
                  </a:lnTo>
                  <a:lnTo>
                    <a:pt x="68792" y="58138"/>
                  </a:lnTo>
                  <a:lnTo>
                    <a:pt x="69674" y="52969"/>
                  </a:lnTo>
                  <a:lnTo>
                    <a:pt x="63232" y="11802"/>
                  </a:lnTo>
                  <a:lnTo>
                    <a:pt x="62603" y="0"/>
                  </a:lnTo>
                  <a:lnTo>
                    <a:pt x="63563" y="321"/>
                  </a:lnTo>
                  <a:lnTo>
                    <a:pt x="74945" y="10591"/>
                  </a:lnTo>
                  <a:lnTo>
                    <a:pt x="87418" y="28072"/>
                  </a:lnTo>
                  <a:lnTo>
                    <a:pt x="101418" y="37878"/>
                  </a:lnTo>
                  <a:lnTo>
                    <a:pt x="108905" y="40520"/>
                  </a:lnTo>
                  <a:lnTo>
                    <a:pt x="112290" y="40232"/>
                  </a:lnTo>
                  <a:lnTo>
                    <a:pt x="125015" y="24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274"/>
            <p:cNvSpPr/>
            <p:nvPr/>
          </p:nvSpPr>
          <p:spPr>
            <a:xfrm>
              <a:off x="7975452" y="3375421"/>
              <a:ext cx="105915" cy="107158"/>
            </a:xfrm>
            <a:custGeom>
              <a:avLst/>
              <a:gdLst/>
              <a:ahLst/>
              <a:cxnLst/>
              <a:rect l="0" t="0" r="0" b="0"/>
              <a:pathLst>
                <a:path w="105915" h="107158">
                  <a:moveTo>
                    <a:pt x="7688" y="0"/>
                  </a:moveTo>
                  <a:lnTo>
                    <a:pt x="0" y="0"/>
                  </a:lnTo>
                  <a:lnTo>
                    <a:pt x="32210" y="41108"/>
                  </a:lnTo>
                  <a:lnTo>
                    <a:pt x="75231" y="85381"/>
                  </a:lnTo>
                  <a:lnTo>
                    <a:pt x="93928" y="103106"/>
                  </a:lnTo>
                  <a:lnTo>
                    <a:pt x="105914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275"/>
            <p:cNvSpPr/>
            <p:nvPr/>
          </p:nvSpPr>
          <p:spPr>
            <a:xfrm>
              <a:off x="8027788" y="3393281"/>
              <a:ext cx="53579" cy="62509"/>
            </a:xfrm>
            <a:custGeom>
              <a:avLst/>
              <a:gdLst/>
              <a:ahLst/>
              <a:cxnLst/>
              <a:rect l="0" t="0" r="0" b="0"/>
              <a:pathLst>
                <a:path w="53579" h="62509">
                  <a:moveTo>
                    <a:pt x="0" y="62508"/>
                  </a:moveTo>
                  <a:lnTo>
                    <a:pt x="0" y="57767"/>
                  </a:lnTo>
                  <a:lnTo>
                    <a:pt x="2647" y="52794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276"/>
            <p:cNvSpPr/>
            <p:nvPr/>
          </p:nvSpPr>
          <p:spPr>
            <a:xfrm>
              <a:off x="8197452" y="3241476"/>
              <a:ext cx="80369" cy="125017"/>
            </a:xfrm>
            <a:custGeom>
              <a:avLst/>
              <a:gdLst/>
              <a:ahLst/>
              <a:cxnLst/>
              <a:rect l="0" t="0" r="0" b="0"/>
              <a:pathLst>
                <a:path w="80369" h="125017">
                  <a:moveTo>
                    <a:pt x="0" y="0"/>
                  </a:moveTo>
                  <a:lnTo>
                    <a:pt x="993" y="9114"/>
                  </a:lnTo>
                  <a:lnTo>
                    <a:pt x="8122" y="28498"/>
                  </a:lnTo>
                  <a:lnTo>
                    <a:pt x="40139" y="72502"/>
                  </a:lnTo>
                  <a:lnTo>
                    <a:pt x="74435" y="115996"/>
                  </a:lnTo>
                  <a:lnTo>
                    <a:pt x="80368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277"/>
            <p:cNvSpPr/>
            <p:nvPr/>
          </p:nvSpPr>
          <p:spPr>
            <a:xfrm>
              <a:off x="8224241" y="3233333"/>
              <a:ext cx="178595" cy="115300"/>
            </a:xfrm>
            <a:custGeom>
              <a:avLst/>
              <a:gdLst/>
              <a:ahLst/>
              <a:cxnLst/>
              <a:rect l="0" t="0" r="0" b="0"/>
              <a:pathLst>
                <a:path w="178595" h="115300">
                  <a:moveTo>
                    <a:pt x="0" y="115299"/>
                  </a:moveTo>
                  <a:lnTo>
                    <a:pt x="0" y="110559"/>
                  </a:lnTo>
                  <a:lnTo>
                    <a:pt x="9481" y="98130"/>
                  </a:lnTo>
                  <a:lnTo>
                    <a:pt x="51783" y="58611"/>
                  </a:lnTo>
                  <a:lnTo>
                    <a:pt x="77410" y="39854"/>
                  </a:lnTo>
                  <a:lnTo>
                    <a:pt x="91618" y="17870"/>
                  </a:lnTo>
                  <a:lnTo>
                    <a:pt x="97356" y="1867"/>
                  </a:lnTo>
                  <a:lnTo>
                    <a:pt x="96655" y="982"/>
                  </a:lnTo>
                  <a:lnTo>
                    <a:pt x="93229" y="0"/>
                  </a:lnTo>
                  <a:lnTo>
                    <a:pt x="88400" y="2209"/>
                  </a:lnTo>
                  <a:lnTo>
                    <a:pt x="85722" y="4187"/>
                  </a:lnTo>
                  <a:lnTo>
                    <a:pt x="82747" y="11676"/>
                  </a:lnTo>
                  <a:lnTo>
                    <a:pt x="80577" y="53886"/>
                  </a:lnTo>
                  <a:lnTo>
                    <a:pt x="80507" y="62451"/>
                  </a:lnTo>
                  <a:lnTo>
                    <a:pt x="82446" y="69153"/>
                  </a:lnTo>
                  <a:lnTo>
                    <a:pt x="89889" y="79246"/>
                  </a:lnTo>
                  <a:lnTo>
                    <a:pt x="97167" y="84393"/>
                  </a:lnTo>
                  <a:lnTo>
                    <a:pt x="100497" y="85765"/>
                  </a:lnTo>
                  <a:lnTo>
                    <a:pt x="103710" y="85688"/>
                  </a:lnTo>
                  <a:lnTo>
                    <a:pt x="109924" y="82957"/>
                  </a:lnTo>
                  <a:lnTo>
                    <a:pt x="111978" y="79847"/>
                  </a:lnTo>
                  <a:lnTo>
                    <a:pt x="115274" y="63244"/>
                  </a:lnTo>
                  <a:lnTo>
                    <a:pt x="116040" y="28546"/>
                  </a:lnTo>
                  <a:lnTo>
                    <a:pt x="113421" y="19526"/>
                  </a:lnTo>
                  <a:lnTo>
                    <a:pt x="109940" y="12211"/>
                  </a:lnTo>
                  <a:lnTo>
                    <a:pt x="107524" y="1121"/>
                  </a:lnTo>
                  <a:lnTo>
                    <a:pt x="108394" y="1477"/>
                  </a:lnTo>
                  <a:lnTo>
                    <a:pt x="128546" y="21686"/>
                  </a:lnTo>
                  <a:lnTo>
                    <a:pt x="140173" y="37402"/>
                  </a:lnTo>
                  <a:lnTo>
                    <a:pt x="157635" y="50569"/>
                  </a:lnTo>
                  <a:lnTo>
                    <a:pt x="159660" y="50318"/>
                  </a:lnTo>
                  <a:lnTo>
                    <a:pt x="178594" y="43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278"/>
            <p:cNvSpPr/>
            <p:nvPr/>
          </p:nvSpPr>
          <p:spPr>
            <a:xfrm>
              <a:off x="8379831" y="3205758"/>
              <a:ext cx="103372" cy="25148"/>
            </a:xfrm>
            <a:custGeom>
              <a:avLst/>
              <a:gdLst/>
              <a:ahLst/>
              <a:cxnLst/>
              <a:rect l="0" t="0" r="0" b="0"/>
              <a:pathLst>
                <a:path w="103372" h="25148">
                  <a:moveTo>
                    <a:pt x="5145" y="0"/>
                  </a:moveTo>
                  <a:lnTo>
                    <a:pt x="405" y="4740"/>
                  </a:lnTo>
                  <a:lnTo>
                    <a:pt x="0" y="6137"/>
                  </a:lnTo>
                  <a:lnTo>
                    <a:pt x="723" y="7067"/>
                  </a:lnTo>
                  <a:lnTo>
                    <a:pt x="4172" y="9094"/>
                  </a:lnTo>
                  <a:lnTo>
                    <a:pt x="22055" y="21249"/>
                  </a:lnTo>
                  <a:lnTo>
                    <a:pt x="47969" y="25147"/>
                  </a:lnTo>
                  <a:lnTo>
                    <a:pt x="76042" y="21562"/>
                  </a:lnTo>
                  <a:lnTo>
                    <a:pt x="103371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279"/>
            <p:cNvSpPr/>
            <p:nvPr/>
          </p:nvSpPr>
          <p:spPr>
            <a:xfrm>
              <a:off x="8456413" y="3161109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4741" y="42901"/>
                  </a:lnTo>
                  <a:lnTo>
                    <a:pt x="15232" y="84175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280"/>
            <p:cNvSpPr/>
            <p:nvPr/>
          </p:nvSpPr>
          <p:spPr>
            <a:xfrm>
              <a:off x="8515256" y="3100436"/>
              <a:ext cx="84033" cy="94080"/>
            </a:xfrm>
            <a:custGeom>
              <a:avLst/>
              <a:gdLst/>
              <a:ahLst/>
              <a:cxnLst/>
              <a:rect l="0" t="0" r="0" b="0"/>
              <a:pathLst>
                <a:path w="84033" h="94080">
                  <a:moveTo>
                    <a:pt x="3665" y="78533"/>
                  </a:moveTo>
                  <a:lnTo>
                    <a:pt x="3665" y="70844"/>
                  </a:lnTo>
                  <a:lnTo>
                    <a:pt x="21757" y="29046"/>
                  </a:lnTo>
                  <a:lnTo>
                    <a:pt x="26589" y="20820"/>
                  </a:lnTo>
                  <a:lnTo>
                    <a:pt x="28736" y="13857"/>
                  </a:lnTo>
                  <a:lnTo>
                    <a:pt x="28316" y="10611"/>
                  </a:lnTo>
                  <a:lnTo>
                    <a:pt x="25205" y="4358"/>
                  </a:lnTo>
                  <a:lnTo>
                    <a:pt x="22986" y="2294"/>
                  </a:lnTo>
                  <a:lnTo>
                    <a:pt x="17875" y="0"/>
                  </a:lnTo>
                  <a:lnTo>
                    <a:pt x="15122" y="381"/>
                  </a:lnTo>
                  <a:lnTo>
                    <a:pt x="9418" y="3450"/>
                  </a:lnTo>
                  <a:lnTo>
                    <a:pt x="630" y="15496"/>
                  </a:lnTo>
                  <a:lnTo>
                    <a:pt x="0" y="28688"/>
                  </a:lnTo>
                  <a:lnTo>
                    <a:pt x="5167" y="62966"/>
                  </a:lnTo>
                  <a:lnTo>
                    <a:pt x="12931" y="75252"/>
                  </a:lnTo>
                  <a:lnTo>
                    <a:pt x="28459" y="88585"/>
                  </a:lnTo>
                  <a:lnTo>
                    <a:pt x="39820" y="92922"/>
                  </a:lnTo>
                  <a:lnTo>
                    <a:pt x="45628" y="94079"/>
                  </a:lnTo>
                  <a:lnTo>
                    <a:pt x="51485" y="92865"/>
                  </a:lnTo>
                  <a:lnTo>
                    <a:pt x="84032" y="696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281"/>
            <p:cNvSpPr/>
            <p:nvPr/>
          </p:nvSpPr>
          <p:spPr>
            <a:xfrm>
              <a:off x="8583257" y="3036094"/>
              <a:ext cx="75982" cy="107157"/>
            </a:xfrm>
            <a:custGeom>
              <a:avLst/>
              <a:gdLst/>
              <a:ahLst/>
              <a:cxnLst/>
              <a:rect l="0" t="0" r="0" b="0"/>
              <a:pathLst>
                <a:path w="75982" h="107157">
                  <a:moveTo>
                    <a:pt x="33891" y="0"/>
                  </a:moveTo>
                  <a:lnTo>
                    <a:pt x="13774" y="12428"/>
                  </a:lnTo>
                  <a:lnTo>
                    <a:pt x="4338" y="25731"/>
                  </a:lnTo>
                  <a:lnTo>
                    <a:pt x="0" y="37499"/>
                  </a:lnTo>
                  <a:lnTo>
                    <a:pt x="383" y="39882"/>
                  </a:lnTo>
                  <a:lnTo>
                    <a:pt x="1631" y="41471"/>
                  </a:lnTo>
                  <a:lnTo>
                    <a:pt x="3455" y="42530"/>
                  </a:lnTo>
                  <a:lnTo>
                    <a:pt x="47100" y="47211"/>
                  </a:lnTo>
                  <a:lnTo>
                    <a:pt x="54603" y="49333"/>
                  </a:lnTo>
                  <a:lnTo>
                    <a:pt x="60598" y="53725"/>
                  </a:lnTo>
                  <a:lnTo>
                    <a:pt x="69904" y="66541"/>
                  </a:lnTo>
                  <a:lnTo>
                    <a:pt x="75981" y="85752"/>
                  </a:lnTo>
                  <a:lnTo>
                    <a:pt x="74757" y="95328"/>
                  </a:lnTo>
                  <a:lnTo>
                    <a:pt x="73042" y="99270"/>
                  </a:lnTo>
                  <a:lnTo>
                    <a:pt x="70905" y="101899"/>
                  </a:lnTo>
                  <a:lnTo>
                    <a:pt x="6068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www.bnn.ca/economics/video/a-disgrace-trump-takes-fresh-aim-at-canada-s-dairy-lumber-energy~1105433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4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effects</a:t>
            </a:r>
            <a:r>
              <a:rPr lang="fr-FR" b="1" dirty="0" smtClean="0"/>
              <a:t> of a world </a:t>
            </a:r>
            <a:r>
              <a:rPr lang="fr-FR" b="1" dirty="0" err="1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Canada is one of the richest countries in the world in terms of our natural resources. However, we have a small population. Therefore, world commerce allows us to sell our products to a larger audience than Canadians alone. </a:t>
            </a:r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2050" name="Picture 2" descr="http://www.lop.parl.gc.ca/content/lop/researchpublications/images/2010-41-LFig4-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54" y="4027613"/>
            <a:ext cx="3383092" cy="2628901"/>
          </a:xfrm>
          <a:prstGeom prst="rect">
            <a:avLst/>
          </a:prstGeom>
          <a:noFill/>
        </p:spPr>
      </p:pic>
      <p:pic>
        <p:nvPicPr>
          <p:cNvPr id="2052" name="Picture 4" descr="http://www.lop.parl.gc.ca/content/lop/researchpublications/images/2010-86-LFig4-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599" y="4158303"/>
            <a:ext cx="3406969" cy="2495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361366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Exports to China</a:t>
            </a:r>
            <a:endParaRPr lang="en-US" b="1" u="sng" dirty="0"/>
          </a:p>
        </p:txBody>
      </p:sp>
      <p:sp>
        <p:nvSpPr>
          <p:cNvPr id="7" name="Rectangle 6"/>
          <p:cNvSpPr/>
          <p:nvPr/>
        </p:nvSpPr>
        <p:spPr>
          <a:xfrm>
            <a:off x="4650493" y="3562969"/>
            <a:ext cx="25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b="1" u="sng" dirty="0"/>
              <a:t>E</a:t>
            </a:r>
            <a:r>
              <a:rPr lang="fr-CA" b="1" u="sng" dirty="0" smtClean="0"/>
              <a:t>xports to </a:t>
            </a:r>
            <a:r>
              <a:rPr lang="fr-CA" b="1" u="sng" dirty="0" err="1" smtClean="0"/>
              <a:t>England</a:t>
            </a:r>
            <a:endParaRPr lang="fr-CA" b="1" u="sng" dirty="0"/>
          </a:p>
        </p:txBody>
      </p:sp>
      <p:pic>
        <p:nvPicPr>
          <p:cNvPr id="8" name="Picture 4" descr="http://www.lop.parl.gc.ca/content/lop/researchpublications/images/2010-86-LFig4-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599" y="4158303"/>
            <a:ext cx="3406969" cy="2495550"/>
          </a:xfrm>
          <a:prstGeom prst="rect">
            <a:avLst/>
          </a:prstGeom>
          <a:noFill/>
        </p:spPr>
      </p:pic>
      <p:sp>
        <p:nvSpPr>
          <p:cNvPr id="4" name="SMARTInkShape-1"/>
          <p:cNvSpPr/>
          <p:nvPr/>
        </p:nvSpPr>
        <p:spPr>
          <a:xfrm>
            <a:off x="759059" y="4411280"/>
            <a:ext cx="3293623" cy="571109"/>
          </a:xfrm>
          <a:custGeom>
            <a:avLst/>
            <a:gdLst/>
            <a:ahLst/>
            <a:cxnLst/>
            <a:rect l="0" t="0" r="0" b="0"/>
            <a:pathLst>
              <a:path w="3293623" h="571109">
                <a:moveTo>
                  <a:pt x="3098566" y="544697"/>
                </a:moveTo>
                <a:lnTo>
                  <a:pt x="3093825" y="549436"/>
                </a:lnTo>
                <a:lnTo>
                  <a:pt x="3088852" y="551764"/>
                </a:lnTo>
                <a:lnTo>
                  <a:pt x="3077575" y="553258"/>
                </a:lnTo>
                <a:lnTo>
                  <a:pt x="3075642" y="554372"/>
                </a:lnTo>
                <a:lnTo>
                  <a:pt x="3074354" y="556109"/>
                </a:lnTo>
                <a:lnTo>
                  <a:pt x="3073495" y="558257"/>
                </a:lnTo>
                <a:lnTo>
                  <a:pt x="3071930" y="559691"/>
                </a:lnTo>
                <a:lnTo>
                  <a:pt x="3067545" y="561282"/>
                </a:lnTo>
                <a:lnTo>
                  <a:pt x="3051106" y="565034"/>
                </a:lnTo>
                <a:lnTo>
                  <a:pt x="3037871" y="569574"/>
                </a:lnTo>
                <a:lnTo>
                  <a:pt x="3024510" y="571108"/>
                </a:lnTo>
                <a:lnTo>
                  <a:pt x="2990090" y="562369"/>
                </a:lnTo>
                <a:lnTo>
                  <a:pt x="2987554" y="560446"/>
                </a:lnTo>
                <a:lnTo>
                  <a:pt x="2985862" y="558173"/>
                </a:lnTo>
                <a:lnTo>
                  <a:pt x="2978692" y="555647"/>
                </a:lnTo>
                <a:lnTo>
                  <a:pt x="2969882" y="553532"/>
                </a:lnTo>
                <a:lnTo>
                  <a:pt x="2958352" y="547756"/>
                </a:lnTo>
                <a:lnTo>
                  <a:pt x="2932765" y="543973"/>
                </a:lnTo>
                <a:lnTo>
                  <a:pt x="2922219" y="538639"/>
                </a:lnTo>
                <a:lnTo>
                  <a:pt x="2881776" y="535817"/>
                </a:lnTo>
                <a:lnTo>
                  <a:pt x="2840324" y="535767"/>
                </a:lnTo>
                <a:lnTo>
                  <a:pt x="2827841" y="535767"/>
                </a:lnTo>
                <a:lnTo>
                  <a:pt x="2788259" y="527082"/>
                </a:lnTo>
                <a:lnTo>
                  <a:pt x="2747443" y="526839"/>
                </a:lnTo>
                <a:lnTo>
                  <a:pt x="2705926" y="518152"/>
                </a:lnTo>
                <a:lnTo>
                  <a:pt x="2664047" y="517909"/>
                </a:lnTo>
                <a:lnTo>
                  <a:pt x="2619737" y="517908"/>
                </a:lnTo>
                <a:lnTo>
                  <a:pt x="2576821" y="517908"/>
                </a:lnTo>
                <a:lnTo>
                  <a:pt x="2572143" y="517908"/>
                </a:lnTo>
                <a:lnTo>
                  <a:pt x="2564298" y="515262"/>
                </a:lnTo>
                <a:lnTo>
                  <a:pt x="2557504" y="511770"/>
                </a:lnTo>
                <a:lnTo>
                  <a:pt x="2542037" y="509345"/>
                </a:lnTo>
                <a:lnTo>
                  <a:pt x="2523923" y="508058"/>
                </a:lnTo>
                <a:lnTo>
                  <a:pt x="2507116" y="501924"/>
                </a:lnTo>
                <a:lnTo>
                  <a:pt x="2463952" y="500097"/>
                </a:lnTo>
                <a:lnTo>
                  <a:pt x="2422140" y="500048"/>
                </a:lnTo>
                <a:lnTo>
                  <a:pt x="2382300" y="508426"/>
                </a:lnTo>
                <a:lnTo>
                  <a:pt x="2342408" y="508945"/>
                </a:lnTo>
                <a:lnTo>
                  <a:pt x="2303268" y="508977"/>
                </a:lnTo>
                <a:lnTo>
                  <a:pt x="2262314" y="508978"/>
                </a:lnTo>
                <a:lnTo>
                  <a:pt x="2222134" y="508978"/>
                </a:lnTo>
                <a:lnTo>
                  <a:pt x="2181286" y="508978"/>
                </a:lnTo>
                <a:lnTo>
                  <a:pt x="2157123" y="507986"/>
                </a:lnTo>
                <a:lnTo>
                  <a:pt x="2118896" y="500599"/>
                </a:lnTo>
                <a:lnTo>
                  <a:pt x="2115055" y="500416"/>
                </a:lnTo>
                <a:lnTo>
                  <a:pt x="2071487" y="508440"/>
                </a:lnTo>
                <a:lnTo>
                  <a:pt x="2032122" y="508957"/>
                </a:lnTo>
                <a:lnTo>
                  <a:pt x="2006333" y="511620"/>
                </a:lnTo>
                <a:lnTo>
                  <a:pt x="1966589" y="517539"/>
                </a:lnTo>
                <a:lnTo>
                  <a:pt x="1923987" y="517875"/>
                </a:lnTo>
                <a:lnTo>
                  <a:pt x="1880976" y="515260"/>
                </a:lnTo>
                <a:lnTo>
                  <a:pt x="1844409" y="509529"/>
                </a:lnTo>
                <a:lnTo>
                  <a:pt x="1804194" y="509026"/>
                </a:lnTo>
                <a:lnTo>
                  <a:pt x="1765434" y="508982"/>
                </a:lnTo>
                <a:lnTo>
                  <a:pt x="1725035" y="508978"/>
                </a:lnTo>
                <a:lnTo>
                  <a:pt x="1709769" y="507986"/>
                </a:lnTo>
                <a:lnTo>
                  <a:pt x="1676755" y="501290"/>
                </a:lnTo>
                <a:lnTo>
                  <a:pt x="1636497" y="500121"/>
                </a:lnTo>
                <a:lnTo>
                  <a:pt x="1597518" y="500057"/>
                </a:lnTo>
                <a:lnTo>
                  <a:pt x="1560102" y="500048"/>
                </a:lnTo>
                <a:lnTo>
                  <a:pt x="1517675" y="500048"/>
                </a:lnTo>
                <a:lnTo>
                  <a:pt x="1475601" y="500048"/>
                </a:lnTo>
                <a:lnTo>
                  <a:pt x="1431667" y="500048"/>
                </a:lnTo>
                <a:lnTo>
                  <a:pt x="1392208" y="500048"/>
                </a:lnTo>
                <a:lnTo>
                  <a:pt x="1350889" y="500048"/>
                </a:lnTo>
                <a:lnTo>
                  <a:pt x="1310206" y="500048"/>
                </a:lnTo>
                <a:lnTo>
                  <a:pt x="1269645" y="500048"/>
                </a:lnTo>
                <a:lnTo>
                  <a:pt x="1229277" y="500048"/>
                </a:lnTo>
                <a:lnTo>
                  <a:pt x="1189204" y="500048"/>
                </a:lnTo>
                <a:lnTo>
                  <a:pt x="1150204" y="500048"/>
                </a:lnTo>
                <a:lnTo>
                  <a:pt x="1107023" y="500048"/>
                </a:lnTo>
                <a:lnTo>
                  <a:pt x="1064284" y="500048"/>
                </a:lnTo>
                <a:lnTo>
                  <a:pt x="1020817" y="507116"/>
                </a:lnTo>
                <a:lnTo>
                  <a:pt x="979836" y="508814"/>
                </a:lnTo>
                <a:lnTo>
                  <a:pt x="938259" y="509948"/>
                </a:lnTo>
                <a:lnTo>
                  <a:pt x="900580" y="516663"/>
                </a:lnTo>
                <a:lnTo>
                  <a:pt x="859691" y="517744"/>
                </a:lnTo>
                <a:lnTo>
                  <a:pt x="837443" y="515213"/>
                </a:lnTo>
                <a:lnTo>
                  <a:pt x="794455" y="509798"/>
                </a:lnTo>
                <a:lnTo>
                  <a:pt x="754765" y="509086"/>
                </a:lnTo>
                <a:lnTo>
                  <a:pt x="712727" y="516675"/>
                </a:lnTo>
                <a:lnTo>
                  <a:pt x="672124" y="517745"/>
                </a:lnTo>
                <a:lnTo>
                  <a:pt x="628894" y="517892"/>
                </a:lnTo>
                <a:lnTo>
                  <a:pt x="593175" y="516913"/>
                </a:lnTo>
                <a:lnTo>
                  <a:pt x="552936" y="510218"/>
                </a:lnTo>
                <a:lnTo>
                  <a:pt x="509449" y="509086"/>
                </a:lnTo>
                <a:lnTo>
                  <a:pt x="468308" y="508987"/>
                </a:lnTo>
                <a:lnTo>
                  <a:pt x="423967" y="508978"/>
                </a:lnTo>
                <a:lnTo>
                  <a:pt x="379346" y="516666"/>
                </a:lnTo>
                <a:lnTo>
                  <a:pt x="365271" y="517540"/>
                </a:lnTo>
                <a:lnTo>
                  <a:pt x="329080" y="510791"/>
                </a:lnTo>
                <a:lnTo>
                  <a:pt x="312926" y="510776"/>
                </a:lnTo>
                <a:lnTo>
                  <a:pt x="272476" y="517403"/>
                </a:lnTo>
                <a:lnTo>
                  <a:pt x="232561" y="517841"/>
                </a:lnTo>
                <a:lnTo>
                  <a:pt x="193740" y="517901"/>
                </a:lnTo>
                <a:lnTo>
                  <a:pt x="151787" y="517908"/>
                </a:lnTo>
                <a:lnTo>
                  <a:pt x="140863" y="516915"/>
                </a:lnTo>
                <a:lnTo>
                  <a:pt x="123120" y="510840"/>
                </a:lnTo>
                <a:lnTo>
                  <a:pt x="95962" y="508231"/>
                </a:lnTo>
                <a:lnTo>
                  <a:pt x="52823" y="493148"/>
                </a:lnTo>
                <a:lnTo>
                  <a:pt x="30811" y="490393"/>
                </a:lnTo>
                <a:lnTo>
                  <a:pt x="19730" y="483464"/>
                </a:lnTo>
                <a:lnTo>
                  <a:pt x="10303" y="474612"/>
                </a:lnTo>
                <a:lnTo>
                  <a:pt x="4571" y="473660"/>
                </a:lnTo>
                <a:lnTo>
                  <a:pt x="3035" y="472534"/>
                </a:lnTo>
                <a:lnTo>
                  <a:pt x="2012" y="470791"/>
                </a:lnTo>
                <a:lnTo>
                  <a:pt x="571" y="463598"/>
                </a:lnTo>
                <a:lnTo>
                  <a:pt x="0" y="446398"/>
                </a:lnTo>
                <a:lnTo>
                  <a:pt x="5116" y="427017"/>
                </a:lnTo>
                <a:lnTo>
                  <a:pt x="4391" y="424571"/>
                </a:lnTo>
                <a:lnTo>
                  <a:pt x="2915" y="422941"/>
                </a:lnTo>
                <a:lnTo>
                  <a:pt x="2924" y="419870"/>
                </a:lnTo>
                <a:lnTo>
                  <a:pt x="18171" y="376557"/>
                </a:lnTo>
                <a:lnTo>
                  <a:pt x="38680" y="336398"/>
                </a:lnTo>
                <a:lnTo>
                  <a:pt x="49578" y="309156"/>
                </a:lnTo>
                <a:lnTo>
                  <a:pt x="53360" y="287714"/>
                </a:lnTo>
                <a:lnTo>
                  <a:pt x="55405" y="284077"/>
                </a:lnTo>
                <a:lnTo>
                  <a:pt x="76435" y="261858"/>
                </a:lnTo>
                <a:lnTo>
                  <a:pt x="79818" y="251772"/>
                </a:lnTo>
                <a:lnTo>
                  <a:pt x="93496" y="250364"/>
                </a:lnTo>
                <a:lnTo>
                  <a:pt x="100404" y="250171"/>
                </a:lnTo>
                <a:lnTo>
                  <a:pt x="106781" y="247439"/>
                </a:lnTo>
                <a:lnTo>
                  <a:pt x="109871" y="245321"/>
                </a:lnTo>
                <a:lnTo>
                  <a:pt x="132018" y="238999"/>
                </a:lnTo>
                <a:lnTo>
                  <a:pt x="135625" y="236718"/>
                </a:lnTo>
                <a:lnTo>
                  <a:pt x="150183" y="233508"/>
                </a:lnTo>
                <a:lnTo>
                  <a:pt x="188094" y="229564"/>
                </a:lnTo>
                <a:lnTo>
                  <a:pt x="201939" y="224479"/>
                </a:lnTo>
                <a:lnTo>
                  <a:pt x="231394" y="220746"/>
                </a:lnTo>
                <a:lnTo>
                  <a:pt x="252421" y="216208"/>
                </a:lnTo>
                <a:lnTo>
                  <a:pt x="289651" y="211820"/>
                </a:lnTo>
                <a:lnTo>
                  <a:pt x="330881" y="200081"/>
                </a:lnTo>
                <a:lnTo>
                  <a:pt x="370339" y="196918"/>
                </a:lnTo>
                <a:lnTo>
                  <a:pt x="413937" y="189434"/>
                </a:lnTo>
                <a:lnTo>
                  <a:pt x="457418" y="186770"/>
                </a:lnTo>
                <a:lnTo>
                  <a:pt x="494146" y="177845"/>
                </a:lnTo>
                <a:lnTo>
                  <a:pt x="527719" y="172077"/>
                </a:lnTo>
                <a:lnTo>
                  <a:pt x="557511" y="167723"/>
                </a:lnTo>
                <a:lnTo>
                  <a:pt x="586843" y="162795"/>
                </a:lnTo>
                <a:lnTo>
                  <a:pt x="624308" y="158689"/>
                </a:lnTo>
                <a:lnTo>
                  <a:pt x="660543" y="153834"/>
                </a:lnTo>
                <a:lnTo>
                  <a:pt x="703603" y="147454"/>
                </a:lnTo>
                <a:lnTo>
                  <a:pt x="746908" y="142775"/>
                </a:lnTo>
                <a:lnTo>
                  <a:pt x="789551" y="135291"/>
                </a:lnTo>
                <a:lnTo>
                  <a:pt x="829146" y="124396"/>
                </a:lnTo>
                <a:lnTo>
                  <a:pt x="868411" y="118538"/>
                </a:lnTo>
                <a:lnTo>
                  <a:pt x="911464" y="114156"/>
                </a:lnTo>
                <a:lnTo>
                  <a:pt x="947702" y="109220"/>
                </a:lnTo>
                <a:lnTo>
                  <a:pt x="990324" y="101279"/>
                </a:lnTo>
                <a:lnTo>
                  <a:pt x="1025133" y="96172"/>
                </a:lnTo>
                <a:lnTo>
                  <a:pt x="1064726" y="88677"/>
                </a:lnTo>
                <a:lnTo>
                  <a:pt x="1102585" y="80173"/>
                </a:lnTo>
                <a:lnTo>
                  <a:pt x="1137945" y="71369"/>
                </a:lnTo>
                <a:lnTo>
                  <a:pt x="1179842" y="62477"/>
                </a:lnTo>
                <a:lnTo>
                  <a:pt x="1218383" y="56204"/>
                </a:lnTo>
                <a:lnTo>
                  <a:pt x="1253946" y="51700"/>
                </a:lnTo>
                <a:lnTo>
                  <a:pt x="1295902" y="46728"/>
                </a:lnTo>
                <a:lnTo>
                  <a:pt x="1334461" y="42608"/>
                </a:lnTo>
                <a:lnTo>
                  <a:pt x="1374157" y="37068"/>
                </a:lnTo>
                <a:lnTo>
                  <a:pt x="1412646" y="34982"/>
                </a:lnTo>
                <a:lnTo>
                  <a:pt x="1451845" y="29647"/>
                </a:lnTo>
                <a:lnTo>
                  <a:pt x="1495871" y="26634"/>
                </a:lnTo>
                <a:lnTo>
                  <a:pt x="1529007" y="22413"/>
                </a:lnTo>
                <a:lnTo>
                  <a:pt x="1566910" y="19198"/>
                </a:lnTo>
                <a:lnTo>
                  <a:pt x="1606384" y="11975"/>
                </a:lnTo>
                <a:lnTo>
                  <a:pt x="1648136" y="9520"/>
                </a:lnTo>
                <a:lnTo>
                  <a:pt x="1691835" y="9094"/>
                </a:lnTo>
                <a:lnTo>
                  <a:pt x="1734548" y="8968"/>
                </a:lnTo>
                <a:lnTo>
                  <a:pt x="1773993" y="8931"/>
                </a:lnTo>
                <a:lnTo>
                  <a:pt x="1805414" y="7930"/>
                </a:lnTo>
                <a:lnTo>
                  <a:pt x="1849010" y="2780"/>
                </a:lnTo>
                <a:lnTo>
                  <a:pt x="1883645" y="813"/>
                </a:lnTo>
                <a:lnTo>
                  <a:pt x="1924444" y="231"/>
                </a:lnTo>
                <a:lnTo>
                  <a:pt x="1968944" y="58"/>
                </a:lnTo>
                <a:lnTo>
                  <a:pt x="2002192" y="18"/>
                </a:lnTo>
                <a:lnTo>
                  <a:pt x="2036812" y="0"/>
                </a:lnTo>
                <a:lnTo>
                  <a:pt x="2069066" y="984"/>
                </a:lnTo>
                <a:lnTo>
                  <a:pt x="2105943" y="6124"/>
                </a:lnTo>
                <a:lnTo>
                  <a:pt x="2148399" y="8089"/>
                </a:lnTo>
                <a:lnTo>
                  <a:pt x="2181168" y="8548"/>
                </a:lnTo>
                <a:lnTo>
                  <a:pt x="2225172" y="14979"/>
                </a:lnTo>
                <a:lnTo>
                  <a:pt x="2265416" y="17988"/>
                </a:lnTo>
                <a:lnTo>
                  <a:pt x="2297668" y="22208"/>
                </a:lnTo>
                <a:lnTo>
                  <a:pt x="2339813" y="25421"/>
                </a:lnTo>
                <a:lnTo>
                  <a:pt x="2383472" y="32644"/>
                </a:lnTo>
                <a:lnTo>
                  <a:pt x="2426640" y="37745"/>
                </a:lnTo>
                <a:lnTo>
                  <a:pt x="2467061" y="44719"/>
                </a:lnTo>
                <a:lnTo>
                  <a:pt x="2511227" y="52656"/>
                </a:lnTo>
                <a:lnTo>
                  <a:pt x="2543744" y="56030"/>
                </a:lnTo>
                <a:lnTo>
                  <a:pt x="2580294" y="60578"/>
                </a:lnTo>
                <a:lnTo>
                  <a:pt x="2610967" y="64572"/>
                </a:lnTo>
                <a:lnTo>
                  <a:pt x="2648590" y="70070"/>
                </a:lnTo>
                <a:lnTo>
                  <a:pt x="2682577" y="75762"/>
                </a:lnTo>
                <a:lnTo>
                  <a:pt x="2717782" y="83733"/>
                </a:lnTo>
                <a:lnTo>
                  <a:pt x="2757698" y="91197"/>
                </a:lnTo>
                <a:lnTo>
                  <a:pt x="2776641" y="96134"/>
                </a:lnTo>
                <a:lnTo>
                  <a:pt x="2814924" y="105067"/>
                </a:lnTo>
                <a:lnTo>
                  <a:pt x="2855818" y="114426"/>
                </a:lnTo>
                <a:lnTo>
                  <a:pt x="2891829" y="122875"/>
                </a:lnTo>
                <a:lnTo>
                  <a:pt x="2928634" y="134099"/>
                </a:lnTo>
                <a:lnTo>
                  <a:pt x="2967378" y="142699"/>
                </a:lnTo>
                <a:lnTo>
                  <a:pt x="3009632" y="150397"/>
                </a:lnTo>
                <a:lnTo>
                  <a:pt x="3051319" y="161320"/>
                </a:lnTo>
                <a:lnTo>
                  <a:pt x="3065661" y="165948"/>
                </a:lnTo>
                <a:lnTo>
                  <a:pt x="3090470" y="170537"/>
                </a:lnTo>
                <a:lnTo>
                  <a:pt x="3129654" y="189622"/>
                </a:lnTo>
                <a:lnTo>
                  <a:pt x="3170918" y="209305"/>
                </a:lnTo>
                <a:lnTo>
                  <a:pt x="3211885" y="229393"/>
                </a:lnTo>
                <a:lnTo>
                  <a:pt x="3215784" y="230315"/>
                </a:lnTo>
                <a:lnTo>
                  <a:pt x="3259116" y="259382"/>
                </a:lnTo>
                <a:lnTo>
                  <a:pt x="3265171" y="266086"/>
                </a:lnTo>
                <a:lnTo>
                  <a:pt x="3290306" y="303517"/>
                </a:lnTo>
                <a:lnTo>
                  <a:pt x="3293622" y="319336"/>
                </a:lnTo>
                <a:lnTo>
                  <a:pt x="3291752" y="328119"/>
                </a:lnTo>
                <a:lnTo>
                  <a:pt x="3287767" y="338643"/>
                </a:lnTo>
                <a:lnTo>
                  <a:pt x="3287208" y="341843"/>
                </a:lnTo>
                <a:lnTo>
                  <a:pt x="3283941" y="348045"/>
                </a:lnTo>
                <a:lnTo>
                  <a:pt x="3280173" y="354108"/>
                </a:lnTo>
                <a:lnTo>
                  <a:pt x="3277061" y="363100"/>
                </a:lnTo>
                <a:lnTo>
                  <a:pt x="3262999" y="387121"/>
                </a:lnTo>
                <a:lnTo>
                  <a:pt x="3260031" y="401269"/>
                </a:lnTo>
                <a:lnTo>
                  <a:pt x="3258633" y="408522"/>
                </a:lnTo>
                <a:lnTo>
                  <a:pt x="3252297" y="429346"/>
                </a:lnTo>
                <a:lnTo>
                  <a:pt x="3248295" y="446687"/>
                </a:lnTo>
                <a:lnTo>
                  <a:pt x="3243471" y="464393"/>
                </a:lnTo>
                <a:lnTo>
                  <a:pt x="3241351" y="475272"/>
                </a:lnTo>
                <a:lnTo>
                  <a:pt x="3226643" y="513027"/>
                </a:lnTo>
                <a:lnTo>
                  <a:pt x="3222669" y="542227"/>
                </a:lnTo>
                <a:lnTo>
                  <a:pt x="3214762" y="553477"/>
                </a:lnTo>
                <a:lnTo>
                  <a:pt x="3205832" y="562445"/>
                </a:lnTo>
                <a:lnTo>
                  <a:pt x="3205732" y="554858"/>
                </a:lnTo>
                <a:lnTo>
                  <a:pt x="3196901" y="562456"/>
                </a:lnTo>
                <a:lnTo>
                  <a:pt x="3153495" y="562556"/>
                </a:lnTo>
                <a:lnTo>
                  <a:pt x="3131188" y="562556"/>
                </a:lnTo>
                <a:lnTo>
                  <a:pt x="3125302" y="559910"/>
                </a:lnTo>
                <a:lnTo>
                  <a:pt x="3118178" y="554868"/>
                </a:lnTo>
                <a:lnTo>
                  <a:pt x="3109642" y="553871"/>
                </a:lnTo>
                <a:lnTo>
                  <a:pt x="3100221" y="553658"/>
                </a:lnTo>
                <a:lnTo>
                  <a:pt x="3099669" y="554640"/>
                </a:lnTo>
                <a:lnTo>
                  <a:pt x="3099056" y="558376"/>
                </a:lnTo>
                <a:lnTo>
                  <a:pt x="3097901" y="559770"/>
                </a:lnTo>
                <a:lnTo>
                  <a:pt x="3093971" y="561318"/>
                </a:lnTo>
                <a:lnTo>
                  <a:pt x="3091533" y="560738"/>
                </a:lnTo>
                <a:lnTo>
                  <a:pt x="3081187" y="553962"/>
                </a:lnTo>
                <a:lnTo>
                  <a:pt x="3057705" y="553626"/>
                </a:lnTo>
                <a:lnTo>
                  <a:pt x="3062847" y="55362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MARTInkShape-2"/>
          <p:cNvSpPr/>
          <p:nvPr/>
        </p:nvSpPr>
        <p:spPr>
          <a:xfrm>
            <a:off x="3214776" y="5279630"/>
            <a:ext cx="302963" cy="310355"/>
          </a:xfrm>
          <a:custGeom>
            <a:avLst/>
            <a:gdLst/>
            <a:ahLst/>
            <a:cxnLst/>
            <a:rect l="0" t="0" r="0" b="0"/>
            <a:pathLst>
              <a:path w="302963" h="310355">
                <a:moveTo>
                  <a:pt x="142786" y="310354"/>
                </a:moveTo>
                <a:lnTo>
                  <a:pt x="147527" y="305614"/>
                </a:lnTo>
                <a:lnTo>
                  <a:pt x="152500" y="303287"/>
                </a:lnTo>
                <a:lnTo>
                  <a:pt x="155215" y="302666"/>
                </a:lnTo>
                <a:lnTo>
                  <a:pt x="197900" y="278163"/>
                </a:lnTo>
                <a:lnTo>
                  <a:pt x="238086" y="241743"/>
                </a:lnTo>
                <a:lnTo>
                  <a:pt x="275114" y="200070"/>
                </a:lnTo>
                <a:lnTo>
                  <a:pt x="290707" y="160724"/>
                </a:lnTo>
                <a:lnTo>
                  <a:pt x="300696" y="123260"/>
                </a:lnTo>
                <a:lnTo>
                  <a:pt x="302962" y="91937"/>
                </a:lnTo>
                <a:lnTo>
                  <a:pt x="298615" y="72777"/>
                </a:lnTo>
                <a:lnTo>
                  <a:pt x="286302" y="49792"/>
                </a:lnTo>
                <a:lnTo>
                  <a:pt x="273048" y="38114"/>
                </a:lnTo>
                <a:lnTo>
                  <a:pt x="229385" y="12966"/>
                </a:lnTo>
                <a:lnTo>
                  <a:pt x="189725" y="496"/>
                </a:lnTo>
                <a:lnTo>
                  <a:pt x="175554" y="0"/>
                </a:lnTo>
                <a:lnTo>
                  <a:pt x="139558" y="10410"/>
                </a:lnTo>
                <a:lnTo>
                  <a:pt x="106111" y="25691"/>
                </a:lnTo>
                <a:lnTo>
                  <a:pt x="67805" y="48376"/>
                </a:lnTo>
                <a:lnTo>
                  <a:pt x="33735" y="82862"/>
                </a:lnTo>
                <a:lnTo>
                  <a:pt x="11443" y="119566"/>
                </a:lnTo>
                <a:lnTo>
                  <a:pt x="3328" y="143912"/>
                </a:lnTo>
                <a:lnTo>
                  <a:pt x="586" y="184174"/>
                </a:lnTo>
                <a:lnTo>
                  <a:pt x="0" y="227911"/>
                </a:lnTo>
                <a:lnTo>
                  <a:pt x="9418" y="249877"/>
                </a:lnTo>
                <a:lnTo>
                  <a:pt x="26700" y="26570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MARTInkShape-3"/>
          <p:cNvSpPr/>
          <p:nvPr/>
        </p:nvSpPr>
        <p:spPr>
          <a:xfrm>
            <a:off x="2491383" y="5259586"/>
            <a:ext cx="53578" cy="1089420"/>
          </a:xfrm>
          <a:custGeom>
            <a:avLst/>
            <a:gdLst/>
            <a:ahLst/>
            <a:cxnLst/>
            <a:rect l="0" t="0" r="0" b="0"/>
            <a:pathLst>
              <a:path w="53578" h="1089420">
                <a:moveTo>
                  <a:pt x="44648" y="0"/>
                </a:moveTo>
                <a:lnTo>
                  <a:pt x="44648" y="9480"/>
                </a:lnTo>
                <a:lnTo>
                  <a:pt x="42002" y="16781"/>
                </a:lnTo>
                <a:lnTo>
                  <a:pt x="38511" y="23333"/>
                </a:lnTo>
                <a:lnTo>
                  <a:pt x="36546" y="33592"/>
                </a:lnTo>
                <a:lnTo>
                  <a:pt x="36783" y="65820"/>
                </a:lnTo>
                <a:lnTo>
                  <a:pt x="44100" y="93040"/>
                </a:lnTo>
                <a:lnTo>
                  <a:pt x="44639" y="135590"/>
                </a:lnTo>
                <a:lnTo>
                  <a:pt x="44648" y="176979"/>
                </a:lnTo>
                <a:lnTo>
                  <a:pt x="45640" y="193561"/>
                </a:lnTo>
                <a:lnTo>
                  <a:pt x="53026" y="215569"/>
                </a:lnTo>
                <a:lnTo>
                  <a:pt x="53571" y="258711"/>
                </a:lnTo>
                <a:lnTo>
                  <a:pt x="53577" y="278783"/>
                </a:lnTo>
                <a:lnTo>
                  <a:pt x="45016" y="315121"/>
                </a:lnTo>
                <a:lnTo>
                  <a:pt x="53220" y="350856"/>
                </a:lnTo>
                <a:lnTo>
                  <a:pt x="43895" y="389677"/>
                </a:lnTo>
                <a:lnTo>
                  <a:pt x="38583" y="399777"/>
                </a:lnTo>
                <a:lnTo>
                  <a:pt x="34801" y="434330"/>
                </a:lnTo>
                <a:lnTo>
                  <a:pt x="29603" y="444427"/>
                </a:lnTo>
                <a:lnTo>
                  <a:pt x="26044" y="469463"/>
                </a:lnTo>
                <a:lnTo>
                  <a:pt x="20725" y="479971"/>
                </a:lnTo>
                <a:lnTo>
                  <a:pt x="10204" y="523734"/>
                </a:lnTo>
                <a:lnTo>
                  <a:pt x="8189" y="539502"/>
                </a:lnTo>
                <a:lnTo>
                  <a:pt x="1911" y="553199"/>
                </a:lnTo>
                <a:lnTo>
                  <a:pt x="22" y="595062"/>
                </a:lnTo>
                <a:lnTo>
                  <a:pt x="0" y="639131"/>
                </a:lnTo>
                <a:lnTo>
                  <a:pt x="0" y="673068"/>
                </a:lnTo>
                <a:lnTo>
                  <a:pt x="2646" y="678819"/>
                </a:lnTo>
                <a:lnTo>
                  <a:pt x="6137" y="684682"/>
                </a:lnTo>
                <a:lnTo>
                  <a:pt x="8378" y="696530"/>
                </a:lnTo>
                <a:lnTo>
                  <a:pt x="8820" y="708424"/>
                </a:lnTo>
                <a:lnTo>
                  <a:pt x="11527" y="714375"/>
                </a:lnTo>
                <a:lnTo>
                  <a:pt x="15045" y="720328"/>
                </a:lnTo>
                <a:lnTo>
                  <a:pt x="17303" y="732234"/>
                </a:lnTo>
                <a:lnTo>
                  <a:pt x="17749" y="744140"/>
                </a:lnTo>
                <a:lnTo>
                  <a:pt x="15165" y="750093"/>
                </a:lnTo>
                <a:lnTo>
                  <a:pt x="11701" y="756047"/>
                </a:lnTo>
                <a:lnTo>
                  <a:pt x="9294" y="766189"/>
                </a:lnTo>
                <a:lnTo>
                  <a:pt x="16045" y="777433"/>
                </a:lnTo>
                <a:lnTo>
                  <a:pt x="17857" y="821347"/>
                </a:lnTo>
                <a:lnTo>
                  <a:pt x="17859" y="863209"/>
                </a:lnTo>
                <a:lnTo>
                  <a:pt x="17859" y="895945"/>
                </a:lnTo>
                <a:lnTo>
                  <a:pt x="20505" y="901898"/>
                </a:lnTo>
                <a:lnTo>
                  <a:pt x="23996" y="907852"/>
                </a:lnTo>
                <a:lnTo>
                  <a:pt x="26237" y="919757"/>
                </a:lnTo>
                <a:lnTo>
                  <a:pt x="26788" y="964406"/>
                </a:lnTo>
                <a:lnTo>
                  <a:pt x="26788" y="967382"/>
                </a:lnTo>
                <a:lnTo>
                  <a:pt x="29434" y="973335"/>
                </a:lnTo>
                <a:lnTo>
                  <a:pt x="34477" y="980502"/>
                </a:lnTo>
                <a:lnTo>
                  <a:pt x="35351" y="986484"/>
                </a:lnTo>
                <a:lnTo>
                  <a:pt x="32909" y="991746"/>
                </a:lnTo>
                <a:lnTo>
                  <a:pt x="29509" y="997394"/>
                </a:lnTo>
                <a:lnTo>
                  <a:pt x="27326" y="1009103"/>
                </a:lnTo>
                <a:lnTo>
                  <a:pt x="26798" y="1038821"/>
                </a:lnTo>
                <a:lnTo>
                  <a:pt x="29439" y="1044773"/>
                </a:lnTo>
                <a:lnTo>
                  <a:pt x="31532" y="1047750"/>
                </a:lnTo>
                <a:lnTo>
                  <a:pt x="31935" y="1050727"/>
                </a:lnTo>
                <a:lnTo>
                  <a:pt x="26811" y="1079096"/>
                </a:lnTo>
                <a:lnTo>
                  <a:pt x="26791" y="1088058"/>
                </a:lnTo>
                <a:lnTo>
                  <a:pt x="25798" y="1088512"/>
                </a:lnTo>
                <a:lnTo>
                  <a:pt x="21644" y="1089152"/>
                </a:lnTo>
                <a:lnTo>
                  <a:pt x="26712" y="1089419"/>
                </a:lnTo>
                <a:lnTo>
                  <a:pt x="27780" y="1055656"/>
                </a:lnTo>
                <a:lnTo>
                  <a:pt x="34891" y="1035860"/>
                </a:lnTo>
                <a:lnTo>
                  <a:pt x="35686" y="1011109"/>
                </a:lnTo>
                <a:lnTo>
                  <a:pt x="44539" y="1000249"/>
                </a:lnTo>
                <a:lnTo>
                  <a:pt x="44648" y="105370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SMARTInkShape-4"/>
          <p:cNvSpPr/>
          <p:nvPr/>
        </p:nvSpPr>
        <p:spPr>
          <a:xfrm>
            <a:off x="3241811" y="5563243"/>
            <a:ext cx="293820" cy="338979"/>
          </a:xfrm>
          <a:custGeom>
            <a:avLst/>
            <a:gdLst/>
            <a:ahLst/>
            <a:cxnLst/>
            <a:rect l="0" t="0" r="0" b="0"/>
            <a:pathLst>
              <a:path w="293820" h="338979">
                <a:moveTo>
                  <a:pt x="169329" y="8882"/>
                </a:moveTo>
                <a:lnTo>
                  <a:pt x="164589" y="4142"/>
                </a:lnTo>
                <a:lnTo>
                  <a:pt x="159616" y="1814"/>
                </a:lnTo>
                <a:lnTo>
                  <a:pt x="115498" y="0"/>
                </a:lnTo>
                <a:lnTo>
                  <a:pt x="81363" y="946"/>
                </a:lnTo>
                <a:lnTo>
                  <a:pt x="62898" y="7082"/>
                </a:lnTo>
                <a:lnTo>
                  <a:pt x="59680" y="9666"/>
                </a:lnTo>
                <a:lnTo>
                  <a:pt x="25017" y="47957"/>
                </a:lnTo>
                <a:lnTo>
                  <a:pt x="11054" y="85313"/>
                </a:lnTo>
                <a:lnTo>
                  <a:pt x="2209" y="123896"/>
                </a:lnTo>
                <a:lnTo>
                  <a:pt x="0" y="168482"/>
                </a:lnTo>
                <a:lnTo>
                  <a:pt x="4450" y="211299"/>
                </a:lnTo>
                <a:lnTo>
                  <a:pt x="24831" y="255877"/>
                </a:lnTo>
                <a:lnTo>
                  <a:pt x="43108" y="288279"/>
                </a:lnTo>
                <a:lnTo>
                  <a:pt x="82511" y="323370"/>
                </a:lnTo>
                <a:lnTo>
                  <a:pt x="94694" y="331547"/>
                </a:lnTo>
                <a:lnTo>
                  <a:pt x="117449" y="336988"/>
                </a:lnTo>
                <a:lnTo>
                  <a:pt x="157978" y="338978"/>
                </a:lnTo>
                <a:lnTo>
                  <a:pt x="194991" y="338248"/>
                </a:lnTo>
                <a:lnTo>
                  <a:pt x="220762" y="326846"/>
                </a:lnTo>
                <a:lnTo>
                  <a:pt x="229561" y="318541"/>
                </a:lnTo>
                <a:lnTo>
                  <a:pt x="237771" y="309227"/>
                </a:lnTo>
                <a:lnTo>
                  <a:pt x="256565" y="292517"/>
                </a:lnTo>
                <a:lnTo>
                  <a:pt x="279341" y="252836"/>
                </a:lnTo>
                <a:lnTo>
                  <a:pt x="290352" y="210712"/>
                </a:lnTo>
                <a:lnTo>
                  <a:pt x="293819" y="173692"/>
                </a:lnTo>
                <a:lnTo>
                  <a:pt x="285220" y="131978"/>
                </a:lnTo>
                <a:lnTo>
                  <a:pt x="281029" y="123784"/>
                </a:lnTo>
                <a:lnTo>
                  <a:pt x="263125" y="104303"/>
                </a:lnTo>
                <a:lnTo>
                  <a:pt x="234870" y="84565"/>
                </a:lnTo>
                <a:lnTo>
                  <a:pt x="213401" y="81157"/>
                </a:lnTo>
                <a:lnTo>
                  <a:pt x="202807" y="79700"/>
                </a:lnTo>
                <a:lnTo>
                  <a:pt x="178259" y="713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ARTInkShape-5"/>
          <p:cNvSpPr/>
          <p:nvPr/>
        </p:nvSpPr>
        <p:spPr>
          <a:xfrm>
            <a:off x="3376663" y="4830961"/>
            <a:ext cx="213072" cy="1526977"/>
          </a:xfrm>
          <a:custGeom>
            <a:avLst/>
            <a:gdLst/>
            <a:ahLst/>
            <a:cxnLst/>
            <a:rect l="0" t="0" r="0" b="0"/>
            <a:pathLst>
              <a:path w="213072" h="1526977">
                <a:moveTo>
                  <a:pt x="213071" y="0"/>
                </a:moveTo>
                <a:lnTo>
                  <a:pt x="208331" y="0"/>
                </a:lnTo>
                <a:lnTo>
                  <a:pt x="207926" y="992"/>
                </a:lnTo>
                <a:lnTo>
                  <a:pt x="210123" y="4740"/>
                </a:lnTo>
                <a:lnTo>
                  <a:pt x="210114" y="6136"/>
                </a:lnTo>
                <a:lnTo>
                  <a:pt x="209115" y="7067"/>
                </a:lnTo>
                <a:lnTo>
                  <a:pt x="204433" y="8820"/>
                </a:lnTo>
                <a:lnTo>
                  <a:pt x="204141" y="51958"/>
                </a:lnTo>
                <a:lnTo>
                  <a:pt x="204141" y="87457"/>
                </a:lnTo>
                <a:lnTo>
                  <a:pt x="196453" y="109253"/>
                </a:lnTo>
                <a:lnTo>
                  <a:pt x="192580" y="145510"/>
                </a:lnTo>
                <a:lnTo>
                  <a:pt x="187526" y="162468"/>
                </a:lnTo>
                <a:lnTo>
                  <a:pt x="185296" y="205356"/>
                </a:lnTo>
                <a:lnTo>
                  <a:pt x="178594" y="225235"/>
                </a:lnTo>
                <a:lnTo>
                  <a:pt x="176606" y="237930"/>
                </a:lnTo>
                <a:lnTo>
                  <a:pt x="171288" y="247989"/>
                </a:lnTo>
                <a:lnTo>
                  <a:pt x="168472" y="289542"/>
                </a:lnTo>
                <a:lnTo>
                  <a:pt x="167453" y="299341"/>
                </a:lnTo>
                <a:lnTo>
                  <a:pt x="160046" y="329712"/>
                </a:lnTo>
                <a:lnTo>
                  <a:pt x="158747" y="337039"/>
                </a:lnTo>
                <a:lnTo>
                  <a:pt x="152474" y="357911"/>
                </a:lnTo>
                <a:lnTo>
                  <a:pt x="150597" y="401354"/>
                </a:lnTo>
                <a:lnTo>
                  <a:pt x="142002" y="444813"/>
                </a:lnTo>
                <a:lnTo>
                  <a:pt x="141640" y="488822"/>
                </a:lnTo>
                <a:lnTo>
                  <a:pt x="140642" y="520225"/>
                </a:lnTo>
                <a:lnTo>
                  <a:pt x="133946" y="538276"/>
                </a:lnTo>
                <a:lnTo>
                  <a:pt x="132753" y="580643"/>
                </a:lnTo>
                <a:lnTo>
                  <a:pt x="132707" y="609685"/>
                </a:lnTo>
                <a:lnTo>
                  <a:pt x="124142" y="650272"/>
                </a:lnTo>
                <a:lnTo>
                  <a:pt x="122855" y="672976"/>
                </a:lnTo>
                <a:lnTo>
                  <a:pt x="115401" y="707323"/>
                </a:lnTo>
                <a:lnTo>
                  <a:pt x="114100" y="718186"/>
                </a:lnTo>
                <a:lnTo>
                  <a:pt x="106764" y="752151"/>
                </a:lnTo>
                <a:lnTo>
                  <a:pt x="105174" y="764814"/>
                </a:lnTo>
                <a:lnTo>
                  <a:pt x="98260" y="792136"/>
                </a:lnTo>
                <a:lnTo>
                  <a:pt x="94389" y="833672"/>
                </a:lnTo>
                <a:lnTo>
                  <a:pt x="85966" y="871961"/>
                </a:lnTo>
                <a:lnTo>
                  <a:pt x="82166" y="880655"/>
                </a:lnTo>
                <a:lnTo>
                  <a:pt x="79393" y="920167"/>
                </a:lnTo>
                <a:lnTo>
                  <a:pt x="78157" y="952091"/>
                </a:lnTo>
                <a:lnTo>
                  <a:pt x="72063" y="976489"/>
                </a:lnTo>
                <a:lnTo>
                  <a:pt x="70360" y="1017477"/>
                </a:lnTo>
                <a:lnTo>
                  <a:pt x="69277" y="1029664"/>
                </a:lnTo>
                <a:lnTo>
                  <a:pt x="55964" y="1071726"/>
                </a:lnTo>
                <a:lnTo>
                  <a:pt x="52478" y="1114366"/>
                </a:lnTo>
                <a:lnTo>
                  <a:pt x="43964" y="1153836"/>
                </a:lnTo>
                <a:lnTo>
                  <a:pt x="40926" y="1173000"/>
                </a:lnTo>
                <a:lnTo>
                  <a:pt x="35043" y="1206867"/>
                </a:lnTo>
                <a:lnTo>
                  <a:pt x="33559" y="1235452"/>
                </a:lnTo>
                <a:lnTo>
                  <a:pt x="26104" y="1262820"/>
                </a:lnTo>
                <a:lnTo>
                  <a:pt x="24577" y="1305864"/>
                </a:lnTo>
                <a:lnTo>
                  <a:pt x="17862" y="1324066"/>
                </a:lnTo>
                <a:lnTo>
                  <a:pt x="15647" y="1364004"/>
                </a:lnTo>
                <a:lnTo>
                  <a:pt x="9554" y="1384835"/>
                </a:lnTo>
                <a:lnTo>
                  <a:pt x="7761" y="1425618"/>
                </a:lnTo>
                <a:lnTo>
                  <a:pt x="7691" y="1465791"/>
                </a:lnTo>
                <a:lnTo>
                  <a:pt x="0" y="1505277"/>
                </a:lnTo>
                <a:lnTo>
                  <a:pt x="7688" y="152697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2" name="SMARTInkShape-Group6"/>
          <p:cNvGrpSpPr/>
          <p:nvPr/>
        </p:nvGrpSpPr>
        <p:grpSpPr>
          <a:xfrm>
            <a:off x="884054" y="3437929"/>
            <a:ext cx="5589970" cy="1116212"/>
            <a:chOff x="884054" y="3437929"/>
            <a:chExt cx="5589970" cy="1116212"/>
          </a:xfrm>
        </p:grpSpPr>
        <p:sp>
          <p:nvSpPr>
            <p:cNvPr id="12" name="SMARTInkShape-6"/>
            <p:cNvSpPr/>
            <p:nvPr/>
          </p:nvSpPr>
          <p:spPr>
            <a:xfrm>
              <a:off x="884054" y="3491630"/>
              <a:ext cx="366103" cy="1062511"/>
            </a:xfrm>
            <a:custGeom>
              <a:avLst/>
              <a:gdLst/>
              <a:ahLst/>
              <a:cxnLst/>
              <a:rect l="0" t="0" r="0" b="0"/>
              <a:pathLst>
                <a:path w="366103" h="1062511">
                  <a:moveTo>
                    <a:pt x="366102" y="1062510"/>
                  </a:moveTo>
                  <a:lnTo>
                    <a:pt x="330528" y="1062510"/>
                  </a:lnTo>
                  <a:lnTo>
                    <a:pt x="316823" y="1048949"/>
                  </a:lnTo>
                  <a:lnTo>
                    <a:pt x="316382" y="1047517"/>
                  </a:lnTo>
                  <a:lnTo>
                    <a:pt x="317081" y="1046561"/>
                  </a:lnTo>
                  <a:lnTo>
                    <a:pt x="318538" y="1045924"/>
                  </a:lnTo>
                  <a:lnTo>
                    <a:pt x="318518" y="1044508"/>
                  </a:lnTo>
                  <a:lnTo>
                    <a:pt x="313509" y="1037075"/>
                  </a:lnTo>
                  <a:lnTo>
                    <a:pt x="306582" y="1028860"/>
                  </a:lnTo>
                  <a:lnTo>
                    <a:pt x="303487" y="1020569"/>
                  </a:lnTo>
                  <a:lnTo>
                    <a:pt x="273709" y="979425"/>
                  </a:lnTo>
                  <a:lnTo>
                    <a:pt x="247366" y="937272"/>
                  </a:lnTo>
                  <a:lnTo>
                    <a:pt x="220618" y="895810"/>
                  </a:lnTo>
                  <a:lnTo>
                    <a:pt x="189995" y="855362"/>
                  </a:lnTo>
                  <a:lnTo>
                    <a:pt x="167152" y="811083"/>
                  </a:lnTo>
                  <a:lnTo>
                    <a:pt x="148855" y="766467"/>
                  </a:lnTo>
                  <a:lnTo>
                    <a:pt x="126868" y="725648"/>
                  </a:lnTo>
                  <a:lnTo>
                    <a:pt x="110364" y="686612"/>
                  </a:lnTo>
                  <a:lnTo>
                    <a:pt x="95267" y="642703"/>
                  </a:lnTo>
                  <a:lnTo>
                    <a:pt x="80356" y="600798"/>
                  </a:lnTo>
                  <a:lnTo>
                    <a:pt x="65470" y="561618"/>
                  </a:lnTo>
                  <a:lnTo>
                    <a:pt x="50587" y="517690"/>
                  </a:lnTo>
                  <a:lnTo>
                    <a:pt x="35704" y="475782"/>
                  </a:lnTo>
                  <a:lnTo>
                    <a:pt x="20821" y="436603"/>
                  </a:lnTo>
                  <a:lnTo>
                    <a:pt x="11561" y="401549"/>
                  </a:lnTo>
                  <a:lnTo>
                    <a:pt x="6501" y="357835"/>
                  </a:lnTo>
                  <a:lnTo>
                    <a:pt x="1916" y="336788"/>
                  </a:lnTo>
                  <a:lnTo>
                    <a:pt x="155" y="292483"/>
                  </a:lnTo>
                  <a:lnTo>
                    <a:pt x="0" y="250511"/>
                  </a:lnTo>
                  <a:lnTo>
                    <a:pt x="984" y="238270"/>
                  </a:lnTo>
                  <a:lnTo>
                    <a:pt x="8363" y="196346"/>
                  </a:lnTo>
                  <a:lnTo>
                    <a:pt x="9662" y="185424"/>
                  </a:lnTo>
                  <a:lnTo>
                    <a:pt x="15934" y="167681"/>
                  </a:lnTo>
                  <a:lnTo>
                    <a:pt x="17988" y="157801"/>
                  </a:lnTo>
                  <a:lnTo>
                    <a:pt x="23730" y="145668"/>
                  </a:lnTo>
                  <a:lnTo>
                    <a:pt x="26864" y="130939"/>
                  </a:lnTo>
                  <a:lnTo>
                    <a:pt x="33664" y="116570"/>
                  </a:lnTo>
                  <a:lnTo>
                    <a:pt x="34344" y="113391"/>
                  </a:lnTo>
                  <a:lnTo>
                    <a:pt x="40041" y="104177"/>
                  </a:lnTo>
                  <a:lnTo>
                    <a:pt x="49863" y="92175"/>
                  </a:lnTo>
                  <a:lnTo>
                    <a:pt x="51919" y="86208"/>
                  </a:lnTo>
                  <a:lnTo>
                    <a:pt x="53459" y="84221"/>
                  </a:lnTo>
                  <a:lnTo>
                    <a:pt x="68698" y="74457"/>
                  </a:lnTo>
                  <a:lnTo>
                    <a:pt x="77450" y="72246"/>
                  </a:lnTo>
                  <a:lnTo>
                    <a:pt x="120416" y="71320"/>
                  </a:lnTo>
                  <a:lnTo>
                    <a:pt x="124921" y="71318"/>
                  </a:lnTo>
                  <a:lnTo>
                    <a:pt x="132572" y="73962"/>
                  </a:lnTo>
                  <a:lnTo>
                    <a:pt x="139280" y="77453"/>
                  </a:lnTo>
                  <a:lnTo>
                    <a:pt x="151628" y="80212"/>
                  </a:lnTo>
                  <a:lnTo>
                    <a:pt x="151742" y="84976"/>
                  </a:lnTo>
                  <a:lnTo>
                    <a:pt x="152750" y="86375"/>
                  </a:lnTo>
                  <a:lnTo>
                    <a:pt x="159474" y="88806"/>
                  </a:lnTo>
                  <a:lnTo>
                    <a:pt x="159889" y="87936"/>
                  </a:lnTo>
                  <a:lnTo>
                    <a:pt x="160687" y="80604"/>
                  </a:lnTo>
                  <a:lnTo>
                    <a:pt x="117976" y="38493"/>
                  </a:lnTo>
                  <a:lnTo>
                    <a:pt x="82580" y="12774"/>
                  </a:lnTo>
                  <a:lnTo>
                    <a:pt x="64403" y="6945"/>
                  </a:lnTo>
                  <a:lnTo>
                    <a:pt x="60790" y="4589"/>
                  </a:lnTo>
                  <a:lnTo>
                    <a:pt x="59373" y="3019"/>
                  </a:lnTo>
                  <a:lnTo>
                    <a:pt x="59421" y="1971"/>
                  </a:lnTo>
                  <a:lnTo>
                    <a:pt x="61886" y="291"/>
                  </a:lnTo>
                  <a:lnTo>
                    <a:pt x="67053" y="0"/>
                  </a:lnTo>
                  <a:lnTo>
                    <a:pt x="68510" y="952"/>
                  </a:lnTo>
                  <a:lnTo>
                    <a:pt x="69481" y="2578"/>
                  </a:lnTo>
                  <a:lnTo>
                    <a:pt x="70128" y="4655"/>
                  </a:lnTo>
                  <a:lnTo>
                    <a:pt x="80520" y="12317"/>
                  </a:lnTo>
                  <a:lnTo>
                    <a:pt x="104910" y="24091"/>
                  </a:lnTo>
                  <a:lnTo>
                    <a:pt x="114087" y="27506"/>
                  </a:lnTo>
                  <a:lnTo>
                    <a:pt x="154200" y="49900"/>
                  </a:lnTo>
                  <a:lnTo>
                    <a:pt x="170474" y="59237"/>
                  </a:lnTo>
                  <a:lnTo>
                    <a:pt x="177511" y="69529"/>
                  </a:lnTo>
                  <a:lnTo>
                    <a:pt x="178485" y="78847"/>
                  </a:lnTo>
                  <a:lnTo>
                    <a:pt x="153713" y="92551"/>
                  </a:lnTo>
                  <a:lnTo>
                    <a:pt x="130746" y="98992"/>
                  </a:lnTo>
                  <a:lnTo>
                    <a:pt x="88061" y="135303"/>
                  </a:lnTo>
                  <a:lnTo>
                    <a:pt x="83778" y="142087"/>
                  </a:lnTo>
                  <a:lnTo>
                    <a:pt x="81367" y="151485"/>
                  </a:lnTo>
                  <a:lnTo>
                    <a:pt x="80412" y="180195"/>
                  </a:lnTo>
                  <a:lnTo>
                    <a:pt x="62493" y="2052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7"/>
            <p:cNvSpPr/>
            <p:nvPr/>
          </p:nvSpPr>
          <p:spPr>
            <a:xfrm>
              <a:off x="1153539" y="3509367"/>
              <a:ext cx="43040" cy="312540"/>
            </a:xfrm>
            <a:custGeom>
              <a:avLst/>
              <a:gdLst/>
              <a:ahLst/>
              <a:cxnLst/>
              <a:rect l="0" t="0" r="0" b="0"/>
              <a:pathLst>
                <a:path w="43040" h="312540">
                  <a:moveTo>
                    <a:pt x="16250" y="0"/>
                  </a:moveTo>
                  <a:lnTo>
                    <a:pt x="11510" y="0"/>
                  </a:lnTo>
                  <a:lnTo>
                    <a:pt x="6536" y="2646"/>
                  </a:lnTo>
                  <a:lnTo>
                    <a:pt x="3821" y="4741"/>
                  </a:lnTo>
                  <a:lnTo>
                    <a:pt x="804" y="9714"/>
                  </a:lnTo>
                  <a:lnTo>
                    <a:pt x="0" y="12429"/>
                  </a:lnTo>
                  <a:lnTo>
                    <a:pt x="1752" y="20737"/>
                  </a:lnTo>
                  <a:lnTo>
                    <a:pt x="5670" y="36572"/>
                  </a:lnTo>
                  <a:lnTo>
                    <a:pt x="8095" y="79855"/>
                  </a:lnTo>
                  <a:lnTo>
                    <a:pt x="14385" y="114832"/>
                  </a:lnTo>
                  <a:lnTo>
                    <a:pt x="22533" y="153197"/>
                  </a:lnTo>
                  <a:lnTo>
                    <a:pt x="31529" y="193384"/>
                  </a:lnTo>
                  <a:lnTo>
                    <a:pt x="38340" y="233991"/>
                  </a:lnTo>
                  <a:lnTo>
                    <a:pt x="42111" y="273395"/>
                  </a:lnTo>
                  <a:lnTo>
                    <a:pt x="43039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8"/>
            <p:cNvSpPr/>
            <p:nvPr/>
          </p:nvSpPr>
          <p:spPr>
            <a:xfrm>
              <a:off x="1125141" y="3514470"/>
              <a:ext cx="166494" cy="135830"/>
            </a:xfrm>
            <a:custGeom>
              <a:avLst/>
              <a:gdLst/>
              <a:ahLst/>
              <a:cxnLst/>
              <a:rect l="0" t="0" r="0" b="0"/>
              <a:pathLst>
                <a:path w="166494" h="135830">
                  <a:moveTo>
                    <a:pt x="0" y="30616"/>
                  </a:moveTo>
                  <a:lnTo>
                    <a:pt x="4740" y="21135"/>
                  </a:lnTo>
                  <a:lnTo>
                    <a:pt x="12359" y="13834"/>
                  </a:lnTo>
                  <a:lnTo>
                    <a:pt x="24344" y="7282"/>
                  </a:lnTo>
                  <a:lnTo>
                    <a:pt x="51420" y="0"/>
                  </a:lnTo>
                  <a:lnTo>
                    <a:pt x="73885" y="3244"/>
                  </a:lnTo>
                  <a:lnTo>
                    <a:pt x="118101" y="13775"/>
                  </a:lnTo>
                  <a:lnTo>
                    <a:pt x="143961" y="32747"/>
                  </a:lnTo>
                  <a:lnTo>
                    <a:pt x="162528" y="57605"/>
                  </a:lnTo>
                  <a:lnTo>
                    <a:pt x="166493" y="66754"/>
                  </a:lnTo>
                  <a:lnTo>
                    <a:pt x="162963" y="79420"/>
                  </a:lnTo>
                  <a:lnTo>
                    <a:pt x="153787" y="93978"/>
                  </a:lnTo>
                  <a:lnTo>
                    <a:pt x="126289" y="116847"/>
                  </a:lnTo>
                  <a:lnTo>
                    <a:pt x="96714" y="131214"/>
                  </a:lnTo>
                  <a:lnTo>
                    <a:pt x="66249" y="135829"/>
                  </a:lnTo>
                  <a:lnTo>
                    <a:pt x="51602" y="134263"/>
                  </a:lnTo>
                  <a:lnTo>
                    <a:pt x="26789" y="119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9"/>
            <p:cNvSpPr/>
            <p:nvPr/>
          </p:nvSpPr>
          <p:spPr>
            <a:xfrm>
              <a:off x="1312664" y="3545086"/>
              <a:ext cx="142876" cy="128610"/>
            </a:xfrm>
            <a:custGeom>
              <a:avLst/>
              <a:gdLst/>
              <a:ahLst/>
              <a:cxnLst/>
              <a:rect l="0" t="0" r="0" b="0"/>
              <a:pathLst>
                <a:path w="142876" h="128610">
                  <a:moveTo>
                    <a:pt x="0" y="0"/>
                  </a:moveTo>
                  <a:lnTo>
                    <a:pt x="4740" y="4740"/>
                  </a:lnTo>
                  <a:lnTo>
                    <a:pt x="7068" y="12359"/>
                  </a:lnTo>
                  <a:lnTo>
                    <a:pt x="18480" y="54663"/>
                  </a:lnTo>
                  <a:lnTo>
                    <a:pt x="25148" y="84770"/>
                  </a:lnTo>
                  <a:lnTo>
                    <a:pt x="26303" y="103720"/>
                  </a:lnTo>
                  <a:lnTo>
                    <a:pt x="23927" y="113236"/>
                  </a:lnTo>
                  <a:lnTo>
                    <a:pt x="21905" y="117162"/>
                  </a:lnTo>
                  <a:lnTo>
                    <a:pt x="21548" y="120772"/>
                  </a:lnTo>
                  <a:lnTo>
                    <a:pt x="23798" y="127429"/>
                  </a:lnTo>
                  <a:lnTo>
                    <a:pt x="24795" y="128609"/>
                  </a:lnTo>
                  <a:lnTo>
                    <a:pt x="25460" y="128403"/>
                  </a:lnTo>
                  <a:lnTo>
                    <a:pt x="26198" y="125529"/>
                  </a:lnTo>
                  <a:lnTo>
                    <a:pt x="26526" y="120944"/>
                  </a:lnTo>
                  <a:lnTo>
                    <a:pt x="11333" y="80092"/>
                  </a:lnTo>
                  <a:lnTo>
                    <a:pt x="10990" y="68338"/>
                  </a:lnTo>
                  <a:lnTo>
                    <a:pt x="16375" y="51557"/>
                  </a:lnTo>
                  <a:lnTo>
                    <a:pt x="21499" y="43420"/>
                  </a:lnTo>
                  <a:lnTo>
                    <a:pt x="55923" y="19225"/>
                  </a:lnTo>
                  <a:lnTo>
                    <a:pt x="76321" y="11980"/>
                  </a:lnTo>
                  <a:lnTo>
                    <a:pt x="108121" y="10524"/>
                  </a:lnTo>
                  <a:lnTo>
                    <a:pt x="14287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0"/>
            <p:cNvSpPr/>
            <p:nvPr/>
          </p:nvSpPr>
          <p:spPr>
            <a:xfrm>
              <a:off x="1482826" y="3545610"/>
              <a:ext cx="115589" cy="136699"/>
            </a:xfrm>
            <a:custGeom>
              <a:avLst/>
              <a:gdLst/>
              <a:ahLst/>
              <a:cxnLst/>
              <a:rect l="0" t="0" r="0" b="0"/>
              <a:pathLst>
                <a:path w="115589" h="136699">
                  <a:moveTo>
                    <a:pt x="26291" y="61983"/>
                  </a:moveTo>
                  <a:lnTo>
                    <a:pt x="31031" y="61983"/>
                  </a:lnTo>
                  <a:lnTo>
                    <a:pt x="59301" y="51897"/>
                  </a:lnTo>
                  <a:lnTo>
                    <a:pt x="91379" y="23533"/>
                  </a:lnTo>
                  <a:lnTo>
                    <a:pt x="94907" y="17444"/>
                  </a:lnTo>
                  <a:lnTo>
                    <a:pt x="95847" y="14431"/>
                  </a:lnTo>
                  <a:lnTo>
                    <a:pt x="95482" y="11431"/>
                  </a:lnTo>
                  <a:lnTo>
                    <a:pt x="92431" y="5450"/>
                  </a:lnTo>
                  <a:lnTo>
                    <a:pt x="89236" y="3459"/>
                  </a:lnTo>
                  <a:lnTo>
                    <a:pt x="72496" y="262"/>
                  </a:lnTo>
                  <a:lnTo>
                    <a:pt x="69000" y="0"/>
                  </a:lnTo>
                  <a:lnTo>
                    <a:pt x="49860" y="4371"/>
                  </a:lnTo>
                  <a:lnTo>
                    <a:pt x="25337" y="16691"/>
                  </a:lnTo>
                  <a:lnTo>
                    <a:pt x="15945" y="27302"/>
                  </a:lnTo>
                  <a:lnTo>
                    <a:pt x="3284" y="57159"/>
                  </a:lnTo>
                  <a:lnTo>
                    <a:pt x="0" y="88762"/>
                  </a:lnTo>
                  <a:lnTo>
                    <a:pt x="9131" y="109274"/>
                  </a:lnTo>
                  <a:lnTo>
                    <a:pt x="18995" y="120374"/>
                  </a:lnTo>
                  <a:lnTo>
                    <a:pt x="31978" y="128615"/>
                  </a:lnTo>
                  <a:lnTo>
                    <a:pt x="50978" y="135584"/>
                  </a:lnTo>
                  <a:lnTo>
                    <a:pt x="67359" y="136698"/>
                  </a:lnTo>
                  <a:lnTo>
                    <a:pt x="115588" y="1244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1"/>
            <p:cNvSpPr/>
            <p:nvPr/>
          </p:nvSpPr>
          <p:spPr>
            <a:xfrm>
              <a:off x="1655650" y="3473648"/>
              <a:ext cx="192796" cy="204936"/>
            </a:xfrm>
            <a:custGeom>
              <a:avLst/>
              <a:gdLst/>
              <a:ahLst/>
              <a:cxnLst/>
              <a:rect l="0" t="0" r="0" b="0"/>
              <a:pathLst>
                <a:path w="192796" h="204936">
                  <a:moveTo>
                    <a:pt x="139217" y="0"/>
                  </a:moveTo>
                  <a:lnTo>
                    <a:pt x="140209" y="17798"/>
                  </a:lnTo>
                  <a:lnTo>
                    <a:pt x="146906" y="59487"/>
                  </a:lnTo>
                  <a:lnTo>
                    <a:pt x="147983" y="95269"/>
                  </a:lnTo>
                  <a:lnTo>
                    <a:pt x="148115" y="138102"/>
                  </a:lnTo>
                  <a:lnTo>
                    <a:pt x="149132" y="164385"/>
                  </a:lnTo>
                  <a:lnTo>
                    <a:pt x="155274" y="180778"/>
                  </a:lnTo>
                  <a:lnTo>
                    <a:pt x="165529" y="195783"/>
                  </a:lnTo>
                  <a:lnTo>
                    <a:pt x="157791" y="182063"/>
                  </a:lnTo>
                  <a:lnTo>
                    <a:pt x="131996" y="154747"/>
                  </a:lnTo>
                  <a:lnTo>
                    <a:pt x="108304" y="139998"/>
                  </a:lnTo>
                  <a:lnTo>
                    <a:pt x="64797" y="128270"/>
                  </a:lnTo>
                  <a:lnTo>
                    <a:pt x="48595" y="127454"/>
                  </a:lnTo>
                  <a:lnTo>
                    <a:pt x="16586" y="135015"/>
                  </a:lnTo>
                  <a:lnTo>
                    <a:pt x="9838" y="137635"/>
                  </a:lnTo>
                  <a:lnTo>
                    <a:pt x="5339" y="141366"/>
                  </a:lnTo>
                  <a:lnTo>
                    <a:pt x="341" y="150804"/>
                  </a:lnTo>
                  <a:lnTo>
                    <a:pt x="0" y="155106"/>
                  </a:lnTo>
                  <a:lnTo>
                    <a:pt x="2267" y="162533"/>
                  </a:lnTo>
                  <a:lnTo>
                    <a:pt x="34017" y="188153"/>
                  </a:lnTo>
                  <a:lnTo>
                    <a:pt x="49797" y="197725"/>
                  </a:lnTo>
                  <a:lnTo>
                    <a:pt x="71822" y="203114"/>
                  </a:lnTo>
                  <a:lnTo>
                    <a:pt x="113814" y="204935"/>
                  </a:lnTo>
                  <a:lnTo>
                    <a:pt x="135865" y="203200"/>
                  </a:lnTo>
                  <a:lnTo>
                    <a:pt x="164021" y="191066"/>
                  </a:lnTo>
                  <a:lnTo>
                    <a:pt x="192795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2"/>
            <p:cNvSpPr/>
            <p:nvPr/>
          </p:nvSpPr>
          <p:spPr>
            <a:xfrm>
              <a:off x="1875602" y="3563054"/>
              <a:ext cx="26422" cy="107048"/>
            </a:xfrm>
            <a:custGeom>
              <a:avLst/>
              <a:gdLst/>
              <a:ahLst/>
              <a:cxnLst/>
              <a:rect l="0" t="0" r="0" b="0"/>
              <a:pathLst>
                <a:path w="26422" h="107048">
                  <a:moveTo>
                    <a:pt x="8562" y="8821"/>
                  </a:moveTo>
                  <a:lnTo>
                    <a:pt x="0" y="259"/>
                  </a:lnTo>
                  <a:lnTo>
                    <a:pt x="4482" y="0"/>
                  </a:lnTo>
                  <a:lnTo>
                    <a:pt x="5842" y="1949"/>
                  </a:lnTo>
                  <a:lnTo>
                    <a:pt x="16144" y="44824"/>
                  </a:lnTo>
                  <a:lnTo>
                    <a:pt x="17373" y="85256"/>
                  </a:lnTo>
                  <a:lnTo>
                    <a:pt x="20085" y="95048"/>
                  </a:lnTo>
                  <a:lnTo>
                    <a:pt x="26421" y="107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1919883" y="352722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4"/>
            <p:cNvSpPr/>
            <p:nvPr/>
          </p:nvSpPr>
          <p:spPr>
            <a:xfrm>
              <a:off x="1966877" y="3562945"/>
              <a:ext cx="122671" cy="93027"/>
            </a:xfrm>
            <a:custGeom>
              <a:avLst/>
              <a:gdLst/>
              <a:ahLst/>
              <a:cxnLst/>
              <a:rect l="0" t="0" r="0" b="0"/>
              <a:pathLst>
                <a:path w="122671" h="93027">
                  <a:moveTo>
                    <a:pt x="69092" y="0"/>
                  </a:moveTo>
                  <a:lnTo>
                    <a:pt x="51876" y="993"/>
                  </a:lnTo>
                  <a:lnTo>
                    <a:pt x="31910" y="8122"/>
                  </a:lnTo>
                  <a:lnTo>
                    <a:pt x="13978" y="22361"/>
                  </a:lnTo>
                  <a:lnTo>
                    <a:pt x="2932" y="38155"/>
                  </a:lnTo>
                  <a:lnTo>
                    <a:pt x="0" y="46062"/>
                  </a:lnTo>
                  <a:lnTo>
                    <a:pt x="1342" y="55529"/>
                  </a:lnTo>
                  <a:lnTo>
                    <a:pt x="3090" y="60832"/>
                  </a:lnTo>
                  <a:lnTo>
                    <a:pt x="12968" y="72016"/>
                  </a:lnTo>
                  <a:lnTo>
                    <a:pt x="26289" y="81617"/>
                  </a:lnTo>
                  <a:lnTo>
                    <a:pt x="66517" y="93026"/>
                  </a:lnTo>
                  <a:lnTo>
                    <a:pt x="12267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5"/>
            <p:cNvSpPr/>
            <p:nvPr/>
          </p:nvSpPr>
          <p:spPr>
            <a:xfrm>
              <a:off x="2160984" y="3455789"/>
              <a:ext cx="44650" cy="205383"/>
            </a:xfrm>
            <a:custGeom>
              <a:avLst/>
              <a:gdLst/>
              <a:ahLst/>
              <a:cxnLst/>
              <a:rect l="0" t="0" r="0" b="0"/>
              <a:pathLst>
                <a:path w="44650" h="205383">
                  <a:moveTo>
                    <a:pt x="0" y="0"/>
                  </a:moveTo>
                  <a:lnTo>
                    <a:pt x="2646" y="43174"/>
                  </a:lnTo>
                  <a:lnTo>
                    <a:pt x="12429" y="84816"/>
                  </a:lnTo>
                  <a:lnTo>
                    <a:pt x="24212" y="128933"/>
                  </a:lnTo>
                  <a:lnTo>
                    <a:pt x="31021" y="168673"/>
                  </a:lnTo>
                  <a:lnTo>
                    <a:pt x="44649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6"/>
            <p:cNvSpPr/>
            <p:nvPr/>
          </p:nvSpPr>
          <p:spPr>
            <a:xfrm>
              <a:off x="2152054" y="3537302"/>
              <a:ext cx="151806" cy="114941"/>
            </a:xfrm>
            <a:custGeom>
              <a:avLst/>
              <a:gdLst/>
              <a:ahLst/>
              <a:cxnLst/>
              <a:rect l="0" t="0" r="0" b="0"/>
              <a:pathLst>
                <a:path w="151806" h="114941">
                  <a:moveTo>
                    <a:pt x="0" y="25643"/>
                  </a:moveTo>
                  <a:lnTo>
                    <a:pt x="0" y="20903"/>
                  </a:lnTo>
                  <a:lnTo>
                    <a:pt x="2647" y="15930"/>
                  </a:lnTo>
                  <a:lnTo>
                    <a:pt x="4741" y="13214"/>
                  </a:lnTo>
                  <a:lnTo>
                    <a:pt x="21910" y="4652"/>
                  </a:lnTo>
                  <a:lnTo>
                    <a:pt x="50226" y="0"/>
                  </a:lnTo>
                  <a:lnTo>
                    <a:pt x="92567" y="1727"/>
                  </a:lnTo>
                  <a:lnTo>
                    <a:pt x="120922" y="11328"/>
                  </a:lnTo>
                  <a:lnTo>
                    <a:pt x="128157" y="16966"/>
                  </a:lnTo>
                  <a:lnTo>
                    <a:pt x="130087" y="19858"/>
                  </a:lnTo>
                  <a:lnTo>
                    <a:pt x="130381" y="23771"/>
                  </a:lnTo>
                  <a:lnTo>
                    <a:pt x="128039" y="38758"/>
                  </a:lnTo>
                  <a:lnTo>
                    <a:pt x="136159" y="79292"/>
                  </a:lnTo>
                  <a:lnTo>
                    <a:pt x="151805" y="114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7"/>
            <p:cNvSpPr/>
            <p:nvPr/>
          </p:nvSpPr>
          <p:spPr>
            <a:xfrm>
              <a:off x="2303859" y="347364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8"/>
            <p:cNvSpPr/>
            <p:nvPr/>
          </p:nvSpPr>
          <p:spPr>
            <a:xfrm>
              <a:off x="2403695" y="3545086"/>
              <a:ext cx="128357" cy="106028"/>
            </a:xfrm>
            <a:custGeom>
              <a:avLst/>
              <a:gdLst/>
              <a:ahLst/>
              <a:cxnLst/>
              <a:rect l="0" t="0" r="0" b="0"/>
              <a:pathLst>
                <a:path w="128357" h="106028">
                  <a:moveTo>
                    <a:pt x="16250" y="17859"/>
                  </a:moveTo>
                  <a:lnTo>
                    <a:pt x="9121" y="25981"/>
                  </a:lnTo>
                  <a:lnTo>
                    <a:pt x="2011" y="40220"/>
                  </a:lnTo>
                  <a:lnTo>
                    <a:pt x="0" y="51279"/>
                  </a:lnTo>
                  <a:lnTo>
                    <a:pt x="1752" y="60163"/>
                  </a:lnTo>
                  <a:lnTo>
                    <a:pt x="15701" y="83432"/>
                  </a:lnTo>
                  <a:lnTo>
                    <a:pt x="28905" y="94297"/>
                  </a:lnTo>
                  <a:lnTo>
                    <a:pt x="47781" y="103346"/>
                  </a:lnTo>
                  <a:lnTo>
                    <a:pt x="64949" y="106027"/>
                  </a:lnTo>
                  <a:lnTo>
                    <a:pt x="80559" y="105662"/>
                  </a:lnTo>
                  <a:lnTo>
                    <a:pt x="97417" y="102193"/>
                  </a:lnTo>
                  <a:lnTo>
                    <a:pt x="112187" y="92052"/>
                  </a:lnTo>
                  <a:lnTo>
                    <a:pt x="126366" y="74899"/>
                  </a:lnTo>
                  <a:lnTo>
                    <a:pt x="128356" y="70769"/>
                  </a:lnTo>
                  <a:lnTo>
                    <a:pt x="127698" y="65038"/>
                  </a:lnTo>
                  <a:lnTo>
                    <a:pt x="121676" y="50734"/>
                  </a:lnTo>
                  <a:lnTo>
                    <a:pt x="107093" y="37100"/>
                  </a:lnTo>
                  <a:lnTo>
                    <a:pt x="67239" y="13264"/>
                  </a:lnTo>
                  <a:lnTo>
                    <a:pt x="251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9"/>
            <p:cNvSpPr/>
            <p:nvPr/>
          </p:nvSpPr>
          <p:spPr>
            <a:xfrm>
              <a:off x="2566605" y="3556118"/>
              <a:ext cx="121232" cy="111991"/>
            </a:xfrm>
            <a:custGeom>
              <a:avLst/>
              <a:gdLst/>
              <a:ahLst/>
              <a:cxnLst/>
              <a:rect l="0" t="0" r="0" b="0"/>
              <a:pathLst>
                <a:path w="121232" h="111991">
                  <a:moveTo>
                    <a:pt x="5145" y="24686"/>
                  </a:moveTo>
                  <a:lnTo>
                    <a:pt x="4153" y="38944"/>
                  </a:lnTo>
                  <a:lnTo>
                    <a:pt x="0" y="54157"/>
                  </a:lnTo>
                  <a:lnTo>
                    <a:pt x="7402" y="92209"/>
                  </a:lnTo>
                  <a:lnTo>
                    <a:pt x="12098" y="103893"/>
                  </a:lnTo>
                  <a:lnTo>
                    <a:pt x="13684" y="111990"/>
                  </a:lnTo>
                  <a:lnTo>
                    <a:pt x="13814" y="111663"/>
                  </a:lnTo>
                  <a:lnTo>
                    <a:pt x="13959" y="108652"/>
                  </a:lnTo>
                  <a:lnTo>
                    <a:pt x="6376" y="85252"/>
                  </a:lnTo>
                  <a:lnTo>
                    <a:pt x="12941" y="46332"/>
                  </a:lnTo>
                  <a:lnTo>
                    <a:pt x="23220" y="23162"/>
                  </a:lnTo>
                  <a:lnTo>
                    <a:pt x="30707" y="14087"/>
                  </a:lnTo>
                  <a:lnTo>
                    <a:pt x="43598" y="3521"/>
                  </a:lnTo>
                  <a:lnTo>
                    <a:pt x="54977" y="397"/>
                  </a:lnTo>
                  <a:lnTo>
                    <a:pt x="66980" y="0"/>
                  </a:lnTo>
                  <a:lnTo>
                    <a:pt x="70181" y="1284"/>
                  </a:lnTo>
                  <a:lnTo>
                    <a:pt x="89005" y="20355"/>
                  </a:lnTo>
                  <a:lnTo>
                    <a:pt x="108116" y="53603"/>
                  </a:lnTo>
                  <a:lnTo>
                    <a:pt x="111061" y="66217"/>
                  </a:lnTo>
                  <a:lnTo>
                    <a:pt x="112926" y="81089"/>
                  </a:lnTo>
                  <a:lnTo>
                    <a:pt x="121231" y="96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0"/>
            <p:cNvSpPr/>
            <p:nvPr/>
          </p:nvSpPr>
          <p:spPr>
            <a:xfrm>
              <a:off x="2803922" y="3527361"/>
              <a:ext cx="195832" cy="142741"/>
            </a:xfrm>
            <a:custGeom>
              <a:avLst/>
              <a:gdLst/>
              <a:ahLst/>
              <a:cxnLst/>
              <a:rect l="0" t="0" r="0" b="0"/>
              <a:pathLst>
                <a:path w="195832" h="142741">
                  <a:moveTo>
                    <a:pt x="0" y="62373"/>
                  </a:moveTo>
                  <a:lnTo>
                    <a:pt x="0" y="70062"/>
                  </a:lnTo>
                  <a:lnTo>
                    <a:pt x="38583" y="71230"/>
                  </a:lnTo>
                  <a:lnTo>
                    <a:pt x="76229" y="73934"/>
                  </a:lnTo>
                  <a:lnTo>
                    <a:pt x="104938" y="78366"/>
                  </a:lnTo>
                  <a:lnTo>
                    <a:pt x="139572" y="79680"/>
                  </a:lnTo>
                  <a:lnTo>
                    <a:pt x="183555" y="80226"/>
                  </a:lnTo>
                  <a:lnTo>
                    <a:pt x="185760" y="80230"/>
                  </a:lnTo>
                  <a:lnTo>
                    <a:pt x="185355" y="79238"/>
                  </a:lnTo>
                  <a:lnTo>
                    <a:pt x="182260" y="75491"/>
                  </a:lnTo>
                  <a:lnTo>
                    <a:pt x="177577" y="73164"/>
                  </a:lnTo>
                  <a:lnTo>
                    <a:pt x="170127" y="71412"/>
                  </a:lnTo>
                  <a:lnTo>
                    <a:pt x="162626" y="63203"/>
                  </a:lnTo>
                  <a:lnTo>
                    <a:pt x="157276" y="54143"/>
                  </a:lnTo>
                  <a:lnTo>
                    <a:pt x="153467" y="50933"/>
                  </a:lnTo>
                  <a:lnTo>
                    <a:pt x="133098" y="40491"/>
                  </a:lnTo>
                  <a:lnTo>
                    <a:pt x="98923" y="16203"/>
                  </a:lnTo>
                  <a:lnTo>
                    <a:pt x="72037" y="319"/>
                  </a:lnTo>
                  <a:lnTo>
                    <a:pt x="81096" y="0"/>
                  </a:lnTo>
                  <a:lnTo>
                    <a:pt x="110056" y="8013"/>
                  </a:lnTo>
                  <a:lnTo>
                    <a:pt x="150319" y="27676"/>
                  </a:lnTo>
                  <a:lnTo>
                    <a:pt x="177749" y="45928"/>
                  </a:lnTo>
                  <a:lnTo>
                    <a:pt x="189367" y="60698"/>
                  </a:lnTo>
                  <a:lnTo>
                    <a:pt x="193304" y="71881"/>
                  </a:lnTo>
                  <a:lnTo>
                    <a:pt x="195831" y="90489"/>
                  </a:lnTo>
                  <a:lnTo>
                    <a:pt x="193531" y="97359"/>
                  </a:lnTo>
                  <a:lnTo>
                    <a:pt x="181185" y="118023"/>
                  </a:lnTo>
                  <a:lnTo>
                    <a:pt x="142875" y="142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1"/>
            <p:cNvSpPr/>
            <p:nvPr/>
          </p:nvSpPr>
          <p:spPr>
            <a:xfrm>
              <a:off x="3144292" y="3484187"/>
              <a:ext cx="186482" cy="202705"/>
            </a:xfrm>
            <a:custGeom>
              <a:avLst/>
              <a:gdLst/>
              <a:ahLst/>
              <a:cxnLst/>
              <a:rect l="0" t="0" r="0" b="0"/>
              <a:pathLst>
                <a:path w="186482" h="202705">
                  <a:moveTo>
                    <a:pt x="159692" y="16250"/>
                  </a:moveTo>
                  <a:lnTo>
                    <a:pt x="151571" y="9121"/>
                  </a:lnTo>
                  <a:lnTo>
                    <a:pt x="138324" y="2011"/>
                  </a:lnTo>
                  <a:lnTo>
                    <a:pt x="131013" y="0"/>
                  </a:lnTo>
                  <a:lnTo>
                    <a:pt x="111838" y="3608"/>
                  </a:lnTo>
                  <a:lnTo>
                    <a:pt x="74539" y="20845"/>
                  </a:lnTo>
                  <a:lnTo>
                    <a:pt x="34484" y="60994"/>
                  </a:lnTo>
                  <a:lnTo>
                    <a:pt x="16760" y="84078"/>
                  </a:lnTo>
                  <a:lnTo>
                    <a:pt x="6870" y="104935"/>
                  </a:lnTo>
                  <a:lnTo>
                    <a:pt x="521" y="145371"/>
                  </a:lnTo>
                  <a:lnTo>
                    <a:pt x="0" y="152932"/>
                  </a:lnTo>
                  <a:lnTo>
                    <a:pt x="4713" y="166625"/>
                  </a:lnTo>
                  <a:lnTo>
                    <a:pt x="8747" y="173055"/>
                  </a:lnTo>
                  <a:lnTo>
                    <a:pt x="33388" y="191585"/>
                  </a:lnTo>
                  <a:lnTo>
                    <a:pt x="56343" y="200162"/>
                  </a:lnTo>
                  <a:lnTo>
                    <a:pt x="94674" y="202704"/>
                  </a:lnTo>
                  <a:lnTo>
                    <a:pt x="138994" y="193976"/>
                  </a:lnTo>
                  <a:lnTo>
                    <a:pt x="186481" y="176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2"/>
            <p:cNvSpPr/>
            <p:nvPr/>
          </p:nvSpPr>
          <p:spPr>
            <a:xfrm>
              <a:off x="3388136" y="3464718"/>
              <a:ext cx="148021" cy="229632"/>
            </a:xfrm>
            <a:custGeom>
              <a:avLst/>
              <a:gdLst/>
              <a:ahLst/>
              <a:cxnLst/>
              <a:rect l="0" t="0" r="0" b="0"/>
              <a:pathLst>
                <a:path w="148021" h="229632">
                  <a:moveTo>
                    <a:pt x="5145" y="0"/>
                  </a:moveTo>
                  <a:lnTo>
                    <a:pt x="4153" y="15251"/>
                  </a:lnTo>
                  <a:lnTo>
                    <a:pt x="0" y="36600"/>
                  </a:lnTo>
                  <a:lnTo>
                    <a:pt x="3835" y="70032"/>
                  </a:lnTo>
                  <a:lnTo>
                    <a:pt x="7403" y="109386"/>
                  </a:lnTo>
                  <a:lnTo>
                    <a:pt x="12757" y="152907"/>
                  </a:lnTo>
                  <a:lnTo>
                    <a:pt x="19951" y="192886"/>
                  </a:lnTo>
                  <a:lnTo>
                    <a:pt x="22886" y="229631"/>
                  </a:lnTo>
                  <a:lnTo>
                    <a:pt x="22925" y="229486"/>
                  </a:lnTo>
                  <a:lnTo>
                    <a:pt x="27742" y="189206"/>
                  </a:lnTo>
                  <a:lnTo>
                    <a:pt x="33090" y="158274"/>
                  </a:lnTo>
                  <a:lnTo>
                    <a:pt x="56683" y="115762"/>
                  </a:lnTo>
                  <a:lnTo>
                    <a:pt x="65423" y="106020"/>
                  </a:lnTo>
                  <a:lnTo>
                    <a:pt x="83859" y="95026"/>
                  </a:lnTo>
                  <a:lnTo>
                    <a:pt x="89371" y="94109"/>
                  </a:lnTo>
                  <a:lnTo>
                    <a:pt x="100787" y="95735"/>
                  </a:lnTo>
                  <a:lnTo>
                    <a:pt x="109830" y="102411"/>
                  </a:lnTo>
                  <a:lnTo>
                    <a:pt x="116164" y="111001"/>
                  </a:lnTo>
                  <a:lnTo>
                    <a:pt x="125305" y="137196"/>
                  </a:lnTo>
                  <a:lnTo>
                    <a:pt x="132167" y="173731"/>
                  </a:lnTo>
                  <a:lnTo>
                    <a:pt x="137039" y="186083"/>
                  </a:lnTo>
                  <a:lnTo>
                    <a:pt x="139171" y="192836"/>
                  </a:lnTo>
                  <a:lnTo>
                    <a:pt x="14802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3"/>
            <p:cNvSpPr/>
            <p:nvPr/>
          </p:nvSpPr>
          <p:spPr>
            <a:xfrm>
              <a:off x="3616632" y="3571875"/>
              <a:ext cx="8822" cy="98227"/>
            </a:xfrm>
            <a:custGeom>
              <a:avLst/>
              <a:gdLst/>
              <a:ahLst/>
              <a:cxnLst/>
              <a:rect l="0" t="0" r="0" b="0"/>
              <a:pathLst>
                <a:path w="8822" h="98227">
                  <a:moveTo>
                    <a:pt x="8821" y="0"/>
                  </a:moveTo>
                  <a:lnTo>
                    <a:pt x="7829" y="14258"/>
                  </a:lnTo>
                  <a:lnTo>
                    <a:pt x="1753" y="38829"/>
                  </a:lnTo>
                  <a:lnTo>
                    <a:pt x="0" y="81239"/>
                  </a:lnTo>
                  <a:lnTo>
                    <a:pt x="8821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4"/>
            <p:cNvSpPr/>
            <p:nvPr/>
          </p:nvSpPr>
          <p:spPr>
            <a:xfrm>
              <a:off x="3714859" y="3572849"/>
              <a:ext cx="98118" cy="124042"/>
            </a:xfrm>
            <a:custGeom>
              <a:avLst/>
              <a:gdLst/>
              <a:ahLst/>
              <a:cxnLst/>
              <a:rect l="0" t="0" r="0" b="0"/>
              <a:pathLst>
                <a:path w="98118" h="124042">
                  <a:moveTo>
                    <a:pt x="8820" y="52604"/>
                  </a:moveTo>
                  <a:lnTo>
                    <a:pt x="8820" y="94844"/>
                  </a:lnTo>
                  <a:lnTo>
                    <a:pt x="8820" y="109111"/>
                  </a:lnTo>
                  <a:lnTo>
                    <a:pt x="8820" y="108135"/>
                  </a:lnTo>
                  <a:lnTo>
                    <a:pt x="1753" y="96725"/>
                  </a:lnTo>
                  <a:lnTo>
                    <a:pt x="0" y="66905"/>
                  </a:lnTo>
                  <a:lnTo>
                    <a:pt x="9404" y="42620"/>
                  </a:lnTo>
                  <a:lnTo>
                    <a:pt x="29011" y="15668"/>
                  </a:lnTo>
                  <a:lnTo>
                    <a:pt x="38630" y="6422"/>
                  </a:lnTo>
                  <a:lnTo>
                    <a:pt x="46212" y="2313"/>
                  </a:lnTo>
                  <a:lnTo>
                    <a:pt x="56059" y="0"/>
                  </a:lnTo>
                  <a:lnTo>
                    <a:pt x="59165" y="1660"/>
                  </a:lnTo>
                  <a:lnTo>
                    <a:pt x="65261" y="8795"/>
                  </a:lnTo>
                  <a:lnTo>
                    <a:pt x="75536" y="48721"/>
                  </a:lnTo>
                  <a:lnTo>
                    <a:pt x="86704" y="88988"/>
                  </a:lnTo>
                  <a:lnTo>
                    <a:pt x="89076" y="104493"/>
                  </a:lnTo>
                  <a:lnTo>
                    <a:pt x="98117" y="1240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5"/>
            <p:cNvSpPr/>
            <p:nvPr/>
          </p:nvSpPr>
          <p:spPr>
            <a:xfrm>
              <a:off x="3873059" y="3589878"/>
              <a:ext cx="89482" cy="107013"/>
            </a:xfrm>
            <a:custGeom>
              <a:avLst/>
              <a:gdLst/>
              <a:ahLst/>
              <a:cxnLst/>
              <a:rect l="0" t="0" r="0" b="0"/>
              <a:pathLst>
                <a:path w="89482" h="107013">
                  <a:moveTo>
                    <a:pt x="2425" y="26645"/>
                  </a:moveTo>
                  <a:lnTo>
                    <a:pt x="41134" y="26645"/>
                  </a:lnTo>
                  <a:lnTo>
                    <a:pt x="80380" y="15622"/>
                  </a:lnTo>
                  <a:lnTo>
                    <a:pt x="84160" y="13343"/>
                  </a:lnTo>
                  <a:lnTo>
                    <a:pt x="86681" y="10832"/>
                  </a:lnTo>
                  <a:lnTo>
                    <a:pt x="89481" y="5396"/>
                  </a:lnTo>
                  <a:lnTo>
                    <a:pt x="89236" y="3549"/>
                  </a:lnTo>
                  <a:lnTo>
                    <a:pt x="88080" y="2319"/>
                  </a:lnTo>
                  <a:lnTo>
                    <a:pt x="86318" y="1498"/>
                  </a:lnTo>
                  <a:lnTo>
                    <a:pt x="53504" y="0"/>
                  </a:lnTo>
                  <a:lnTo>
                    <a:pt x="42324" y="2566"/>
                  </a:lnTo>
                  <a:lnTo>
                    <a:pt x="17583" y="17039"/>
                  </a:lnTo>
                  <a:lnTo>
                    <a:pt x="6516" y="30313"/>
                  </a:lnTo>
                  <a:lnTo>
                    <a:pt x="2176" y="38020"/>
                  </a:lnTo>
                  <a:lnTo>
                    <a:pt x="0" y="51875"/>
                  </a:lnTo>
                  <a:lnTo>
                    <a:pt x="808" y="58348"/>
                  </a:lnTo>
                  <a:lnTo>
                    <a:pt x="3331" y="63655"/>
                  </a:lnTo>
                  <a:lnTo>
                    <a:pt x="11427" y="72198"/>
                  </a:lnTo>
                  <a:lnTo>
                    <a:pt x="56003" y="107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6"/>
            <p:cNvSpPr/>
            <p:nvPr/>
          </p:nvSpPr>
          <p:spPr>
            <a:xfrm>
              <a:off x="4027289" y="3565010"/>
              <a:ext cx="89298" cy="111410"/>
            </a:xfrm>
            <a:custGeom>
              <a:avLst/>
              <a:gdLst/>
              <a:ahLst/>
              <a:cxnLst/>
              <a:rect l="0" t="0" r="0" b="0"/>
              <a:pathLst>
                <a:path w="89298" h="111410">
                  <a:moveTo>
                    <a:pt x="89297" y="15794"/>
                  </a:moveTo>
                  <a:lnTo>
                    <a:pt x="76868" y="3366"/>
                  </a:lnTo>
                  <a:lnTo>
                    <a:pt x="65913" y="349"/>
                  </a:lnTo>
                  <a:lnTo>
                    <a:pt x="53107" y="0"/>
                  </a:lnTo>
                  <a:lnTo>
                    <a:pt x="38204" y="5765"/>
                  </a:lnTo>
                  <a:lnTo>
                    <a:pt x="41196" y="20760"/>
                  </a:lnTo>
                  <a:lnTo>
                    <a:pt x="68043" y="62873"/>
                  </a:lnTo>
                  <a:lnTo>
                    <a:pt x="72151" y="68016"/>
                  </a:lnTo>
                  <a:lnTo>
                    <a:pt x="76715" y="81668"/>
                  </a:lnTo>
                  <a:lnTo>
                    <a:pt x="77752" y="95673"/>
                  </a:lnTo>
                  <a:lnTo>
                    <a:pt x="74905" y="105205"/>
                  </a:lnTo>
                  <a:lnTo>
                    <a:pt x="72757" y="108144"/>
                  </a:lnTo>
                  <a:lnTo>
                    <a:pt x="67724" y="111409"/>
                  </a:lnTo>
                  <a:lnTo>
                    <a:pt x="59534" y="110214"/>
                  </a:lnTo>
                  <a:lnTo>
                    <a:pt x="47296" y="107368"/>
                  </a:lnTo>
                  <a:lnTo>
                    <a:pt x="0" y="961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7"/>
            <p:cNvSpPr/>
            <p:nvPr/>
          </p:nvSpPr>
          <p:spPr>
            <a:xfrm>
              <a:off x="4179093" y="3585585"/>
              <a:ext cx="160736" cy="123479"/>
            </a:xfrm>
            <a:custGeom>
              <a:avLst/>
              <a:gdLst/>
              <a:ahLst/>
              <a:cxnLst/>
              <a:rect l="0" t="0" r="0" b="0"/>
              <a:pathLst>
                <a:path w="160736" h="123479">
                  <a:moveTo>
                    <a:pt x="0" y="39868"/>
                  </a:moveTo>
                  <a:lnTo>
                    <a:pt x="4741" y="39868"/>
                  </a:lnTo>
                  <a:lnTo>
                    <a:pt x="9714" y="42514"/>
                  </a:lnTo>
                  <a:lnTo>
                    <a:pt x="12429" y="44609"/>
                  </a:lnTo>
                  <a:lnTo>
                    <a:pt x="30472" y="47556"/>
                  </a:lnTo>
                  <a:lnTo>
                    <a:pt x="73290" y="39631"/>
                  </a:lnTo>
                  <a:lnTo>
                    <a:pt x="81521" y="35463"/>
                  </a:lnTo>
                  <a:lnTo>
                    <a:pt x="103992" y="15958"/>
                  </a:lnTo>
                  <a:lnTo>
                    <a:pt x="104054" y="14007"/>
                  </a:lnTo>
                  <a:lnTo>
                    <a:pt x="101479" y="9191"/>
                  </a:lnTo>
                  <a:lnTo>
                    <a:pt x="94450" y="903"/>
                  </a:lnTo>
                  <a:lnTo>
                    <a:pt x="89756" y="0"/>
                  </a:lnTo>
                  <a:lnTo>
                    <a:pt x="76603" y="1644"/>
                  </a:lnTo>
                  <a:lnTo>
                    <a:pt x="61944" y="8148"/>
                  </a:lnTo>
                  <a:lnTo>
                    <a:pt x="34836" y="27355"/>
                  </a:lnTo>
                  <a:lnTo>
                    <a:pt x="7993" y="57881"/>
                  </a:lnTo>
                  <a:lnTo>
                    <a:pt x="6322" y="63783"/>
                  </a:lnTo>
                  <a:lnTo>
                    <a:pt x="7109" y="78278"/>
                  </a:lnTo>
                  <a:lnTo>
                    <a:pt x="17872" y="103173"/>
                  </a:lnTo>
                  <a:lnTo>
                    <a:pt x="22829" y="108860"/>
                  </a:lnTo>
                  <a:lnTo>
                    <a:pt x="33628" y="115180"/>
                  </a:lnTo>
                  <a:lnTo>
                    <a:pt x="60346" y="123478"/>
                  </a:lnTo>
                  <a:lnTo>
                    <a:pt x="93397" y="122739"/>
                  </a:lnTo>
                  <a:lnTo>
                    <a:pt x="160735" y="934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8"/>
            <p:cNvSpPr/>
            <p:nvPr/>
          </p:nvSpPr>
          <p:spPr>
            <a:xfrm>
              <a:off x="4527522" y="3437929"/>
              <a:ext cx="196283" cy="240919"/>
            </a:xfrm>
            <a:custGeom>
              <a:avLst/>
              <a:gdLst/>
              <a:ahLst/>
              <a:cxnLst/>
              <a:rect l="0" t="0" r="0" b="0"/>
              <a:pathLst>
                <a:path w="196283" h="240919">
                  <a:moveTo>
                    <a:pt x="196282" y="0"/>
                  </a:moveTo>
                  <a:lnTo>
                    <a:pt x="196282" y="12429"/>
                  </a:lnTo>
                  <a:lnTo>
                    <a:pt x="188594" y="51721"/>
                  </a:lnTo>
                  <a:lnTo>
                    <a:pt x="182980" y="89298"/>
                  </a:lnTo>
                  <a:lnTo>
                    <a:pt x="184468" y="133174"/>
                  </a:lnTo>
                  <a:lnTo>
                    <a:pt x="179911" y="176384"/>
                  </a:lnTo>
                  <a:lnTo>
                    <a:pt x="178510" y="220855"/>
                  </a:lnTo>
                  <a:lnTo>
                    <a:pt x="179473" y="224628"/>
                  </a:lnTo>
                  <a:lnTo>
                    <a:pt x="181107" y="227143"/>
                  </a:lnTo>
                  <a:lnTo>
                    <a:pt x="183189" y="228819"/>
                  </a:lnTo>
                  <a:lnTo>
                    <a:pt x="184577" y="228945"/>
                  </a:lnTo>
                  <a:lnTo>
                    <a:pt x="185502" y="228036"/>
                  </a:lnTo>
                  <a:lnTo>
                    <a:pt x="186119" y="226438"/>
                  </a:lnTo>
                  <a:lnTo>
                    <a:pt x="186987" y="214709"/>
                  </a:lnTo>
                  <a:lnTo>
                    <a:pt x="174892" y="176604"/>
                  </a:lnTo>
                  <a:lnTo>
                    <a:pt x="166353" y="160696"/>
                  </a:lnTo>
                  <a:lnTo>
                    <a:pt x="155199" y="153111"/>
                  </a:lnTo>
                  <a:lnTo>
                    <a:pt x="116202" y="138087"/>
                  </a:lnTo>
                  <a:lnTo>
                    <a:pt x="102482" y="135786"/>
                  </a:lnTo>
                  <a:lnTo>
                    <a:pt x="65233" y="141439"/>
                  </a:lnTo>
                  <a:lnTo>
                    <a:pt x="43241" y="150277"/>
                  </a:lnTo>
                  <a:lnTo>
                    <a:pt x="6373" y="181221"/>
                  </a:lnTo>
                  <a:lnTo>
                    <a:pt x="2738" y="187368"/>
                  </a:lnTo>
                  <a:lnTo>
                    <a:pt x="404" y="199400"/>
                  </a:lnTo>
                  <a:lnTo>
                    <a:pt x="0" y="208351"/>
                  </a:lnTo>
                  <a:lnTo>
                    <a:pt x="1927" y="211330"/>
                  </a:lnTo>
                  <a:lnTo>
                    <a:pt x="19962" y="226219"/>
                  </a:lnTo>
                  <a:lnTo>
                    <a:pt x="31597" y="229526"/>
                  </a:lnTo>
                  <a:lnTo>
                    <a:pt x="52237" y="234034"/>
                  </a:lnTo>
                  <a:lnTo>
                    <a:pt x="73566" y="239008"/>
                  </a:lnTo>
                  <a:lnTo>
                    <a:pt x="115333" y="240918"/>
                  </a:lnTo>
                  <a:lnTo>
                    <a:pt x="127562" y="240028"/>
                  </a:lnTo>
                  <a:lnTo>
                    <a:pt x="169493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9"/>
            <p:cNvSpPr/>
            <p:nvPr/>
          </p:nvSpPr>
          <p:spPr>
            <a:xfrm>
              <a:off x="4768453" y="3545576"/>
              <a:ext cx="133946" cy="106630"/>
            </a:xfrm>
            <a:custGeom>
              <a:avLst/>
              <a:gdLst/>
              <a:ahLst/>
              <a:cxnLst/>
              <a:rect l="0" t="0" r="0" b="0"/>
              <a:pathLst>
                <a:path w="133946" h="106630">
                  <a:moveTo>
                    <a:pt x="0" y="44158"/>
                  </a:moveTo>
                  <a:lnTo>
                    <a:pt x="13302" y="44158"/>
                  </a:lnTo>
                  <a:lnTo>
                    <a:pt x="18480" y="46804"/>
                  </a:lnTo>
                  <a:lnTo>
                    <a:pt x="24088" y="50295"/>
                  </a:lnTo>
                  <a:lnTo>
                    <a:pt x="35773" y="52536"/>
                  </a:lnTo>
                  <a:lnTo>
                    <a:pt x="78788" y="53078"/>
                  </a:lnTo>
                  <a:lnTo>
                    <a:pt x="90924" y="53085"/>
                  </a:lnTo>
                  <a:lnTo>
                    <a:pt x="97626" y="50441"/>
                  </a:lnTo>
                  <a:lnTo>
                    <a:pt x="103913" y="46950"/>
                  </a:lnTo>
                  <a:lnTo>
                    <a:pt x="113030" y="43993"/>
                  </a:lnTo>
                  <a:lnTo>
                    <a:pt x="119027" y="39785"/>
                  </a:lnTo>
                  <a:lnTo>
                    <a:pt x="122354" y="34608"/>
                  </a:lnTo>
                  <a:lnTo>
                    <a:pt x="124859" y="19096"/>
                  </a:lnTo>
                  <a:lnTo>
                    <a:pt x="115281" y="7883"/>
                  </a:lnTo>
                  <a:lnTo>
                    <a:pt x="112573" y="5092"/>
                  </a:lnTo>
                  <a:lnTo>
                    <a:pt x="104272" y="1991"/>
                  </a:lnTo>
                  <a:lnTo>
                    <a:pt x="87515" y="0"/>
                  </a:lnTo>
                  <a:lnTo>
                    <a:pt x="73004" y="4395"/>
                  </a:lnTo>
                  <a:lnTo>
                    <a:pt x="56460" y="13777"/>
                  </a:lnTo>
                  <a:lnTo>
                    <a:pt x="46260" y="15773"/>
                  </a:lnTo>
                  <a:lnTo>
                    <a:pt x="41754" y="18289"/>
                  </a:lnTo>
                  <a:lnTo>
                    <a:pt x="24215" y="37346"/>
                  </a:lnTo>
                  <a:lnTo>
                    <a:pt x="20684" y="43777"/>
                  </a:lnTo>
                  <a:lnTo>
                    <a:pt x="18123" y="49942"/>
                  </a:lnTo>
                  <a:lnTo>
                    <a:pt x="13677" y="55989"/>
                  </a:lnTo>
                  <a:lnTo>
                    <a:pt x="13087" y="58990"/>
                  </a:lnTo>
                  <a:lnTo>
                    <a:pt x="13685" y="61984"/>
                  </a:lnTo>
                  <a:lnTo>
                    <a:pt x="16004" y="68948"/>
                  </a:lnTo>
                  <a:lnTo>
                    <a:pt x="18302" y="83033"/>
                  </a:lnTo>
                  <a:lnTo>
                    <a:pt x="22355" y="90540"/>
                  </a:lnTo>
                  <a:lnTo>
                    <a:pt x="24825" y="92939"/>
                  </a:lnTo>
                  <a:lnTo>
                    <a:pt x="43569" y="101845"/>
                  </a:lnTo>
                  <a:lnTo>
                    <a:pt x="85246" y="106243"/>
                  </a:lnTo>
                  <a:lnTo>
                    <a:pt x="117204" y="106629"/>
                  </a:lnTo>
                  <a:lnTo>
                    <a:pt x="124189" y="104004"/>
                  </a:lnTo>
                  <a:lnTo>
                    <a:pt x="133945" y="977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0"/>
            <p:cNvSpPr/>
            <p:nvPr/>
          </p:nvSpPr>
          <p:spPr>
            <a:xfrm>
              <a:off x="4982766" y="3562945"/>
              <a:ext cx="223243" cy="116038"/>
            </a:xfrm>
            <a:custGeom>
              <a:avLst/>
              <a:gdLst/>
              <a:ahLst/>
              <a:cxnLst/>
              <a:rect l="0" t="0" r="0" b="0"/>
              <a:pathLst>
                <a:path w="223243" h="116038">
                  <a:moveTo>
                    <a:pt x="0" y="0"/>
                  </a:moveTo>
                  <a:lnTo>
                    <a:pt x="4739" y="4741"/>
                  </a:lnTo>
                  <a:lnTo>
                    <a:pt x="7067" y="9714"/>
                  </a:lnTo>
                  <a:lnTo>
                    <a:pt x="15045" y="48811"/>
                  </a:lnTo>
                  <a:lnTo>
                    <a:pt x="17786" y="92139"/>
                  </a:lnTo>
                  <a:lnTo>
                    <a:pt x="17859" y="116037"/>
                  </a:lnTo>
                  <a:lnTo>
                    <a:pt x="17859" y="72636"/>
                  </a:lnTo>
                  <a:lnTo>
                    <a:pt x="18851" y="56387"/>
                  </a:lnTo>
                  <a:lnTo>
                    <a:pt x="24988" y="41733"/>
                  </a:lnTo>
                  <a:lnTo>
                    <a:pt x="33304" y="27389"/>
                  </a:lnTo>
                  <a:lnTo>
                    <a:pt x="35637" y="21103"/>
                  </a:lnTo>
                  <a:lnTo>
                    <a:pt x="39982" y="15001"/>
                  </a:lnTo>
                  <a:lnTo>
                    <a:pt x="45220" y="11628"/>
                  </a:lnTo>
                  <a:lnTo>
                    <a:pt x="50855" y="9137"/>
                  </a:lnTo>
                  <a:lnTo>
                    <a:pt x="59606" y="3148"/>
                  </a:lnTo>
                  <a:lnTo>
                    <a:pt x="65517" y="1399"/>
                  </a:lnTo>
                  <a:lnTo>
                    <a:pt x="68483" y="1925"/>
                  </a:lnTo>
                  <a:lnTo>
                    <a:pt x="74423" y="5155"/>
                  </a:lnTo>
                  <a:lnTo>
                    <a:pt x="76405" y="7406"/>
                  </a:lnTo>
                  <a:lnTo>
                    <a:pt x="87203" y="26874"/>
                  </a:lnTo>
                  <a:lnTo>
                    <a:pt x="98949" y="68217"/>
                  </a:lnTo>
                  <a:lnTo>
                    <a:pt x="105240" y="80319"/>
                  </a:lnTo>
                  <a:lnTo>
                    <a:pt x="106778" y="92264"/>
                  </a:lnTo>
                  <a:lnTo>
                    <a:pt x="107895" y="94252"/>
                  </a:lnTo>
                  <a:lnTo>
                    <a:pt x="109633" y="95577"/>
                  </a:lnTo>
                  <a:lnTo>
                    <a:pt x="115974" y="98181"/>
                  </a:lnTo>
                  <a:lnTo>
                    <a:pt x="117076" y="73318"/>
                  </a:lnTo>
                  <a:lnTo>
                    <a:pt x="123214" y="59317"/>
                  </a:lnTo>
                  <a:lnTo>
                    <a:pt x="154795" y="15283"/>
                  </a:lnTo>
                  <a:lnTo>
                    <a:pt x="166689" y="4048"/>
                  </a:lnTo>
                  <a:lnTo>
                    <a:pt x="172641" y="1799"/>
                  </a:lnTo>
                  <a:lnTo>
                    <a:pt x="200303" y="47"/>
                  </a:lnTo>
                  <a:lnTo>
                    <a:pt x="201995" y="1024"/>
                  </a:lnTo>
                  <a:lnTo>
                    <a:pt x="203124" y="2667"/>
                  </a:lnTo>
                  <a:lnTo>
                    <a:pt x="204379" y="8130"/>
                  </a:lnTo>
                  <a:lnTo>
                    <a:pt x="206077" y="21371"/>
                  </a:lnTo>
                  <a:lnTo>
                    <a:pt x="212391" y="35237"/>
                  </a:lnTo>
                  <a:lnTo>
                    <a:pt x="213932" y="47530"/>
                  </a:lnTo>
                  <a:lnTo>
                    <a:pt x="211497" y="53536"/>
                  </a:lnTo>
                  <a:lnTo>
                    <a:pt x="208100" y="59513"/>
                  </a:lnTo>
                  <a:lnTo>
                    <a:pt x="205919" y="71434"/>
                  </a:lnTo>
                  <a:lnTo>
                    <a:pt x="205740" y="74412"/>
                  </a:lnTo>
                  <a:lnTo>
                    <a:pt x="208187" y="80366"/>
                  </a:lnTo>
                  <a:lnTo>
                    <a:pt x="211590" y="86320"/>
                  </a:lnTo>
                  <a:lnTo>
                    <a:pt x="213103" y="92274"/>
                  </a:lnTo>
                  <a:lnTo>
                    <a:pt x="214498" y="94258"/>
                  </a:lnTo>
                  <a:lnTo>
                    <a:pt x="216420" y="95581"/>
                  </a:lnTo>
                  <a:lnTo>
                    <a:pt x="223242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1"/>
            <p:cNvSpPr/>
            <p:nvPr/>
          </p:nvSpPr>
          <p:spPr>
            <a:xfrm>
              <a:off x="5252452" y="3562945"/>
              <a:ext cx="141080" cy="107157"/>
            </a:xfrm>
            <a:custGeom>
              <a:avLst/>
              <a:gdLst/>
              <a:ahLst/>
              <a:cxnLst/>
              <a:rect l="0" t="0" r="0" b="0"/>
              <a:pathLst>
                <a:path w="141080" h="107157">
                  <a:moveTo>
                    <a:pt x="69642" y="0"/>
                  </a:moveTo>
                  <a:lnTo>
                    <a:pt x="57213" y="0"/>
                  </a:lnTo>
                  <a:lnTo>
                    <a:pt x="51550" y="2646"/>
                  </a:lnTo>
                  <a:lnTo>
                    <a:pt x="30731" y="16224"/>
                  </a:lnTo>
                  <a:lnTo>
                    <a:pt x="2245" y="50365"/>
                  </a:lnTo>
                  <a:lnTo>
                    <a:pt x="0" y="56450"/>
                  </a:lnTo>
                  <a:lnTo>
                    <a:pt x="393" y="59461"/>
                  </a:lnTo>
                  <a:lnTo>
                    <a:pt x="6050" y="74405"/>
                  </a:lnTo>
                  <a:lnTo>
                    <a:pt x="9388" y="76393"/>
                  </a:lnTo>
                  <a:lnTo>
                    <a:pt x="21034" y="78601"/>
                  </a:lnTo>
                  <a:lnTo>
                    <a:pt x="44326" y="75103"/>
                  </a:lnTo>
                  <a:lnTo>
                    <a:pt x="70078" y="63043"/>
                  </a:lnTo>
                  <a:lnTo>
                    <a:pt x="79757" y="55139"/>
                  </a:lnTo>
                  <a:lnTo>
                    <a:pt x="85051" y="46335"/>
                  </a:lnTo>
                  <a:lnTo>
                    <a:pt x="93888" y="19075"/>
                  </a:lnTo>
                  <a:lnTo>
                    <a:pt x="96282" y="1116"/>
                  </a:lnTo>
                  <a:lnTo>
                    <a:pt x="99071" y="31805"/>
                  </a:lnTo>
                  <a:lnTo>
                    <a:pt x="106516" y="71106"/>
                  </a:lnTo>
                  <a:lnTo>
                    <a:pt x="14107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2"/>
            <p:cNvSpPr/>
            <p:nvPr/>
          </p:nvSpPr>
          <p:spPr>
            <a:xfrm>
              <a:off x="5420352" y="3559372"/>
              <a:ext cx="107126" cy="91699"/>
            </a:xfrm>
            <a:custGeom>
              <a:avLst/>
              <a:gdLst/>
              <a:ahLst/>
              <a:cxnLst/>
              <a:rect l="0" t="0" r="0" b="0"/>
              <a:pathLst>
                <a:path w="107126" h="91699">
                  <a:moveTo>
                    <a:pt x="8898" y="39292"/>
                  </a:moveTo>
                  <a:lnTo>
                    <a:pt x="8898" y="59409"/>
                  </a:lnTo>
                  <a:lnTo>
                    <a:pt x="336" y="90720"/>
                  </a:lnTo>
                  <a:lnTo>
                    <a:pt x="213" y="90444"/>
                  </a:lnTo>
                  <a:lnTo>
                    <a:pt x="0" y="75512"/>
                  </a:lnTo>
                  <a:lnTo>
                    <a:pt x="2628" y="67627"/>
                  </a:lnTo>
                  <a:lnTo>
                    <a:pt x="20959" y="25218"/>
                  </a:lnTo>
                  <a:lnTo>
                    <a:pt x="29472" y="15508"/>
                  </a:lnTo>
                  <a:lnTo>
                    <a:pt x="46365" y="1190"/>
                  </a:lnTo>
                  <a:lnTo>
                    <a:pt x="49751" y="0"/>
                  </a:lnTo>
                  <a:lnTo>
                    <a:pt x="53001" y="199"/>
                  </a:lnTo>
                  <a:lnTo>
                    <a:pt x="59257" y="3066"/>
                  </a:lnTo>
                  <a:lnTo>
                    <a:pt x="74350" y="15805"/>
                  </a:lnTo>
                  <a:lnTo>
                    <a:pt x="77675" y="26869"/>
                  </a:lnTo>
                  <a:lnTo>
                    <a:pt x="86122" y="65804"/>
                  </a:lnTo>
                  <a:lnTo>
                    <a:pt x="89326" y="83969"/>
                  </a:lnTo>
                  <a:lnTo>
                    <a:pt x="91289" y="86936"/>
                  </a:lnTo>
                  <a:lnTo>
                    <a:pt x="96831" y="91698"/>
                  </a:lnTo>
                  <a:lnTo>
                    <a:pt x="98277" y="91097"/>
                  </a:lnTo>
                  <a:lnTo>
                    <a:pt x="107125" y="839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3"/>
            <p:cNvSpPr/>
            <p:nvPr/>
          </p:nvSpPr>
          <p:spPr>
            <a:xfrm>
              <a:off x="5576922" y="3473648"/>
              <a:ext cx="127399" cy="185165"/>
            </a:xfrm>
            <a:custGeom>
              <a:avLst/>
              <a:gdLst/>
              <a:ahLst/>
              <a:cxnLst/>
              <a:rect l="0" t="0" r="0" b="0"/>
              <a:pathLst>
                <a:path w="127399" h="185165">
                  <a:moveTo>
                    <a:pt x="93429" y="0"/>
                  </a:moveTo>
                  <a:lnTo>
                    <a:pt x="93429" y="41108"/>
                  </a:lnTo>
                  <a:lnTo>
                    <a:pt x="93429" y="79631"/>
                  </a:lnTo>
                  <a:lnTo>
                    <a:pt x="96075" y="120167"/>
                  </a:lnTo>
                  <a:lnTo>
                    <a:pt x="103143" y="138793"/>
                  </a:lnTo>
                  <a:lnTo>
                    <a:pt x="114420" y="153975"/>
                  </a:lnTo>
                  <a:lnTo>
                    <a:pt x="117345" y="155236"/>
                  </a:lnTo>
                  <a:lnTo>
                    <a:pt x="120287" y="155085"/>
                  </a:lnTo>
                  <a:lnTo>
                    <a:pt x="123241" y="153991"/>
                  </a:lnTo>
                  <a:lnTo>
                    <a:pt x="125209" y="152271"/>
                  </a:lnTo>
                  <a:lnTo>
                    <a:pt x="127398" y="147712"/>
                  </a:lnTo>
                  <a:lnTo>
                    <a:pt x="123889" y="130087"/>
                  </a:lnTo>
                  <a:lnTo>
                    <a:pt x="116565" y="115494"/>
                  </a:lnTo>
                  <a:lnTo>
                    <a:pt x="103371" y="104887"/>
                  </a:lnTo>
                  <a:lnTo>
                    <a:pt x="77413" y="95459"/>
                  </a:lnTo>
                  <a:lnTo>
                    <a:pt x="55884" y="97327"/>
                  </a:lnTo>
                  <a:lnTo>
                    <a:pt x="14465" y="114696"/>
                  </a:lnTo>
                  <a:lnTo>
                    <a:pt x="3764" y="123075"/>
                  </a:lnTo>
                  <a:lnTo>
                    <a:pt x="910" y="126699"/>
                  </a:lnTo>
                  <a:lnTo>
                    <a:pt x="0" y="132091"/>
                  </a:lnTo>
                  <a:lnTo>
                    <a:pt x="1634" y="146020"/>
                  </a:lnTo>
                  <a:lnTo>
                    <a:pt x="10960" y="159486"/>
                  </a:lnTo>
                  <a:lnTo>
                    <a:pt x="36459" y="179560"/>
                  </a:lnTo>
                  <a:lnTo>
                    <a:pt x="68831" y="185164"/>
                  </a:lnTo>
                  <a:lnTo>
                    <a:pt x="100362" y="182084"/>
                  </a:lnTo>
                  <a:lnTo>
                    <a:pt x="120218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4"/>
            <p:cNvSpPr/>
            <p:nvPr/>
          </p:nvSpPr>
          <p:spPr>
            <a:xfrm>
              <a:off x="5920382" y="3452280"/>
              <a:ext cx="169665" cy="197977"/>
            </a:xfrm>
            <a:custGeom>
              <a:avLst/>
              <a:gdLst/>
              <a:ahLst/>
              <a:cxnLst/>
              <a:rect l="0" t="0" r="0" b="0"/>
              <a:pathLst>
                <a:path w="169665" h="197977">
                  <a:moveTo>
                    <a:pt x="0" y="48157"/>
                  </a:moveTo>
                  <a:lnTo>
                    <a:pt x="7689" y="48157"/>
                  </a:lnTo>
                  <a:lnTo>
                    <a:pt x="8102" y="49150"/>
                  </a:lnTo>
                  <a:lnTo>
                    <a:pt x="18595" y="85676"/>
                  </a:lnTo>
                  <a:lnTo>
                    <a:pt x="26702" y="123617"/>
                  </a:lnTo>
                  <a:lnTo>
                    <a:pt x="34335" y="167591"/>
                  </a:lnTo>
                  <a:lnTo>
                    <a:pt x="37750" y="178299"/>
                  </a:lnTo>
                  <a:lnTo>
                    <a:pt x="42605" y="189905"/>
                  </a:lnTo>
                  <a:lnTo>
                    <a:pt x="44245" y="197976"/>
                  </a:lnTo>
                  <a:lnTo>
                    <a:pt x="39789" y="189893"/>
                  </a:lnTo>
                  <a:lnTo>
                    <a:pt x="31335" y="153188"/>
                  </a:lnTo>
                  <a:lnTo>
                    <a:pt x="15414" y="112046"/>
                  </a:lnTo>
                  <a:lnTo>
                    <a:pt x="10211" y="70993"/>
                  </a:lnTo>
                  <a:lnTo>
                    <a:pt x="10492" y="55330"/>
                  </a:lnTo>
                  <a:lnTo>
                    <a:pt x="13924" y="38446"/>
                  </a:lnTo>
                  <a:lnTo>
                    <a:pt x="21402" y="26313"/>
                  </a:lnTo>
                  <a:lnTo>
                    <a:pt x="32333" y="17613"/>
                  </a:lnTo>
                  <a:lnTo>
                    <a:pt x="76908" y="822"/>
                  </a:lnTo>
                  <a:lnTo>
                    <a:pt x="96689" y="0"/>
                  </a:lnTo>
                  <a:lnTo>
                    <a:pt x="135544" y="5031"/>
                  </a:lnTo>
                  <a:lnTo>
                    <a:pt x="169664" y="21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5"/>
            <p:cNvSpPr/>
            <p:nvPr/>
          </p:nvSpPr>
          <p:spPr>
            <a:xfrm>
              <a:off x="5911821" y="3515827"/>
              <a:ext cx="562203" cy="116892"/>
            </a:xfrm>
            <a:custGeom>
              <a:avLst/>
              <a:gdLst/>
              <a:ahLst/>
              <a:cxnLst/>
              <a:rect l="0" t="0" r="0" b="0"/>
              <a:pathLst>
                <a:path w="562203" h="116892">
                  <a:moveTo>
                    <a:pt x="8561" y="11399"/>
                  </a:moveTo>
                  <a:lnTo>
                    <a:pt x="3821" y="11399"/>
                  </a:lnTo>
                  <a:lnTo>
                    <a:pt x="2425" y="12392"/>
                  </a:lnTo>
                  <a:lnTo>
                    <a:pt x="1494" y="14046"/>
                  </a:lnTo>
                  <a:lnTo>
                    <a:pt x="0" y="19088"/>
                  </a:lnTo>
                  <a:lnTo>
                    <a:pt x="9222" y="24701"/>
                  </a:lnTo>
                  <a:lnTo>
                    <a:pt x="47351" y="28359"/>
                  </a:lnTo>
                  <a:lnTo>
                    <a:pt x="80702" y="28859"/>
                  </a:lnTo>
                  <a:lnTo>
                    <a:pt x="119564" y="29140"/>
                  </a:lnTo>
                  <a:lnTo>
                    <a:pt x="159412" y="29224"/>
                  </a:lnTo>
                  <a:lnTo>
                    <a:pt x="201078" y="23115"/>
                  </a:lnTo>
                  <a:lnTo>
                    <a:pt x="229654" y="20437"/>
                  </a:lnTo>
                  <a:lnTo>
                    <a:pt x="217385" y="37125"/>
                  </a:lnTo>
                  <a:lnTo>
                    <a:pt x="216238" y="40456"/>
                  </a:lnTo>
                  <a:lnTo>
                    <a:pt x="202124" y="60060"/>
                  </a:lnTo>
                  <a:lnTo>
                    <a:pt x="198770" y="71391"/>
                  </a:lnTo>
                  <a:lnTo>
                    <a:pt x="199860" y="77191"/>
                  </a:lnTo>
                  <a:lnTo>
                    <a:pt x="206361" y="88926"/>
                  </a:lnTo>
                  <a:lnTo>
                    <a:pt x="221178" y="101949"/>
                  </a:lnTo>
                  <a:lnTo>
                    <a:pt x="235019" y="106214"/>
                  </a:lnTo>
                  <a:lnTo>
                    <a:pt x="252084" y="107117"/>
                  </a:lnTo>
                  <a:lnTo>
                    <a:pt x="290086" y="102259"/>
                  </a:lnTo>
                  <a:lnTo>
                    <a:pt x="297448" y="101738"/>
                  </a:lnTo>
                  <a:lnTo>
                    <a:pt x="310919" y="93222"/>
                  </a:lnTo>
                  <a:lnTo>
                    <a:pt x="322529" y="79515"/>
                  </a:lnTo>
                  <a:lnTo>
                    <a:pt x="330996" y="63501"/>
                  </a:lnTo>
                  <a:lnTo>
                    <a:pt x="332775" y="46462"/>
                  </a:lnTo>
                  <a:lnTo>
                    <a:pt x="329266" y="29959"/>
                  </a:lnTo>
                  <a:lnTo>
                    <a:pt x="321092" y="16011"/>
                  </a:lnTo>
                  <a:lnTo>
                    <a:pt x="302907" y="5842"/>
                  </a:lnTo>
                  <a:lnTo>
                    <a:pt x="279280" y="0"/>
                  </a:lnTo>
                  <a:lnTo>
                    <a:pt x="237066" y="1688"/>
                  </a:lnTo>
                  <a:lnTo>
                    <a:pt x="229359" y="1949"/>
                  </a:lnTo>
                  <a:lnTo>
                    <a:pt x="215504" y="7530"/>
                  </a:lnTo>
                  <a:lnTo>
                    <a:pt x="209031" y="11796"/>
                  </a:lnTo>
                  <a:lnTo>
                    <a:pt x="205708" y="15632"/>
                  </a:lnTo>
                  <a:lnTo>
                    <a:pt x="204485" y="19182"/>
                  </a:lnTo>
                  <a:lnTo>
                    <a:pt x="204661" y="22541"/>
                  </a:lnTo>
                  <a:lnTo>
                    <a:pt x="205771" y="24780"/>
                  </a:lnTo>
                  <a:lnTo>
                    <a:pt x="207503" y="26273"/>
                  </a:lnTo>
                  <a:lnTo>
                    <a:pt x="236374" y="33409"/>
                  </a:lnTo>
                  <a:lnTo>
                    <a:pt x="275712" y="36772"/>
                  </a:lnTo>
                  <a:lnTo>
                    <a:pt x="318787" y="33028"/>
                  </a:lnTo>
                  <a:lnTo>
                    <a:pt x="357391" y="30003"/>
                  </a:lnTo>
                  <a:lnTo>
                    <a:pt x="396803" y="29357"/>
                  </a:lnTo>
                  <a:lnTo>
                    <a:pt x="407001" y="31948"/>
                  </a:lnTo>
                  <a:lnTo>
                    <a:pt x="411110" y="34028"/>
                  </a:lnTo>
                  <a:lnTo>
                    <a:pt x="426373" y="51177"/>
                  </a:lnTo>
                  <a:lnTo>
                    <a:pt x="432381" y="64135"/>
                  </a:lnTo>
                  <a:lnTo>
                    <a:pt x="436237" y="93364"/>
                  </a:lnTo>
                  <a:lnTo>
                    <a:pt x="435561" y="98785"/>
                  </a:lnTo>
                  <a:lnTo>
                    <a:pt x="434119" y="102398"/>
                  </a:lnTo>
                  <a:lnTo>
                    <a:pt x="430862" y="107406"/>
                  </a:lnTo>
                  <a:lnTo>
                    <a:pt x="429415" y="112939"/>
                  </a:lnTo>
                  <a:lnTo>
                    <a:pt x="428036" y="114811"/>
                  </a:lnTo>
                  <a:lnTo>
                    <a:pt x="426126" y="116059"/>
                  </a:lnTo>
                  <a:lnTo>
                    <a:pt x="423859" y="116891"/>
                  </a:lnTo>
                  <a:lnTo>
                    <a:pt x="422349" y="116454"/>
                  </a:lnTo>
                  <a:lnTo>
                    <a:pt x="421341" y="115170"/>
                  </a:lnTo>
                  <a:lnTo>
                    <a:pt x="420222" y="110106"/>
                  </a:lnTo>
                  <a:lnTo>
                    <a:pt x="420584" y="95106"/>
                  </a:lnTo>
                  <a:lnTo>
                    <a:pt x="431791" y="60052"/>
                  </a:lnTo>
                  <a:lnTo>
                    <a:pt x="451371" y="29278"/>
                  </a:lnTo>
                  <a:lnTo>
                    <a:pt x="473471" y="11295"/>
                  </a:lnTo>
                  <a:lnTo>
                    <a:pt x="493026" y="5084"/>
                  </a:lnTo>
                  <a:lnTo>
                    <a:pt x="505330" y="3632"/>
                  </a:lnTo>
                  <a:lnTo>
                    <a:pt x="528153" y="7555"/>
                  </a:lnTo>
                  <a:lnTo>
                    <a:pt x="562202" y="203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51" name="SMARTInkShape-Group7"/>
          <p:cNvGrpSpPr/>
          <p:nvPr/>
        </p:nvGrpSpPr>
        <p:grpSpPr>
          <a:xfrm>
            <a:off x="6581915" y="3402211"/>
            <a:ext cx="2008445" cy="538668"/>
            <a:chOff x="6581915" y="3402211"/>
            <a:chExt cx="2008445" cy="538668"/>
          </a:xfrm>
        </p:grpSpPr>
        <p:sp>
          <p:nvSpPr>
            <p:cNvPr id="43" name="SMARTInkShape-36"/>
            <p:cNvSpPr/>
            <p:nvPr/>
          </p:nvSpPr>
          <p:spPr>
            <a:xfrm>
              <a:off x="6652862" y="3402211"/>
              <a:ext cx="26544" cy="258961"/>
            </a:xfrm>
            <a:custGeom>
              <a:avLst/>
              <a:gdLst/>
              <a:ahLst/>
              <a:cxnLst/>
              <a:rect l="0" t="0" r="0" b="0"/>
              <a:pathLst>
                <a:path w="26544" h="258961">
                  <a:moveTo>
                    <a:pt x="8684" y="0"/>
                  </a:moveTo>
                  <a:lnTo>
                    <a:pt x="2548" y="14258"/>
                  </a:lnTo>
                  <a:lnTo>
                    <a:pt x="0" y="51800"/>
                  </a:lnTo>
                  <a:lnTo>
                    <a:pt x="819" y="93069"/>
                  </a:lnTo>
                  <a:lnTo>
                    <a:pt x="6904" y="136166"/>
                  </a:lnTo>
                  <a:lnTo>
                    <a:pt x="14000" y="173519"/>
                  </a:lnTo>
                  <a:lnTo>
                    <a:pt x="16901" y="213310"/>
                  </a:lnTo>
                  <a:lnTo>
                    <a:pt x="18512" y="244571"/>
                  </a:lnTo>
                  <a:lnTo>
                    <a:pt x="26543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7"/>
            <p:cNvSpPr/>
            <p:nvPr/>
          </p:nvSpPr>
          <p:spPr>
            <a:xfrm>
              <a:off x="6581915" y="3411717"/>
              <a:ext cx="213577" cy="249455"/>
            </a:xfrm>
            <a:custGeom>
              <a:avLst/>
              <a:gdLst/>
              <a:ahLst/>
              <a:cxnLst/>
              <a:rect l="0" t="0" r="0" b="0"/>
              <a:pathLst>
                <a:path w="213577" h="249455">
                  <a:moveTo>
                    <a:pt x="17123" y="115509"/>
                  </a:moveTo>
                  <a:lnTo>
                    <a:pt x="1747" y="115509"/>
                  </a:lnTo>
                  <a:lnTo>
                    <a:pt x="920" y="114517"/>
                  </a:lnTo>
                  <a:lnTo>
                    <a:pt x="0" y="110769"/>
                  </a:lnTo>
                  <a:lnTo>
                    <a:pt x="2731" y="109372"/>
                  </a:lnTo>
                  <a:lnTo>
                    <a:pt x="46096" y="102207"/>
                  </a:lnTo>
                  <a:lnTo>
                    <a:pt x="87114" y="94260"/>
                  </a:lnTo>
                  <a:lnTo>
                    <a:pt x="126015" y="81693"/>
                  </a:lnTo>
                  <a:lnTo>
                    <a:pt x="156433" y="65692"/>
                  </a:lnTo>
                  <a:lnTo>
                    <a:pt x="171974" y="50704"/>
                  </a:lnTo>
                  <a:lnTo>
                    <a:pt x="180204" y="36767"/>
                  </a:lnTo>
                  <a:lnTo>
                    <a:pt x="182399" y="30273"/>
                  </a:lnTo>
                  <a:lnTo>
                    <a:pt x="182870" y="24950"/>
                  </a:lnTo>
                  <a:lnTo>
                    <a:pt x="180747" y="16391"/>
                  </a:lnTo>
                  <a:lnTo>
                    <a:pt x="173850" y="9280"/>
                  </a:lnTo>
                  <a:lnTo>
                    <a:pt x="164171" y="3804"/>
                  </a:lnTo>
                  <a:lnTo>
                    <a:pt x="145433" y="0"/>
                  </a:lnTo>
                  <a:lnTo>
                    <a:pt x="140958" y="2326"/>
                  </a:lnTo>
                  <a:lnTo>
                    <a:pt x="138375" y="4335"/>
                  </a:lnTo>
                  <a:lnTo>
                    <a:pt x="125259" y="26124"/>
                  </a:lnTo>
                  <a:lnTo>
                    <a:pt x="118286" y="62457"/>
                  </a:lnTo>
                  <a:lnTo>
                    <a:pt x="116922" y="104920"/>
                  </a:lnTo>
                  <a:lnTo>
                    <a:pt x="123114" y="146269"/>
                  </a:lnTo>
                  <a:lnTo>
                    <a:pt x="131195" y="184824"/>
                  </a:lnTo>
                  <a:lnTo>
                    <a:pt x="133306" y="196917"/>
                  </a:lnTo>
                  <a:lnTo>
                    <a:pt x="140100" y="215411"/>
                  </a:lnTo>
                  <a:lnTo>
                    <a:pt x="140780" y="220806"/>
                  </a:lnTo>
                  <a:lnTo>
                    <a:pt x="142226" y="224403"/>
                  </a:lnTo>
                  <a:lnTo>
                    <a:pt x="144181" y="226800"/>
                  </a:lnTo>
                  <a:lnTo>
                    <a:pt x="146478" y="228398"/>
                  </a:lnTo>
                  <a:lnTo>
                    <a:pt x="148008" y="228472"/>
                  </a:lnTo>
                  <a:lnTo>
                    <a:pt x="149028" y="227529"/>
                  </a:lnTo>
                  <a:lnTo>
                    <a:pt x="149708" y="225908"/>
                  </a:lnTo>
                  <a:lnTo>
                    <a:pt x="150666" y="214145"/>
                  </a:lnTo>
                  <a:lnTo>
                    <a:pt x="146594" y="174249"/>
                  </a:lnTo>
                  <a:lnTo>
                    <a:pt x="150186" y="143869"/>
                  </a:lnTo>
                  <a:lnTo>
                    <a:pt x="155968" y="132744"/>
                  </a:lnTo>
                  <a:lnTo>
                    <a:pt x="160288" y="126999"/>
                  </a:lnTo>
                  <a:lnTo>
                    <a:pt x="170380" y="120616"/>
                  </a:lnTo>
                  <a:lnTo>
                    <a:pt x="188286" y="116518"/>
                  </a:lnTo>
                  <a:lnTo>
                    <a:pt x="191756" y="118166"/>
                  </a:lnTo>
                  <a:lnTo>
                    <a:pt x="198256" y="125289"/>
                  </a:lnTo>
                  <a:lnTo>
                    <a:pt x="202754" y="149937"/>
                  </a:lnTo>
                  <a:lnTo>
                    <a:pt x="207043" y="191284"/>
                  </a:lnTo>
                  <a:lnTo>
                    <a:pt x="212716" y="231799"/>
                  </a:lnTo>
                  <a:lnTo>
                    <a:pt x="213576" y="249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8"/>
            <p:cNvSpPr/>
            <p:nvPr/>
          </p:nvSpPr>
          <p:spPr>
            <a:xfrm>
              <a:off x="6875021" y="3541549"/>
              <a:ext cx="143714" cy="96760"/>
            </a:xfrm>
            <a:custGeom>
              <a:avLst/>
              <a:gdLst/>
              <a:ahLst/>
              <a:cxnLst/>
              <a:rect l="0" t="0" r="0" b="0"/>
              <a:pathLst>
                <a:path w="143714" h="96760">
                  <a:moveTo>
                    <a:pt x="81205" y="3537"/>
                  </a:moveTo>
                  <a:lnTo>
                    <a:pt x="76466" y="3537"/>
                  </a:lnTo>
                  <a:lnTo>
                    <a:pt x="47785" y="15966"/>
                  </a:lnTo>
                  <a:lnTo>
                    <a:pt x="17425" y="41037"/>
                  </a:lnTo>
                  <a:lnTo>
                    <a:pt x="2556" y="60289"/>
                  </a:lnTo>
                  <a:lnTo>
                    <a:pt x="0" y="67168"/>
                  </a:lnTo>
                  <a:lnTo>
                    <a:pt x="532" y="89062"/>
                  </a:lnTo>
                  <a:lnTo>
                    <a:pt x="8639" y="93803"/>
                  </a:lnTo>
                  <a:lnTo>
                    <a:pt x="14969" y="96456"/>
                  </a:lnTo>
                  <a:lnTo>
                    <a:pt x="27293" y="96759"/>
                  </a:lnTo>
                  <a:lnTo>
                    <a:pt x="51374" y="88869"/>
                  </a:lnTo>
                  <a:lnTo>
                    <a:pt x="60671" y="78173"/>
                  </a:lnTo>
                  <a:lnTo>
                    <a:pt x="83021" y="39493"/>
                  </a:lnTo>
                  <a:lnTo>
                    <a:pt x="91375" y="15747"/>
                  </a:lnTo>
                  <a:lnTo>
                    <a:pt x="93938" y="11677"/>
                  </a:lnTo>
                  <a:lnTo>
                    <a:pt x="94655" y="7971"/>
                  </a:lnTo>
                  <a:lnTo>
                    <a:pt x="94140" y="4509"/>
                  </a:lnTo>
                  <a:lnTo>
                    <a:pt x="92806" y="1208"/>
                  </a:lnTo>
                  <a:lnTo>
                    <a:pt x="91915" y="0"/>
                  </a:lnTo>
                  <a:lnTo>
                    <a:pt x="91322" y="187"/>
                  </a:lnTo>
                  <a:lnTo>
                    <a:pt x="90927" y="1303"/>
                  </a:lnTo>
                  <a:lnTo>
                    <a:pt x="80526" y="18248"/>
                  </a:lnTo>
                  <a:lnTo>
                    <a:pt x="74719" y="40968"/>
                  </a:lnTo>
                  <a:lnTo>
                    <a:pt x="74354" y="55892"/>
                  </a:lnTo>
                  <a:lnTo>
                    <a:pt x="77498" y="65832"/>
                  </a:lnTo>
                  <a:lnTo>
                    <a:pt x="94328" y="81746"/>
                  </a:lnTo>
                  <a:lnTo>
                    <a:pt x="143713" y="928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9"/>
            <p:cNvSpPr/>
            <p:nvPr/>
          </p:nvSpPr>
          <p:spPr>
            <a:xfrm>
              <a:off x="7054452" y="3446859"/>
              <a:ext cx="17861" cy="196454"/>
            </a:xfrm>
            <a:custGeom>
              <a:avLst/>
              <a:gdLst/>
              <a:ahLst/>
              <a:cxnLst/>
              <a:rect l="0" t="0" r="0" b="0"/>
              <a:pathLst>
                <a:path w="17861" h="196454">
                  <a:moveTo>
                    <a:pt x="0" y="0"/>
                  </a:moveTo>
                  <a:lnTo>
                    <a:pt x="0" y="32466"/>
                  </a:lnTo>
                  <a:lnTo>
                    <a:pt x="0" y="74773"/>
                  </a:lnTo>
                  <a:lnTo>
                    <a:pt x="0" y="116193"/>
                  </a:lnTo>
                  <a:lnTo>
                    <a:pt x="2647" y="152120"/>
                  </a:lnTo>
                  <a:lnTo>
                    <a:pt x="1786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40"/>
            <p:cNvSpPr/>
            <p:nvPr/>
          </p:nvSpPr>
          <p:spPr>
            <a:xfrm>
              <a:off x="7027663" y="3545086"/>
              <a:ext cx="116087" cy="8930"/>
            </a:xfrm>
            <a:custGeom>
              <a:avLst/>
              <a:gdLst/>
              <a:ahLst/>
              <a:cxnLst/>
              <a:rect l="0" t="0" r="0" b="0"/>
              <a:pathLst>
                <a:path w="116087" h="8930">
                  <a:moveTo>
                    <a:pt x="0" y="8929"/>
                  </a:moveTo>
                  <a:lnTo>
                    <a:pt x="36209" y="6284"/>
                  </a:lnTo>
                  <a:lnTo>
                    <a:pt x="80433" y="827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1"/>
            <p:cNvSpPr/>
            <p:nvPr/>
          </p:nvSpPr>
          <p:spPr>
            <a:xfrm>
              <a:off x="7324163" y="3527226"/>
              <a:ext cx="24970" cy="187525"/>
            </a:xfrm>
            <a:custGeom>
              <a:avLst/>
              <a:gdLst/>
              <a:ahLst/>
              <a:cxnLst/>
              <a:rect l="0" t="0" r="0" b="0"/>
              <a:pathLst>
                <a:path w="24970" h="187525">
                  <a:moveTo>
                    <a:pt x="7110" y="0"/>
                  </a:moveTo>
                  <a:lnTo>
                    <a:pt x="2370" y="42901"/>
                  </a:lnTo>
                  <a:lnTo>
                    <a:pt x="0" y="81015"/>
                  </a:lnTo>
                  <a:lnTo>
                    <a:pt x="5555" y="114184"/>
                  </a:lnTo>
                  <a:lnTo>
                    <a:pt x="16321" y="153009"/>
                  </a:lnTo>
                  <a:lnTo>
                    <a:pt x="21125" y="164247"/>
                  </a:lnTo>
                  <a:lnTo>
                    <a:pt x="24969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2"/>
            <p:cNvSpPr/>
            <p:nvPr/>
          </p:nvSpPr>
          <p:spPr>
            <a:xfrm>
              <a:off x="7322343" y="3500805"/>
              <a:ext cx="142309" cy="140842"/>
            </a:xfrm>
            <a:custGeom>
              <a:avLst/>
              <a:gdLst/>
              <a:ahLst/>
              <a:cxnLst/>
              <a:rect l="0" t="0" r="0" b="0"/>
              <a:pathLst>
                <a:path w="142309" h="140842">
                  <a:moveTo>
                    <a:pt x="0" y="8562"/>
                  </a:moveTo>
                  <a:lnTo>
                    <a:pt x="7689" y="874"/>
                  </a:lnTo>
                  <a:lnTo>
                    <a:pt x="13303" y="0"/>
                  </a:lnTo>
                  <a:lnTo>
                    <a:pt x="48055" y="646"/>
                  </a:lnTo>
                  <a:lnTo>
                    <a:pt x="77448" y="12064"/>
                  </a:lnTo>
                  <a:lnTo>
                    <a:pt x="113115" y="41873"/>
                  </a:lnTo>
                  <a:lnTo>
                    <a:pt x="136401" y="77073"/>
                  </a:lnTo>
                  <a:lnTo>
                    <a:pt x="140956" y="90157"/>
                  </a:lnTo>
                  <a:lnTo>
                    <a:pt x="142308" y="105057"/>
                  </a:lnTo>
                  <a:lnTo>
                    <a:pt x="139977" y="113626"/>
                  </a:lnTo>
                  <a:lnTo>
                    <a:pt x="135137" y="122470"/>
                  </a:lnTo>
                  <a:lnTo>
                    <a:pt x="109690" y="138759"/>
                  </a:lnTo>
                  <a:lnTo>
                    <a:pt x="99684" y="140841"/>
                  </a:lnTo>
                  <a:lnTo>
                    <a:pt x="62403" y="134673"/>
                  </a:lnTo>
                  <a:lnTo>
                    <a:pt x="54855" y="131418"/>
                  </a:lnTo>
                  <a:lnTo>
                    <a:pt x="48193" y="127657"/>
                  </a:lnTo>
                  <a:lnTo>
                    <a:pt x="35719" y="12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3"/>
            <p:cNvSpPr/>
            <p:nvPr/>
          </p:nvSpPr>
          <p:spPr>
            <a:xfrm>
              <a:off x="7474148" y="3509367"/>
              <a:ext cx="218179" cy="151640"/>
            </a:xfrm>
            <a:custGeom>
              <a:avLst/>
              <a:gdLst/>
              <a:ahLst/>
              <a:cxnLst/>
              <a:rect l="0" t="0" r="0" b="0"/>
              <a:pathLst>
                <a:path w="218179" h="151640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4740" y="20991"/>
                  </a:lnTo>
                  <a:lnTo>
                    <a:pt x="7688" y="34552"/>
                  </a:lnTo>
                  <a:lnTo>
                    <a:pt x="8857" y="74520"/>
                  </a:lnTo>
                  <a:lnTo>
                    <a:pt x="8927" y="117303"/>
                  </a:lnTo>
                  <a:lnTo>
                    <a:pt x="8929" y="132027"/>
                  </a:lnTo>
                  <a:lnTo>
                    <a:pt x="1241" y="141466"/>
                  </a:lnTo>
                  <a:lnTo>
                    <a:pt x="828" y="140943"/>
                  </a:lnTo>
                  <a:lnTo>
                    <a:pt x="369" y="137717"/>
                  </a:lnTo>
                  <a:lnTo>
                    <a:pt x="1238" y="136460"/>
                  </a:lnTo>
                  <a:lnTo>
                    <a:pt x="4850" y="135063"/>
                  </a:lnTo>
                  <a:lnTo>
                    <a:pt x="6210" y="133698"/>
                  </a:lnTo>
                  <a:lnTo>
                    <a:pt x="7720" y="129536"/>
                  </a:lnTo>
                  <a:lnTo>
                    <a:pt x="9684" y="112643"/>
                  </a:lnTo>
                  <a:lnTo>
                    <a:pt x="13564" y="105295"/>
                  </a:lnTo>
                  <a:lnTo>
                    <a:pt x="47301" y="64117"/>
                  </a:lnTo>
                  <a:lnTo>
                    <a:pt x="65456" y="42075"/>
                  </a:lnTo>
                  <a:lnTo>
                    <a:pt x="79146" y="32862"/>
                  </a:lnTo>
                  <a:lnTo>
                    <a:pt x="91030" y="28589"/>
                  </a:lnTo>
                  <a:lnTo>
                    <a:pt x="105283" y="26947"/>
                  </a:lnTo>
                  <a:lnTo>
                    <a:pt x="111342" y="31576"/>
                  </a:lnTo>
                  <a:lnTo>
                    <a:pt x="113978" y="36524"/>
                  </a:lnTo>
                  <a:lnTo>
                    <a:pt x="115808" y="56844"/>
                  </a:lnTo>
                  <a:lnTo>
                    <a:pt x="115962" y="64290"/>
                  </a:lnTo>
                  <a:lnTo>
                    <a:pt x="105057" y="104696"/>
                  </a:lnTo>
                  <a:lnTo>
                    <a:pt x="101262" y="113008"/>
                  </a:lnTo>
                  <a:lnTo>
                    <a:pt x="99577" y="123317"/>
                  </a:lnTo>
                  <a:lnTo>
                    <a:pt x="101473" y="131867"/>
                  </a:lnTo>
                  <a:lnTo>
                    <a:pt x="104630" y="138975"/>
                  </a:lnTo>
                  <a:lnTo>
                    <a:pt x="106034" y="145441"/>
                  </a:lnTo>
                  <a:lnTo>
                    <a:pt x="108393" y="147562"/>
                  </a:lnTo>
                  <a:lnTo>
                    <a:pt x="116304" y="149919"/>
                  </a:lnTo>
                  <a:lnTo>
                    <a:pt x="149108" y="151639"/>
                  </a:lnTo>
                  <a:lnTo>
                    <a:pt x="172696" y="144643"/>
                  </a:lnTo>
                  <a:lnTo>
                    <a:pt x="193817" y="133706"/>
                  </a:lnTo>
                  <a:lnTo>
                    <a:pt x="201235" y="126894"/>
                  </a:lnTo>
                  <a:lnTo>
                    <a:pt x="217135" y="105407"/>
                  </a:lnTo>
                  <a:lnTo>
                    <a:pt x="218178" y="101029"/>
                  </a:lnTo>
                  <a:lnTo>
                    <a:pt x="216692" y="90873"/>
                  </a:lnTo>
                  <a:lnTo>
                    <a:pt x="210277" y="78740"/>
                  </a:lnTo>
                  <a:lnTo>
                    <a:pt x="202093" y="68861"/>
                  </a:lnTo>
                  <a:lnTo>
                    <a:pt x="160489" y="44664"/>
                  </a:lnTo>
                  <a:lnTo>
                    <a:pt x="142875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4"/>
            <p:cNvSpPr/>
            <p:nvPr/>
          </p:nvSpPr>
          <p:spPr>
            <a:xfrm>
              <a:off x="7693452" y="3429000"/>
              <a:ext cx="137884" cy="221975"/>
            </a:xfrm>
            <a:custGeom>
              <a:avLst/>
              <a:gdLst/>
              <a:ahLst/>
              <a:cxnLst/>
              <a:rect l="0" t="0" r="0" b="0"/>
              <a:pathLst>
                <a:path w="137884" h="221975">
                  <a:moveTo>
                    <a:pt x="111094" y="0"/>
                  </a:moveTo>
                  <a:lnTo>
                    <a:pt x="103406" y="0"/>
                  </a:lnTo>
                  <a:lnTo>
                    <a:pt x="102992" y="992"/>
                  </a:lnTo>
                  <a:lnTo>
                    <a:pt x="102180" y="44949"/>
                  </a:lnTo>
                  <a:lnTo>
                    <a:pt x="102166" y="87461"/>
                  </a:lnTo>
                  <a:lnTo>
                    <a:pt x="104811" y="109258"/>
                  </a:lnTo>
                  <a:lnTo>
                    <a:pt x="110543" y="151205"/>
                  </a:lnTo>
                  <a:lnTo>
                    <a:pt x="111841" y="163444"/>
                  </a:lnTo>
                  <a:lnTo>
                    <a:pt x="119647" y="194156"/>
                  </a:lnTo>
                  <a:lnTo>
                    <a:pt x="124653" y="200513"/>
                  </a:lnTo>
                  <a:lnTo>
                    <a:pt x="129688" y="203218"/>
                  </a:lnTo>
                  <a:lnTo>
                    <a:pt x="136265" y="204955"/>
                  </a:lnTo>
                  <a:lnTo>
                    <a:pt x="136804" y="204105"/>
                  </a:lnTo>
                  <a:lnTo>
                    <a:pt x="137741" y="192916"/>
                  </a:lnTo>
                  <a:lnTo>
                    <a:pt x="135174" y="187274"/>
                  </a:lnTo>
                  <a:lnTo>
                    <a:pt x="116889" y="166673"/>
                  </a:lnTo>
                  <a:lnTo>
                    <a:pt x="98973" y="155770"/>
                  </a:lnTo>
                  <a:lnTo>
                    <a:pt x="87108" y="152979"/>
                  </a:lnTo>
                  <a:lnTo>
                    <a:pt x="60079" y="151959"/>
                  </a:lnTo>
                  <a:lnTo>
                    <a:pt x="42511" y="156591"/>
                  </a:lnTo>
                  <a:lnTo>
                    <a:pt x="25926" y="167045"/>
                  </a:lnTo>
                  <a:lnTo>
                    <a:pt x="1007" y="190514"/>
                  </a:lnTo>
                  <a:lnTo>
                    <a:pt x="0" y="193486"/>
                  </a:lnTo>
                  <a:lnTo>
                    <a:pt x="320" y="196459"/>
                  </a:lnTo>
                  <a:lnTo>
                    <a:pt x="2866" y="205384"/>
                  </a:lnTo>
                  <a:lnTo>
                    <a:pt x="3223" y="208360"/>
                  </a:lnTo>
                  <a:lnTo>
                    <a:pt x="5446" y="210345"/>
                  </a:lnTo>
                  <a:lnTo>
                    <a:pt x="20626" y="216174"/>
                  </a:lnTo>
                  <a:lnTo>
                    <a:pt x="23992" y="218530"/>
                  </a:lnTo>
                  <a:lnTo>
                    <a:pt x="38213" y="221846"/>
                  </a:lnTo>
                  <a:lnTo>
                    <a:pt x="61788" y="221974"/>
                  </a:lnTo>
                  <a:lnTo>
                    <a:pt x="105332" y="213132"/>
                  </a:lnTo>
                  <a:lnTo>
                    <a:pt x="137883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5"/>
            <p:cNvSpPr/>
            <p:nvPr/>
          </p:nvSpPr>
          <p:spPr>
            <a:xfrm>
              <a:off x="7876093" y="3545086"/>
              <a:ext cx="124907" cy="98227"/>
            </a:xfrm>
            <a:custGeom>
              <a:avLst/>
              <a:gdLst/>
              <a:ahLst/>
              <a:cxnLst/>
              <a:rect l="0" t="0" r="0" b="0"/>
              <a:pathLst>
                <a:path w="124907" h="98227">
                  <a:moveTo>
                    <a:pt x="8820" y="0"/>
                  </a:moveTo>
                  <a:lnTo>
                    <a:pt x="8820" y="7688"/>
                  </a:lnTo>
                  <a:lnTo>
                    <a:pt x="2684" y="15813"/>
                  </a:lnTo>
                  <a:lnTo>
                    <a:pt x="718" y="24088"/>
                  </a:lnTo>
                  <a:lnTo>
                    <a:pt x="0" y="43472"/>
                  </a:lnTo>
                  <a:lnTo>
                    <a:pt x="7589" y="72808"/>
                  </a:lnTo>
                  <a:lnTo>
                    <a:pt x="17936" y="87608"/>
                  </a:lnTo>
                  <a:lnTo>
                    <a:pt x="28086" y="93507"/>
                  </a:lnTo>
                  <a:lnTo>
                    <a:pt x="46029" y="97294"/>
                  </a:lnTo>
                  <a:lnTo>
                    <a:pt x="60746" y="93210"/>
                  </a:lnTo>
                  <a:lnTo>
                    <a:pt x="77673" y="76235"/>
                  </a:lnTo>
                  <a:lnTo>
                    <a:pt x="101807" y="33398"/>
                  </a:lnTo>
                  <a:lnTo>
                    <a:pt x="103554" y="28218"/>
                  </a:lnTo>
                  <a:lnTo>
                    <a:pt x="103726" y="23773"/>
                  </a:lnTo>
                  <a:lnTo>
                    <a:pt x="99052" y="6339"/>
                  </a:lnTo>
                  <a:lnTo>
                    <a:pt x="97750" y="5219"/>
                  </a:lnTo>
                  <a:lnTo>
                    <a:pt x="95887" y="5463"/>
                  </a:lnTo>
                  <a:lnTo>
                    <a:pt x="93654" y="6619"/>
                  </a:lnTo>
                  <a:lnTo>
                    <a:pt x="92166" y="8381"/>
                  </a:lnTo>
                  <a:lnTo>
                    <a:pt x="90511" y="12986"/>
                  </a:lnTo>
                  <a:lnTo>
                    <a:pt x="89304" y="54718"/>
                  </a:lnTo>
                  <a:lnTo>
                    <a:pt x="91885" y="66652"/>
                  </a:lnTo>
                  <a:lnTo>
                    <a:pt x="95348" y="76256"/>
                  </a:lnTo>
                  <a:lnTo>
                    <a:pt x="96886" y="87139"/>
                  </a:lnTo>
                  <a:lnTo>
                    <a:pt x="99281" y="90835"/>
                  </a:lnTo>
                  <a:lnTo>
                    <a:pt x="124906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6"/>
            <p:cNvSpPr/>
            <p:nvPr/>
          </p:nvSpPr>
          <p:spPr>
            <a:xfrm>
              <a:off x="8023558" y="3467457"/>
              <a:ext cx="182825" cy="175856"/>
            </a:xfrm>
            <a:custGeom>
              <a:avLst/>
              <a:gdLst/>
              <a:ahLst/>
              <a:cxnLst/>
              <a:rect l="0" t="0" r="0" b="0"/>
              <a:pathLst>
                <a:path w="182825" h="175856">
                  <a:moveTo>
                    <a:pt x="31019" y="77629"/>
                  </a:moveTo>
                  <a:lnTo>
                    <a:pt x="26280" y="82369"/>
                  </a:lnTo>
                  <a:lnTo>
                    <a:pt x="21306" y="84696"/>
                  </a:lnTo>
                  <a:lnTo>
                    <a:pt x="18591" y="85317"/>
                  </a:lnTo>
                  <a:lnTo>
                    <a:pt x="10028" y="90931"/>
                  </a:lnTo>
                  <a:lnTo>
                    <a:pt x="6808" y="98754"/>
                  </a:lnTo>
                  <a:lnTo>
                    <a:pt x="4384" y="107854"/>
                  </a:lnTo>
                  <a:lnTo>
                    <a:pt x="0" y="115205"/>
                  </a:lnTo>
                  <a:lnTo>
                    <a:pt x="35" y="127072"/>
                  </a:lnTo>
                  <a:lnTo>
                    <a:pt x="1434" y="134403"/>
                  </a:lnTo>
                  <a:lnTo>
                    <a:pt x="10925" y="147841"/>
                  </a:lnTo>
                  <a:lnTo>
                    <a:pt x="27712" y="161271"/>
                  </a:lnTo>
                  <a:lnTo>
                    <a:pt x="31791" y="163156"/>
                  </a:lnTo>
                  <a:lnTo>
                    <a:pt x="65975" y="165809"/>
                  </a:lnTo>
                  <a:lnTo>
                    <a:pt x="91865" y="158492"/>
                  </a:lnTo>
                  <a:lnTo>
                    <a:pt x="113624" y="146310"/>
                  </a:lnTo>
                  <a:lnTo>
                    <a:pt x="126603" y="134282"/>
                  </a:lnTo>
                  <a:lnTo>
                    <a:pt x="149156" y="96132"/>
                  </a:lnTo>
                  <a:lnTo>
                    <a:pt x="161548" y="55670"/>
                  </a:lnTo>
                  <a:lnTo>
                    <a:pt x="167310" y="11123"/>
                  </a:lnTo>
                  <a:lnTo>
                    <a:pt x="169505" y="6503"/>
                  </a:lnTo>
                  <a:lnTo>
                    <a:pt x="169976" y="3422"/>
                  </a:lnTo>
                  <a:lnTo>
                    <a:pt x="169298" y="1368"/>
                  </a:lnTo>
                  <a:lnTo>
                    <a:pt x="167854" y="0"/>
                  </a:lnTo>
                  <a:lnTo>
                    <a:pt x="165899" y="79"/>
                  </a:lnTo>
                  <a:lnTo>
                    <a:pt x="161080" y="2813"/>
                  </a:lnTo>
                  <a:lnTo>
                    <a:pt x="158277" y="12628"/>
                  </a:lnTo>
                  <a:lnTo>
                    <a:pt x="156478" y="52663"/>
                  </a:lnTo>
                  <a:lnTo>
                    <a:pt x="158739" y="96414"/>
                  </a:lnTo>
                  <a:lnTo>
                    <a:pt x="174132" y="139434"/>
                  </a:lnTo>
                  <a:lnTo>
                    <a:pt x="178961" y="151731"/>
                  </a:lnTo>
                  <a:lnTo>
                    <a:pt x="182824" y="1758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7"/>
            <p:cNvSpPr/>
            <p:nvPr/>
          </p:nvSpPr>
          <p:spPr>
            <a:xfrm>
              <a:off x="8126015" y="3562945"/>
              <a:ext cx="107157" cy="1"/>
            </a:xfrm>
            <a:custGeom>
              <a:avLst/>
              <a:gdLst/>
              <a:ahLst/>
              <a:cxnLst/>
              <a:rect l="0" t="0" r="0" b="0"/>
              <a:pathLst>
                <a:path w="107157" h="1">
                  <a:moveTo>
                    <a:pt x="0" y="0"/>
                  </a:moveTo>
                  <a:lnTo>
                    <a:pt x="38390" y="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8"/>
            <p:cNvSpPr/>
            <p:nvPr/>
          </p:nvSpPr>
          <p:spPr>
            <a:xfrm>
              <a:off x="8420695" y="3518296"/>
              <a:ext cx="8930" cy="107158"/>
            </a:xfrm>
            <a:custGeom>
              <a:avLst/>
              <a:gdLst/>
              <a:ahLst/>
              <a:cxnLst/>
              <a:rect l="0" t="0" r="0" b="0"/>
              <a:pathLst>
                <a:path w="8930" h="107158">
                  <a:moveTo>
                    <a:pt x="8929" y="0"/>
                  </a:moveTo>
                  <a:lnTo>
                    <a:pt x="7938" y="41132"/>
                  </a:lnTo>
                  <a:lnTo>
                    <a:pt x="1241" y="83898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9"/>
            <p:cNvSpPr/>
            <p:nvPr/>
          </p:nvSpPr>
          <p:spPr>
            <a:xfrm>
              <a:off x="8429624" y="346471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0"/>
            <p:cNvSpPr/>
            <p:nvPr/>
          </p:nvSpPr>
          <p:spPr>
            <a:xfrm>
              <a:off x="8476209" y="3500437"/>
              <a:ext cx="88833" cy="133946"/>
            </a:xfrm>
            <a:custGeom>
              <a:avLst/>
              <a:gdLst/>
              <a:ahLst/>
              <a:cxnLst/>
              <a:rect l="0" t="0" r="0" b="0"/>
              <a:pathLst>
                <a:path w="88833" h="133946">
                  <a:moveTo>
                    <a:pt x="42712" y="0"/>
                  </a:moveTo>
                  <a:lnTo>
                    <a:pt x="18863" y="9714"/>
                  </a:lnTo>
                  <a:lnTo>
                    <a:pt x="4598" y="20991"/>
                  </a:lnTo>
                  <a:lnTo>
                    <a:pt x="967" y="29504"/>
                  </a:lnTo>
                  <a:lnTo>
                    <a:pt x="0" y="34552"/>
                  </a:lnTo>
                  <a:lnTo>
                    <a:pt x="1339" y="38910"/>
                  </a:lnTo>
                  <a:lnTo>
                    <a:pt x="8118" y="46398"/>
                  </a:lnTo>
                  <a:lnTo>
                    <a:pt x="42898" y="73547"/>
                  </a:lnTo>
                  <a:lnTo>
                    <a:pt x="85463" y="106883"/>
                  </a:lnTo>
                  <a:lnTo>
                    <a:pt x="88079" y="110943"/>
                  </a:lnTo>
                  <a:lnTo>
                    <a:pt x="88832" y="114642"/>
                  </a:lnTo>
                  <a:lnTo>
                    <a:pt x="88342" y="118100"/>
                  </a:lnTo>
                  <a:lnTo>
                    <a:pt x="85038" y="120405"/>
                  </a:lnTo>
                  <a:lnTo>
                    <a:pt x="33782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1"/>
            <p:cNvSpPr/>
            <p:nvPr/>
          </p:nvSpPr>
          <p:spPr>
            <a:xfrm>
              <a:off x="7090540" y="3751100"/>
              <a:ext cx="276452" cy="166671"/>
            </a:xfrm>
            <a:custGeom>
              <a:avLst/>
              <a:gdLst/>
              <a:ahLst/>
              <a:cxnLst/>
              <a:rect l="0" t="0" r="0" b="0"/>
              <a:pathLst>
                <a:path w="276452" h="166671">
                  <a:moveTo>
                    <a:pt x="8561" y="8298"/>
                  </a:moveTo>
                  <a:lnTo>
                    <a:pt x="8561" y="15987"/>
                  </a:lnTo>
                  <a:lnTo>
                    <a:pt x="2425" y="32233"/>
                  </a:lnTo>
                  <a:lnTo>
                    <a:pt x="0" y="71606"/>
                  </a:lnTo>
                  <a:lnTo>
                    <a:pt x="696" y="111827"/>
                  </a:lnTo>
                  <a:lnTo>
                    <a:pt x="12070" y="147327"/>
                  </a:lnTo>
                  <a:lnTo>
                    <a:pt x="23019" y="157071"/>
                  </a:lnTo>
                  <a:lnTo>
                    <a:pt x="37807" y="163716"/>
                  </a:lnTo>
                  <a:lnTo>
                    <a:pt x="54301" y="166670"/>
                  </a:lnTo>
                  <a:lnTo>
                    <a:pt x="85063" y="163592"/>
                  </a:lnTo>
                  <a:lnTo>
                    <a:pt x="105070" y="153716"/>
                  </a:lnTo>
                  <a:lnTo>
                    <a:pt x="121899" y="139405"/>
                  </a:lnTo>
                  <a:lnTo>
                    <a:pt x="135960" y="116598"/>
                  </a:lnTo>
                  <a:lnTo>
                    <a:pt x="139597" y="106703"/>
                  </a:lnTo>
                  <a:lnTo>
                    <a:pt x="137590" y="100690"/>
                  </a:lnTo>
                  <a:lnTo>
                    <a:pt x="127423" y="86072"/>
                  </a:lnTo>
                  <a:lnTo>
                    <a:pt x="112982" y="74945"/>
                  </a:lnTo>
                  <a:lnTo>
                    <a:pt x="71613" y="53310"/>
                  </a:lnTo>
                  <a:lnTo>
                    <a:pt x="30976" y="35119"/>
                  </a:lnTo>
                  <a:lnTo>
                    <a:pt x="10674" y="18447"/>
                  </a:lnTo>
                  <a:lnTo>
                    <a:pt x="7985" y="14072"/>
                  </a:lnTo>
                  <a:lnTo>
                    <a:pt x="7185" y="10163"/>
                  </a:lnTo>
                  <a:lnTo>
                    <a:pt x="7645" y="6565"/>
                  </a:lnTo>
                  <a:lnTo>
                    <a:pt x="8942" y="4166"/>
                  </a:lnTo>
                  <a:lnTo>
                    <a:pt x="10799" y="2567"/>
                  </a:lnTo>
                  <a:lnTo>
                    <a:pt x="13030" y="1501"/>
                  </a:lnTo>
                  <a:lnTo>
                    <a:pt x="39871" y="0"/>
                  </a:lnTo>
                  <a:lnTo>
                    <a:pt x="60180" y="4941"/>
                  </a:lnTo>
                  <a:lnTo>
                    <a:pt x="99400" y="22739"/>
                  </a:lnTo>
                  <a:lnTo>
                    <a:pt x="112104" y="28938"/>
                  </a:lnTo>
                  <a:lnTo>
                    <a:pt x="135152" y="52227"/>
                  </a:lnTo>
                  <a:lnTo>
                    <a:pt x="155348" y="93668"/>
                  </a:lnTo>
                  <a:lnTo>
                    <a:pt x="167263" y="124688"/>
                  </a:lnTo>
                  <a:lnTo>
                    <a:pt x="166948" y="128555"/>
                  </a:lnTo>
                  <a:lnTo>
                    <a:pt x="163953" y="135498"/>
                  </a:lnTo>
                  <a:lnTo>
                    <a:pt x="162757" y="136755"/>
                  </a:lnTo>
                  <a:lnTo>
                    <a:pt x="161960" y="136600"/>
                  </a:lnTo>
                  <a:lnTo>
                    <a:pt x="160082" y="133782"/>
                  </a:lnTo>
                  <a:lnTo>
                    <a:pt x="154439" y="126617"/>
                  </a:lnTo>
                  <a:lnTo>
                    <a:pt x="152771" y="121077"/>
                  </a:lnTo>
                  <a:lnTo>
                    <a:pt x="161313" y="102899"/>
                  </a:lnTo>
                  <a:lnTo>
                    <a:pt x="182969" y="71082"/>
                  </a:lnTo>
                  <a:lnTo>
                    <a:pt x="214018" y="43233"/>
                  </a:lnTo>
                  <a:lnTo>
                    <a:pt x="224229" y="38707"/>
                  </a:lnTo>
                  <a:lnTo>
                    <a:pt x="229730" y="37501"/>
                  </a:lnTo>
                  <a:lnTo>
                    <a:pt x="235383" y="38681"/>
                  </a:lnTo>
                  <a:lnTo>
                    <a:pt x="246955" y="45283"/>
                  </a:lnTo>
                  <a:lnTo>
                    <a:pt x="259884" y="60157"/>
                  </a:lnTo>
                  <a:lnTo>
                    <a:pt x="270000" y="77132"/>
                  </a:lnTo>
                  <a:lnTo>
                    <a:pt x="274540" y="99469"/>
                  </a:lnTo>
                  <a:lnTo>
                    <a:pt x="269230" y="137852"/>
                  </a:lnTo>
                  <a:lnTo>
                    <a:pt x="276451" y="1601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2"/>
            <p:cNvSpPr/>
            <p:nvPr/>
          </p:nvSpPr>
          <p:spPr>
            <a:xfrm>
              <a:off x="7572374" y="3732609"/>
              <a:ext cx="17861" cy="169665"/>
            </a:xfrm>
            <a:custGeom>
              <a:avLst/>
              <a:gdLst/>
              <a:ahLst/>
              <a:cxnLst/>
              <a:rect l="0" t="0" r="0" b="0"/>
              <a:pathLst>
                <a:path w="17861" h="169665">
                  <a:moveTo>
                    <a:pt x="0" y="0"/>
                  </a:moveTo>
                  <a:lnTo>
                    <a:pt x="992" y="15250"/>
                  </a:lnTo>
                  <a:lnTo>
                    <a:pt x="8102" y="57918"/>
                  </a:lnTo>
                  <a:lnTo>
                    <a:pt x="11413" y="99672"/>
                  </a:lnTo>
                  <a:lnTo>
                    <a:pt x="16586" y="141397"/>
                  </a:lnTo>
                  <a:lnTo>
                    <a:pt x="1786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3"/>
            <p:cNvSpPr/>
            <p:nvPr/>
          </p:nvSpPr>
          <p:spPr>
            <a:xfrm>
              <a:off x="7545585" y="3741729"/>
              <a:ext cx="321470" cy="186143"/>
            </a:xfrm>
            <a:custGeom>
              <a:avLst/>
              <a:gdLst/>
              <a:ahLst/>
              <a:cxnLst/>
              <a:rect l="0" t="0" r="0" b="0"/>
              <a:pathLst>
                <a:path w="321470" h="186143">
                  <a:moveTo>
                    <a:pt x="0" y="80177"/>
                  </a:moveTo>
                  <a:lnTo>
                    <a:pt x="0" y="75436"/>
                  </a:lnTo>
                  <a:lnTo>
                    <a:pt x="2647" y="70464"/>
                  </a:lnTo>
                  <a:lnTo>
                    <a:pt x="4741" y="67748"/>
                  </a:lnTo>
                  <a:lnTo>
                    <a:pt x="47232" y="50673"/>
                  </a:lnTo>
                  <a:lnTo>
                    <a:pt x="91254" y="29402"/>
                  </a:lnTo>
                  <a:lnTo>
                    <a:pt x="133136" y="450"/>
                  </a:lnTo>
                  <a:lnTo>
                    <a:pt x="130940" y="95"/>
                  </a:lnTo>
                  <a:lnTo>
                    <a:pt x="128965" y="0"/>
                  </a:lnTo>
                  <a:lnTo>
                    <a:pt x="116705" y="14087"/>
                  </a:lnTo>
                  <a:lnTo>
                    <a:pt x="109986" y="27632"/>
                  </a:lnTo>
                  <a:lnTo>
                    <a:pt x="107716" y="68622"/>
                  </a:lnTo>
                  <a:lnTo>
                    <a:pt x="108314" y="104094"/>
                  </a:lnTo>
                  <a:lnTo>
                    <a:pt x="114258" y="143697"/>
                  </a:lnTo>
                  <a:lnTo>
                    <a:pt x="114282" y="155041"/>
                  </a:lnTo>
                  <a:lnTo>
                    <a:pt x="108291" y="174935"/>
                  </a:lnTo>
                  <a:lnTo>
                    <a:pt x="107913" y="175099"/>
                  </a:lnTo>
                  <a:lnTo>
                    <a:pt x="107493" y="172635"/>
                  </a:lnTo>
                  <a:lnTo>
                    <a:pt x="108169" y="132067"/>
                  </a:lnTo>
                  <a:lnTo>
                    <a:pt x="114847" y="93625"/>
                  </a:lnTo>
                  <a:lnTo>
                    <a:pt x="120828" y="80862"/>
                  </a:lnTo>
                  <a:lnTo>
                    <a:pt x="125200" y="74681"/>
                  </a:lnTo>
                  <a:lnTo>
                    <a:pt x="131091" y="70560"/>
                  </a:lnTo>
                  <a:lnTo>
                    <a:pt x="145576" y="65981"/>
                  </a:lnTo>
                  <a:lnTo>
                    <a:pt x="159290" y="66592"/>
                  </a:lnTo>
                  <a:lnTo>
                    <a:pt x="171006" y="70170"/>
                  </a:lnTo>
                  <a:lnTo>
                    <a:pt x="179522" y="75068"/>
                  </a:lnTo>
                  <a:lnTo>
                    <a:pt x="186614" y="85844"/>
                  </a:lnTo>
                  <a:lnTo>
                    <a:pt x="192081" y="101547"/>
                  </a:lnTo>
                  <a:lnTo>
                    <a:pt x="195590" y="141320"/>
                  </a:lnTo>
                  <a:lnTo>
                    <a:pt x="196404" y="180255"/>
                  </a:lnTo>
                  <a:lnTo>
                    <a:pt x="197412" y="182615"/>
                  </a:lnTo>
                  <a:lnTo>
                    <a:pt x="199076" y="184188"/>
                  </a:lnTo>
                  <a:lnTo>
                    <a:pt x="201179" y="185236"/>
                  </a:lnTo>
                  <a:lnTo>
                    <a:pt x="203573" y="184943"/>
                  </a:lnTo>
                  <a:lnTo>
                    <a:pt x="214543" y="179989"/>
                  </a:lnTo>
                  <a:lnTo>
                    <a:pt x="217443" y="179461"/>
                  </a:lnTo>
                  <a:lnTo>
                    <a:pt x="260021" y="153639"/>
                  </a:lnTo>
                  <a:lnTo>
                    <a:pt x="299170" y="110898"/>
                  </a:lnTo>
                  <a:lnTo>
                    <a:pt x="308137" y="94461"/>
                  </a:lnTo>
                  <a:lnTo>
                    <a:pt x="311960" y="74696"/>
                  </a:lnTo>
                  <a:lnTo>
                    <a:pt x="310169" y="73547"/>
                  </a:lnTo>
                  <a:lnTo>
                    <a:pt x="302887" y="72269"/>
                  </a:lnTo>
                  <a:lnTo>
                    <a:pt x="282890" y="76291"/>
                  </a:lnTo>
                  <a:lnTo>
                    <a:pt x="267595" y="83766"/>
                  </a:lnTo>
                  <a:lnTo>
                    <a:pt x="260153" y="94671"/>
                  </a:lnTo>
                  <a:lnTo>
                    <a:pt x="247290" y="125924"/>
                  </a:lnTo>
                  <a:lnTo>
                    <a:pt x="246498" y="143173"/>
                  </a:lnTo>
                  <a:lnTo>
                    <a:pt x="250445" y="159769"/>
                  </a:lnTo>
                  <a:lnTo>
                    <a:pt x="258814" y="173760"/>
                  </a:lnTo>
                  <a:lnTo>
                    <a:pt x="266503" y="181301"/>
                  </a:lnTo>
                  <a:lnTo>
                    <a:pt x="269942" y="183312"/>
                  </a:lnTo>
                  <a:lnTo>
                    <a:pt x="293745" y="186142"/>
                  </a:lnTo>
                  <a:lnTo>
                    <a:pt x="321469" y="1784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4"/>
            <p:cNvSpPr/>
            <p:nvPr/>
          </p:nvSpPr>
          <p:spPr>
            <a:xfrm>
              <a:off x="8054577" y="3786187"/>
              <a:ext cx="35720" cy="154692"/>
            </a:xfrm>
            <a:custGeom>
              <a:avLst/>
              <a:gdLst/>
              <a:ahLst/>
              <a:cxnLst/>
              <a:rect l="0" t="0" r="0" b="0"/>
              <a:pathLst>
                <a:path w="35720" h="154692">
                  <a:moveTo>
                    <a:pt x="0" y="0"/>
                  </a:moveTo>
                  <a:lnTo>
                    <a:pt x="2647" y="26030"/>
                  </a:lnTo>
                  <a:lnTo>
                    <a:pt x="7689" y="67098"/>
                  </a:lnTo>
                  <a:lnTo>
                    <a:pt x="14822" y="110452"/>
                  </a:lnTo>
                  <a:lnTo>
                    <a:pt x="17781" y="154645"/>
                  </a:lnTo>
                  <a:lnTo>
                    <a:pt x="17807" y="154691"/>
                  </a:lnTo>
                  <a:lnTo>
                    <a:pt x="16866" y="130530"/>
                  </a:lnTo>
                  <a:lnTo>
                    <a:pt x="12715" y="105153"/>
                  </a:lnTo>
                  <a:lnTo>
                    <a:pt x="16987" y="64167"/>
                  </a:lnTo>
                  <a:lnTo>
                    <a:pt x="3571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5"/>
            <p:cNvSpPr/>
            <p:nvPr/>
          </p:nvSpPr>
          <p:spPr>
            <a:xfrm>
              <a:off x="8188523" y="3795117"/>
              <a:ext cx="8563" cy="125016"/>
            </a:xfrm>
            <a:custGeom>
              <a:avLst/>
              <a:gdLst/>
              <a:ahLst/>
              <a:cxnLst/>
              <a:rect l="0" t="0" r="0" b="0"/>
              <a:pathLst>
                <a:path w="8563" h="125016">
                  <a:moveTo>
                    <a:pt x="0" y="0"/>
                  </a:moveTo>
                  <a:lnTo>
                    <a:pt x="0" y="43639"/>
                  </a:lnTo>
                  <a:lnTo>
                    <a:pt x="6137" y="86555"/>
                  </a:lnTo>
                  <a:lnTo>
                    <a:pt x="8562" y="111805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6"/>
            <p:cNvSpPr/>
            <p:nvPr/>
          </p:nvSpPr>
          <p:spPr>
            <a:xfrm>
              <a:off x="8259960" y="3777257"/>
              <a:ext cx="70198" cy="138389"/>
            </a:xfrm>
            <a:custGeom>
              <a:avLst/>
              <a:gdLst/>
              <a:ahLst/>
              <a:cxnLst/>
              <a:rect l="0" t="0" r="0" b="0"/>
              <a:pathLst>
                <a:path w="70198" h="138389">
                  <a:moveTo>
                    <a:pt x="62508" y="0"/>
                  </a:moveTo>
                  <a:lnTo>
                    <a:pt x="70197" y="0"/>
                  </a:lnTo>
                  <a:lnTo>
                    <a:pt x="41732" y="12430"/>
                  </a:lnTo>
                  <a:lnTo>
                    <a:pt x="26476" y="16251"/>
                  </a:lnTo>
                  <a:lnTo>
                    <a:pt x="19044" y="22437"/>
                  </a:lnTo>
                  <a:lnTo>
                    <a:pt x="15673" y="26864"/>
                  </a:lnTo>
                  <a:lnTo>
                    <a:pt x="14418" y="31800"/>
                  </a:lnTo>
                  <a:lnTo>
                    <a:pt x="15669" y="42577"/>
                  </a:lnTo>
                  <a:lnTo>
                    <a:pt x="37823" y="71801"/>
                  </a:lnTo>
                  <a:lnTo>
                    <a:pt x="63606" y="103836"/>
                  </a:lnTo>
                  <a:lnTo>
                    <a:pt x="69118" y="121938"/>
                  </a:lnTo>
                  <a:lnTo>
                    <a:pt x="66915" y="125940"/>
                  </a:lnTo>
                  <a:lnTo>
                    <a:pt x="62470" y="128609"/>
                  </a:lnTo>
                  <a:lnTo>
                    <a:pt x="52569" y="132566"/>
                  </a:lnTo>
                  <a:lnTo>
                    <a:pt x="49929" y="135011"/>
                  </a:lnTo>
                  <a:lnTo>
                    <a:pt x="48169" y="137632"/>
                  </a:lnTo>
                  <a:lnTo>
                    <a:pt x="44018" y="138388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8" name="SMARTInkShape-57"/>
            <p:cNvSpPr/>
            <p:nvPr/>
          </p:nvSpPr>
          <p:spPr>
            <a:xfrm>
              <a:off x="8358187" y="3805886"/>
              <a:ext cx="130430" cy="132107"/>
            </a:xfrm>
            <a:custGeom>
              <a:avLst/>
              <a:gdLst/>
              <a:ahLst/>
              <a:cxnLst/>
              <a:rect l="0" t="0" r="0" b="0"/>
              <a:pathLst>
                <a:path w="130430" h="132107">
                  <a:moveTo>
                    <a:pt x="0" y="51739"/>
                  </a:moveTo>
                  <a:lnTo>
                    <a:pt x="38830" y="49093"/>
                  </a:lnTo>
                  <a:lnTo>
                    <a:pt x="81533" y="39310"/>
                  </a:lnTo>
                  <a:lnTo>
                    <a:pt x="110215" y="32968"/>
                  </a:lnTo>
                  <a:lnTo>
                    <a:pt x="122076" y="24875"/>
                  </a:lnTo>
                  <a:lnTo>
                    <a:pt x="128669" y="17310"/>
                  </a:lnTo>
                  <a:lnTo>
                    <a:pt x="130429" y="13903"/>
                  </a:lnTo>
                  <a:lnTo>
                    <a:pt x="129617" y="10640"/>
                  </a:lnTo>
                  <a:lnTo>
                    <a:pt x="123422" y="4368"/>
                  </a:lnTo>
                  <a:lnTo>
                    <a:pt x="116701" y="920"/>
                  </a:lnTo>
                  <a:lnTo>
                    <a:pt x="113520" y="0"/>
                  </a:lnTo>
                  <a:lnTo>
                    <a:pt x="90079" y="3446"/>
                  </a:lnTo>
                  <a:lnTo>
                    <a:pt x="62740" y="15492"/>
                  </a:lnTo>
                  <a:lnTo>
                    <a:pt x="40528" y="36369"/>
                  </a:lnTo>
                  <a:lnTo>
                    <a:pt x="32895" y="50199"/>
                  </a:lnTo>
                  <a:lnTo>
                    <a:pt x="28598" y="71788"/>
                  </a:lnTo>
                  <a:lnTo>
                    <a:pt x="27995" y="79988"/>
                  </a:lnTo>
                  <a:lnTo>
                    <a:pt x="31562" y="87439"/>
                  </a:lnTo>
                  <a:lnTo>
                    <a:pt x="46109" y="101009"/>
                  </a:lnTo>
                  <a:lnTo>
                    <a:pt x="85800" y="123905"/>
                  </a:lnTo>
                  <a:lnTo>
                    <a:pt x="116086" y="132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9" name="SMARTInkShape-58"/>
            <p:cNvSpPr/>
            <p:nvPr/>
          </p:nvSpPr>
          <p:spPr>
            <a:xfrm>
              <a:off x="8581429" y="389334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 smtClean="0"/>
              <a:t>Predicting</a:t>
            </a:r>
            <a:r>
              <a:rPr lang="fr-FR" b="1" u="sng" dirty="0" smtClean="0"/>
              <a:t> the future (p. 70)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CA" b="1" u="sng" dirty="0" smtClean="0"/>
              <a:t>Economists</a:t>
            </a:r>
            <a:r>
              <a:rPr lang="en-CA" dirty="0" smtClean="0"/>
              <a:t> are scientists who specialize in research on the findings of the economy. They analyse trends and information in order to inform the public about the national economy. </a:t>
            </a:r>
          </a:p>
          <a:p>
            <a:endParaRPr lang="en-US" dirty="0" smtClean="0"/>
          </a:p>
          <a:p>
            <a:r>
              <a:rPr lang="en-CA" dirty="0" smtClean="0"/>
              <a:t>They make predictions by examining information based on </a:t>
            </a:r>
            <a:r>
              <a:rPr lang="en-CA" b="1" i="1" u="sng" dirty="0" smtClean="0"/>
              <a:t>trends</a:t>
            </a:r>
            <a:r>
              <a:rPr lang="en-CA" dirty="0" smtClean="0"/>
              <a:t> and </a:t>
            </a:r>
            <a:r>
              <a:rPr lang="en-CA" b="1" i="1" u="sng" dirty="0" smtClean="0"/>
              <a:t>demographics</a:t>
            </a:r>
            <a:r>
              <a:rPr lang="en-CA" dirty="0" smtClean="0"/>
              <a:t>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>Trends : causes and effets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en-CA" b="1" u="sng" dirty="0" smtClean="0"/>
              <a:t>A trend </a:t>
            </a:r>
            <a:r>
              <a:rPr lang="en-CA" dirty="0" smtClean="0"/>
              <a:t>  is anything that is popular at a given time. This could be an economic product, but could also be a way of thinking: which will eventually lead to a place in the economy. </a:t>
            </a:r>
          </a:p>
          <a:p>
            <a:pPr lvl="0"/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Ex: People now are concerned with finding alternate sources for energy other than fossil fuels. This can lead to economic opportunities in green energy.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 smtClean="0"/>
              <a:t>Demographics</a:t>
            </a:r>
            <a:r>
              <a:rPr lang="fr-FR" b="1" u="sng" dirty="0" smtClean="0"/>
              <a:t> : causes and effets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b="1" u="sng" dirty="0" smtClean="0"/>
              <a:t>Demographics</a:t>
            </a:r>
            <a:r>
              <a:rPr lang="en-CA" dirty="0" smtClean="0"/>
              <a:t> are statistics on any component that makes up a population. For example, the number of people in a certain age category, their gender, their family type, their standard of living </a:t>
            </a:r>
            <a:r>
              <a:rPr lang="en-CA" dirty="0" err="1" smtClean="0"/>
              <a:t>etc</a:t>
            </a:r>
            <a:r>
              <a:rPr lang="en-CA" dirty="0" smtClean="0"/>
              <a:t>…</a:t>
            </a:r>
          </a:p>
          <a:p>
            <a:pPr lvl="0"/>
            <a:r>
              <a:rPr lang="en-CA" dirty="0" smtClean="0"/>
              <a:t>Economists analyse these demographics to determine how these things will impact our economy. </a:t>
            </a:r>
          </a:p>
          <a:p>
            <a:pPr lvl="0"/>
            <a:endParaRPr lang="en-CA" dirty="0" smtClean="0"/>
          </a:p>
          <a:p>
            <a:r>
              <a:rPr lang="en-CA" dirty="0" smtClean="0"/>
              <a:t>Ex: The Canadian population is aging. What effect could this have on our economy?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10" name="SMARTInkShape-Group9"/>
          <p:cNvGrpSpPr/>
          <p:nvPr/>
        </p:nvGrpSpPr>
        <p:grpSpPr>
          <a:xfrm>
            <a:off x="1055481" y="4706431"/>
            <a:ext cx="1184740" cy="320984"/>
            <a:chOff x="1055481" y="4706431"/>
            <a:chExt cx="1184740" cy="320984"/>
          </a:xfrm>
        </p:grpSpPr>
        <p:sp>
          <p:nvSpPr>
            <p:cNvPr id="4" name="SMARTInkShape-59"/>
            <p:cNvSpPr/>
            <p:nvPr/>
          </p:nvSpPr>
          <p:spPr>
            <a:xfrm>
              <a:off x="2000282" y="4831461"/>
              <a:ext cx="239939" cy="195954"/>
            </a:xfrm>
            <a:custGeom>
              <a:avLst/>
              <a:gdLst/>
              <a:ahLst/>
              <a:cxnLst/>
              <a:rect l="0" t="0" r="0" b="0"/>
              <a:pathLst>
                <a:path w="239939" h="195954">
                  <a:moveTo>
                    <a:pt x="8897" y="88797"/>
                  </a:moveTo>
                  <a:lnTo>
                    <a:pt x="0" y="88797"/>
                  </a:lnTo>
                  <a:lnTo>
                    <a:pt x="7659" y="88797"/>
                  </a:lnTo>
                  <a:lnTo>
                    <a:pt x="8072" y="89789"/>
                  </a:lnTo>
                  <a:lnTo>
                    <a:pt x="8531" y="93536"/>
                  </a:lnTo>
                  <a:lnTo>
                    <a:pt x="10637" y="94933"/>
                  </a:lnTo>
                  <a:lnTo>
                    <a:pt x="28983" y="97359"/>
                  </a:lnTo>
                  <a:lnTo>
                    <a:pt x="68932" y="97717"/>
                  </a:lnTo>
                  <a:lnTo>
                    <a:pt x="111880" y="105414"/>
                  </a:lnTo>
                  <a:lnTo>
                    <a:pt x="153431" y="106547"/>
                  </a:lnTo>
                  <a:lnTo>
                    <a:pt x="197890" y="106653"/>
                  </a:lnTo>
                  <a:lnTo>
                    <a:pt x="214114" y="106656"/>
                  </a:lnTo>
                  <a:lnTo>
                    <a:pt x="214231" y="101916"/>
                  </a:lnTo>
                  <a:lnTo>
                    <a:pt x="213255" y="100519"/>
                  </a:lnTo>
                  <a:lnTo>
                    <a:pt x="211613" y="99588"/>
                  </a:lnTo>
                  <a:lnTo>
                    <a:pt x="209525" y="98968"/>
                  </a:lnTo>
                  <a:lnTo>
                    <a:pt x="201847" y="93354"/>
                  </a:lnTo>
                  <a:lnTo>
                    <a:pt x="167883" y="51674"/>
                  </a:lnTo>
                  <a:lnTo>
                    <a:pt x="127445" y="21928"/>
                  </a:lnTo>
                  <a:lnTo>
                    <a:pt x="104288" y="10831"/>
                  </a:lnTo>
                  <a:lnTo>
                    <a:pt x="96603" y="5197"/>
                  </a:lnTo>
                  <a:lnTo>
                    <a:pt x="95149" y="3298"/>
                  </a:lnTo>
                  <a:lnTo>
                    <a:pt x="95172" y="2032"/>
                  </a:lnTo>
                  <a:lnTo>
                    <a:pt x="97597" y="0"/>
                  </a:lnTo>
                  <a:lnTo>
                    <a:pt x="99069" y="6727"/>
                  </a:lnTo>
                  <a:lnTo>
                    <a:pt x="102882" y="11972"/>
                  </a:lnTo>
                  <a:lnTo>
                    <a:pt x="107885" y="14964"/>
                  </a:lnTo>
                  <a:lnTo>
                    <a:pt x="113415" y="17287"/>
                  </a:lnTo>
                  <a:lnTo>
                    <a:pt x="156099" y="56478"/>
                  </a:lnTo>
                  <a:lnTo>
                    <a:pt x="200398" y="88038"/>
                  </a:lnTo>
                  <a:lnTo>
                    <a:pt x="221743" y="100147"/>
                  </a:lnTo>
                  <a:lnTo>
                    <a:pt x="237252" y="112536"/>
                  </a:lnTo>
                  <a:lnTo>
                    <a:pt x="239373" y="116877"/>
                  </a:lnTo>
                  <a:lnTo>
                    <a:pt x="239938" y="119423"/>
                  </a:lnTo>
                  <a:lnTo>
                    <a:pt x="239323" y="122112"/>
                  </a:lnTo>
                  <a:lnTo>
                    <a:pt x="235994" y="127747"/>
                  </a:lnTo>
                  <a:lnTo>
                    <a:pt x="191485" y="158254"/>
                  </a:lnTo>
                  <a:lnTo>
                    <a:pt x="133913" y="1959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60"/>
            <p:cNvSpPr/>
            <p:nvPr/>
          </p:nvSpPr>
          <p:spPr>
            <a:xfrm>
              <a:off x="1759148" y="4876257"/>
              <a:ext cx="125017" cy="123751"/>
            </a:xfrm>
            <a:custGeom>
              <a:avLst/>
              <a:gdLst/>
              <a:ahLst/>
              <a:cxnLst/>
              <a:rect l="0" t="0" r="0" b="0"/>
              <a:pathLst>
                <a:path w="125017" h="123751">
                  <a:moveTo>
                    <a:pt x="0" y="106509"/>
                  </a:moveTo>
                  <a:lnTo>
                    <a:pt x="9481" y="106509"/>
                  </a:lnTo>
                  <a:lnTo>
                    <a:pt x="16782" y="103863"/>
                  </a:lnTo>
                  <a:lnTo>
                    <a:pt x="23334" y="100371"/>
                  </a:lnTo>
                  <a:lnTo>
                    <a:pt x="29553" y="98820"/>
                  </a:lnTo>
                  <a:lnTo>
                    <a:pt x="43373" y="88465"/>
                  </a:lnTo>
                  <a:lnTo>
                    <a:pt x="60035" y="68089"/>
                  </a:lnTo>
                  <a:lnTo>
                    <a:pt x="66370" y="54376"/>
                  </a:lnTo>
                  <a:lnTo>
                    <a:pt x="70993" y="24406"/>
                  </a:lnTo>
                  <a:lnTo>
                    <a:pt x="71350" y="6726"/>
                  </a:lnTo>
                  <a:lnTo>
                    <a:pt x="70387" y="4268"/>
                  </a:lnTo>
                  <a:lnTo>
                    <a:pt x="68753" y="2630"/>
                  </a:lnTo>
                  <a:lnTo>
                    <a:pt x="64291" y="808"/>
                  </a:lnTo>
                  <a:lnTo>
                    <a:pt x="59001" y="0"/>
                  </a:lnTo>
                  <a:lnTo>
                    <a:pt x="45704" y="4284"/>
                  </a:lnTo>
                  <a:lnTo>
                    <a:pt x="37511" y="14443"/>
                  </a:lnTo>
                  <a:lnTo>
                    <a:pt x="22064" y="42460"/>
                  </a:lnTo>
                  <a:lnTo>
                    <a:pt x="18690" y="79121"/>
                  </a:lnTo>
                  <a:lnTo>
                    <a:pt x="19221" y="95328"/>
                  </a:lnTo>
                  <a:lnTo>
                    <a:pt x="22764" y="105839"/>
                  </a:lnTo>
                  <a:lnTo>
                    <a:pt x="30292" y="113818"/>
                  </a:lnTo>
                  <a:lnTo>
                    <a:pt x="39260" y="119679"/>
                  </a:lnTo>
                  <a:lnTo>
                    <a:pt x="46553" y="122284"/>
                  </a:lnTo>
                  <a:lnTo>
                    <a:pt x="65718" y="123750"/>
                  </a:lnTo>
                  <a:lnTo>
                    <a:pt x="85508" y="119444"/>
                  </a:lnTo>
                  <a:lnTo>
                    <a:pt x="99199" y="111885"/>
                  </a:lnTo>
                  <a:lnTo>
                    <a:pt x="112714" y="101433"/>
                  </a:lnTo>
                  <a:lnTo>
                    <a:pt x="125016" y="97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1"/>
            <p:cNvSpPr/>
            <p:nvPr/>
          </p:nvSpPr>
          <p:spPr>
            <a:xfrm>
              <a:off x="1589033" y="4857750"/>
              <a:ext cx="114902" cy="124491"/>
            </a:xfrm>
            <a:custGeom>
              <a:avLst/>
              <a:gdLst/>
              <a:ahLst/>
              <a:cxnLst/>
              <a:rect l="0" t="0" r="0" b="0"/>
              <a:pathLst>
                <a:path w="114902" h="124491">
                  <a:moveTo>
                    <a:pt x="71889" y="0"/>
                  </a:moveTo>
                  <a:lnTo>
                    <a:pt x="39852" y="992"/>
                  </a:lnTo>
                  <a:lnTo>
                    <a:pt x="19732" y="7129"/>
                  </a:lnTo>
                  <a:lnTo>
                    <a:pt x="16282" y="9713"/>
                  </a:lnTo>
                  <a:lnTo>
                    <a:pt x="10464" y="15231"/>
                  </a:lnTo>
                  <a:lnTo>
                    <a:pt x="1263" y="20990"/>
                  </a:lnTo>
                  <a:lnTo>
                    <a:pt x="0" y="24908"/>
                  </a:lnTo>
                  <a:lnTo>
                    <a:pt x="1143" y="29504"/>
                  </a:lnTo>
                  <a:lnTo>
                    <a:pt x="3889" y="34552"/>
                  </a:lnTo>
                  <a:lnTo>
                    <a:pt x="14878" y="42807"/>
                  </a:lnTo>
                  <a:lnTo>
                    <a:pt x="59020" y="62345"/>
                  </a:lnTo>
                  <a:lnTo>
                    <a:pt x="97900" y="79122"/>
                  </a:lnTo>
                  <a:lnTo>
                    <a:pt x="108254" y="87420"/>
                  </a:lnTo>
                  <a:lnTo>
                    <a:pt x="112856" y="94416"/>
                  </a:lnTo>
                  <a:lnTo>
                    <a:pt x="114901" y="100833"/>
                  </a:lnTo>
                  <a:lnTo>
                    <a:pt x="113462" y="103932"/>
                  </a:lnTo>
                  <a:lnTo>
                    <a:pt x="106571" y="110023"/>
                  </a:lnTo>
                  <a:lnTo>
                    <a:pt x="86971" y="121025"/>
                  </a:lnTo>
                  <a:lnTo>
                    <a:pt x="74814" y="123833"/>
                  </a:lnTo>
                  <a:lnTo>
                    <a:pt x="64590" y="124490"/>
                  </a:lnTo>
                  <a:lnTo>
                    <a:pt x="56077" y="122136"/>
                  </a:lnTo>
                  <a:lnTo>
                    <a:pt x="42528" y="112540"/>
                  </a:lnTo>
                  <a:lnTo>
                    <a:pt x="2724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2"/>
            <p:cNvSpPr/>
            <p:nvPr/>
          </p:nvSpPr>
          <p:spPr>
            <a:xfrm>
              <a:off x="1455539" y="4866679"/>
              <a:ext cx="107157" cy="151806"/>
            </a:xfrm>
            <a:custGeom>
              <a:avLst/>
              <a:gdLst/>
              <a:ahLst/>
              <a:cxnLst/>
              <a:rect l="0" t="0" r="0" b="0"/>
              <a:pathLst>
                <a:path w="107157" h="151806">
                  <a:moveTo>
                    <a:pt x="0" y="0"/>
                  </a:moveTo>
                  <a:lnTo>
                    <a:pt x="0" y="39217"/>
                  </a:lnTo>
                  <a:lnTo>
                    <a:pt x="992" y="54141"/>
                  </a:lnTo>
                  <a:lnTo>
                    <a:pt x="15231" y="97207"/>
                  </a:lnTo>
                  <a:lnTo>
                    <a:pt x="29811" y="118144"/>
                  </a:lnTo>
                  <a:lnTo>
                    <a:pt x="35739" y="121962"/>
                  </a:lnTo>
                  <a:lnTo>
                    <a:pt x="38709" y="122980"/>
                  </a:lnTo>
                  <a:lnTo>
                    <a:pt x="41681" y="122666"/>
                  </a:lnTo>
                  <a:lnTo>
                    <a:pt x="47629" y="119672"/>
                  </a:lnTo>
                  <a:lnTo>
                    <a:pt x="56556" y="102928"/>
                  </a:lnTo>
                  <a:lnTo>
                    <a:pt x="66726" y="62688"/>
                  </a:lnTo>
                  <a:lnTo>
                    <a:pt x="71024" y="21832"/>
                  </a:lnTo>
                  <a:lnTo>
                    <a:pt x="71401" y="2375"/>
                  </a:lnTo>
                  <a:lnTo>
                    <a:pt x="71436" y="42043"/>
                  </a:lnTo>
                  <a:lnTo>
                    <a:pt x="72429" y="78824"/>
                  </a:lnTo>
                  <a:lnTo>
                    <a:pt x="79126" y="115332"/>
                  </a:lnTo>
                  <a:lnTo>
                    <a:pt x="85107" y="126003"/>
                  </a:lnTo>
                  <a:lnTo>
                    <a:pt x="107156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3"/>
            <p:cNvSpPr/>
            <p:nvPr/>
          </p:nvSpPr>
          <p:spPr>
            <a:xfrm>
              <a:off x="1055481" y="4706431"/>
              <a:ext cx="194676" cy="294195"/>
            </a:xfrm>
            <a:custGeom>
              <a:avLst/>
              <a:gdLst/>
              <a:ahLst/>
              <a:cxnLst/>
              <a:rect l="0" t="0" r="0" b="0"/>
              <a:pathLst>
                <a:path w="194676" h="294195">
                  <a:moveTo>
                    <a:pt x="194675" y="26303"/>
                  </a:moveTo>
                  <a:lnTo>
                    <a:pt x="194675" y="18615"/>
                  </a:lnTo>
                  <a:lnTo>
                    <a:pt x="189935" y="13001"/>
                  </a:lnTo>
                  <a:lnTo>
                    <a:pt x="177506" y="5054"/>
                  </a:lnTo>
                  <a:lnTo>
                    <a:pt x="161255" y="1156"/>
                  </a:lnTo>
                  <a:lnTo>
                    <a:pt x="143873" y="0"/>
                  </a:lnTo>
                  <a:lnTo>
                    <a:pt x="103597" y="11986"/>
                  </a:lnTo>
                  <a:lnTo>
                    <a:pt x="76437" y="30567"/>
                  </a:lnTo>
                  <a:lnTo>
                    <a:pt x="40959" y="66104"/>
                  </a:lnTo>
                  <a:lnTo>
                    <a:pt x="19413" y="109822"/>
                  </a:lnTo>
                  <a:lnTo>
                    <a:pt x="4222" y="151733"/>
                  </a:lnTo>
                  <a:lnTo>
                    <a:pt x="0" y="173490"/>
                  </a:lnTo>
                  <a:lnTo>
                    <a:pt x="3489" y="201985"/>
                  </a:lnTo>
                  <a:lnTo>
                    <a:pt x="19694" y="238056"/>
                  </a:lnTo>
                  <a:lnTo>
                    <a:pt x="41350" y="265071"/>
                  </a:lnTo>
                  <a:lnTo>
                    <a:pt x="67666" y="282478"/>
                  </a:lnTo>
                  <a:lnTo>
                    <a:pt x="105339" y="290723"/>
                  </a:lnTo>
                  <a:lnTo>
                    <a:pt x="167886" y="294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4"/>
            <p:cNvSpPr/>
            <p:nvPr/>
          </p:nvSpPr>
          <p:spPr>
            <a:xfrm>
              <a:off x="1296750" y="4852851"/>
              <a:ext cx="123071" cy="165634"/>
            </a:xfrm>
            <a:custGeom>
              <a:avLst/>
              <a:gdLst/>
              <a:ahLst/>
              <a:cxnLst/>
              <a:rect l="0" t="0" r="0" b="0"/>
              <a:pathLst>
                <a:path w="123071" h="165634">
                  <a:moveTo>
                    <a:pt x="87352" y="13828"/>
                  </a:moveTo>
                  <a:lnTo>
                    <a:pt x="87352" y="9088"/>
                  </a:lnTo>
                  <a:lnTo>
                    <a:pt x="86359" y="7692"/>
                  </a:lnTo>
                  <a:lnTo>
                    <a:pt x="84706" y="6761"/>
                  </a:lnTo>
                  <a:lnTo>
                    <a:pt x="63999" y="0"/>
                  </a:lnTo>
                  <a:lnTo>
                    <a:pt x="49191" y="2060"/>
                  </a:lnTo>
                  <a:lnTo>
                    <a:pt x="35334" y="8929"/>
                  </a:lnTo>
                  <a:lnTo>
                    <a:pt x="15010" y="24767"/>
                  </a:lnTo>
                  <a:lnTo>
                    <a:pt x="4622" y="43859"/>
                  </a:lnTo>
                  <a:lnTo>
                    <a:pt x="0" y="73108"/>
                  </a:lnTo>
                  <a:lnTo>
                    <a:pt x="5914" y="112461"/>
                  </a:lnTo>
                  <a:lnTo>
                    <a:pt x="9247" y="116295"/>
                  </a:lnTo>
                  <a:lnTo>
                    <a:pt x="20888" y="123200"/>
                  </a:lnTo>
                  <a:lnTo>
                    <a:pt x="44494" y="128588"/>
                  </a:lnTo>
                  <a:lnTo>
                    <a:pt x="52759" y="129325"/>
                  </a:lnTo>
                  <a:lnTo>
                    <a:pt x="62386" y="124361"/>
                  </a:lnTo>
                  <a:lnTo>
                    <a:pt x="67731" y="120259"/>
                  </a:lnTo>
                  <a:lnTo>
                    <a:pt x="89912" y="80229"/>
                  </a:lnTo>
                  <a:lnTo>
                    <a:pt x="101160" y="61818"/>
                  </a:lnTo>
                  <a:lnTo>
                    <a:pt x="103410" y="51363"/>
                  </a:lnTo>
                  <a:lnTo>
                    <a:pt x="101765" y="42747"/>
                  </a:lnTo>
                  <a:lnTo>
                    <a:pt x="97365" y="33872"/>
                  </a:lnTo>
                  <a:lnTo>
                    <a:pt x="97003" y="34136"/>
                  </a:lnTo>
                  <a:lnTo>
                    <a:pt x="96309" y="74645"/>
                  </a:lnTo>
                  <a:lnTo>
                    <a:pt x="103353" y="118116"/>
                  </a:lnTo>
                  <a:lnTo>
                    <a:pt x="104844" y="144230"/>
                  </a:lnTo>
                  <a:lnTo>
                    <a:pt x="106950" y="149380"/>
                  </a:lnTo>
                  <a:lnTo>
                    <a:pt x="123070" y="165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" name="SMARTInkShape-65"/>
          <p:cNvSpPr/>
          <p:nvPr/>
        </p:nvSpPr>
        <p:spPr>
          <a:xfrm>
            <a:off x="1214548" y="5045273"/>
            <a:ext cx="178452" cy="258961"/>
          </a:xfrm>
          <a:custGeom>
            <a:avLst/>
            <a:gdLst/>
            <a:ahLst/>
            <a:cxnLst/>
            <a:rect l="0" t="0" r="0" b="0"/>
            <a:pathLst>
              <a:path w="178452" h="258961">
                <a:moveTo>
                  <a:pt x="26679" y="0"/>
                </a:moveTo>
                <a:lnTo>
                  <a:pt x="26679" y="31050"/>
                </a:lnTo>
                <a:lnTo>
                  <a:pt x="29324" y="36290"/>
                </a:lnTo>
                <a:lnTo>
                  <a:pt x="32815" y="41925"/>
                </a:lnTo>
                <a:lnTo>
                  <a:pt x="35057" y="53629"/>
                </a:lnTo>
                <a:lnTo>
                  <a:pt x="35499" y="65495"/>
                </a:lnTo>
                <a:lnTo>
                  <a:pt x="38205" y="71442"/>
                </a:lnTo>
                <a:lnTo>
                  <a:pt x="40316" y="74418"/>
                </a:lnTo>
                <a:lnTo>
                  <a:pt x="55513" y="118570"/>
                </a:lnTo>
                <a:lnTo>
                  <a:pt x="60358" y="132035"/>
                </a:lnTo>
                <a:lnTo>
                  <a:pt x="62483" y="139049"/>
                </a:lnTo>
                <a:lnTo>
                  <a:pt x="68266" y="149569"/>
                </a:lnTo>
                <a:lnTo>
                  <a:pt x="72051" y="174768"/>
                </a:lnTo>
                <a:lnTo>
                  <a:pt x="78342" y="187356"/>
                </a:lnTo>
                <a:lnTo>
                  <a:pt x="79878" y="199397"/>
                </a:lnTo>
                <a:lnTo>
                  <a:pt x="80997" y="201392"/>
                </a:lnTo>
                <a:lnTo>
                  <a:pt x="82734" y="202723"/>
                </a:lnTo>
                <a:lnTo>
                  <a:pt x="87912" y="204858"/>
                </a:lnTo>
                <a:lnTo>
                  <a:pt x="88620" y="207796"/>
                </a:lnTo>
                <a:lnTo>
                  <a:pt x="89186" y="214313"/>
                </a:lnTo>
                <a:lnTo>
                  <a:pt x="89186" y="206625"/>
                </a:lnTo>
                <a:lnTo>
                  <a:pt x="90178" y="206211"/>
                </a:lnTo>
                <a:lnTo>
                  <a:pt x="93927" y="205751"/>
                </a:lnTo>
                <a:lnTo>
                  <a:pt x="94331" y="204636"/>
                </a:lnTo>
                <a:lnTo>
                  <a:pt x="92134" y="200751"/>
                </a:lnTo>
                <a:lnTo>
                  <a:pt x="92144" y="199319"/>
                </a:lnTo>
                <a:lnTo>
                  <a:pt x="93142" y="198364"/>
                </a:lnTo>
                <a:lnTo>
                  <a:pt x="94800" y="197727"/>
                </a:lnTo>
                <a:lnTo>
                  <a:pt x="95905" y="196311"/>
                </a:lnTo>
                <a:lnTo>
                  <a:pt x="97134" y="192091"/>
                </a:lnTo>
                <a:lnTo>
                  <a:pt x="97825" y="184136"/>
                </a:lnTo>
                <a:lnTo>
                  <a:pt x="100632" y="178411"/>
                </a:lnTo>
                <a:lnTo>
                  <a:pt x="104195" y="172559"/>
                </a:lnTo>
                <a:lnTo>
                  <a:pt x="106483" y="160718"/>
                </a:lnTo>
                <a:lnTo>
                  <a:pt x="106670" y="157747"/>
                </a:lnTo>
                <a:lnTo>
                  <a:pt x="109525" y="151800"/>
                </a:lnTo>
                <a:lnTo>
                  <a:pt x="111675" y="148825"/>
                </a:lnTo>
                <a:lnTo>
                  <a:pt x="114701" y="135157"/>
                </a:lnTo>
                <a:lnTo>
                  <a:pt x="116893" y="110378"/>
                </a:lnTo>
                <a:lnTo>
                  <a:pt x="120683" y="104288"/>
                </a:lnTo>
                <a:lnTo>
                  <a:pt x="121098" y="101276"/>
                </a:lnTo>
                <a:lnTo>
                  <a:pt x="116052" y="73202"/>
                </a:lnTo>
                <a:lnTo>
                  <a:pt x="117018" y="72615"/>
                </a:lnTo>
                <a:lnTo>
                  <a:pt x="120738" y="71960"/>
                </a:lnTo>
                <a:lnTo>
                  <a:pt x="122127" y="70795"/>
                </a:lnTo>
                <a:lnTo>
                  <a:pt x="123671" y="66852"/>
                </a:lnTo>
                <a:lnTo>
                  <a:pt x="124082" y="66397"/>
                </a:lnTo>
                <a:lnTo>
                  <a:pt x="124356" y="67085"/>
                </a:lnTo>
                <a:lnTo>
                  <a:pt x="124902" y="76155"/>
                </a:lnTo>
                <a:lnTo>
                  <a:pt x="127550" y="81141"/>
                </a:lnTo>
                <a:lnTo>
                  <a:pt x="131041" y="86665"/>
                </a:lnTo>
                <a:lnTo>
                  <a:pt x="133283" y="98294"/>
                </a:lnTo>
                <a:lnTo>
                  <a:pt x="133467" y="101249"/>
                </a:lnTo>
                <a:lnTo>
                  <a:pt x="136317" y="107176"/>
                </a:lnTo>
                <a:lnTo>
                  <a:pt x="139899" y="113118"/>
                </a:lnTo>
                <a:lnTo>
                  <a:pt x="142198" y="125018"/>
                </a:lnTo>
                <a:lnTo>
                  <a:pt x="143505" y="131963"/>
                </a:lnTo>
                <a:lnTo>
                  <a:pt x="149783" y="152590"/>
                </a:lnTo>
                <a:lnTo>
                  <a:pt x="151644" y="194379"/>
                </a:lnTo>
                <a:lnTo>
                  <a:pt x="152664" y="202477"/>
                </a:lnTo>
                <a:lnTo>
                  <a:pt x="159794" y="228287"/>
                </a:lnTo>
                <a:lnTo>
                  <a:pt x="160624" y="258960"/>
                </a:lnTo>
                <a:lnTo>
                  <a:pt x="160624" y="251272"/>
                </a:lnTo>
                <a:lnTo>
                  <a:pt x="159632" y="250859"/>
                </a:lnTo>
                <a:lnTo>
                  <a:pt x="155883" y="250399"/>
                </a:lnTo>
                <a:lnTo>
                  <a:pt x="154487" y="249284"/>
                </a:lnTo>
                <a:lnTo>
                  <a:pt x="152935" y="245400"/>
                </a:lnTo>
                <a:lnTo>
                  <a:pt x="151529" y="243967"/>
                </a:lnTo>
                <a:lnTo>
                  <a:pt x="142144" y="239022"/>
                </a:lnTo>
                <a:lnTo>
                  <a:pt x="115835" y="218905"/>
                </a:lnTo>
                <a:lnTo>
                  <a:pt x="98489" y="212272"/>
                </a:lnTo>
                <a:lnTo>
                  <a:pt x="92329" y="208445"/>
                </a:lnTo>
                <a:lnTo>
                  <a:pt x="82290" y="206290"/>
                </a:lnTo>
                <a:lnTo>
                  <a:pt x="41671" y="205393"/>
                </a:lnTo>
                <a:lnTo>
                  <a:pt x="35657" y="202742"/>
                </a:lnTo>
                <a:lnTo>
                  <a:pt x="29677" y="199248"/>
                </a:lnTo>
                <a:lnTo>
                  <a:pt x="17753" y="197005"/>
                </a:lnTo>
                <a:lnTo>
                  <a:pt x="0" y="196454"/>
                </a:lnTo>
                <a:lnTo>
                  <a:pt x="13527" y="196454"/>
                </a:lnTo>
                <a:lnTo>
                  <a:pt x="14935" y="195461"/>
                </a:lnTo>
                <a:lnTo>
                  <a:pt x="15873" y="193808"/>
                </a:lnTo>
                <a:lnTo>
                  <a:pt x="16498" y="191713"/>
                </a:lnTo>
                <a:lnTo>
                  <a:pt x="17907" y="190316"/>
                </a:lnTo>
                <a:lnTo>
                  <a:pt x="27298" y="185430"/>
                </a:lnTo>
                <a:lnTo>
                  <a:pt x="32907" y="181632"/>
                </a:lnTo>
                <a:lnTo>
                  <a:pt x="41643" y="178502"/>
                </a:lnTo>
                <a:lnTo>
                  <a:pt x="83417" y="146820"/>
                </a:lnTo>
                <a:lnTo>
                  <a:pt x="109961" y="136093"/>
                </a:lnTo>
                <a:lnTo>
                  <a:pt x="121028" y="128739"/>
                </a:lnTo>
                <a:lnTo>
                  <a:pt x="133657" y="123106"/>
                </a:lnTo>
                <a:lnTo>
                  <a:pt x="139709" y="119206"/>
                </a:lnTo>
                <a:lnTo>
                  <a:pt x="148694" y="117011"/>
                </a:lnTo>
                <a:lnTo>
                  <a:pt x="160469" y="116097"/>
                </a:lnTo>
                <a:lnTo>
                  <a:pt x="121789" y="134178"/>
                </a:lnTo>
                <a:lnTo>
                  <a:pt x="77592" y="147107"/>
                </a:lnTo>
                <a:lnTo>
                  <a:pt x="50040" y="159632"/>
                </a:lnTo>
                <a:lnTo>
                  <a:pt x="50190" y="160000"/>
                </a:lnTo>
                <a:lnTo>
                  <a:pt x="51283" y="160245"/>
                </a:lnTo>
                <a:lnTo>
                  <a:pt x="52011" y="159416"/>
                </a:lnTo>
                <a:lnTo>
                  <a:pt x="52820" y="155849"/>
                </a:lnTo>
                <a:lnTo>
                  <a:pt x="54028" y="154501"/>
                </a:lnTo>
                <a:lnTo>
                  <a:pt x="63096" y="149692"/>
                </a:lnTo>
                <a:lnTo>
                  <a:pt x="65840" y="147419"/>
                </a:lnTo>
                <a:lnTo>
                  <a:pt x="108578" y="137004"/>
                </a:lnTo>
                <a:lnTo>
                  <a:pt x="128486" y="134214"/>
                </a:lnTo>
                <a:lnTo>
                  <a:pt x="128284" y="134124"/>
                </a:lnTo>
                <a:lnTo>
                  <a:pt x="127158" y="134065"/>
                </a:lnTo>
                <a:lnTo>
                  <a:pt x="120832" y="138721"/>
                </a:lnTo>
                <a:lnTo>
                  <a:pt x="109806" y="148191"/>
                </a:lnTo>
                <a:lnTo>
                  <a:pt x="82106" y="161307"/>
                </a:lnTo>
                <a:lnTo>
                  <a:pt x="75125" y="165950"/>
                </a:lnTo>
                <a:lnTo>
                  <a:pt x="67602" y="168563"/>
                </a:lnTo>
                <a:lnTo>
                  <a:pt x="67851" y="168930"/>
                </a:lnTo>
                <a:lnTo>
                  <a:pt x="80121" y="169519"/>
                </a:lnTo>
                <a:lnTo>
                  <a:pt x="122370" y="161281"/>
                </a:lnTo>
                <a:lnTo>
                  <a:pt x="131570" y="160842"/>
                </a:lnTo>
                <a:lnTo>
                  <a:pt x="132325" y="161799"/>
                </a:lnTo>
                <a:lnTo>
                  <a:pt x="133164" y="165507"/>
                </a:lnTo>
                <a:lnTo>
                  <a:pt x="130891" y="170463"/>
                </a:lnTo>
                <a:lnTo>
                  <a:pt x="128895" y="173172"/>
                </a:lnTo>
                <a:lnTo>
                  <a:pt x="124033" y="176185"/>
                </a:lnTo>
                <a:lnTo>
                  <a:pt x="116044" y="178277"/>
                </a:lnTo>
                <a:lnTo>
                  <a:pt x="111706" y="178453"/>
                </a:lnTo>
                <a:lnTo>
                  <a:pt x="137053" y="178581"/>
                </a:lnTo>
                <a:lnTo>
                  <a:pt x="176125" y="170032"/>
                </a:lnTo>
                <a:lnTo>
                  <a:pt x="175919" y="169909"/>
                </a:lnTo>
                <a:lnTo>
                  <a:pt x="173044" y="169773"/>
                </a:lnTo>
                <a:lnTo>
                  <a:pt x="171881" y="170728"/>
                </a:lnTo>
                <a:lnTo>
                  <a:pt x="169580" y="178486"/>
                </a:lnTo>
                <a:lnTo>
                  <a:pt x="178451" y="178594"/>
                </a:lnTo>
                <a:lnTo>
                  <a:pt x="169662" y="178594"/>
                </a:lnTo>
                <a:lnTo>
                  <a:pt x="169554" y="153188"/>
                </a:lnTo>
                <a:lnTo>
                  <a:pt x="169554" y="165143"/>
                </a:lnTo>
                <a:lnTo>
                  <a:pt x="166908" y="170301"/>
                </a:lnTo>
                <a:lnTo>
                  <a:pt x="163417" y="175900"/>
                </a:lnTo>
                <a:lnTo>
                  <a:pt x="161865" y="181696"/>
                </a:lnTo>
                <a:lnTo>
                  <a:pt x="162444" y="184631"/>
                </a:lnTo>
                <a:lnTo>
                  <a:pt x="167855" y="196470"/>
                </a:lnTo>
                <a:lnTo>
                  <a:pt x="169553" y="214302"/>
                </a:lnTo>
                <a:lnTo>
                  <a:pt x="161865" y="206623"/>
                </a:lnTo>
                <a:lnTo>
                  <a:pt x="159877" y="198499"/>
                </a:lnTo>
                <a:lnTo>
                  <a:pt x="155992" y="193063"/>
                </a:lnTo>
                <a:lnTo>
                  <a:pt x="148313" y="189985"/>
                </a:lnTo>
                <a:lnTo>
                  <a:pt x="143487" y="189165"/>
                </a:lnTo>
                <a:lnTo>
                  <a:pt x="140269" y="187626"/>
                </a:lnTo>
                <a:lnTo>
                  <a:pt x="138124" y="185607"/>
                </a:lnTo>
                <a:lnTo>
                  <a:pt x="136695" y="183269"/>
                </a:lnTo>
                <a:lnTo>
                  <a:pt x="134749" y="181711"/>
                </a:lnTo>
                <a:lnTo>
                  <a:pt x="124944" y="178605"/>
                </a:lnTo>
                <a:lnTo>
                  <a:pt x="115975" y="17859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SMARTInkShape-Group11"/>
          <p:cNvGrpSpPr/>
          <p:nvPr/>
        </p:nvGrpSpPr>
        <p:grpSpPr>
          <a:xfrm>
            <a:off x="2330648" y="4259461"/>
            <a:ext cx="1366243" cy="348258"/>
            <a:chOff x="2330648" y="4259461"/>
            <a:chExt cx="1366243" cy="348258"/>
          </a:xfrm>
        </p:grpSpPr>
        <p:sp>
          <p:nvSpPr>
            <p:cNvPr id="12" name="SMARTInkShape-66"/>
            <p:cNvSpPr/>
            <p:nvPr/>
          </p:nvSpPr>
          <p:spPr>
            <a:xfrm>
              <a:off x="2388011" y="4554140"/>
              <a:ext cx="1308880" cy="53579"/>
            </a:xfrm>
            <a:custGeom>
              <a:avLst/>
              <a:gdLst/>
              <a:ahLst/>
              <a:cxnLst/>
              <a:rect l="0" t="0" r="0" b="0"/>
              <a:pathLst>
                <a:path w="1308880" h="53579">
                  <a:moveTo>
                    <a:pt x="5145" y="0"/>
                  </a:moveTo>
                  <a:lnTo>
                    <a:pt x="0" y="0"/>
                  </a:lnTo>
                  <a:lnTo>
                    <a:pt x="17315" y="0"/>
                  </a:lnTo>
                  <a:lnTo>
                    <a:pt x="58966" y="8378"/>
                  </a:lnTo>
                  <a:lnTo>
                    <a:pt x="69745" y="9676"/>
                  </a:lnTo>
                  <a:lnTo>
                    <a:pt x="84368" y="14994"/>
                  </a:lnTo>
                  <a:lnTo>
                    <a:pt x="123357" y="17294"/>
                  </a:lnTo>
                  <a:lnTo>
                    <a:pt x="159795" y="17748"/>
                  </a:lnTo>
                  <a:lnTo>
                    <a:pt x="202344" y="16845"/>
                  </a:lnTo>
                  <a:lnTo>
                    <a:pt x="232687" y="13110"/>
                  </a:lnTo>
                  <a:lnTo>
                    <a:pt x="263371" y="10788"/>
                  </a:lnTo>
                  <a:lnTo>
                    <a:pt x="303245" y="9481"/>
                  </a:lnTo>
                  <a:lnTo>
                    <a:pt x="339203" y="6447"/>
                  </a:lnTo>
                  <a:lnTo>
                    <a:pt x="381276" y="1911"/>
                  </a:lnTo>
                  <a:lnTo>
                    <a:pt x="411432" y="849"/>
                  </a:lnTo>
                  <a:lnTo>
                    <a:pt x="444678" y="378"/>
                  </a:lnTo>
                  <a:lnTo>
                    <a:pt x="482642" y="112"/>
                  </a:lnTo>
                  <a:lnTo>
                    <a:pt x="522224" y="34"/>
                  </a:lnTo>
                  <a:lnTo>
                    <a:pt x="553450" y="16"/>
                  </a:lnTo>
                  <a:lnTo>
                    <a:pt x="596561" y="5"/>
                  </a:lnTo>
                  <a:lnTo>
                    <a:pt x="636124" y="2"/>
                  </a:lnTo>
                  <a:lnTo>
                    <a:pt x="667572" y="1"/>
                  </a:lnTo>
                  <a:lnTo>
                    <a:pt x="712176" y="0"/>
                  </a:lnTo>
                  <a:lnTo>
                    <a:pt x="749976" y="993"/>
                  </a:lnTo>
                  <a:lnTo>
                    <a:pt x="789918" y="7068"/>
                  </a:lnTo>
                  <a:lnTo>
                    <a:pt x="828022" y="8378"/>
                  </a:lnTo>
                  <a:lnTo>
                    <a:pt x="862993" y="9676"/>
                  </a:lnTo>
                  <a:lnTo>
                    <a:pt x="898379" y="13561"/>
                  </a:lnTo>
                  <a:lnTo>
                    <a:pt x="933951" y="15950"/>
                  </a:lnTo>
                  <a:lnTo>
                    <a:pt x="966627" y="17010"/>
                  </a:lnTo>
                  <a:lnTo>
                    <a:pt x="1001758" y="18601"/>
                  </a:lnTo>
                  <a:lnTo>
                    <a:pt x="1040295" y="24878"/>
                  </a:lnTo>
                  <a:lnTo>
                    <a:pt x="1075510" y="28869"/>
                  </a:lnTo>
                  <a:lnTo>
                    <a:pt x="1106933" y="32675"/>
                  </a:lnTo>
                  <a:lnTo>
                    <a:pt x="1140743" y="34366"/>
                  </a:lnTo>
                  <a:lnTo>
                    <a:pt x="1174284" y="40059"/>
                  </a:lnTo>
                  <a:lnTo>
                    <a:pt x="1211012" y="43289"/>
                  </a:lnTo>
                  <a:lnTo>
                    <a:pt x="1248572" y="48986"/>
                  </a:lnTo>
                  <a:lnTo>
                    <a:pt x="1308879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67"/>
            <p:cNvSpPr/>
            <p:nvPr/>
          </p:nvSpPr>
          <p:spPr>
            <a:xfrm>
              <a:off x="3251648" y="4349999"/>
              <a:ext cx="277572" cy="132705"/>
            </a:xfrm>
            <a:custGeom>
              <a:avLst/>
              <a:gdLst/>
              <a:ahLst/>
              <a:cxnLst/>
              <a:rect l="0" t="0" r="0" b="0"/>
              <a:pathLst>
                <a:path w="277572" h="132705">
                  <a:moveTo>
                    <a:pt x="7688" y="7688"/>
                  </a:moveTo>
                  <a:lnTo>
                    <a:pt x="0" y="0"/>
                  </a:lnTo>
                  <a:lnTo>
                    <a:pt x="33354" y="5990"/>
                  </a:lnTo>
                  <a:lnTo>
                    <a:pt x="64571" y="9831"/>
                  </a:lnTo>
                  <a:lnTo>
                    <a:pt x="96972" y="14607"/>
                  </a:lnTo>
                  <a:lnTo>
                    <a:pt x="126745" y="15724"/>
                  </a:lnTo>
                  <a:lnTo>
                    <a:pt x="170405" y="16353"/>
                  </a:lnTo>
                  <a:lnTo>
                    <a:pt x="205941" y="15547"/>
                  </a:lnTo>
                  <a:lnTo>
                    <a:pt x="240870" y="8235"/>
                  </a:lnTo>
                  <a:lnTo>
                    <a:pt x="240533" y="8053"/>
                  </a:lnTo>
                  <a:lnTo>
                    <a:pt x="235319" y="7796"/>
                  </a:lnTo>
                  <a:lnTo>
                    <a:pt x="194029" y="20127"/>
                  </a:lnTo>
                  <a:lnTo>
                    <a:pt x="184764" y="25784"/>
                  </a:lnTo>
                  <a:lnTo>
                    <a:pt x="182293" y="28681"/>
                  </a:lnTo>
                  <a:lnTo>
                    <a:pt x="182630" y="32598"/>
                  </a:lnTo>
                  <a:lnTo>
                    <a:pt x="188297" y="42241"/>
                  </a:lnTo>
                  <a:lnTo>
                    <a:pt x="228943" y="81048"/>
                  </a:lnTo>
                  <a:lnTo>
                    <a:pt x="270025" y="118736"/>
                  </a:lnTo>
                  <a:lnTo>
                    <a:pt x="277079" y="126496"/>
                  </a:lnTo>
                  <a:lnTo>
                    <a:pt x="277571" y="128565"/>
                  </a:lnTo>
                  <a:lnTo>
                    <a:pt x="276906" y="129945"/>
                  </a:lnTo>
                  <a:lnTo>
                    <a:pt x="261750" y="131886"/>
                  </a:lnTo>
                  <a:lnTo>
                    <a:pt x="217689" y="132543"/>
                  </a:lnTo>
                  <a:lnTo>
                    <a:pt x="177352" y="132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68"/>
            <p:cNvSpPr/>
            <p:nvPr/>
          </p:nvSpPr>
          <p:spPr>
            <a:xfrm>
              <a:off x="3322212" y="4259461"/>
              <a:ext cx="8562" cy="205383"/>
            </a:xfrm>
            <a:custGeom>
              <a:avLst/>
              <a:gdLst/>
              <a:ahLst/>
              <a:cxnLst/>
              <a:rect l="0" t="0" r="0" b="0"/>
              <a:pathLst>
                <a:path w="8562" h="205383">
                  <a:moveTo>
                    <a:pt x="8561" y="0"/>
                  </a:moveTo>
                  <a:lnTo>
                    <a:pt x="3821" y="4740"/>
                  </a:lnTo>
                  <a:lnTo>
                    <a:pt x="1493" y="12359"/>
                  </a:lnTo>
                  <a:lnTo>
                    <a:pt x="0" y="33419"/>
                  </a:lnTo>
                  <a:lnTo>
                    <a:pt x="4481" y="65023"/>
                  </a:lnTo>
                  <a:lnTo>
                    <a:pt x="6748" y="94384"/>
                  </a:lnTo>
                  <a:lnTo>
                    <a:pt x="7755" y="126284"/>
                  </a:lnTo>
                  <a:lnTo>
                    <a:pt x="8322" y="169157"/>
                  </a:lnTo>
                  <a:lnTo>
                    <a:pt x="8561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69"/>
            <p:cNvSpPr/>
            <p:nvPr/>
          </p:nvSpPr>
          <p:spPr>
            <a:xfrm>
              <a:off x="3157893" y="4375546"/>
              <a:ext cx="119303" cy="104742"/>
            </a:xfrm>
            <a:custGeom>
              <a:avLst/>
              <a:gdLst/>
              <a:ahLst/>
              <a:cxnLst/>
              <a:rect l="0" t="0" r="0" b="0"/>
              <a:pathLst>
                <a:path w="119303" h="104742">
                  <a:moveTo>
                    <a:pt x="83583" y="0"/>
                  </a:moveTo>
                  <a:lnTo>
                    <a:pt x="53112" y="0"/>
                  </a:lnTo>
                  <a:lnTo>
                    <a:pt x="28914" y="9481"/>
                  </a:lnTo>
                  <a:lnTo>
                    <a:pt x="12374" y="20118"/>
                  </a:lnTo>
                  <a:lnTo>
                    <a:pt x="1189" y="39035"/>
                  </a:lnTo>
                  <a:lnTo>
                    <a:pt x="0" y="55052"/>
                  </a:lnTo>
                  <a:lnTo>
                    <a:pt x="3771" y="71100"/>
                  </a:lnTo>
                  <a:lnTo>
                    <a:pt x="12062" y="84848"/>
                  </a:lnTo>
                  <a:lnTo>
                    <a:pt x="27886" y="99004"/>
                  </a:lnTo>
                  <a:lnTo>
                    <a:pt x="54623" y="104741"/>
                  </a:lnTo>
                  <a:lnTo>
                    <a:pt x="119302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70"/>
            <p:cNvSpPr/>
            <p:nvPr/>
          </p:nvSpPr>
          <p:spPr>
            <a:xfrm>
              <a:off x="2866429" y="4371858"/>
              <a:ext cx="222125" cy="119775"/>
            </a:xfrm>
            <a:custGeom>
              <a:avLst/>
              <a:gdLst/>
              <a:ahLst/>
              <a:cxnLst/>
              <a:rect l="0" t="0" r="0" b="0"/>
              <a:pathLst>
                <a:path w="222125" h="119775">
                  <a:moveTo>
                    <a:pt x="0" y="30478"/>
                  </a:moveTo>
                  <a:lnTo>
                    <a:pt x="42105" y="31470"/>
                  </a:lnTo>
                  <a:lnTo>
                    <a:pt x="85705" y="38580"/>
                  </a:lnTo>
                  <a:lnTo>
                    <a:pt x="128239" y="39244"/>
                  </a:lnTo>
                  <a:lnTo>
                    <a:pt x="166112" y="39375"/>
                  </a:lnTo>
                  <a:lnTo>
                    <a:pt x="190661" y="34658"/>
                  </a:lnTo>
                  <a:lnTo>
                    <a:pt x="219468" y="23156"/>
                  </a:lnTo>
                  <a:lnTo>
                    <a:pt x="220726" y="21628"/>
                  </a:lnTo>
                  <a:lnTo>
                    <a:pt x="222124" y="17284"/>
                  </a:lnTo>
                  <a:lnTo>
                    <a:pt x="221505" y="14736"/>
                  </a:lnTo>
                  <a:lnTo>
                    <a:pt x="218171" y="9260"/>
                  </a:lnTo>
                  <a:lnTo>
                    <a:pt x="205975" y="599"/>
                  </a:lnTo>
                  <a:lnTo>
                    <a:pt x="192748" y="0"/>
                  </a:lnTo>
                  <a:lnTo>
                    <a:pt x="160003" y="7701"/>
                  </a:lnTo>
                  <a:lnTo>
                    <a:pt x="138470" y="20642"/>
                  </a:lnTo>
                  <a:lnTo>
                    <a:pt x="124262" y="37045"/>
                  </a:lnTo>
                  <a:lnTo>
                    <a:pt x="122529" y="43785"/>
                  </a:lnTo>
                  <a:lnTo>
                    <a:pt x="123249" y="59213"/>
                  </a:lnTo>
                  <a:lnTo>
                    <a:pt x="129522" y="73345"/>
                  </a:lnTo>
                  <a:lnTo>
                    <a:pt x="144978" y="93847"/>
                  </a:lnTo>
                  <a:lnTo>
                    <a:pt x="187115" y="110566"/>
                  </a:lnTo>
                  <a:lnTo>
                    <a:pt x="214313" y="1197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71"/>
            <p:cNvSpPr/>
            <p:nvPr/>
          </p:nvSpPr>
          <p:spPr>
            <a:xfrm>
              <a:off x="2823022" y="4297201"/>
              <a:ext cx="177354" cy="202194"/>
            </a:xfrm>
            <a:custGeom>
              <a:avLst/>
              <a:gdLst/>
              <a:ahLst/>
              <a:cxnLst/>
              <a:rect l="0" t="0" r="0" b="0"/>
              <a:pathLst>
                <a:path w="177354" h="202194">
                  <a:moveTo>
                    <a:pt x="7689" y="60486"/>
                  </a:moveTo>
                  <a:lnTo>
                    <a:pt x="2948" y="65227"/>
                  </a:lnTo>
                  <a:lnTo>
                    <a:pt x="621" y="70199"/>
                  </a:lnTo>
                  <a:lnTo>
                    <a:pt x="0" y="72915"/>
                  </a:lnTo>
                  <a:lnTo>
                    <a:pt x="8636" y="113839"/>
                  </a:lnTo>
                  <a:lnTo>
                    <a:pt x="16560" y="152546"/>
                  </a:lnTo>
                  <a:lnTo>
                    <a:pt x="25620" y="194490"/>
                  </a:lnTo>
                  <a:lnTo>
                    <a:pt x="27581" y="197448"/>
                  </a:lnTo>
                  <a:lnTo>
                    <a:pt x="29880" y="199419"/>
                  </a:lnTo>
                  <a:lnTo>
                    <a:pt x="30420" y="200733"/>
                  </a:lnTo>
                  <a:lnTo>
                    <a:pt x="29788" y="201609"/>
                  </a:lnTo>
                  <a:lnTo>
                    <a:pt x="28375" y="202193"/>
                  </a:lnTo>
                  <a:lnTo>
                    <a:pt x="27432" y="201591"/>
                  </a:lnTo>
                  <a:lnTo>
                    <a:pt x="19577" y="180933"/>
                  </a:lnTo>
                  <a:lnTo>
                    <a:pt x="12267" y="143069"/>
                  </a:lnTo>
                  <a:lnTo>
                    <a:pt x="15723" y="98443"/>
                  </a:lnTo>
                  <a:lnTo>
                    <a:pt x="23314" y="59348"/>
                  </a:lnTo>
                  <a:lnTo>
                    <a:pt x="29847" y="31709"/>
                  </a:lnTo>
                  <a:lnTo>
                    <a:pt x="34367" y="25426"/>
                  </a:lnTo>
                  <a:lnTo>
                    <a:pt x="47327" y="15800"/>
                  </a:lnTo>
                  <a:lnTo>
                    <a:pt x="83280" y="1011"/>
                  </a:lnTo>
                  <a:lnTo>
                    <a:pt x="87849" y="0"/>
                  </a:lnTo>
                  <a:lnTo>
                    <a:pt x="131991" y="7958"/>
                  </a:lnTo>
                  <a:lnTo>
                    <a:pt x="177353" y="247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72"/>
            <p:cNvSpPr/>
            <p:nvPr/>
          </p:nvSpPr>
          <p:spPr>
            <a:xfrm>
              <a:off x="2625328" y="4384476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4740" y="4741"/>
                  </a:lnTo>
                  <a:lnTo>
                    <a:pt x="9714" y="7068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73"/>
            <p:cNvSpPr/>
            <p:nvPr/>
          </p:nvSpPr>
          <p:spPr>
            <a:xfrm>
              <a:off x="2616398" y="4291723"/>
              <a:ext cx="142876" cy="251475"/>
            </a:xfrm>
            <a:custGeom>
              <a:avLst/>
              <a:gdLst/>
              <a:ahLst/>
              <a:cxnLst/>
              <a:rect l="0" t="0" r="0" b="0"/>
              <a:pathLst>
                <a:path w="142876" h="251475">
                  <a:moveTo>
                    <a:pt x="0" y="119542"/>
                  </a:moveTo>
                  <a:lnTo>
                    <a:pt x="993" y="141903"/>
                  </a:lnTo>
                  <a:lnTo>
                    <a:pt x="12429" y="179825"/>
                  </a:lnTo>
                  <a:lnTo>
                    <a:pt x="17383" y="220056"/>
                  </a:lnTo>
                  <a:lnTo>
                    <a:pt x="17847" y="251474"/>
                  </a:lnTo>
                  <a:lnTo>
                    <a:pt x="17859" y="210158"/>
                  </a:lnTo>
                  <a:lnTo>
                    <a:pt x="15214" y="188724"/>
                  </a:lnTo>
                  <a:lnTo>
                    <a:pt x="10171" y="145335"/>
                  </a:lnTo>
                  <a:lnTo>
                    <a:pt x="14038" y="108223"/>
                  </a:lnTo>
                  <a:lnTo>
                    <a:pt x="18097" y="72400"/>
                  </a:lnTo>
                  <a:lnTo>
                    <a:pt x="27424" y="34456"/>
                  </a:lnTo>
                  <a:lnTo>
                    <a:pt x="35907" y="16280"/>
                  </a:lnTo>
                  <a:lnTo>
                    <a:pt x="47662" y="1249"/>
                  </a:lnTo>
                  <a:lnTo>
                    <a:pt x="52611" y="0"/>
                  </a:lnTo>
                  <a:lnTo>
                    <a:pt x="66047" y="1259"/>
                  </a:lnTo>
                  <a:lnTo>
                    <a:pt x="104976" y="17303"/>
                  </a:lnTo>
                  <a:lnTo>
                    <a:pt x="111656" y="18641"/>
                  </a:lnTo>
                  <a:lnTo>
                    <a:pt x="142875" y="481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74"/>
            <p:cNvSpPr/>
            <p:nvPr/>
          </p:nvSpPr>
          <p:spPr>
            <a:xfrm>
              <a:off x="2366367" y="4455914"/>
              <a:ext cx="151806" cy="35719"/>
            </a:xfrm>
            <a:custGeom>
              <a:avLst/>
              <a:gdLst/>
              <a:ahLst/>
              <a:cxnLst/>
              <a:rect l="0" t="0" r="0" b="0"/>
              <a:pathLst>
                <a:path w="151806" h="35719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12429" y="13302"/>
                  </a:lnTo>
                  <a:lnTo>
                    <a:pt x="30472" y="16509"/>
                  </a:lnTo>
                  <a:lnTo>
                    <a:pt x="69372" y="18585"/>
                  </a:lnTo>
                  <a:lnTo>
                    <a:pt x="111073" y="25513"/>
                  </a:lnTo>
                  <a:lnTo>
                    <a:pt x="151805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75"/>
            <p:cNvSpPr/>
            <p:nvPr/>
          </p:nvSpPr>
          <p:spPr>
            <a:xfrm>
              <a:off x="2375297" y="4375546"/>
              <a:ext cx="142876" cy="16551"/>
            </a:xfrm>
            <a:custGeom>
              <a:avLst/>
              <a:gdLst/>
              <a:ahLst/>
              <a:cxnLst/>
              <a:rect l="0" t="0" r="0" b="0"/>
              <a:pathLst>
                <a:path w="142876" h="16551">
                  <a:moveTo>
                    <a:pt x="0" y="0"/>
                  </a:moveTo>
                  <a:lnTo>
                    <a:pt x="0" y="4741"/>
                  </a:lnTo>
                  <a:lnTo>
                    <a:pt x="7937" y="9714"/>
                  </a:lnTo>
                  <a:lnTo>
                    <a:pt x="27806" y="16251"/>
                  </a:lnTo>
                  <a:lnTo>
                    <a:pt x="68809" y="16550"/>
                  </a:lnTo>
                  <a:lnTo>
                    <a:pt x="14287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76"/>
            <p:cNvSpPr/>
            <p:nvPr/>
          </p:nvSpPr>
          <p:spPr>
            <a:xfrm>
              <a:off x="2339578" y="4277320"/>
              <a:ext cx="196454" cy="44649"/>
            </a:xfrm>
            <a:custGeom>
              <a:avLst/>
              <a:gdLst/>
              <a:ahLst/>
              <a:cxnLst/>
              <a:rect l="0" t="0" r="0" b="0"/>
              <a:pathLst>
                <a:path w="196454" h="44649">
                  <a:moveTo>
                    <a:pt x="0" y="44648"/>
                  </a:moveTo>
                  <a:lnTo>
                    <a:pt x="12429" y="44648"/>
                  </a:lnTo>
                  <a:lnTo>
                    <a:pt x="52055" y="33625"/>
                  </a:lnTo>
                  <a:lnTo>
                    <a:pt x="88996" y="23399"/>
                  </a:lnTo>
                  <a:lnTo>
                    <a:pt x="131260" y="11521"/>
                  </a:lnTo>
                  <a:lnTo>
                    <a:pt x="151009" y="7051"/>
                  </a:lnTo>
                  <a:lnTo>
                    <a:pt x="169429" y="2090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77"/>
            <p:cNvSpPr/>
            <p:nvPr/>
          </p:nvSpPr>
          <p:spPr>
            <a:xfrm>
              <a:off x="2330648" y="4313039"/>
              <a:ext cx="17861" cy="223243"/>
            </a:xfrm>
            <a:custGeom>
              <a:avLst/>
              <a:gdLst/>
              <a:ahLst/>
              <a:cxnLst/>
              <a:rect l="0" t="0" r="0" b="0"/>
              <a:pathLst>
                <a:path w="17861" h="223243">
                  <a:moveTo>
                    <a:pt x="17860" y="0"/>
                  </a:moveTo>
                  <a:lnTo>
                    <a:pt x="9298" y="0"/>
                  </a:lnTo>
                  <a:lnTo>
                    <a:pt x="15140" y="15251"/>
                  </a:lnTo>
                  <a:lnTo>
                    <a:pt x="17621" y="56926"/>
                  </a:lnTo>
                  <a:lnTo>
                    <a:pt x="17828" y="93927"/>
                  </a:lnTo>
                  <a:lnTo>
                    <a:pt x="16861" y="133059"/>
                  </a:lnTo>
                  <a:lnTo>
                    <a:pt x="10791" y="176360"/>
                  </a:lnTo>
                  <a:lnTo>
                    <a:pt x="8183" y="213835"/>
                  </a:lnTo>
                  <a:lnTo>
                    <a:pt x="6448" y="216970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SMARTInkShape-Group12"/>
          <p:cNvGrpSpPr/>
          <p:nvPr/>
        </p:nvGrpSpPr>
        <p:grpSpPr>
          <a:xfrm>
            <a:off x="2366367" y="4698992"/>
            <a:ext cx="3420071" cy="480228"/>
            <a:chOff x="2366367" y="4698992"/>
            <a:chExt cx="3420071" cy="480228"/>
          </a:xfrm>
        </p:grpSpPr>
        <p:sp>
          <p:nvSpPr>
            <p:cNvPr id="25" name="SMARTInkShape-78"/>
            <p:cNvSpPr/>
            <p:nvPr/>
          </p:nvSpPr>
          <p:spPr>
            <a:xfrm>
              <a:off x="5643562" y="4947047"/>
              <a:ext cx="53579" cy="17860"/>
            </a:xfrm>
            <a:custGeom>
              <a:avLst/>
              <a:gdLst/>
              <a:ahLst/>
              <a:cxnLst/>
              <a:rect l="0" t="0" r="0" b="0"/>
              <a:pathLst>
                <a:path w="53579" h="17860">
                  <a:moveTo>
                    <a:pt x="0" y="0"/>
                  </a:moveTo>
                  <a:lnTo>
                    <a:pt x="16781" y="7067"/>
                  </a:lnTo>
                  <a:lnTo>
                    <a:pt x="53578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79"/>
            <p:cNvSpPr/>
            <p:nvPr/>
          </p:nvSpPr>
          <p:spPr>
            <a:xfrm>
              <a:off x="5634632" y="4871668"/>
              <a:ext cx="151806" cy="171589"/>
            </a:xfrm>
            <a:custGeom>
              <a:avLst/>
              <a:gdLst/>
              <a:ahLst/>
              <a:cxnLst/>
              <a:rect l="0" t="0" r="0" b="0"/>
              <a:pathLst>
                <a:path w="151806" h="171589">
                  <a:moveTo>
                    <a:pt x="0" y="30730"/>
                  </a:moveTo>
                  <a:lnTo>
                    <a:pt x="993" y="54083"/>
                  </a:lnTo>
                  <a:lnTo>
                    <a:pt x="7689" y="98702"/>
                  </a:lnTo>
                  <a:lnTo>
                    <a:pt x="13562" y="140064"/>
                  </a:lnTo>
                  <a:lnTo>
                    <a:pt x="17748" y="171588"/>
                  </a:lnTo>
                  <a:lnTo>
                    <a:pt x="17859" y="134364"/>
                  </a:lnTo>
                  <a:lnTo>
                    <a:pt x="17860" y="93767"/>
                  </a:lnTo>
                  <a:lnTo>
                    <a:pt x="20505" y="64496"/>
                  </a:lnTo>
                  <a:lnTo>
                    <a:pt x="30288" y="35085"/>
                  </a:lnTo>
                  <a:lnTo>
                    <a:pt x="43591" y="16256"/>
                  </a:lnTo>
                  <a:lnTo>
                    <a:pt x="51785" y="9414"/>
                  </a:lnTo>
                  <a:lnTo>
                    <a:pt x="69871" y="282"/>
                  </a:lnTo>
                  <a:lnTo>
                    <a:pt x="83640" y="0"/>
                  </a:lnTo>
                  <a:lnTo>
                    <a:pt x="125897" y="11399"/>
                  </a:lnTo>
                  <a:lnTo>
                    <a:pt x="151805" y="307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80"/>
            <p:cNvSpPr/>
            <p:nvPr/>
          </p:nvSpPr>
          <p:spPr>
            <a:xfrm>
              <a:off x="5509617" y="4920258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8930"/>
                  </a:moveTo>
                  <a:lnTo>
                    <a:pt x="28679" y="8930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81"/>
            <p:cNvSpPr/>
            <p:nvPr/>
          </p:nvSpPr>
          <p:spPr>
            <a:xfrm>
              <a:off x="5527477" y="4822628"/>
              <a:ext cx="116086" cy="229464"/>
            </a:xfrm>
            <a:custGeom>
              <a:avLst/>
              <a:gdLst/>
              <a:ahLst/>
              <a:cxnLst/>
              <a:rect l="0" t="0" r="0" b="0"/>
              <a:pathLst>
                <a:path w="116086" h="229464">
                  <a:moveTo>
                    <a:pt x="0" y="61911"/>
                  </a:moveTo>
                  <a:lnTo>
                    <a:pt x="0" y="103019"/>
                  </a:lnTo>
                  <a:lnTo>
                    <a:pt x="6136" y="141542"/>
                  </a:lnTo>
                  <a:lnTo>
                    <a:pt x="8377" y="184723"/>
                  </a:lnTo>
                  <a:lnTo>
                    <a:pt x="8914" y="228407"/>
                  </a:lnTo>
                  <a:lnTo>
                    <a:pt x="8920" y="229463"/>
                  </a:lnTo>
                  <a:lnTo>
                    <a:pt x="8929" y="188619"/>
                  </a:lnTo>
                  <a:lnTo>
                    <a:pt x="7937" y="146397"/>
                  </a:lnTo>
                  <a:lnTo>
                    <a:pt x="1861" y="108953"/>
                  </a:lnTo>
                  <a:lnTo>
                    <a:pt x="550" y="71549"/>
                  </a:lnTo>
                  <a:lnTo>
                    <a:pt x="108" y="32836"/>
                  </a:lnTo>
                  <a:lnTo>
                    <a:pt x="2694" y="21538"/>
                  </a:lnTo>
                  <a:lnTo>
                    <a:pt x="9727" y="9600"/>
                  </a:lnTo>
                  <a:lnTo>
                    <a:pt x="12438" y="6201"/>
                  </a:lnTo>
                  <a:lnTo>
                    <a:pt x="20741" y="2424"/>
                  </a:lnTo>
                  <a:lnTo>
                    <a:pt x="37500" y="0"/>
                  </a:lnTo>
                  <a:lnTo>
                    <a:pt x="52011" y="4320"/>
                  </a:lnTo>
                  <a:lnTo>
                    <a:pt x="116085" y="529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82"/>
            <p:cNvSpPr/>
            <p:nvPr/>
          </p:nvSpPr>
          <p:spPr>
            <a:xfrm>
              <a:off x="5348883" y="4922862"/>
              <a:ext cx="106460" cy="116900"/>
            </a:xfrm>
            <a:custGeom>
              <a:avLst/>
              <a:gdLst/>
              <a:ahLst/>
              <a:cxnLst/>
              <a:rect l="0" t="0" r="0" b="0"/>
              <a:pathLst>
                <a:path w="106460" h="116900">
                  <a:moveTo>
                    <a:pt x="53578" y="15255"/>
                  </a:moveTo>
                  <a:lnTo>
                    <a:pt x="44096" y="19995"/>
                  </a:lnTo>
                  <a:lnTo>
                    <a:pt x="41304" y="22384"/>
                  </a:lnTo>
                  <a:lnTo>
                    <a:pt x="38201" y="27683"/>
                  </a:lnTo>
                  <a:lnTo>
                    <a:pt x="28248" y="60443"/>
                  </a:lnTo>
                  <a:lnTo>
                    <a:pt x="30083" y="70396"/>
                  </a:lnTo>
                  <a:lnTo>
                    <a:pt x="42105" y="97813"/>
                  </a:lnTo>
                  <a:lnTo>
                    <a:pt x="47817" y="105856"/>
                  </a:lnTo>
                  <a:lnTo>
                    <a:pt x="66092" y="115962"/>
                  </a:lnTo>
                  <a:lnTo>
                    <a:pt x="79314" y="116899"/>
                  </a:lnTo>
                  <a:lnTo>
                    <a:pt x="85618" y="115760"/>
                  </a:lnTo>
                  <a:lnTo>
                    <a:pt x="90813" y="112023"/>
                  </a:lnTo>
                  <a:lnTo>
                    <a:pt x="99231" y="99935"/>
                  </a:lnTo>
                  <a:lnTo>
                    <a:pt x="104808" y="85876"/>
                  </a:lnTo>
                  <a:lnTo>
                    <a:pt x="106459" y="65946"/>
                  </a:lnTo>
                  <a:lnTo>
                    <a:pt x="99889" y="33536"/>
                  </a:lnTo>
                  <a:lnTo>
                    <a:pt x="94665" y="19742"/>
                  </a:lnTo>
                  <a:lnTo>
                    <a:pt x="86391" y="9642"/>
                  </a:lnTo>
                  <a:lnTo>
                    <a:pt x="81407" y="5560"/>
                  </a:lnTo>
                  <a:lnTo>
                    <a:pt x="67931" y="1024"/>
                  </a:lnTo>
                  <a:lnTo>
                    <a:pt x="53011" y="0"/>
                  </a:lnTo>
                  <a:lnTo>
                    <a:pt x="39765" y="2852"/>
                  </a:lnTo>
                  <a:lnTo>
                    <a:pt x="0" y="331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83"/>
            <p:cNvSpPr/>
            <p:nvPr/>
          </p:nvSpPr>
          <p:spPr>
            <a:xfrm>
              <a:off x="5161359" y="4795242"/>
              <a:ext cx="26790" cy="267892"/>
            </a:xfrm>
            <a:custGeom>
              <a:avLst/>
              <a:gdLst/>
              <a:ahLst/>
              <a:cxnLst/>
              <a:rect l="0" t="0" r="0" b="0"/>
              <a:pathLst>
                <a:path w="26790" h="267892">
                  <a:moveTo>
                    <a:pt x="0" y="0"/>
                  </a:moveTo>
                  <a:lnTo>
                    <a:pt x="0" y="39952"/>
                  </a:lnTo>
                  <a:lnTo>
                    <a:pt x="4740" y="79527"/>
                  </a:lnTo>
                  <a:lnTo>
                    <a:pt x="7688" y="117932"/>
                  </a:lnTo>
                  <a:lnTo>
                    <a:pt x="8562" y="159186"/>
                  </a:lnTo>
                  <a:lnTo>
                    <a:pt x="8820" y="202830"/>
                  </a:lnTo>
                  <a:lnTo>
                    <a:pt x="16037" y="245779"/>
                  </a:lnTo>
                  <a:lnTo>
                    <a:pt x="2678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84"/>
            <p:cNvSpPr/>
            <p:nvPr/>
          </p:nvSpPr>
          <p:spPr>
            <a:xfrm>
              <a:off x="5033122" y="4922172"/>
              <a:ext cx="47871" cy="132032"/>
            </a:xfrm>
            <a:custGeom>
              <a:avLst/>
              <a:gdLst/>
              <a:ahLst/>
              <a:cxnLst/>
              <a:rect l="0" t="0" r="0" b="0"/>
              <a:pathLst>
                <a:path w="47871" h="132032">
                  <a:moveTo>
                    <a:pt x="12151" y="96312"/>
                  </a:moveTo>
                  <a:lnTo>
                    <a:pt x="12151" y="91572"/>
                  </a:lnTo>
                  <a:lnTo>
                    <a:pt x="14797" y="86598"/>
                  </a:lnTo>
                  <a:lnTo>
                    <a:pt x="33141" y="61760"/>
                  </a:lnTo>
                  <a:lnTo>
                    <a:pt x="37223" y="45175"/>
                  </a:lnTo>
                  <a:lnTo>
                    <a:pt x="38896" y="4547"/>
                  </a:lnTo>
                  <a:lnTo>
                    <a:pt x="36926" y="2394"/>
                  </a:lnTo>
                  <a:lnTo>
                    <a:pt x="29445" y="0"/>
                  </a:lnTo>
                  <a:lnTo>
                    <a:pt x="26658" y="354"/>
                  </a:lnTo>
                  <a:lnTo>
                    <a:pt x="24798" y="1583"/>
                  </a:lnTo>
                  <a:lnTo>
                    <a:pt x="1181" y="31555"/>
                  </a:lnTo>
                  <a:lnTo>
                    <a:pt x="0" y="45703"/>
                  </a:lnTo>
                  <a:lnTo>
                    <a:pt x="5585" y="89504"/>
                  </a:lnTo>
                  <a:lnTo>
                    <a:pt x="7774" y="97727"/>
                  </a:lnTo>
                  <a:lnTo>
                    <a:pt x="15498" y="109508"/>
                  </a:lnTo>
                  <a:lnTo>
                    <a:pt x="47870" y="132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85"/>
            <p:cNvSpPr/>
            <p:nvPr/>
          </p:nvSpPr>
          <p:spPr>
            <a:xfrm>
              <a:off x="4902398" y="4911328"/>
              <a:ext cx="89298" cy="150587"/>
            </a:xfrm>
            <a:custGeom>
              <a:avLst/>
              <a:gdLst/>
              <a:ahLst/>
              <a:cxnLst/>
              <a:rect l="0" t="0" r="0" b="0"/>
              <a:pathLst>
                <a:path w="89298" h="150587">
                  <a:moveTo>
                    <a:pt x="0" y="17860"/>
                  </a:moveTo>
                  <a:lnTo>
                    <a:pt x="992" y="32118"/>
                  </a:lnTo>
                  <a:lnTo>
                    <a:pt x="9094" y="67675"/>
                  </a:lnTo>
                  <a:lnTo>
                    <a:pt x="21125" y="106119"/>
                  </a:lnTo>
                  <a:lnTo>
                    <a:pt x="40926" y="142554"/>
                  </a:lnTo>
                  <a:lnTo>
                    <a:pt x="47294" y="147693"/>
                  </a:lnTo>
                  <a:lnTo>
                    <a:pt x="56457" y="150586"/>
                  </a:lnTo>
                  <a:lnTo>
                    <a:pt x="59466" y="149008"/>
                  </a:lnTo>
                  <a:lnTo>
                    <a:pt x="68442" y="137305"/>
                  </a:lnTo>
                  <a:lnTo>
                    <a:pt x="83341" y="109791"/>
                  </a:lnTo>
                  <a:lnTo>
                    <a:pt x="88120" y="79124"/>
                  </a:lnTo>
                  <a:lnTo>
                    <a:pt x="89193" y="34801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86"/>
            <p:cNvSpPr/>
            <p:nvPr/>
          </p:nvSpPr>
          <p:spPr>
            <a:xfrm>
              <a:off x="4768453" y="4913322"/>
              <a:ext cx="80368" cy="123023"/>
            </a:xfrm>
            <a:custGeom>
              <a:avLst/>
              <a:gdLst/>
              <a:ahLst/>
              <a:cxnLst/>
              <a:rect l="0" t="0" r="0" b="0"/>
              <a:pathLst>
                <a:path w="80368" h="123023">
                  <a:moveTo>
                    <a:pt x="0" y="96233"/>
                  </a:moveTo>
                  <a:lnTo>
                    <a:pt x="39147" y="95241"/>
                  </a:lnTo>
                  <a:lnTo>
                    <a:pt x="50802" y="91492"/>
                  </a:lnTo>
                  <a:lnTo>
                    <a:pt x="68520" y="79063"/>
                  </a:lnTo>
                  <a:lnTo>
                    <a:pt x="75102" y="68427"/>
                  </a:lnTo>
                  <a:lnTo>
                    <a:pt x="79327" y="50171"/>
                  </a:lnTo>
                  <a:lnTo>
                    <a:pt x="79169" y="24736"/>
                  </a:lnTo>
                  <a:lnTo>
                    <a:pt x="75535" y="15508"/>
                  </a:lnTo>
                  <a:lnTo>
                    <a:pt x="67911" y="4736"/>
                  </a:lnTo>
                  <a:lnTo>
                    <a:pt x="59617" y="997"/>
                  </a:lnTo>
                  <a:lnTo>
                    <a:pt x="54628" y="0"/>
                  </a:lnTo>
                  <a:lnTo>
                    <a:pt x="50309" y="327"/>
                  </a:lnTo>
                  <a:lnTo>
                    <a:pt x="28355" y="10610"/>
                  </a:lnTo>
                  <a:lnTo>
                    <a:pt x="19878" y="18822"/>
                  </a:lnTo>
                  <a:lnTo>
                    <a:pt x="13796" y="29085"/>
                  </a:lnTo>
                  <a:lnTo>
                    <a:pt x="9891" y="54489"/>
                  </a:lnTo>
                  <a:lnTo>
                    <a:pt x="9570" y="62450"/>
                  </a:lnTo>
                  <a:lnTo>
                    <a:pt x="14506" y="79234"/>
                  </a:lnTo>
                  <a:lnTo>
                    <a:pt x="29104" y="104781"/>
                  </a:lnTo>
                  <a:lnTo>
                    <a:pt x="47980" y="116073"/>
                  </a:lnTo>
                  <a:lnTo>
                    <a:pt x="80367" y="123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87"/>
            <p:cNvSpPr/>
            <p:nvPr/>
          </p:nvSpPr>
          <p:spPr>
            <a:xfrm>
              <a:off x="4736519" y="4804171"/>
              <a:ext cx="5146" cy="223244"/>
            </a:xfrm>
            <a:custGeom>
              <a:avLst/>
              <a:gdLst/>
              <a:ahLst/>
              <a:cxnLst/>
              <a:rect l="0" t="0" r="0" b="0"/>
              <a:pathLst>
                <a:path w="5146" h="223244">
                  <a:moveTo>
                    <a:pt x="5145" y="0"/>
                  </a:moveTo>
                  <a:lnTo>
                    <a:pt x="405" y="9482"/>
                  </a:lnTo>
                  <a:lnTo>
                    <a:pt x="0" y="12275"/>
                  </a:lnTo>
                  <a:lnTo>
                    <a:pt x="723" y="14136"/>
                  </a:lnTo>
                  <a:lnTo>
                    <a:pt x="2197" y="15378"/>
                  </a:lnTo>
                  <a:lnTo>
                    <a:pt x="4756" y="56388"/>
                  </a:lnTo>
                  <a:lnTo>
                    <a:pt x="5030" y="95421"/>
                  </a:lnTo>
                  <a:lnTo>
                    <a:pt x="5111" y="134106"/>
                  </a:lnTo>
                  <a:lnTo>
                    <a:pt x="5135" y="166074"/>
                  </a:lnTo>
                  <a:lnTo>
                    <a:pt x="5145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88"/>
            <p:cNvSpPr/>
            <p:nvPr/>
          </p:nvSpPr>
          <p:spPr>
            <a:xfrm>
              <a:off x="4473773" y="4777382"/>
              <a:ext cx="26790" cy="267892"/>
            </a:xfrm>
            <a:custGeom>
              <a:avLst/>
              <a:gdLst/>
              <a:ahLst/>
              <a:cxnLst/>
              <a:rect l="0" t="0" r="0" b="0"/>
              <a:pathLst>
                <a:path w="26790" h="267892">
                  <a:moveTo>
                    <a:pt x="0" y="0"/>
                  </a:moveTo>
                  <a:lnTo>
                    <a:pt x="2646" y="35743"/>
                  </a:lnTo>
                  <a:lnTo>
                    <a:pt x="7068" y="74091"/>
                  </a:lnTo>
                  <a:lnTo>
                    <a:pt x="11024" y="111580"/>
                  </a:lnTo>
                  <a:lnTo>
                    <a:pt x="15834" y="149478"/>
                  </a:lnTo>
                  <a:lnTo>
                    <a:pt x="17259" y="193118"/>
                  </a:lnTo>
                  <a:lnTo>
                    <a:pt x="26789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89"/>
            <p:cNvSpPr/>
            <p:nvPr/>
          </p:nvSpPr>
          <p:spPr>
            <a:xfrm>
              <a:off x="4366617" y="4795242"/>
              <a:ext cx="35720" cy="241103"/>
            </a:xfrm>
            <a:custGeom>
              <a:avLst/>
              <a:gdLst/>
              <a:ahLst/>
              <a:cxnLst/>
              <a:rect l="0" t="0" r="0" b="0"/>
              <a:pathLst>
                <a:path w="35720" h="241103">
                  <a:moveTo>
                    <a:pt x="0" y="0"/>
                  </a:moveTo>
                  <a:lnTo>
                    <a:pt x="992" y="14258"/>
                  </a:lnTo>
                  <a:lnTo>
                    <a:pt x="12429" y="51462"/>
                  </a:lnTo>
                  <a:lnTo>
                    <a:pt x="16250" y="89221"/>
                  </a:lnTo>
                  <a:lnTo>
                    <a:pt x="22123" y="122347"/>
                  </a:lnTo>
                  <a:lnTo>
                    <a:pt x="25406" y="160494"/>
                  </a:lnTo>
                  <a:lnTo>
                    <a:pt x="32652" y="202579"/>
                  </a:lnTo>
                  <a:lnTo>
                    <a:pt x="3571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90"/>
            <p:cNvSpPr/>
            <p:nvPr/>
          </p:nvSpPr>
          <p:spPr>
            <a:xfrm>
              <a:off x="4313039" y="48488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91"/>
            <p:cNvSpPr/>
            <p:nvPr/>
          </p:nvSpPr>
          <p:spPr>
            <a:xfrm>
              <a:off x="4321968" y="4982766"/>
              <a:ext cx="1" cy="71438"/>
            </a:xfrm>
            <a:custGeom>
              <a:avLst/>
              <a:gdLst/>
              <a:ahLst/>
              <a:cxnLst/>
              <a:rect l="0" t="0" r="0" b="0"/>
              <a:pathLst>
                <a:path w="1" h="71438">
                  <a:moveTo>
                    <a:pt x="0" y="0"/>
                  </a:moveTo>
                  <a:lnTo>
                    <a:pt x="0" y="42955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92"/>
            <p:cNvSpPr/>
            <p:nvPr/>
          </p:nvSpPr>
          <p:spPr>
            <a:xfrm>
              <a:off x="4080867" y="4911328"/>
              <a:ext cx="183716" cy="187074"/>
            </a:xfrm>
            <a:custGeom>
              <a:avLst/>
              <a:gdLst/>
              <a:ahLst/>
              <a:cxnLst/>
              <a:rect l="0" t="0" r="0" b="0"/>
              <a:pathLst>
                <a:path w="183716" h="187074">
                  <a:moveTo>
                    <a:pt x="0" y="0"/>
                  </a:moveTo>
                  <a:lnTo>
                    <a:pt x="0" y="43449"/>
                  </a:lnTo>
                  <a:lnTo>
                    <a:pt x="8102" y="83448"/>
                  </a:lnTo>
                  <a:lnTo>
                    <a:pt x="8881" y="125022"/>
                  </a:lnTo>
                  <a:lnTo>
                    <a:pt x="9900" y="135933"/>
                  </a:lnTo>
                  <a:lnTo>
                    <a:pt x="18022" y="156418"/>
                  </a:lnTo>
                  <a:lnTo>
                    <a:pt x="19952" y="157857"/>
                  </a:lnTo>
                  <a:lnTo>
                    <a:pt x="25439" y="160166"/>
                  </a:lnTo>
                  <a:lnTo>
                    <a:pt x="31130" y="160566"/>
                  </a:lnTo>
                  <a:lnTo>
                    <a:pt x="32659" y="159630"/>
                  </a:lnTo>
                  <a:lnTo>
                    <a:pt x="33679" y="158014"/>
                  </a:lnTo>
                  <a:lnTo>
                    <a:pt x="34359" y="155944"/>
                  </a:lnTo>
                  <a:lnTo>
                    <a:pt x="41587" y="144501"/>
                  </a:lnTo>
                  <a:lnTo>
                    <a:pt x="44734" y="130679"/>
                  </a:lnTo>
                  <a:lnTo>
                    <a:pt x="50516" y="118867"/>
                  </a:lnTo>
                  <a:lnTo>
                    <a:pt x="57916" y="91855"/>
                  </a:lnTo>
                  <a:lnTo>
                    <a:pt x="67738" y="74515"/>
                  </a:lnTo>
                  <a:lnTo>
                    <a:pt x="72105" y="48548"/>
                  </a:lnTo>
                  <a:lnTo>
                    <a:pt x="79083" y="37604"/>
                  </a:lnTo>
                  <a:lnTo>
                    <a:pt x="84727" y="31537"/>
                  </a:lnTo>
                  <a:lnTo>
                    <a:pt x="86250" y="30947"/>
                  </a:lnTo>
                  <a:lnTo>
                    <a:pt x="87266" y="31544"/>
                  </a:lnTo>
                  <a:lnTo>
                    <a:pt x="88896" y="34894"/>
                  </a:lnTo>
                  <a:lnTo>
                    <a:pt x="95354" y="42685"/>
                  </a:lnTo>
                  <a:lnTo>
                    <a:pt x="109200" y="82479"/>
                  </a:lnTo>
                  <a:lnTo>
                    <a:pt x="113026" y="93213"/>
                  </a:lnTo>
                  <a:lnTo>
                    <a:pt x="122974" y="134000"/>
                  </a:lnTo>
                  <a:lnTo>
                    <a:pt x="125101" y="144884"/>
                  </a:lnTo>
                  <a:lnTo>
                    <a:pt x="142771" y="177480"/>
                  </a:lnTo>
                  <a:lnTo>
                    <a:pt x="150419" y="186005"/>
                  </a:lnTo>
                  <a:lnTo>
                    <a:pt x="153835" y="186848"/>
                  </a:lnTo>
                  <a:lnTo>
                    <a:pt x="156134" y="187073"/>
                  </a:lnTo>
                  <a:lnTo>
                    <a:pt x="157668" y="186231"/>
                  </a:lnTo>
                  <a:lnTo>
                    <a:pt x="158690" y="184678"/>
                  </a:lnTo>
                  <a:lnTo>
                    <a:pt x="159371" y="182649"/>
                  </a:lnTo>
                  <a:lnTo>
                    <a:pt x="160818" y="181297"/>
                  </a:lnTo>
                  <a:lnTo>
                    <a:pt x="165071" y="179795"/>
                  </a:lnTo>
                  <a:lnTo>
                    <a:pt x="166602" y="177411"/>
                  </a:lnTo>
                  <a:lnTo>
                    <a:pt x="171705" y="161970"/>
                  </a:lnTo>
                  <a:lnTo>
                    <a:pt x="174001" y="158582"/>
                  </a:lnTo>
                  <a:lnTo>
                    <a:pt x="177233" y="144331"/>
                  </a:lnTo>
                  <a:lnTo>
                    <a:pt x="179506" y="104091"/>
                  </a:lnTo>
                  <a:lnTo>
                    <a:pt x="183715" y="87286"/>
                  </a:lnTo>
                  <a:lnTo>
                    <a:pt x="178852" y="47256"/>
                  </a:lnTo>
                  <a:lnTo>
                    <a:pt x="169664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93"/>
            <p:cNvSpPr/>
            <p:nvPr/>
          </p:nvSpPr>
          <p:spPr>
            <a:xfrm>
              <a:off x="3812976" y="4938117"/>
              <a:ext cx="89298" cy="142876"/>
            </a:xfrm>
            <a:custGeom>
              <a:avLst/>
              <a:gdLst/>
              <a:ahLst/>
              <a:cxnLst/>
              <a:rect l="0" t="0" r="0" b="0"/>
              <a:pathLst>
                <a:path w="89298" h="142876">
                  <a:moveTo>
                    <a:pt x="0" y="0"/>
                  </a:moveTo>
                  <a:lnTo>
                    <a:pt x="0" y="43472"/>
                  </a:lnTo>
                  <a:lnTo>
                    <a:pt x="0" y="86003"/>
                  </a:lnTo>
                  <a:lnTo>
                    <a:pt x="0" y="106999"/>
                  </a:lnTo>
                  <a:lnTo>
                    <a:pt x="0" y="94714"/>
                  </a:lnTo>
                  <a:lnTo>
                    <a:pt x="2647" y="89059"/>
                  </a:lnTo>
                  <a:lnTo>
                    <a:pt x="4741" y="86161"/>
                  </a:lnTo>
                  <a:lnTo>
                    <a:pt x="7689" y="72604"/>
                  </a:lnTo>
                  <a:lnTo>
                    <a:pt x="9677" y="56380"/>
                  </a:lnTo>
                  <a:lnTo>
                    <a:pt x="19939" y="27389"/>
                  </a:lnTo>
                  <a:lnTo>
                    <a:pt x="38817" y="5989"/>
                  </a:lnTo>
                  <a:lnTo>
                    <a:pt x="44703" y="2661"/>
                  </a:lnTo>
                  <a:lnTo>
                    <a:pt x="51825" y="525"/>
                  </a:lnTo>
                  <a:lnTo>
                    <a:pt x="55445" y="2879"/>
                  </a:lnTo>
                  <a:lnTo>
                    <a:pt x="65854" y="12475"/>
                  </a:lnTo>
                  <a:lnTo>
                    <a:pt x="68956" y="18112"/>
                  </a:lnTo>
                  <a:lnTo>
                    <a:pt x="84697" y="60932"/>
                  </a:lnTo>
                  <a:lnTo>
                    <a:pt x="88691" y="89481"/>
                  </a:lnTo>
                  <a:lnTo>
                    <a:pt x="89292" y="133877"/>
                  </a:lnTo>
                  <a:lnTo>
                    <a:pt x="8929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94"/>
            <p:cNvSpPr/>
            <p:nvPr/>
          </p:nvSpPr>
          <p:spPr>
            <a:xfrm>
              <a:off x="3643312" y="4934722"/>
              <a:ext cx="102401" cy="131846"/>
            </a:xfrm>
            <a:custGeom>
              <a:avLst/>
              <a:gdLst/>
              <a:ahLst/>
              <a:cxnLst/>
              <a:rect l="0" t="0" r="0" b="0"/>
              <a:pathLst>
                <a:path w="102401" h="131846">
                  <a:moveTo>
                    <a:pt x="17859" y="30184"/>
                  </a:moveTo>
                  <a:lnTo>
                    <a:pt x="17859" y="69218"/>
                  </a:lnTo>
                  <a:lnTo>
                    <a:pt x="20506" y="79944"/>
                  </a:lnTo>
                  <a:lnTo>
                    <a:pt x="35029" y="104395"/>
                  </a:lnTo>
                  <a:lnTo>
                    <a:pt x="51280" y="119751"/>
                  </a:lnTo>
                  <a:lnTo>
                    <a:pt x="68662" y="130586"/>
                  </a:lnTo>
                  <a:lnTo>
                    <a:pt x="73556" y="131845"/>
                  </a:lnTo>
                  <a:lnTo>
                    <a:pt x="77811" y="131693"/>
                  </a:lnTo>
                  <a:lnTo>
                    <a:pt x="85185" y="128877"/>
                  </a:lnTo>
                  <a:lnTo>
                    <a:pt x="91769" y="124318"/>
                  </a:lnTo>
                  <a:lnTo>
                    <a:pt x="95357" y="111048"/>
                  </a:lnTo>
                  <a:lnTo>
                    <a:pt x="102400" y="70190"/>
                  </a:lnTo>
                  <a:lnTo>
                    <a:pt x="102397" y="55240"/>
                  </a:lnTo>
                  <a:lnTo>
                    <a:pt x="94310" y="28078"/>
                  </a:lnTo>
                  <a:lnTo>
                    <a:pt x="86233" y="16680"/>
                  </a:lnTo>
                  <a:lnTo>
                    <a:pt x="64879" y="1279"/>
                  </a:lnTo>
                  <a:lnTo>
                    <a:pt x="59128" y="0"/>
                  </a:lnTo>
                  <a:lnTo>
                    <a:pt x="47446" y="1224"/>
                  </a:lnTo>
                  <a:lnTo>
                    <a:pt x="35640" y="10368"/>
                  </a:lnTo>
                  <a:lnTo>
                    <a:pt x="16631" y="35750"/>
                  </a:lnTo>
                  <a:lnTo>
                    <a:pt x="0" y="659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95"/>
            <p:cNvSpPr/>
            <p:nvPr/>
          </p:nvSpPr>
          <p:spPr>
            <a:xfrm>
              <a:off x="3437929" y="4920625"/>
              <a:ext cx="151806" cy="115720"/>
            </a:xfrm>
            <a:custGeom>
              <a:avLst/>
              <a:gdLst/>
              <a:ahLst/>
              <a:cxnLst/>
              <a:rect l="0" t="0" r="0" b="0"/>
              <a:pathLst>
                <a:path w="151806" h="115720">
                  <a:moveTo>
                    <a:pt x="0" y="8563"/>
                  </a:moveTo>
                  <a:lnTo>
                    <a:pt x="7689" y="874"/>
                  </a:lnTo>
                  <a:lnTo>
                    <a:pt x="13303" y="0"/>
                  </a:lnTo>
                  <a:lnTo>
                    <a:pt x="57694" y="7353"/>
                  </a:lnTo>
                  <a:lnTo>
                    <a:pt x="98769" y="8403"/>
                  </a:lnTo>
                  <a:lnTo>
                    <a:pt x="135909" y="8553"/>
                  </a:lnTo>
                  <a:lnTo>
                    <a:pt x="142425" y="11204"/>
                  </a:lnTo>
                  <a:lnTo>
                    <a:pt x="145552" y="13300"/>
                  </a:lnTo>
                  <a:lnTo>
                    <a:pt x="147636" y="16681"/>
                  </a:lnTo>
                  <a:lnTo>
                    <a:pt x="150570" y="30922"/>
                  </a:lnTo>
                  <a:lnTo>
                    <a:pt x="151733" y="73805"/>
                  </a:lnTo>
                  <a:lnTo>
                    <a:pt x="151805" y="11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96"/>
            <p:cNvSpPr/>
            <p:nvPr/>
          </p:nvSpPr>
          <p:spPr>
            <a:xfrm>
              <a:off x="3455789" y="4830961"/>
              <a:ext cx="26790" cy="214313"/>
            </a:xfrm>
            <a:custGeom>
              <a:avLst/>
              <a:gdLst/>
              <a:ahLst/>
              <a:cxnLst/>
              <a:rect l="0" t="0" r="0" b="0"/>
              <a:pathLst>
                <a:path w="26790" h="214313">
                  <a:moveTo>
                    <a:pt x="0" y="0"/>
                  </a:moveTo>
                  <a:lnTo>
                    <a:pt x="0" y="42810"/>
                  </a:lnTo>
                  <a:lnTo>
                    <a:pt x="2646" y="85114"/>
                  </a:lnTo>
                  <a:lnTo>
                    <a:pt x="7067" y="124769"/>
                  </a:lnTo>
                  <a:lnTo>
                    <a:pt x="14821" y="168639"/>
                  </a:lnTo>
                  <a:lnTo>
                    <a:pt x="2678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97"/>
            <p:cNvSpPr/>
            <p:nvPr/>
          </p:nvSpPr>
          <p:spPr>
            <a:xfrm>
              <a:off x="3265023" y="4956344"/>
              <a:ext cx="128259" cy="151438"/>
            </a:xfrm>
            <a:custGeom>
              <a:avLst/>
              <a:gdLst/>
              <a:ahLst/>
              <a:cxnLst/>
              <a:rect l="0" t="0" r="0" b="0"/>
              <a:pathLst>
                <a:path w="128259" h="151438">
                  <a:moveTo>
                    <a:pt x="83609" y="8562"/>
                  </a:moveTo>
                  <a:lnTo>
                    <a:pt x="75922" y="874"/>
                  </a:lnTo>
                  <a:lnTo>
                    <a:pt x="65567" y="0"/>
                  </a:lnTo>
                  <a:lnTo>
                    <a:pt x="45191" y="4482"/>
                  </a:lnTo>
                  <a:lnTo>
                    <a:pt x="20302" y="16833"/>
                  </a:lnTo>
                  <a:lnTo>
                    <a:pt x="10824" y="27452"/>
                  </a:lnTo>
                  <a:lnTo>
                    <a:pt x="0" y="55178"/>
                  </a:lnTo>
                  <a:lnTo>
                    <a:pt x="1080" y="63452"/>
                  </a:lnTo>
                  <a:lnTo>
                    <a:pt x="10219" y="80583"/>
                  </a:lnTo>
                  <a:lnTo>
                    <a:pt x="27358" y="97480"/>
                  </a:lnTo>
                  <a:lnTo>
                    <a:pt x="39096" y="102651"/>
                  </a:lnTo>
                  <a:lnTo>
                    <a:pt x="45004" y="104031"/>
                  </a:lnTo>
                  <a:lnTo>
                    <a:pt x="67541" y="101231"/>
                  </a:lnTo>
                  <a:lnTo>
                    <a:pt x="88330" y="89377"/>
                  </a:lnTo>
                  <a:lnTo>
                    <a:pt x="98275" y="76231"/>
                  </a:lnTo>
                  <a:lnTo>
                    <a:pt x="108004" y="53017"/>
                  </a:lnTo>
                  <a:lnTo>
                    <a:pt x="110189" y="29671"/>
                  </a:lnTo>
                  <a:lnTo>
                    <a:pt x="109267" y="28587"/>
                  </a:lnTo>
                  <a:lnTo>
                    <a:pt x="105596" y="27384"/>
                  </a:lnTo>
                  <a:lnTo>
                    <a:pt x="104220" y="28055"/>
                  </a:lnTo>
                  <a:lnTo>
                    <a:pt x="103304" y="29495"/>
                  </a:lnTo>
                  <a:lnTo>
                    <a:pt x="102284" y="35725"/>
                  </a:lnTo>
                  <a:lnTo>
                    <a:pt x="101576" y="77034"/>
                  </a:lnTo>
                  <a:lnTo>
                    <a:pt x="101501" y="101170"/>
                  </a:lnTo>
                  <a:lnTo>
                    <a:pt x="128258" y="15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98"/>
            <p:cNvSpPr/>
            <p:nvPr/>
          </p:nvSpPr>
          <p:spPr>
            <a:xfrm>
              <a:off x="3187898" y="4822031"/>
              <a:ext cx="1" cy="232173"/>
            </a:xfrm>
            <a:custGeom>
              <a:avLst/>
              <a:gdLst/>
              <a:ahLst/>
              <a:cxnLst/>
              <a:rect l="0" t="0" r="0" b="0"/>
              <a:pathLst>
                <a:path w="1" h="232173">
                  <a:moveTo>
                    <a:pt x="0" y="0"/>
                  </a:moveTo>
                  <a:lnTo>
                    <a:pt x="0" y="38829"/>
                  </a:lnTo>
                  <a:lnTo>
                    <a:pt x="0" y="81533"/>
                  </a:lnTo>
                  <a:lnTo>
                    <a:pt x="0" y="123267"/>
                  </a:lnTo>
                  <a:lnTo>
                    <a:pt x="0" y="167051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99"/>
            <p:cNvSpPr/>
            <p:nvPr/>
          </p:nvSpPr>
          <p:spPr>
            <a:xfrm>
              <a:off x="2977775" y="4964906"/>
              <a:ext cx="129757" cy="133947"/>
            </a:xfrm>
            <a:custGeom>
              <a:avLst/>
              <a:gdLst/>
              <a:ahLst/>
              <a:cxnLst/>
              <a:rect l="0" t="0" r="0" b="0"/>
              <a:pathLst>
                <a:path w="129757" h="133947">
                  <a:moveTo>
                    <a:pt x="4740" y="0"/>
                  </a:moveTo>
                  <a:lnTo>
                    <a:pt x="3748" y="14258"/>
                  </a:lnTo>
                  <a:lnTo>
                    <a:pt x="0" y="24858"/>
                  </a:lnTo>
                  <a:lnTo>
                    <a:pt x="318" y="38829"/>
                  </a:lnTo>
                  <a:lnTo>
                    <a:pt x="6143" y="68503"/>
                  </a:lnTo>
                  <a:lnTo>
                    <a:pt x="13963" y="83032"/>
                  </a:lnTo>
                  <a:lnTo>
                    <a:pt x="34262" y="103205"/>
                  </a:lnTo>
                  <a:lnTo>
                    <a:pt x="47958" y="110361"/>
                  </a:lnTo>
                  <a:lnTo>
                    <a:pt x="54388" y="112269"/>
                  </a:lnTo>
                  <a:lnTo>
                    <a:pt x="59667" y="112550"/>
                  </a:lnTo>
                  <a:lnTo>
                    <a:pt x="68178" y="110215"/>
                  </a:lnTo>
                  <a:lnTo>
                    <a:pt x="83289" y="98582"/>
                  </a:lnTo>
                  <a:lnTo>
                    <a:pt x="95593" y="77827"/>
                  </a:lnTo>
                  <a:lnTo>
                    <a:pt x="101511" y="45139"/>
                  </a:lnTo>
                  <a:lnTo>
                    <a:pt x="102775" y="12363"/>
                  </a:lnTo>
                  <a:lnTo>
                    <a:pt x="101847" y="8242"/>
                  </a:lnTo>
                  <a:lnTo>
                    <a:pt x="100236" y="5494"/>
                  </a:lnTo>
                  <a:lnTo>
                    <a:pt x="95262" y="1085"/>
                  </a:lnTo>
                  <a:lnTo>
                    <a:pt x="94854" y="1716"/>
                  </a:lnTo>
                  <a:lnTo>
                    <a:pt x="94069" y="45877"/>
                  </a:lnTo>
                  <a:lnTo>
                    <a:pt x="95036" y="73481"/>
                  </a:lnTo>
                  <a:lnTo>
                    <a:pt x="102160" y="92990"/>
                  </a:lnTo>
                  <a:lnTo>
                    <a:pt x="129756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00"/>
            <p:cNvSpPr/>
            <p:nvPr/>
          </p:nvSpPr>
          <p:spPr>
            <a:xfrm>
              <a:off x="2759273" y="4885780"/>
              <a:ext cx="145718" cy="176293"/>
            </a:xfrm>
            <a:custGeom>
              <a:avLst/>
              <a:gdLst/>
              <a:ahLst/>
              <a:cxnLst/>
              <a:rect l="0" t="0" r="0" b="0"/>
              <a:pathLst>
                <a:path w="145718" h="176293">
                  <a:moveTo>
                    <a:pt x="0" y="7689"/>
                  </a:moveTo>
                  <a:lnTo>
                    <a:pt x="4741" y="2948"/>
                  </a:lnTo>
                  <a:lnTo>
                    <a:pt x="12360" y="621"/>
                  </a:lnTo>
                  <a:lnTo>
                    <a:pt x="17170" y="0"/>
                  </a:lnTo>
                  <a:lnTo>
                    <a:pt x="57558" y="12270"/>
                  </a:lnTo>
                  <a:lnTo>
                    <a:pt x="80995" y="23157"/>
                  </a:lnTo>
                  <a:lnTo>
                    <a:pt x="112800" y="49830"/>
                  </a:lnTo>
                  <a:lnTo>
                    <a:pt x="135869" y="86531"/>
                  </a:lnTo>
                  <a:lnTo>
                    <a:pt x="144061" y="105237"/>
                  </a:lnTo>
                  <a:lnTo>
                    <a:pt x="145717" y="120828"/>
                  </a:lnTo>
                  <a:lnTo>
                    <a:pt x="141071" y="140761"/>
                  </a:lnTo>
                  <a:lnTo>
                    <a:pt x="138696" y="147005"/>
                  </a:lnTo>
                  <a:lnTo>
                    <a:pt x="121132" y="165274"/>
                  </a:lnTo>
                  <a:lnTo>
                    <a:pt x="102784" y="171985"/>
                  </a:lnTo>
                  <a:lnTo>
                    <a:pt x="72889" y="176292"/>
                  </a:lnTo>
                  <a:lnTo>
                    <a:pt x="64476" y="174236"/>
                  </a:lnTo>
                  <a:lnTo>
                    <a:pt x="57429" y="171006"/>
                  </a:lnTo>
                  <a:lnTo>
                    <a:pt x="35719" y="159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01"/>
            <p:cNvSpPr/>
            <p:nvPr/>
          </p:nvSpPr>
          <p:spPr>
            <a:xfrm>
              <a:off x="2787924" y="4938117"/>
              <a:ext cx="7069" cy="241103"/>
            </a:xfrm>
            <a:custGeom>
              <a:avLst/>
              <a:gdLst/>
              <a:ahLst/>
              <a:cxnLst/>
              <a:rect l="0" t="0" r="0" b="0"/>
              <a:pathLst>
                <a:path w="7069" h="241103">
                  <a:moveTo>
                    <a:pt x="7068" y="0"/>
                  </a:moveTo>
                  <a:lnTo>
                    <a:pt x="6076" y="14258"/>
                  </a:lnTo>
                  <a:lnTo>
                    <a:pt x="0" y="44120"/>
                  </a:lnTo>
                  <a:lnTo>
                    <a:pt x="1336" y="82857"/>
                  </a:lnTo>
                  <a:lnTo>
                    <a:pt x="5370" y="120461"/>
                  </a:lnTo>
                  <a:lnTo>
                    <a:pt x="6733" y="164575"/>
                  </a:lnTo>
                  <a:lnTo>
                    <a:pt x="6968" y="199686"/>
                  </a:lnTo>
                  <a:lnTo>
                    <a:pt x="7068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02"/>
            <p:cNvSpPr/>
            <p:nvPr/>
          </p:nvSpPr>
          <p:spPr>
            <a:xfrm>
              <a:off x="2553891" y="4884539"/>
              <a:ext cx="112264" cy="166834"/>
            </a:xfrm>
            <a:custGeom>
              <a:avLst/>
              <a:gdLst/>
              <a:ahLst/>
              <a:cxnLst/>
              <a:rect l="0" t="0" r="0" b="0"/>
              <a:pathLst>
                <a:path w="112264" h="166834">
                  <a:moveTo>
                    <a:pt x="35718" y="0"/>
                  </a:moveTo>
                  <a:lnTo>
                    <a:pt x="28589" y="8120"/>
                  </a:lnTo>
                  <a:lnTo>
                    <a:pt x="8860" y="52017"/>
                  </a:lnTo>
                  <a:lnTo>
                    <a:pt x="3937" y="66775"/>
                  </a:lnTo>
                  <a:lnTo>
                    <a:pt x="2158" y="96404"/>
                  </a:lnTo>
                  <a:lnTo>
                    <a:pt x="5259" y="115276"/>
                  </a:lnTo>
                  <a:lnTo>
                    <a:pt x="22063" y="142635"/>
                  </a:lnTo>
                  <a:lnTo>
                    <a:pt x="37586" y="155336"/>
                  </a:lnTo>
                  <a:lnTo>
                    <a:pt x="62325" y="166833"/>
                  </a:lnTo>
                  <a:lnTo>
                    <a:pt x="82958" y="164085"/>
                  </a:lnTo>
                  <a:lnTo>
                    <a:pt x="96732" y="151640"/>
                  </a:lnTo>
                  <a:lnTo>
                    <a:pt x="107484" y="134864"/>
                  </a:lnTo>
                  <a:lnTo>
                    <a:pt x="112263" y="120794"/>
                  </a:lnTo>
                  <a:lnTo>
                    <a:pt x="108202" y="81333"/>
                  </a:lnTo>
                  <a:lnTo>
                    <a:pt x="103321" y="58638"/>
                  </a:lnTo>
                  <a:lnTo>
                    <a:pt x="92553" y="40613"/>
                  </a:lnTo>
                  <a:lnTo>
                    <a:pt x="70868" y="17613"/>
                  </a:lnTo>
                  <a:lnTo>
                    <a:pt x="58285" y="12790"/>
                  </a:lnTo>
                  <a:lnTo>
                    <a:pt x="50763" y="11502"/>
                  </a:lnTo>
                  <a:lnTo>
                    <a:pt x="34467" y="15365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03"/>
            <p:cNvSpPr/>
            <p:nvPr/>
          </p:nvSpPr>
          <p:spPr>
            <a:xfrm>
              <a:off x="2366367" y="4698992"/>
              <a:ext cx="177199" cy="155310"/>
            </a:xfrm>
            <a:custGeom>
              <a:avLst/>
              <a:gdLst/>
              <a:ahLst/>
              <a:cxnLst/>
              <a:rect l="0" t="0" r="0" b="0"/>
              <a:pathLst>
                <a:path w="177199" h="155310">
                  <a:moveTo>
                    <a:pt x="0" y="24812"/>
                  </a:moveTo>
                  <a:lnTo>
                    <a:pt x="4741" y="15331"/>
                  </a:lnTo>
                  <a:lnTo>
                    <a:pt x="12360" y="8031"/>
                  </a:lnTo>
                  <a:lnTo>
                    <a:pt x="17169" y="4695"/>
                  </a:lnTo>
                  <a:lnTo>
                    <a:pt x="42901" y="0"/>
                  </a:lnTo>
                  <a:lnTo>
                    <a:pt x="85167" y="5543"/>
                  </a:lnTo>
                  <a:lnTo>
                    <a:pt x="122620" y="21484"/>
                  </a:lnTo>
                  <a:lnTo>
                    <a:pt x="145779" y="36231"/>
                  </a:lnTo>
                  <a:lnTo>
                    <a:pt x="162686" y="52707"/>
                  </a:lnTo>
                  <a:lnTo>
                    <a:pt x="171524" y="69953"/>
                  </a:lnTo>
                  <a:lnTo>
                    <a:pt x="177198" y="100537"/>
                  </a:lnTo>
                  <a:lnTo>
                    <a:pt x="174686" y="107045"/>
                  </a:lnTo>
                  <a:lnTo>
                    <a:pt x="156931" y="125687"/>
                  </a:lnTo>
                  <a:lnTo>
                    <a:pt x="131826" y="142785"/>
                  </a:lnTo>
                  <a:lnTo>
                    <a:pt x="93582" y="155309"/>
                  </a:lnTo>
                  <a:lnTo>
                    <a:pt x="53578" y="1498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04"/>
            <p:cNvSpPr/>
            <p:nvPr/>
          </p:nvSpPr>
          <p:spPr>
            <a:xfrm>
              <a:off x="2393156" y="4759523"/>
              <a:ext cx="44649" cy="357189"/>
            </a:xfrm>
            <a:custGeom>
              <a:avLst/>
              <a:gdLst/>
              <a:ahLst/>
              <a:cxnLst/>
              <a:rect l="0" t="0" r="0" b="0"/>
              <a:pathLst>
                <a:path w="44649" h="357189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8562" y="4740"/>
                  </a:lnTo>
                  <a:lnTo>
                    <a:pt x="11412" y="9713"/>
                  </a:lnTo>
                  <a:lnTo>
                    <a:pt x="14994" y="15232"/>
                  </a:lnTo>
                  <a:lnTo>
                    <a:pt x="16586" y="20991"/>
                  </a:lnTo>
                  <a:lnTo>
                    <a:pt x="17748" y="63567"/>
                  </a:lnTo>
                  <a:lnTo>
                    <a:pt x="23975" y="105565"/>
                  </a:lnTo>
                  <a:lnTo>
                    <a:pt x="26233" y="149433"/>
                  </a:lnTo>
                  <a:lnTo>
                    <a:pt x="29270" y="183183"/>
                  </a:lnTo>
                  <a:lnTo>
                    <a:pt x="33808" y="224602"/>
                  </a:lnTo>
                  <a:lnTo>
                    <a:pt x="40082" y="268821"/>
                  </a:lnTo>
                  <a:lnTo>
                    <a:pt x="43746" y="309930"/>
                  </a:lnTo>
                  <a:lnTo>
                    <a:pt x="44648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SMARTInkShape-105"/>
          <p:cNvSpPr/>
          <p:nvPr/>
        </p:nvSpPr>
        <p:spPr>
          <a:xfrm>
            <a:off x="5438180" y="4259984"/>
            <a:ext cx="302891" cy="445962"/>
          </a:xfrm>
          <a:custGeom>
            <a:avLst/>
            <a:gdLst/>
            <a:ahLst/>
            <a:cxnLst/>
            <a:rect l="0" t="0" r="0" b="0"/>
            <a:pathLst>
              <a:path w="302891" h="445962">
                <a:moveTo>
                  <a:pt x="53578" y="445961"/>
                </a:moveTo>
                <a:lnTo>
                  <a:pt x="44680" y="445961"/>
                </a:lnTo>
                <a:lnTo>
                  <a:pt x="44648" y="404020"/>
                </a:lnTo>
                <a:lnTo>
                  <a:pt x="44648" y="389371"/>
                </a:lnTo>
                <a:lnTo>
                  <a:pt x="42002" y="383438"/>
                </a:lnTo>
                <a:lnTo>
                  <a:pt x="38511" y="377493"/>
                </a:lnTo>
                <a:lnTo>
                  <a:pt x="36269" y="365593"/>
                </a:lnTo>
                <a:lnTo>
                  <a:pt x="36086" y="362616"/>
                </a:lnTo>
                <a:lnTo>
                  <a:pt x="33235" y="356663"/>
                </a:lnTo>
                <a:lnTo>
                  <a:pt x="31087" y="353687"/>
                </a:lnTo>
                <a:lnTo>
                  <a:pt x="28062" y="340017"/>
                </a:lnTo>
                <a:lnTo>
                  <a:pt x="25871" y="309101"/>
                </a:lnTo>
                <a:lnTo>
                  <a:pt x="19110" y="291580"/>
                </a:lnTo>
                <a:lnTo>
                  <a:pt x="16940" y="261273"/>
                </a:lnTo>
                <a:lnTo>
                  <a:pt x="10180" y="238955"/>
                </a:lnTo>
                <a:lnTo>
                  <a:pt x="8184" y="219826"/>
                </a:lnTo>
                <a:lnTo>
                  <a:pt x="1910" y="202818"/>
                </a:lnTo>
                <a:lnTo>
                  <a:pt x="32" y="161543"/>
                </a:lnTo>
                <a:lnTo>
                  <a:pt x="0" y="118562"/>
                </a:lnTo>
                <a:lnTo>
                  <a:pt x="0" y="103659"/>
                </a:lnTo>
                <a:lnTo>
                  <a:pt x="2645" y="97705"/>
                </a:lnTo>
                <a:lnTo>
                  <a:pt x="16509" y="81240"/>
                </a:lnTo>
                <a:lnTo>
                  <a:pt x="24722" y="79128"/>
                </a:lnTo>
                <a:lnTo>
                  <a:pt x="34003" y="73789"/>
                </a:lnTo>
                <a:lnTo>
                  <a:pt x="47888" y="70774"/>
                </a:lnTo>
                <a:lnTo>
                  <a:pt x="61971" y="64015"/>
                </a:lnTo>
                <a:lnTo>
                  <a:pt x="105566" y="62020"/>
                </a:lnTo>
                <a:lnTo>
                  <a:pt x="114056" y="64645"/>
                </a:lnTo>
                <a:lnTo>
                  <a:pt x="122129" y="68128"/>
                </a:lnTo>
                <a:lnTo>
                  <a:pt x="160913" y="73397"/>
                </a:lnTo>
                <a:lnTo>
                  <a:pt x="174704" y="76978"/>
                </a:lnTo>
                <a:lnTo>
                  <a:pt x="213052" y="79466"/>
                </a:lnTo>
                <a:lnTo>
                  <a:pt x="250152" y="87499"/>
                </a:lnTo>
                <a:lnTo>
                  <a:pt x="257691" y="85562"/>
                </a:lnTo>
                <a:lnTo>
                  <a:pt x="261091" y="83656"/>
                </a:lnTo>
                <a:lnTo>
                  <a:pt x="262365" y="82385"/>
                </a:lnTo>
                <a:lnTo>
                  <a:pt x="262222" y="81538"/>
                </a:lnTo>
                <a:lnTo>
                  <a:pt x="259606" y="80179"/>
                </a:lnTo>
                <a:lnTo>
                  <a:pt x="216385" y="42009"/>
                </a:lnTo>
                <a:lnTo>
                  <a:pt x="176116" y="14382"/>
                </a:lnTo>
                <a:lnTo>
                  <a:pt x="172531" y="8416"/>
                </a:lnTo>
                <a:lnTo>
                  <a:pt x="169831" y="0"/>
                </a:lnTo>
                <a:lnTo>
                  <a:pt x="211650" y="20481"/>
                </a:lnTo>
                <a:lnTo>
                  <a:pt x="250856" y="35218"/>
                </a:lnTo>
                <a:lnTo>
                  <a:pt x="286666" y="50081"/>
                </a:lnTo>
                <a:lnTo>
                  <a:pt x="301182" y="60221"/>
                </a:lnTo>
                <a:lnTo>
                  <a:pt x="302530" y="63847"/>
                </a:lnTo>
                <a:lnTo>
                  <a:pt x="302890" y="66203"/>
                </a:lnTo>
                <a:lnTo>
                  <a:pt x="300643" y="71466"/>
                </a:lnTo>
                <a:lnTo>
                  <a:pt x="298655" y="74259"/>
                </a:lnTo>
                <a:lnTo>
                  <a:pt x="293800" y="77362"/>
                </a:lnTo>
                <a:lnTo>
                  <a:pt x="257315" y="89340"/>
                </a:lnTo>
                <a:lnTo>
                  <a:pt x="236976" y="97871"/>
                </a:lnTo>
                <a:lnTo>
                  <a:pt x="200598" y="118224"/>
                </a:lnTo>
                <a:lnTo>
                  <a:pt x="183108" y="138549"/>
                </a:lnTo>
                <a:lnTo>
                  <a:pt x="179931" y="148060"/>
                </a:lnTo>
                <a:lnTo>
                  <a:pt x="178593" y="16021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1" name="SMARTInkShape-Group14"/>
          <p:cNvGrpSpPr/>
          <p:nvPr/>
        </p:nvGrpSpPr>
        <p:grpSpPr>
          <a:xfrm>
            <a:off x="5741789" y="4143375"/>
            <a:ext cx="2589610" cy="455415"/>
            <a:chOff x="5741789" y="4143375"/>
            <a:chExt cx="2589610" cy="455415"/>
          </a:xfrm>
        </p:grpSpPr>
        <p:sp>
          <p:nvSpPr>
            <p:cNvPr id="54" name="SMARTInkShape-106"/>
            <p:cNvSpPr/>
            <p:nvPr/>
          </p:nvSpPr>
          <p:spPr>
            <a:xfrm>
              <a:off x="7402710" y="4170164"/>
              <a:ext cx="44650" cy="232173"/>
            </a:xfrm>
            <a:custGeom>
              <a:avLst/>
              <a:gdLst/>
              <a:ahLst/>
              <a:cxnLst/>
              <a:rect l="0" t="0" r="0" b="0"/>
              <a:pathLst>
                <a:path w="44650" h="232173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685" y="9094"/>
                  </a:lnTo>
                  <a:lnTo>
                    <a:pt x="8821" y="13302"/>
                  </a:lnTo>
                  <a:lnTo>
                    <a:pt x="17026" y="48055"/>
                  </a:lnTo>
                  <a:lnTo>
                    <a:pt x="18605" y="65612"/>
                  </a:lnTo>
                  <a:lnTo>
                    <a:pt x="25516" y="95267"/>
                  </a:lnTo>
                  <a:lnTo>
                    <a:pt x="26678" y="138658"/>
                  </a:lnTo>
                  <a:lnTo>
                    <a:pt x="26780" y="183197"/>
                  </a:lnTo>
                  <a:lnTo>
                    <a:pt x="29431" y="193207"/>
                  </a:lnTo>
                  <a:lnTo>
                    <a:pt x="32925" y="201956"/>
                  </a:lnTo>
                  <a:lnTo>
                    <a:pt x="35351" y="220047"/>
                  </a:lnTo>
                  <a:lnTo>
                    <a:pt x="4464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07"/>
            <p:cNvSpPr/>
            <p:nvPr/>
          </p:nvSpPr>
          <p:spPr>
            <a:xfrm>
              <a:off x="7027664" y="4268917"/>
              <a:ext cx="133946" cy="115560"/>
            </a:xfrm>
            <a:custGeom>
              <a:avLst/>
              <a:gdLst/>
              <a:ahLst/>
              <a:cxnLst/>
              <a:rect l="0" t="0" r="0" b="0"/>
              <a:pathLst>
                <a:path w="133946" h="115560">
                  <a:moveTo>
                    <a:pt x="17859" y="88770"/>
                  </a:moveTo>
                  <a:lnTo>
                    <a:pt x="13119" y="93511"/>
                  </a:lnTo>
                  <a:lnTo>
                    <a:pt x="10792" y="98483"/>
                  </a:lnTo>
                  <a:lnTo>
                    <a:pt x="9298" y="105020"/>
                  </a:lnTo>
                  <a:lnTo>
                    <a:pt x="112" y="115437"/>
                  </a:lnTo>
                  <a:lnTo>
                    <a:pt x="0" y="78058"/>
                  </a:lnTo>
                  <a:lnTo>
                    <a:pt x="12428" y="46680"/>
                  </a:lnTo>
                  <a:lnTo>
                    <a:pt x="29811" y="23772"/>
                  </a:lnTo>
                  <a:lnTo>
                    <a:pt x="42673" y="11476"/>
                  </a:lnTo>
                  <a:lnTo>
                    <a:pt x="56741" y="3471"/>
                  </a:lnTo>
                  <a:lnTo>
                    <a:pt x="70886" y="263"/>
                  </a:lnTo>
                  <a:lnTo>
                    <a:pt x="74046" y="0"/>
                  </a:lnTo>
                  <a:lnTo>
                    <a:pt x="80204" y="2353"/>
                  </a:lnTo>
                  <a:lnTo>
                    <a:pt x="110130" y="29288"/>
                  </a:lnTo>
                  <a:lnTo>
                    <a:pt x="113439" y="37860"/>
                  </a:lnTo>
                  <a:lnTo>
                    <a:pt x="123728" y="81467"/>
                  </a:lnTo>
                  <a:lnTo>
                    <a:pt x="125932" y="103574"/>
                  </a:lnTo>
                  <a:lnTo>
                    <a:pt x="133945" y="1155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08"/>
            <p:cNvSpPr/>
            <p:nvPr/>
          </p:nvSpPr>
          <p:spPr>
            <a:xfrm>
              <a:off x="6947296" y="4286250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0" y="0"/>
                  </a:moveTo>
                  <a:lnTo>
                    <a:pt x="4741" y="4740"/>
                  </a:lnTo>
                  <a:lnTo>
                    <a:pt x="5145" y="7128"/>
                  </a:lnTo>
                  <a:lnTo>
                    <a:pt x="4422" y="9713"/>
                  </a:lnTo>
                  <a:lnTo>
                    <a:pt x="2949" y="12429"/>
                  </a:lnTo>
                  <a:lnTo>
                    <a:pt x="2958" y="14239"/>
                  </a:lnTo>
                  <a:lnTo>
                    <a:pt x="3957" y="15446"/>
                  </a:lnTo>
                  <a:lnTo>
                    <a:pt x="5614" y="16250"/>
                  </a:lnTo>
                  <a:lnTo>
                    <a:pt x="7457" y="22436"/>
                  </a:lnTo>
                  <a:lnTo>
                    <a:pt x="8872" y="64671"/>
                  </a:lnTo>
                  <a:lnTo>
                    <a:pt x="9906" y="77259"/>
                  </a:lnTo>
                  <a:lnTo>
                    <a:pt x="1785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09"/>
            <p:cNvSpPr/>
            <p:nvPr/>
          </p:nvSpPr>
          <p:spPr>
            <a:xfrm>
              <a:off x="6607968" y="4278971"/>
              <a:ext cx="151275" cy="132259"/>
            </a:xfrm>
            <a:custGeom>
              <a:avLst/>
              <a:gdLst/>
              <a:ahLst/>
              <a:cxnLst/>
              <a:rect l="0" t="0" r="0" b="0"/>
              <a:pathLst>
                <a:path w="151275" h="132259">
                  <a:moveTo>
                    <a:pt x="0" y="34068"/>
                  </a:moveTo>
                  <a:lnTo>
                    <a:pt x="0" y="29327"/>
                  </a:lnTo>
                  <a:lnTo>
                    <a:pt x="5293" y="24354"/>
                  </a:lnTo>
                  <a:lnTo>
                    <a:pt x="14259" y="19829"/>
                  </a:lnTo>
                  <a:lnTo>
                    <a:pt x="51462" y="11945"/>
                  </a:lnTo>
                  <a:lnTo>
                    <a:pt x="94024" y="2063"/>
                  </a:lnTo>
                  <a:lnTo>
                    <a:pt x="109919" y="0"/>
                  </a:lnTo>
                  <a:lnTo>
                    <a:pt x="113959" y="442"/>
                  </a:lnTo>
                  <a:lnTo>
                    <a:pt x="115660" y="1729"/>
                  </a:lnTo>
                  <a:lnTo>
                    <a:pt x="115802" y="3579"/>
                  </a:lnTo>
                  <a:lnTo>
                    <a:pt x="114905" y="4812"/>
                  </a:lnTo>
                  <a:lnTo>
                    <a:pt x="111262" y="6183"/>
                  </a:lnTo>
                  <a:lnTo>
                    <a:pt x="109893" y="7540"/>
                  </a:lnTo>
                  <a:lnTo>
                    <a:pt x="108374" y="11695"/>
                  </a:lnTo>
                  <a:lnTo>
                    <a:pt x="106976" y="13199"/>
                  </a:lnTo>
                  <a:lnTo>
                    <a:pt x="94834" y="20553"/>
                  </a:lnTo>
                  <a:lnTo>
                    <a:pt x="91759" y="25746"/>
                  </a:lnTo>
                  <a:lnTo>
                    <a:pt x="90938" y="28520"/>
                  </a:lnTo>
                  <a:lnTo>
                    <a:pt x="92673" y="36894"/>
                  </a:lnTo>
                  <a:lnTo>
                    <a:pt x="99228" y="50119"/>
                  </a:lnTo>
                  <a:lnTo>
                    <a:pt x="133420" y="89693"/>
                  </a:lnTo>
                  <a:lnTo>
                    <a:pt x="149113" y="113831"/>
                  </a:lnTo>
                  <a:lnTo>
                    <a:pt x="151274" y="121481"/>
                  </a:lnTo>
                  <a:lnTo>
                    <a:pt x="148923" y="125173"/>
                  </a:lnTo>
                  <a:lnTo>
                    <a:pt x="146907" y="127547"/>
                  </a:lnTo>
                  <a:lnTo>
                    <a:pt x="142021" y="130184"/>
                  </a:lnTo>
                  <a:lnTo>
                    <a:pt x="124941" y="132109"/>
                  </a:lnTo>
                  <a:lnTo>
                    <a:pt x="113095" y="132258"/>
                  </a:lnTo>
                  <a:lnTo>
                    <a:pt x="107150" y="129632"/>
                  </a:lnTo>
                  <a:lnTo>
                    <a:pt x="99989" y="124602"/>
                  </a:lnTo>
                  <a:lnTo>
                    <a:pt x="99010" y="121269"/>
                  </a:lnTo>
                  <a:lnTo>
                    <a:pt x="98227" y="114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10"/>
            <p:cNvSpPr/>
            <p:nvPr/>
          </p:nvSpPr>
          <p:spPr>
            <a:xfrm>
              <a:off x="6627178" y="4214812"/>
              <a:ext cx="25439" cy="178595"/>
            </a:xfrm>
            <a:custGeom>
              <a:avLst/>
              <a:gdLst/>
              <a:ahLst/>
              <a:cxnLst/>
              <a:rect l="0" t="0" r="0" b="0"/>
              <a:pathLst>
                <a:path w="25439" h="178595">
                  <a:moveTo>
                    <a:pt x="16509" y="0"/>
                  </a:moveTo>
                  <a:lnTo>
                    <a:pt x="11769" y="0"/>
                  </a:lnTo>
                  <a:lnTo>
                    <a:pt x="10373" y="993"/>
                  </a:lnTo>
                  <a:lnTo>
                    <a:pt x="9442" y="2646"/>
                  </a:lnTo>
                  <a:lnTo>
                    <a:pt x="0" y="42901"/>
                  </a:lnTo>
                  <a:lnTo>
                    <a:pt x="5895" y="86421"/>
                  </a:lnTo>
                  <a:lnTo>
                    <a:pt x="2543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11"/>
            <p:cNvSpPr/>
            <p:nvPr/>
          </p:nvSpPr>
          <p:spPr>
            <a:xfrm>
              <a:off x="6513610" y="4304109"/>
              <a:ext cx="94359" cy="103623"/>
            </a:xfrm>
            <a:custGeom>
              <a:avLst/>
              <a:gdLst/>
              <a:ahLst/>
              <a:cxnLst/>
              <a:rect l="0" t="0" r="0" b="0"/>
              <a:pathLst>
                <a:path w="94359" h="103623">
                  <a:moveTo>
                    <a:pt x="76499" y="0"/>
                  </a:moveTo>
                  <a:lnTo>
                    <a:pt x="62241" y="993"/>
                  </a:lnTo>
                  <a:lnTo>
                    <a:pt x="37670" y="12360"/>
                  </a:lnTo>
                  <a:lnTo>
                    <a:pt x="22531" y="23353"/>
                  </a:lnTo>
                  <a:lnTo>
                    <a:pt x="4836" y="44292"/>
                  </a:lnTo>
                  <a:lnTo>
                    <a:pt x="0" y="53751"/>
                  </a:lnTo>
                  <a:lnTo>
                    <a:pt x="3142" y="66553"/>
                  </a:lnTo>
                  <a:lnTo>
                    <a:pt x="12146" y="81173"/>
                  </a:lnTo>
                  <a:lnTo>
                    <a:pt x="26069" y="94285"/>
                  </a:lnTo>
                  <a:lnTo>
                    <a:pt x="42180" y="101436"/>
                  </a:lnTo>
                  <a:lnTo>
                    <a:pt x="57277" y="103622"/>
                  </a:lnTo>
                  <a:lnTo>
                    <a:pt x="9435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12"/>
            <p:cNvSpPr/>
            <p:nvPr/>
          </p:nvSpPr>
          <p:spPr>
            <a:xfrm>
              <a:off x="6368217" y="4304109"/>
              <a:ext cx="150455" cy="101544"/>
            </a:xfrm>
            <a:custGeom>
              <a:avLst/>
              <a:gdLst/>
              <a:ahLst/>
              <a:cxnLst/>
              <a:rect l="0" t="0" r="0" b="0"/>
              <a:pathLst>
                <a:path w="150455" h="101544">
                  <a:moveTo>
                    <a:pt x="16509" y="0"/>
                  </a:moveTo>
                  <a:lnTo>
                    <a:pt x="11769" y="0"/>
                  </a:lnTo>
                  <a:lnTo>
                    <a:pt x="10372" y="993"/>
                  </a:lnTo>
                  <a:lnTo>
                    <a:pt x="9442" y="2646"/>
                  </a:lnTo>
                  <a:lnTo>
                    <a:pt x="0" y="36368"/>
                  </a:lnTo>
                  <a:lnTo>
                    <a:pt x="3791" y="51676"/>
                  </a:lnTo>
                  <a:lnTo>
                    <a:pt x="11197" y="68779"/>
                  </a:lnTo>
                  <a:lnTo>
                    <a:pt x="22086" y="77863"/>
                  </a:lnTo>
                  <a:lnTo>
                    <a:pt x="39660" y="85909"/>
                  </a:lnTo>
                  <a:lnTo>
                    <a:pt x="43849" y="87038"/>
                  </a:lnTo>
                  <a:lnTo>
                    <a:pt x="53796" y="85647"/>
                  </a:lnTo>
                  <a:lnTo>
                    <a:pt x="59226" y="83887"/>
                  </a:lnTo>
                  <a:lnTo>
                    <a:pt x="70552" y="73995"/>
                  </a:lnTo>
                  <a:lnTo>
                    <a:pt x="89251" y="48130"/>
                  </a:lnTo>
                  <a:lnTo>
                    <a:pt x="94617" y="34656"/>
                  </a:lnTo>
                  <a:lnTo>
                    <a:pt x="96678" y="12103"/>
                  </a:lnTo>
                  <a:lnTo>
                    <a:pt x="95752" y="12037"/>
                  </a:lnTo>
                  <a:lnTo>
                    <a:pt x="92077" y="14610"/>
                  </a:lnTo>
                  <a:lnTo>
                    <a:pt x="89783" y="21707"/>
                  </a:lnTo>
                  <a:lnTo>
                    <a:pt x="88309" y="47173"/>
                  </a:lnTo>
                  <a:lnTo>
                    <a:pt x="95667" y="88967"/>
                  </a:lnTo>
                  <a:lnTo>
                    <a:pt x="98055" y="93046"/>
                  </a:lnTo>
                  <a:lnTo>
                    <a:pt x="105998" y="100224"/>
                  </a:lnTo>
                  <a:lnTo>
                    <a:pt x="111888" y="101543"/>
                  </a:lnTo>
                  <a:lnTo>
                    <a:pt x="150454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13"/>
            <p:cNvSpPr/>
            <p:nvPr/>
          </p:nvSpPr>
          <p:spPr>
            <a:xfrm>
              <a:off x="6177829" y="4205882"/>
              <a:ext cx="162214" cy="212967"/>
            </a:xfrm>
            <a:custGeom>
              <a:avLst/>
              <a:gdLst/>
              <a:ahLst/>
              <a:cxnLst/>
              <a:rect l="0" t="0" r="0" b="0"/>
              <a:pathLst>
                <a:path w="162214" h="212967">
                  <a:moveTo>
                    <a:pt x="144389" y="0"/>
                  </a:moveTo>
                  <a:lnTo>
                    <a:pt x="144389" y="35212"/>
                  </a:lnTo>
                  <a:lnTo>
                    <a:pt x="145382" y="77475"/>
                  </a:lnTo>
                  <a:lnTo>
                    <a:pt x="151457" y="118161"/>
                  </a:lnTo>
                  <a:lnTo>
                    <a:pt x="157692" y="159381"/>
                  </a:lnTo>
                  <a:lnTo>
                    <a:pt x="161981" y="192682"/>
                  </a:lnTo>
                  <a:lnTo>
                    <a:pt x="162213" y="178919"/>
                  </a:lnTo>
                  <a:lnTo>
                    <a:pt x="157498" y="162926"/>
                  </a:lnTo>
                  <a:lnTo>
                    <a:pt x="145077" y="145619"/>
                  </a:lnTo>
                  <a:lnTo>
                    <a:pt x="126504" y="136489"/>
                  </a:lnTo>
                  <a:lnTo>
                    <a:pt x="102707" y="131107"/>
                  </a:lnTo>
                  <a:lnTo>
                    <a:pt x="67987" y="132664"/>
                  </a:lnTo>
                  <a:lnTo>
                    <a:pt x="38407" y="135550"/>
                  </a:lnTo>
                  <a:lnTo>
                    <a:pt x="19896" y="143258"/>
                  </a:lnTo>
                  <a:lnTo>
                    <a:pt x="7038" y="153298"/>
                  </a:lnTo>
                  <a:lnTo>
                    <a:pt x="2220" y="158754"/>
                  </a:lnTo>
                  <a:lnTo>
                    <a:pt x="0" y="165367"/>
                  </a:lnTo>
                  <a:lnTo>
                    <a:pt x="180" y="180653"/>
                  </a:lnTo>
                  <a:lnTo>
                    <a:pt x="2609" y="186912"/>
                  </a:lnTo>
                  <a:lnTo>
                    <a:pt x="10601" y="196513"/>
                  </a:lnTo>
                  <a:lnTo>
                    <a:pt x="35736" y="207496"/>
                  </a:lnTo>
                  <a:lnTo>
                    <a:pt x="78793" y="212966"/>
                  </a:lnTo>
                  <a:lnTo>
                    <a:pt x="144389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14"/>
            <p:cNvSpPr/>
            <p:nvPr/>
          </p:nvSpPr>
          <p:spPr>
            <a:xfrm>
              <a:off x="5930694" y="4295179"/>
              <a:ext cx="223721" cy="131410"/>
            </a:xfrm>
            <a:custGeom>
              <a:avLst/>
              <a:gdLst/>
              <a:ahLst/>
              <a:cxnLst/>
              <a:rect l="0" t="0" r="0" b="0"/>
              <a:pathLst>
                <a:path w="223721" h="131410">
                  <a:moveTo>
                    <a:pt x="16477" y="0"/>
                  </a:moveTo>
                  <a:lnTo>
                    <a:pt x="24166" y="32547"/>
                  </a:lnTo>
                  <a:lnTo>
                    <a:pt x="25244" y="74842"/>
                  </a:lnTo>
                  <a:lnTo>
                    <a:pt x="22713" y="102874"/>
                  </a:lnTo>
                  <a:lnTo>
                    <a:pt x="15679" y="121101"/>
                  </a:lnTo>
                  <a:lnTo>
                    <a:pt x="9153" y="131409"/>
                  </a:lnTo>
                  <a:lnTo>
                    <a:pt x="7626" y="131262"/>
                  </a:lnTo>
                  <a:lnTo>
                    <a:pt x="3283" y="128454"/>
                  </a:lnTo>
                  <a:lnTo>
                    <a:pt x="692" y="121252"/>
                  </a:lnTo>
                  <a:lnTo>
                    <a:pt x="0" y="116554"/>
                  </a:lnTo>
                  <a:lnTo>
                    <a:pt x="6428" y="75435"/>
                  </a:lnTo>
                  <a:lnTo>
                    <a:pt x="14988" y="60316"/>
                  </a:lnTo>
                  <a:lnTo>
                    <a:pt x="36541" y="37715"/>
                  </a:lnTo>
                  <a:lnTo>
                    <a:pt x="73972" y="9889"/>
                  </a:lnTo>
                  <a:lnTo>
                    <a:pt x="89656" y="4395"/>
                  </a:lnTo>
                  <a:lnTo>
                    <a:pt x="106548" y="1954"/>
                  </a:lnTo>
                  <a:lnTo>
                    <a:pt x="112244" y="3287"/>
                  </a:lnTo>
                  <a:lnTo>
                    <a:pt x="116040" y="6160"/>
                  </a:lnTo>
                  <a:lnTo>
                    <a:pt x="120259" y="14645"/>
                  </a:lnTo>
                  <a:lnTo>
                    <a:pt x="123189" y="46773"/>
                  </a:lnTo>
                  <a:lnTo>
                    <a:pt x="115907" y="88933"/>
                  </a:lnTo>
                  <a:lnTo>
                    <a:pt x="119801" y="109695"/>
                  </a:lnTo>
                  <a:lnTo>
                    <a:pt x="124055" y="114802"/>
                  </a:lnTo>
                  <a:lnTo>
                    <a:pt x="136720" y="120476"/>
                  </a:lnTo>
                  <a:lnTo>
                    <a:pt x="152270" y="120353"/>
                  </a:lnTo>
                  <a:lnTo>
                    <a:pt x="167119" y="116990"/>
                  </a:lnTo>
                  <a:lnTo>
                    <a:pt x="202403" y="99167"/>
                  </a:lnTo>
                  <a:lnTo>
                    <a:pt x="215859" y="85746"/>
                  </a:lnTo>
                  <a:lnTo>
                    <a:pt x="220836" y="78000"/>
                  </a:lnTo>
                  <a:lnTo>
                    <a:pt x="223720" y="58810"/>
                  </a:lnTo>
                  <a:lnTo>
                    <a:pt x="221695" y="40029"/>
                  </a:lnTo>
                  <a:lnTo>
                    <a:pt x="217487" y="28375"/>
                  </a:lnTo>
                  <a:lnTo>
                    <a:pt x="204373" y="19887"/>
                  </a:lnTo>
                  <a:lnTo>
                    <a:pt x="163615" y="6354"/>
                  </a:lnTo>
                  <a:lnTo>
                    <a:pt x="123634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15"/>
            <p:cNvSpPr/>
            <p:nvPr/>
          </p:nvSpPr>
          <p:spPr>
            <a:xfrm>
              <a:off x="5741789" y="4255590"/>
              <a:ext cx="154430" cy="137239"/>
            </a:xfrm>
            <a:custGeom>
              <a:avLst/>
              <a:gdLst/>
              <a:ahLst/>
              <a:cxnLst/>
              <a:rect l="0" t="0" r="0" b="0"/>
              <a:pathLst>
                <a:path w="154430" h="137239">
                  <a:moveTo>
                    <a:pt x="0" y="12800"/>
                  </a:moveTo>
                  <a:lnTo>
                    <a:pt x="24857" y="372"/>
                  </a:lnTo>
                  <a:lnTo>
                    <a:pt x="41475" y="0"/>
                  </a:lnTo>
                  <a:lnTo>
                    <a:pt x="74999" y="7847"/>
                  </a:lnTo>
                  <a:lnTo>
                    <a:pt x="118923" y="36836"/>
                  </a:lnTo>
                  <a:lnTo>
                    <a:pt x="135888" y="52444"/>
                  </a:lnTo>
                  <a:lnTo>
                    <a:pt x="147640" y="70628"/>
                  </a:lnTo>
                  <a:lnTo>
                    <a:pt x="154253" y="86127"/>
                  </a:lnTo>
                  <a:lnTo>
                    <a:pt x="154429" y="93434"/>
                  </a:lnTo>
                  <a:lnTo>
                    <a:pt x="149332" y="106846"/>
                  </a:lnTo>
                  <a:lnTo>
                    <a:pt x="140048" y="120813"/>
                  </a:lnTo>
                  <a:lnTo>
                    <a:pt x="112051" y="131235"/>
                  </a:lnTo>
                  <a:lnTo>
                    <a:pt x="77076" y="135866"/>
                  </a:lnTo>
                  <a:lnTo>
                    <a:pt x="51059" y="137238"/>
                  </a:lnTo>
                  <a:lnTo>
                    <a:pt x="37245" y="132268"/>
                  </a:lnTo>
                  <a:lnTo>
                    <a:pt x="17859" y="119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16"/>
            <p:cNvSpPr/>
            <p:nvPr/>
          </p:nvSpPr>
          <p:spPr>
            <a:xfrm>
              <a:off x="5777507" y="4259461"/>
              <a:ext cx="8931" cy="339329"/>
            </a:xfrm>
            <a:custGeom>
              <a:avLst/>
              <a:gdLst/>
              <a:ahLst/>
              <a:cxnLst/>
              <a:rect l="0" t="0" r="0" b="0"/>
              <a:pathLst>
                <a:path w="8931" h="339329">
                  <a:moveTo>
                    <a:pt x="8930" y="0"/>
                  </a:moveTo>
                  <a:lnTo>
                    <a:pt x="1242" y="0"/>
                  </a:lnTo>
                  <a:lnTo>
                    <a:pt x="829" y="992"/>
                  </a:lnTo>
                  <a:lnTo>
                    <a:pt x="33" y="35211"/>
                  </a:lnTo>
                  <a:lnTo>
                    <a:pt x="10" y="71838"/>
                  </a:lnTo>
                  <a:lnTo>
                    <a:pt x="2" y="115393"/>
                  </a:lnTo>
                  <a:lnTo>
                    <a:pt x="2646" y="158539"/>
                  </a:lnTo>
                  <a:lnTo>
                    <a:pt x="5145" y="177618"/>
                  </a:lnTo>
                  <a:lnTo>
                    <a:pt x="1311" y="214119"/>
                  </a:lnTo>
                  <a:lnTo>
                    <a:pt x="388" y="248982"/>
                  </a:lnTo>
                  <a:lnTo>
                    <a:pt x="116" y="286431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17"/>
            <p:cNvSpPr/>
            <p:nvPr/>
          </p:nvSpPr>
          <p:spPr>
            <a:xfrm>
              <a:off x="7313927" y="4321968"/>
              <a:ext cx="106644" cy="76480"/>
            </a:xfrm>
            <a:custGeom>
              <a:avLst/>
              <a:gdLst/>
              <a:ahLst/>
              <a:cxnLst/>
              <a:rect l="0" t="0" r="0" b="0"/>
              <a:pathLst>
                <a:path w="106644" h="76480">
                  <a:moveTo>
                    <a:pt x="44135" y="0"/>
                  </a:moveTo>
                  <a:lnTo>
                    <a:pt x="22271" y="0"/>
                  </a:lnTo>
                  <a:lnTo>
                    <a:pt x="16890" y="2646"/>
                  </a:lnTo>
                  <a:lnTo>
                    <a:pt x="5349" y="12429"/>
                  </a:lnTo>
                  <a:lnTo>
                    <a:pt x="2092" y="18092"/>
                  </a:lnTo>
                  <a:lnTo>
                    <a:pt x="0" y="29812"/>
                  </a:lnTo>
                  <a:lnTo>
                    <a:pt x="2361" y="35740"/>
                  </a:lnTo>
                  <a:lnTo>
                    <a:pt x="5725" y="41682"/>
                  </a:lnTo>
                  <a:lnTo>
                    <a:pt x="8611" y="50604"/>
                  </a:lnTo>
                  <a:lnTo>
                    <a:pt x="14317" y="59532"/>
                  </a:lnTo>
                  <a:lnTo>
                    <a:pt x="16000" y="65485"/>
                  </a:lnTo>
                  <a:lnTo>
                    <a:pt x="17440" y="67469"/>
                  </a:lnTo>
                  <a:lnTo>
                    <a:pt x="19394" y="68792"/>
                  </a:lnTo>
                  <a:lnTo>
                    <a:pt x="24916" y="70915"/>
                  </a:lnTo>
                  <a:lnTo>
                    <a:pt x="25672" y="73852"/>
                  </a:lnTo>
                  <a:lnTo>
                    <a:pt x="26007" y="76479"/>
                  </a:lnTo>
                  <a:lnTo>
                    <a:pt x="26156" y="74340"/>
                  </a:lnTo>
                  <a:lnTo>
                    <a:pt x="28181" y="73373"/>
                  </a:lnTo>
                  <a:lnTo>
                    <a:pt x="61876" y="64479"/>
                  </a:lnTo>
                  <a:lnTo>
                    <a:pt x="106643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18"/>
            <p:cNvSpPr/>
            <p:nvPr/>
          </p:nvSpPr>
          <p:spPr>
            <a:xfrm>
              <a:off x="7456288" y="4277839"/>
              <a:ext cx="98228" cy="95295"/>
            </a:xfrm>
            <a:custGeom>
              <a:avLst/>
              <a:gdLst/>
              <a:ahLst/>
              <a:cxnLst/>
              <a:rect l="0" t="0" r="0" b="0"/>
              <a:pathLst>
                <a:path w="98228" h="95295">
                  <a:moveTo>
                    <a:pt x="0" y="44129"/>
                  </a:moveTo>
                  <a:lnTo>
                    <a:pt x="4741" y="44129"/>
                  </a:lnTo>
                  <a:lnTo>
                    <a:pt x="9714" y="41484"/>
                  </a:lnTo>
                  <a:lnTo>
                    <a:pt x="12429" y="39389"/>
                  </a:lnTo>
                  <a:lnTo>
                    <a:pt x="20738" y="37062"/>
                  </a:lnTo>
                  <a:lnTo>
                    <a:pt x="30053" y="35035"/>
                  </a:lnTo>
                  <a:lnTo>
                    <a:pt x="40876" y="28316"/>
                  </a:lnTo>
                  <a:lnTo>
                    <a:pt x="56450" y="14241"/>
                  </a:lnTo>
                  <a:lnTo>
                    <a:pt x="59816" y="8356"/>
                  </a:lnTo>
                  <a:lnTo>
                    <a:pt x="61977" y="1234"/>
                  </a:lnTo>
                  <a:lnTo>
                    <a:pt x="56980" y="260"/>
                  </a:lnTo>
                  <a:lnTo>
                    <a:pt x="52870" y="0"/>
                  </a:lnTo>
                  <a:lnTo>
                    <a:pt x="37604" y="4376"/>
                  </a:lnTo>
                  <a:lnTo>
                    <a:pt x="25254" y="11955"/>
                  </a:lnTo>
                  <a:lnTo>
                    <a:pt x="10569" y="29966"/>
                  </a:lnTo>
                  <a:lnTo>
                    <a:pt x="8039" y="37664"/>
                  </a:lnTo>
                  <a:lnTo>
                    <a:pt x="7873" y="54154"/>
                  </a:lnTo>
                  <a:lnTo>
                    <a:pt x="16397" y="68760"/>
                  </a:lnTo>
                  <a:lnTo>
                    <a:pt x="30109" y="80873"/>
                  </a:lnTo>
                  <a:lnTo>
                    <a:pt x="53570" y="92279"/>
                  </a:lnTo>
                  <a:lnTo>
                    <a:pt x="67135" y="95294"/>
                  </a:lnTo>
                  <a:lnTo>
                    <a:pt x="98227" y="887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19"/>
            <p:cNvSpPr/>
            <p:nvPr/>
          </p:nvSpPr>
          <p:spPr>
            <a:xfrm>
              <a:off x="7599163" y="4286250"/>
              <a:ext cx="223010" cy="104759"/>
            </a:xfrm>
            <a:custGeom>
              <a:avLst/>
              <a:gdLst/>
              <a:ahLst/>
              <a:cxnLst/>
              <a:rect l="0" t="0" r="0" b="0"/>
              <a:pathLst>
                <a:path w="223010" h="104759">
                  <a:moveTo>
                    <a:pt x="0" y="0"/>
                  </a:moveTo>
                  <a:lnTo>
                    <a:pt x="0" y="7688"/>
                  </a:lnTo>
                  <a:lnTo>
                    <a:pt x="7689" y="41366"/>
                  </a:lnTo>
                  <a:lnTo>
                    <a:pt x="8821" y="85052"/>
                  </a:lnTo>
                  <a:lnTo>
                    <a:pt x="8921" y="104758"/>
                  </a:lnTo>
                  <a:lnTo>
                    <a:pt x="8930" y="61830"/>
                  </a:lnTo>
                  <a:lnTo>
                    <a:pt x="9922" y="42353"/>
                  </a:lnTo>
                  <a:lnTo>
                    <a:pt x="13671" y="30068"/>
                  </a:lnTo>
                  <a:lnTo>
                    <a:pt x="23935" y="20640"/>
                  </a:lnTo>
                  <a:lnTo>
                    <a:pt x="37427" y="14134"/>
                  </a:lnTo>
                  <a:lnTo>
                    <a:pt x="50038" y="11243"/>
                  </a:lnTo>
                  <a:lnTo>
                    <a:pt x="62258" y="12603"/>
                  </a:lnTo>
                  <a:lnTo>
                    <a:pt x="74304" y="17508"/>
                  </a:lnTo>
                  <a:lnTo>
                    <a:pt x="86272" y="26302"/>
                  </a:lnTo>
                  <a:lnTo>
                    <a:pt x="99426" y="47150"/>
                  </a:lnTo>
                  <a:lnTo>
                    <a:pt x="106479" y="76536"/>
                  </a:lnTo>
                  <a:lnTo>
                    <a:pt x="107022" y="84756"/>
                  </a:lnTo>
                  <a:lnTo>
                    <a:pt x="107139" y="76400"/>
                  </a:lnTo>
                  <a:lnTo>
                    <a:pt x="109795" y="70997"/>
                  </a:lnTo>
                  <a:lnTo>
                    <a:pt x="114282" y="63304"/>
                  </a:lnTo>
                  <a:lnTo>
                    <a:pt x="124371" y="43230"/>
                  </a:lnTo>
                  <a:lnTo>
                    <a:pt x="137628" y="30458"/>
                  </a:lnTo>
                  <a:lnTo>
                    <a:pt x="150796" y="23459"/>
                  </a:lnTo>
                  <a:lnTo>
                    <a:pt x="175419" y="18966"/>
                  </a:lnTo>
                  <a:lnTo>
                    <a:pt x="198160" y="22927"/>
                  </a:lnTo>
                  <a:lnTo>
                    <a:pt x="209780" y="30364"/>
                  </a:lnTo>
                  <a:lnTo>
                    <a:pt x="217258" y="39292"/>
                  </a:lnTo>
                  <a:lnTo>
                    <a:pt x="220582" y="46567"/>
                  </a:lnTo>
                  <a:lnTo>
                    <a:pt x="223009" y="77820"/>
                  </a:lnTo>
                  <a:lnTo>
                    <a:pt x="220494" y="86842"/>
                  </a:lnTo>
                  <a:lnTo>
                    <a:pt x="214313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20"/>
            <p:cNvSpPr/>
            <p:nvPr/>
          </p:nvSpPr>
          <p:spPr>
            <a:xfrm>
              <a:off x="7850308" y="4279732"/>
              <a:ext cx="97114" cy="89863"/>
            </a:xfrm>
            <a:custGeom>
              <a:avLst/>
              <a:gdLst/>
              <a:ahLst/>
              <a:cxnLst/>
              <a:rect l="0" t="0" r="0" b="0"/>
              <a:pathLst>
                <a:path w="97114" h="89863">
                  <a:moveTo>
                    <a:pt x="70324" y="6518"/>
                  </a:moveTo>
                  <a:lnTo>
                    <a:pt x="45006" y="7510"/>
                  </a:lnTo>
                  <a:lnTo>
                    <a:pt x="24459" y="14639"/>
                  </a:lnTo>
                  <a:lnTo>
                    <a:pt x="11574" y="23687"/>
                  </a:lnTo>
                  <a:lnTo>
                    <a:pt x="4527" y="36969"/>
                  </a:lnTo>
                  <a:lnTo>
                    <a:pt x="0" y="60268"/>
                  </a:lnTo>
                  <a:lnTo>
                    <a:pt x="3958" y="75911"/>
                  </a:lnTo>
                  <a:lnTo>
                    <a:pt x="14039" y="84654"/>
                  </a:lnTo>
                  <a:lnTo>
                    <a:pt x="20894" y="88374"/>
                  </a:lnTo>
                  <a:lnTo>
                    <a:pt x="36449" y="89862"/>
                  </a:lnTo>
                  <a:lnTo>
                    <a:pt x="51301" y="87216"/>
                  </a:lnTo>
                  <a:lnTo>
                    <a:pt x="61208" y="82732"/>
                  </a:lnTo>
                  <a:lnTo>
                    <a:pt x="68919" y="72142"/>
                  </a:lnTo>
                  <a:lnTo>
                    <a:pt x="84030" y="33533"/>
                  </a:lnTo>
                  <a:lnTo>
                    <a:pt x="88021" y="0"/>
                  </a:lnTo>
                  <a:lnTo>
                    <a:pt x="88076" y="189"/>
                  </a:lnTo>
                  <a:lnTo>
                    <a:pt x="88169" y="10229"/>
                  </a:lnTo>
                  <a:lnTo>
                    <a:pt x="80495" y="44587"/>
                  </a:lnTo>
                  <a:lnTo>
                    <a:pt x="87051" y="74111"/>
                  </a:lnTo>
                  <a:lnTo>
                    <a:pt x="97113" y="868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21"/>
            <p:cNvSpPr/>
            <p:nvPr/>
          </p:nvSpPr>
          <p:spPr>
            <a:xfrm>
              <a:off x="8000999" y="4260568"/>
              <a:ext cx="134569" cy="120088"/>
            </a:xfrm>
            <a:custGeom>
              <a:avLst/>
              <a:gdLst/>
              <a:ahLst/>
              <a:cxnLst/>
              <a:rect l="0" t="0" r="0" b="0"/>
              <a:pathLst>
                <a:path w="134569" h="120088">
                  <a:moveTo>
                    <a:pt x="0" y="43541"/>
                  </a:moveTo>
                  <a:lnTo>
                    <a:pt x="0" y="55970"/>
                  </a:lnTo>
                  <a:lnTo>
                    <a:pt x="8562" y="98500"/>
                  </a:lnTo>
                  <a:lnTo>
                    <a:pt x="8821" y="103813"/>
                  </a:lnTo>
                  <a:lnTo>
                    <a:pt x="7866" y="104558"/>
                  </a:lnTo>
                  <a:lnTo>
                    <a:pt x="4158" y="105386"/>
                  </a:lnTo>
                  <a:lnTo>
                    <a:pt x="2772" y="103623"/>
                  </a:lnTo>
                  <a:lnTo>
                    <a:pt x="823" y="91660"/>
                  </a:lnTo>
                  <a:lnTo>
                    <a:pt x="1237" y="73563"/>
                  </a:lnTo>
                  <a:lnTo>
                    <a:pt x="8194" y="45932"/>
                  </a:lnTo>
                  <a:lnTo>
                    <a:pt x="17202" y="31044"/>
                  </a:lnTo>
                  <a:lnTo>
                    <a:pt x="38170" y="11506"/>
                  </a:lnTo>
                  <a:lnTo>
                    <a:pt x="59914" y="0"/>
                  </a:lnTo>
                  <a:lnTo>
                    <a:pt x="71221" y="3961"/>
                  </a:lnTo>
                  <a:lnTo>
                    <a:pt x="78949" y="11398"/>
                  </a:lnTo>
                  <a:lnTo>
                    <a:pt x="110262" y="54614"/>
                  </a:lnTo>
                  <a:lnTo>
                    <a:pt x="127618" y="97402"/>
                  </a:lnTo>
                  <a:lnTo>
                    <a:pt x="133113" y="115309"/>
                  </a:lnTo>
                  <a:lnTo>
                    <a:pt x="133391" y="118176"/>
                  </a:lnTo>
                  <a:lnTo>
                    <a:pt x="134568" y="120087"/>
                  </a:lnTo>
                  <a:lnTo>
                    <a:pt x="133946" y="1149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22"/>
            <p:cNvSpPr/>
            <p:nvPr/>
          </p:nvSpPr>
          <p:spPr>
            <a:xfrm>
              <a:off x="8167183" y="4143375"/>
              <a:ext cx="164216" cy="204567"/>
            </a:xfrm>
            <a:custGeom>
              <a:avLst/>
              <a:gdLst/>
              <a:ahLst/>
              <a:cxnLst/>
              <a:rect l="0" t="0" r="0" b="0"/>
              <a:pathLst>
                <a:path w="164216" h="204567">
                  <a:moveTo>
                    <a:pt x="119566" y="0"/>
                  </a:moveTo>
                  <a:lnTo>
                    <a:pt x="122213" y="17651"/>
                  </a:lnTo>
                  <a:lnTo>
                    <a:pt x="128661" y="56343"/>
                  </a:lnTo>
                  <a:lnTo>
                    <a:pt x="136076" y="93850"/>
                  </a:lnTo>
                  <a:lnTo>
                    <a:pt x="143297" y="137197"/>
                  </a:lnTo>
                  <a:lnTo>
                    <a:pt x="150694" y="179217"/>
                  </a:lnTo>
                  <a:lnTo>
                    <a:pt x="163728" y="204566"/>
                  </a:lnTo>
                  <a:lnTo>
                    <a:pt x="163126" y="183835"/>
                  </a:lnTo>
                  <a:lnTo>
                    <a:pt x="159432" y="168024"/>
                  </a:lnTo>
                  <a:lnTo>
                    <a:pt x="154081" y="161625"/>
                  </a:lnTo>
                  <a:lnTo>
                    <a:pt x="115415" y="140800"/>
                  </a:lnTo>
                  <a:lnTo>
                    <a:pt x="82066" y="135976"/>
                  </a:lnTo>
                  <a:lnTo>
                    <a:pt x="41604" y="140483"/>
                  </a:lnTo>
                  <a:lnTo>
                    <a:pt x="20951" y="143158"/>
                  </a:lnTo>
                  <a:lnTo>
                    <a:pt x="11907" y="147300"/>
                  </a:lnTo>
                  <a:lnTo>
                    <a:pt x="4579" y="155095"/>
                  </a:lnTo>
                  <a:lnTo>
                    <a:pt x="1237" y="159951"/>
                  </a:lnTo>
                  <a:lnTo>
                    <a:pt x="0" y="165173"/>
                  </a:lnTo>
                  <a:lnTo>
                    <a:pt x="1273" y="176267"/>
                  </a:lnTo>
                  <a:lnTo>
                    <a:pt x="10437" y="187812"/>
                  </a:lnTo>
                  <a:lnTo>
                    <a:pt x="17048" y="193669"/>
                  </a:lnTo>
                  <a:lnTo>
                    <a:pt x="32330" y="200177"/>
                  </a:lnTo>
                  <a:lnTo>
                    <a:pt x="75877" y="204354"/>
                  </a:lnTo>
                  <a:lnTo>
                    <a:pt x="117000" y="198051"/>
                  </a:lnTo>
                  <a:lnTo>
                    <a:pt x="136776" y="190091"/>
                  </a:lnTo>
                  <a:lnTo>
                    <a:pt x="149834" y="175563"/>
                  </a:lnTo>
                  <a:lnTo>
                    <a:pt x="152862" y="169640"/>
                  </a:lnTo>
                  <a:lnTo>
                    <a:pt x="153670" y="166671"/>
                  </a:lnTo>
                  <a:lnTo>
                    <a:pt x="155201" y="164692"/>
                  </a:lnTo>
                  <a:lnTo>
                    <a:pt x="164215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2" name="SMARTInkShape-123"/>
          <p:cNvSpPr/>
          <p:nvPr/>
        </p:nvSpPr>
        <p:spPr>
          <a:xfrm>
            <a:off x="5477683" y="4630051"/>
            <a:ext cx="418022" cy="191981"/>
          </a:xfrm>
          <a:custGeom>
            <a:avLst/>
            <a:gdLst/>
            <a:ahLst/>
            <a:cxnLst/>
            <a:rect l="0" t="0" r="0" b="0"/>
            <a:pathLst>
              <a:path w="418022" h="191981">
                <a:moveTo>
                  <a:pt x="5145" y="49105"/>
                </a:moveTo>
                <a:lnTo>
                  <a:pt x="405" y="53845"/>
                </a:lnTo>
                <a:lnTo>
                  <a:pt x="0" y="55241"/>
                </a:lnTo>
                <a:lnTo>
                  <a:pt x="723" y="56173"/>
                </a:lnTo>
                <a:lnTo>
                  <a:pt x="4172" y="57207"/>
                </a:lnTo>
                <a:lnTo>
                  <a:pt x="45195" y="60632"/>
                </a:lnTo>
                <a:lnTo>
                  <a:pt x="89344" y="70454"/>
                </a:lnTo>
                <a:lnTo>
                  <a:pt x="129154" y="75811"/>
                </a:lnTo>
                <a:lnTo>
                  <a:pt x="165681" y="82750"/>
                </a:lnTo>
                <a:lnTo>
                  <a:pt x="201559" y="89154"/>
                </a:lnTo>
                <a:lnTo>
                  <a:pt x="237309" y="92845"/>
                </a:lnTo>
                <a:lnTo>
                  <a:pt x="273034" y="96220"/>
                </a:lnTo>
                <a:lnTo>
                  <a:pt x="312539" y="101832"/>
                </a:lnTo>
                <a:lnTo>
                  <a:pt x="356719" y="102571"/>
                </a:lnTo>
                <a:lnTo>
                  <a:pt x="361566" y="101616"/>
                </a:lnTo>
                <a:lnTo>
                  <a:pt x="364798" y="99987"/>
                </a:lnTo>
                <a:lnTo>
                  <a:pt x="369985" y="94985"/>
                </a:lnTo>
                <a:lnTo>
                  <a:pt x="366143" y="84638"/>
                </a:lnTo>
                <a:lnTo>
                  <a:pt x="358734" y="77135"/>
                </a:lnTo>
                <a:lnTo>
                  <a:pt x="315540" y="45001"/>
                </a:lnTo>
                <a:lnTo>
                  <a:pt x="273031" y="12295"/>
                </a:lnTo>
                <a:lnTo>
                  <a:pt x="268073" y="7940"/>
                </a:lnTo>
                <a:lnTo>
                  <a:pt x="265869" y="3360"/>
                </a:lnTo>
                <a:lnTo>
                  <a:pt x="265282" y="749"/>
                </a:lnTo>
                <a:lnTo>
                  <a:pt x="266874" y="0"/>
                </a:lnTo>
                <a:lnTo>
                  <a:pt x="295630" y="5919"/>
                </a:lnTo>
                <a:lnTo>
                  <a:pt x="336167" y="24505"/>
                </a:lnTo>
                <a:lnTo>
                  <a:pt x="375852" y="42717"/>
                </a:lnTo>
                <a:lnTo>
                  <a:pt x="405572" y="59750"/>
                </a:lnTo>
                <a:lnTo>
                  <a:pt x="413962" y="71695"/>
                </a:lnTo>
                <a:lnTo>
                  <a:pt x="417587" y="79048"/>
                </a:lnTo>
                <a:lnTo>
                  <a:pt x="418021" y="85934"/>
                </a:lnTo>
                <a:lnTo>
                  <a:pt x="413210" y="98877"/>
                </a:lnTo>
                <a:lnTo>
                  <a:pt x="394605" y="117320"/>
                </a:lnTo>
                <a:lnTo>
                  <a:pt x="367788" y="134201"/>
                </a:lnTo>
                <a:lnTo>
                  <a:pt x="337503" y="149736"/>
                </a:lnTo>
                <a:lnTo>
                  <a:pt x="322523" y="159314"/>
                </a:lnTo>
                <a:lnTo>
                  <a:pt x="285861" y="176194"/>
                </a:lnTo>
                <a:lnTo>
                  <a:pt x="264106" y="19198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7" name="SMARTInkShape-Group16"/>
          <p:cNvGrpSpPr/>
          <p:nvPr/>
        </p:nvGrpSpPr>
        <p:grpSpPr>
          <a:xfrm>
            <a:off x="5973961" y="4491632"/>
            <a:ext cx="437555" cy="463933"/>
            <a:chOff x="5973961" y="4491632"/>
            <a:chExt cx="437555" cy="463933"/>
          </a:xfrm>
        </p:grpSpPr>
        <p:sp>
          <p:nvSpPr>
            <p:cNvPr id="73" name="SMARTInkShape-124"/>
            <p:cNvSpPr/>
            <p:nvPr/>
          </p:nvSpPr>
          <p:spPr>
            <a:xfrm>
              <a:off x="5973961" y="4572000"/>
              <a:ext cx="89231" cy="383565"/>
            </a:xfrm>
            <a:custGeom>
              <a:avLst/>
              <a:gdLst/>
              <a:ahLst/>
              <a:cxnLst/>
              <a:rect l="0" t="0" r="0" b="0"/>
              <a:pathLst>
                <a:path w="89231" h="383565">
                  <a:moveTo>
                    <a:pt x="80367" y="0"/>
                  </a:moveTo>
                  <a:lnTo>
                    <a:pt x="75627" y="0"/>
                  </a:lnTo>
                  <a:lnTo>
                    <a:pt x="70653" y="2645"/>
                  </a:lnTo>
                  <a:lnTo>
                    <a:pt x="67938" y="4740"/>
                  </a:lnTo>
                  <a:lnTo>
                    <a:pt x="64922" y="12359"/>
                  </a:lnTo>
                  <a:lnTo>
                    <a:pt x="62984" y="28679"/>
                  </a:lnTo>
                  <a:lnTo>
                    <a:pt x="69731" y="62844"/>
                  </a:lnTo>
                  <a:lnTo>
                    <a:pt x="77767" y="97224"/>
                  </a:lnTo>
                  <a:lnTo>
                    <a:pt x="85440" y="136404"/>
                  </a:lnTo>
                  <a:lnTo>
                    <a:pt x="88154" y="169731"/>
                  </a:lnTo>
                  <a:lnTo>
                    <a:pt x="88958" y="207167"/>
                  </a:lnTo>
                  <a:lnTo>
                    <a:pt x="89230" y="247039"/>
                  </a:lnTo>
                  <a:lnTo>
                    <a:pt x="86631" y="287509"/>
                  </a:lnTo>
                  <a:lnTo>
                    <a:pt x="79576" y="328273"/>
                  </a:lnTo>
                  <a:lnTo>
                    <a:pt x="73070" y="351282"/>
                  </a:lnTo>
                  <a:lnTo>
                    <a:pt x="59243" y="373408"/>
                  </a:lnTo>
                  <a:lnTo>
                    <a:pt x="51796" y="379279"/>
                  </a:lnTo>
                  <a:lnTo>
                    <a:pt x="37286" y="382585"/>
                  </a:lnTo>
                  <a:lnTo>
                    <a:pt x="20418" y="383564"/>
                  </a:lnTo>
                  <a:lnTo>
                    <a:pt x="15597" y="381717"/>
                  </a:lnTo>
                  <a:lnTo>
                    <a:pt x="0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25"/>
            <p:cNvSpPr/>
            <p:nvPr/>
          </p:nvSpPr>
          <p:spPr>
            <a:xfrm>
              <a:off x="6072187" y="4580929"/>
              <a:ext cx="106514" cy="114014"/>
            </a:xfrm>
            <a:custGeom>
              <a:avLst/>
              <a:gdLst/>
              <a:ahLst/>
              <a:cxnLst/>
              <a:rect l="0" t="0" r="0" b="0"/>
              <a:pathLst>
                <a:path w="106514" h="114014">
                  <a:moveTo>
                    <a:pt x="0" y="8930"/>
                  </a:moveTo>
                  <a:lnTo>
                    <a:pt x="0" y="53578"/>
                  </a:lnTo>
                  <a:lnTo>
                    <a:pt x="9481" y="80367"/>
                  </a:lnTo>
                  <a:lnTo>
                    <a:pt x="29553" y="109087"/>
                  </a:lnTo>
                  <a:lnTo>
                    <a:pt x="38270" y="112976"/>
                  </a:lnTo>
                  <a:lnTo>
                    <a:pt x="43373" y="114013"/>
                  </a:lnTo>
                  <a:lnTo>
                    <a:pt x="54334" y="112518"/>
                  </a:lnTo>
                  <a:lnTo>
                    <a:pt x="64828" y="108548"/>
                  </a:lnTo>
                  <a:lnTo>
                    <a:pt x="72799" y="103475"/>
                  </a:lnTo>
                  <a:lnTo>
                    <a:pt x="96152" y="72423"/>
                  </a:lnTo>
                  <a:lnTo>
                    <a:pt x="102266" y="58977"/>
                  </a:lnTo>
                  <a:lnTo>
                    <a:pt x="106513" y="26875"/>
                  </a:lnTo>
                  <a:lnTo>
                    <a:pt x="102225" y="11050"/>
                  </a:lnTo>
                  <a:lnTo>
                    <a:pt x="98908" y="7367"/>
                  </a:lnTo>
                  <a:lnTo>
                    <a:pt x="89930" y="3275"/>
                  </a:lnTo>
                  <a:lnTo>
                    <a:pt x="48499" y="193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26"/>
            <p:cNvSpPr/>
            <p:nvPr/>
          </p:nvSpPr>
          <p:spPr>
            <a:xfrm>
              <a:off x="6206132" y="4491632"/>
              <a:ext cx="105616" cy="186966"/>
            </a:xfrm>
            <a:custGeom>
              <a:avLst/>
              <a:gdLst/>
              <a:ahLst/>
              <a:cxnLst/>
              <a:rect l="0" t="0" r="0" b="0"/>
              <a:pathLst>
                <a:path w="105616" h="186966">
                  <a:moveTo>
                    <a:pt x="0" y="0"/>
                  </a:moveTo>
                  <a:lnTo>
                    <a:pt x="0" y="37907"/>
                  </a:lnTo>
                  <a:lnTo>
                    <a:pt x="993" y="81648"/>
                  </a:lnTo>
                  <a:lnTo>
                    <a:pt x="7068" y="120566"/>
                  </a:lnTo>
                  <a:lnTo>
                    <a:pt x="8767" y="160344"/>
                  </a:lnTo>
                  <a:lnTo>
                    <a:pt x="8921" y="177526"/>
                  </a:lnTo>
                  <a:lnTo>
                    <a:pt x="9922" y="144573"/>
                  </a:lnTo>
                  <a:lnTo>
                    <a:pt x="17051" y="122874"/>
                  </a:lnTo>
                  <a:lnTo>
                    <a:pt x="31290" y="99577"/>
                  </a:lnTo>
                  <a:lnTo>
                    <a:pt x="47085" y="86500"/>
                  </a:lnTo>
                  <a:lnTo>
                    <a:pt x="54992" y="83093"/>
                  </a:lnTo>
                  <a:lnTo>
                    <a:pt x="69763" y="81176"/>
                  </a:lnTo>
                  <a:lnTo>
                    <a:pt x="86706" y="85348"/>
                  </a:lnTo>
                  <a:lnTo>
                    <a:pt x="90546" y="88648"/>
                  </a:lnTo>
                  <a:lnTo>
                    <a:pt x="101956" y="113808"/>
                  </a:lnTo>
                  <a:lnTo>
                    <a:pt x="105615" y="131176"/>
                  </a:lnTo>
                  <a:lnTo>
                    <a:pt x="103826" y="140321"/>
                  </a:lnTo>
                  <a:lnTo>
                    <a:pt x="94592" y="159017"/>
                  </a:lnTo>
                  <a:lnTo>
                    <a:pt x="86359" y="167578"/>
                  </a:lnTo>
                  <a:lnTo>
                    <a:pt x="67922" y="177976"/>
                  </a:lnTo>
                  <a:lnTo>
                    <a:pt x="46253" y="184695"/>
                  </a:lnTo>
                  <a:lnTo>
                    <a:pt x="25894" y="186965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27"/>
            <p:cNvSpPr/>
            <p:nvPr/>
          </p:nvSpPr>
          <p:spPr>
            <a:xfrm>
              <a:off x="6313289" y="4572000"/>
              <a:ext cx="98227" cy="133946"/>
            </a:xfrm>
            <a:custGeom>
              <a:avLst/>
              <a:gdLst/>
              <a:ahLst/>
              <a:cxnLst/>
              <a:rect l="0" t="0" r="0" b="0"/>
              <a:pathLst>
                <a:path w="98227" h="133946">
                  <a:moveTo>
                    <a:pt x="98226" y="0"/>
                  </a:moveTo>
                  <a:lnTo>
                    <a:pt x="69288" y="0"/>
                  </a:lnTo>
                  <a:lnTo>
                    <a:pt x="55035" y="4740"/>
                  </a:lnTo>
                  <a:lnTo>
                    <a:pt x="10837" y="42789"/>
                  </a:lnTo>
                  <a:lnTo>
                    <a:pt x="11193" y="44401"/>
                  </a:lnTo>
                  <a:lnTo>
                    <a:pt x="14235" y="48838"/>
                  </a:lnTo>
                  <a:lnTo>
                    <a:pt x="18895" y="51471"/>
                  </a:lnTo>
                  <a:lnTo>
                    <a:pt x="63080" y="61598"/>
                  </a:lnTo>
                  <a:lnTo>
                    <a:pt x="85452" y="62388"/>
                  </a:lnTo>
                  <a:lnTo>
                    <a:pt x="90233" y="65100"/>
                  </a:lnTo>
                  <a:lnTo>
                    <a:pt x="92897" y="67213"/>
                  </a:lnTo>
                  <a:lnTo>
                    <a:pt x="95858" y="72206"/>
                  </a:lnTo>
                  <a:lnTo>
                    <a:pt x="97758" y="83496"/>
                  </a:lnTo>
                  <a:lnTo>
                    <a:pt x="95930" y="86421"/>
                  </a:lnTo>
                  <a:lnTo>
                    <a:pt x="72881" y="104188"/>
                  </a:lnTo>
                  <a:lnTo>
                    <a:pt x="48461" y="113441"/>
                  </a:lnTo>
                  <a:lnTo>
                    <a:pt x="20056" y="118500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8" name="SMARTInkShape-128"/>
          <p:cNvSpPr/>
          <p:nvPr/>
        </p:nvSpPr>
        <p:spPr>
          <a:xfrm>
            <a:off x="5536438" y="5045687"/>
            <a:ext cx="276252" cy="133533"/>
          </a:xfrm>
          <a:custGeom>
            <a:avLst/>
            <a:gdLst/>
            <a:ahLst/>
            <a:cxnLst/>
            <a:rect l="0" t="0" r="0" b="0"/>
            <a:pathLst>
              <a:path w="276252" h="133533">
                <a:moveTo>
                  <a:pt x="8898" y="79954"/>
                </a:moveTo>
                <a:lnTo>
                  <a:pt x="0" y="79954"/>
                </a:lnTo>
                <a:lnTo>
                  <a:pt x="30752" y="79954"/>
                </a:lnTo>
                <a:lnTo>
                  <a:pt x="36139" y="82599"/>
                </a:lnTo>
                <a:lnTo>
                  <a:pt x="38965" y="84693"/>
                </a:lnTo>
                <a:lnTo>
                  <a:pt x="42833" y="85098"/>
                </a:lnTo>
                <a:lnTo>
                  <a:pt x="81878" y="80535"/>
                </a:lnTo>
                <a:lnTo>
                  <a:pt x="120446" y="80030"/>
                </a:lnTo>
                <a:lnTo>
                  <a:pt x="163927" y="72896"/>
                </a:lnTo>
                <a:lnTo>
                  <a:pt x="204224" y="71394"/>
                </a:lnTo>
                <a:lnTo>
                  <a:pt x="227581" y="70105"/>
                </a:lnTo>
                <a:lnTo>
                  <a:pt x="243468" y="63917"/>
                </a:lnTo>
                <a:lnTo>
                  <a:pt x="258227" y="55582"/>
                </a:lnTo>
                <a:lnTo>
                  <a:pt x="265957" y="53642"/>
                </a:lnTo>
                <a:lnTo>
                  <a:pt x="265599" y="52491"/>
                </a:lnTo>
                <a:lnTo>
                  <a:pt x="262555" y="48565"/>
                </a:lnTo>
                <a:lnTo>
                  <a:pt x="257894" y="46160"/>
                </a:lnTo>
                <a:lnTo>
                  <a:pt x="255263" y="45517"/>
                </a:lnTo>
                <a:lnTo>
                  <a:pt x="253508" y="44097"/>
                </a:lnTo>
                <a:lnTo>
                  <a:pt x="251559" y="39874"/>
                </a:lnTo>
                <a:lnTo>
                  <a:pt x="245401" y="34690"/>
                </a:lnTo>
                <a:lnTo>
                  <a:pt x="206015" y="11145"/>
                </a:lnTo>
                <a:lnTo>
                  <a:pt x="199692" y="8692"/>
                </a:lnTo>
                <a:lnTo>
                  <a:pt x="190556" y="2726"/>
                </a:lnTo>
                <a:lnTo>
                  <a:pt x="180337" y="0"/>
                </a:lnTo>
                <a:lnTo>
                  <a:pt x="179745" y="853"/>
                </a:lnTo>
                <a:lnTo>
                  <a:pt x="179088" y="4450"/>
                </a:lnTo>
                <a:lnTo>
                  <a:pt x="181441" y="9354"/>
                </a:lnTo>
                <a:lnTo>
                  <a:pt x="183458" y="12051"/>
                </a:lnTo>
                <a:lnTo>
                  <a:pt x="198969" y="23509"/>
                </a:lnTo>
                <a:lnTo>
                  <a:pt x="202514" y="29401"/>
                </a:lnTo>
                <a:lnTo>
                  <a:pt x="212028" y="35327"/>
                </a:lnTo>
                <a:lnTo>
                  <a:pt x="231472" y="41595"/>
                </a:lnTo>
                <a:lnTo>
                  <a:pt x="242757" y="44053"/>
                </a:lnTo>
                <a:lnTo>
                  <a:pt x="254689" y="51016"/>
                </a:lnTo>
                <a:lnTo>
                  <a:pt x="264507" y="58370"/>
                </a:lnTo>
                <a:lnTo>
                  <a:pt x="276251" y="61949"/>
                </a:lnTo>
                <a:lnTo>
                  <a:pt x="271888" y="62051"/>
                </a:lnTo>
                <a:lnTo>
                  <a:pt x="270546" y="63057"/>
                </a:lnTo>
                <a:lnTo>
                  <a:pt x="269053" y="66821"/>
                </a:lnTo>
                <a:lnTo>
                  <a:pt x="266670" y="68223"/>
                </a:lnTo>
                <a:lnTo>
                  <a:pt x="254828" y="71186"/>
                </a:lnTo>
                <a:lnTo>
                  <a:pt x="215467" y="91713"/>
                </a:lnTo>
                <a:lnTo>
                  <a:pt x="181311" y="119559"/>
                </a:lnTo>
                <a:lnTo>
                  <a:pt x="151773" y="13353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3" name="SMARTInkShape-Group18"/>
          <p:cNvGrpSpPr/>
          <p:nvPr/>
        </p:nvGrpSpPr>
        <p:grpSpPr>
          <a:xfrm>
            <a:off x="5894958" y="4679156"/>
            <a:ext cx="2775769" cy="744085"/>
            <a:chOff x="5894958" y="4679156"/>
            <a:chExt cx="2775769" cy="744085"/>
          </a:xfrm>
        </p:grpSpPr>
        <p:sp>
          <p:nvSpPr>
            <p:cNvPr id="79" name="SMARTInkShape-129"/>
            <p:cNvSpPr/>
            <p:nvPr/>
          </p:nvSpPr>
          <p:spPr>
            <a:xfrm>
              <a:off x="5894958" y="4991695"/>
              <a:ext cx="123652" cy="186001"/>
            </a:xfrm>
            <a:custGeom>
              <a:avLst/>
              <a:gdLst/>
              <a:ahLst/>
              <a:cxnLst/>
              <a:rect l="0" t="0" r="0" b="0"/>
              <a:pathLst>
                <a:path w="123652" h="186001">
                  <a:moveTo>
                    <a:pt x="87932" y="0"/>
                  </a:moveTo>
                  <a:lnTo>
                    <a:pt x="83192" y="0"/>
                  </a:lnTo>
                  <a:lnTo>
                    <a:pt x="54513" y="12429"/>
                  </a:lnTo>
                  <a:lnTo>
                    <a:pt x="32403" y="29504"/>
                  </a:lnTo>
                  <a:lnTo>
                    <a:pt x="22573" y="40894"/>
                  </a:lnTo>
                  <a:lnTo>
                    <a:pt x="8178" y="75106"/>
                  </a:lnTo>
                  <a:lnTo>
                    <a:pt x="520" y="115046"/>
                  </a:lnTo>
                  <a:lnTo>
                    <a:pt x="0" y="143478"/>
                  </a:lnTo>
                  <a:lnTo>
                    <a:pt x="14900" y="175380"/>
                  </a:lnTo>
                  <a:lnTo>
                    <a:pt x="30243" y="182382"/>
                  </a:lnTo>
                  <a:lnTo>
                    <a:pt x="48901" y="186000"/>
                  </a:lnTo>
                  <a:lnTo>
                    <a:pt x="60994" y="181555"/>
                  </a:lnTo>
                  <a:lnTo>
                    <a:pt x="72984" y="174949"/>
                  </a:lnTo>
                  <a:lnTo>
                    <a:pt x="90889" y="169246"/>
                  </a:lnTo>
                  <a:lnTo>
                    <a:pt x="123651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30"/>
            <p:cNvSpPr/>
            <p:nvPr/>
          </p:nvSpPr>
          <p:spPr>
            <a:xfrm>
              <a:off x="6072299" y="4875977"/>
              <a:ext cx="133834" cy="258594"/>
            </a:xfrm>
            <a:custGeom>
              <a:avLst/>
              <a:gdLst/>
              <a:ahLst/>
              <a:cxnLst/>
              <a:rect l="0" t="0" r="0" b="0"/>
              <a:pathLst>
                <a:path w="133834" h="258594">
                  <a:moveTo>
                    <a:pt x="17747" y="8562"/>
                  </a:moveTo>
                  <a:lnTo>
                    <a:pt x="9186" y="0"/>
                  </a:lnTo>
                  <a:lnTo>
                    <a:pt x="8827" y="40750"/>
                  </a:lnTo>
                  <a:lnTo>
                    <a:pt x="9812" y="79265"/>
                  </a:lnTo>
                  <a:lnTo>
                    <a:pt x="13962" y="113406"/>
                  </a:lnTo>
                  <a:lnTo>
                    <a:pt x="10128" y="155206"/>
                  </a:lnTo>
                  <a:lnTo>
                    <a:pt x="6287" y="195632"/>
                  </a:lnTo>
                  <a:lnTo>
                    <a:pt x="263" y="212872"/>
                  </a:lnTo>
                  <a:lnTo>
                    <a:pt x="0" y="204146"/>
                  </a:lnTo>
                  <a:lnTo>
                    <a:pt x="9617" y="170651"/>
                  </a:lnTo>
                  <a:lnTo>
                    <a:pt x="24798" y="132580"/>
                  </a:lnTo>
                  <a:lnTo>
                    <a:pt x="51026" y="93538"/>
                  </a:lnTo>
                  <a:lnTo>
                    <a:pt x="59989" y="86017"/>
                  </a:lnTo>
                  <a:lnTo>
                    <a:pt x="63768" y="84011"/>
                  </a:lnTo>
                  <a:lnTo>
                    <a:pt x="68272" y="84658"/>
                  </a:lnTo>
                  <a:lnTo>
                    <a:pt x="78567" y="90669"/>
                  </a:lnTo>
                  <a:lnTo>
                    <a:pt x="87111" y="102601"/>
                  </a:lnTo>
                  <a:lnTo>
                    <a:pt x="100682" y="139255"/>
                  </a:lnTo>
                  <a:lnTo>
                    <a:pt x="108852" y="179659"/>
                  </a:lnTo>
                  <a:lnTo>
                    <a:pt x="115036" y="216926"/>
                  </a:lnTo>
                  <a:lnTo>
                    <a:pt x="116689" y="239633"/>
                  </a:lnTo>
                  <a:lnTo>
                    <a:pt x="123626" y="255900"/>
                  </a:lnTo>
                  <a:lnTo>
                    <a:pt x="125044" y="256798"/>
                  </a:lnTo>
                  <a:lnTo>
                    <a:pt x="133833" y="25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31"/>
            <p:cNvSpPr/>
            <p:nvPr/>
          </p:nvSpPr>
          <p:spPr>
            <a:xfrm>
              <a:off x="6255750" y="4956386"/>
              <a:ext cx="128977" cy="159635"/>
            </a:xfrm>
            <a:custGeom>
              <a:avLst/>
              <a:gdLst/>
              <a:ahLst/>
              <a:cxnLst/>
              <a:rect l="0" t="0" r="0" b="0"/>
              <a:pathLst>
                <a:path w="128977" h="159635">
                  <a:moveTo>
                    <a:pt x="84328" y="26380"/>
                  </a:moveTo>
                  <a:lnTo>
                    <a:pt x="89068" y="26380"/>
                  </a:lnTo>
                  <a:lnTo>
                    <a:pt x="90464" y="25387"/>
                  </a:lnTo>
                  <a:lnTo>
                    <a:pt x="91396" y="23734"/>
                  </a:lnTo>
                  <a:lnTo>
                    <a:pt x="92889" y="13951"/>
                  </a:lnTo>
                  <a:lnTo>
                    <a:pt x="92020" y="12140"/>
                  </a:lnTo>
                  <a:lnTo>
                    <a:pt x="90448" y="10934"/>
                  </a:lnTo>
                  <a:lnTo>
                    <a:pt x="86055" y="8601"/>
                  </a:lnTo>
                  <a:lnTo>
                    <a:pt x="80795" y="4256"/>
                  </a:lnTo>
                  <a:lnTo>
                    <a:pt x="72505" y="1664"/>
                  </a:lnTo>
                  <a:lnTo>
                    <a:pt x="51015" y="0"/>
                  </a:lnTo>
                  <a:lnTo>
                    <a:pt x="42071" y="2418"/>
                  </a:lnTo>
                  <a:lnTo>
                    <a:pt x="28246" y="12055"/>
                  </a:lnTo>
                  <a:lnTo>
                    <a:pt x="18984" y="20592"/>
                  </a:lnTo>
                  <a:lnTo>
                    <a:pt x="3979" y="61826"/>
                  </a:lnTo>
                  <a:lnTo>
                    <a:pt x="0" y="79836"/>
                  </a:lnTo>
                  <a:lnTo>
                    <a:pt x="3339" y="105719"/>
                  </a:lnTo>
                  <a:lnTo>
                    <a:pt x="16177" y="138961"/>
                  </a:lnTo>
                  <a:lnTo>
                    <a:pt x="24603" y="148515"/>
                  </a:lnTo>
                  <a:lnTo>
                    <a:pt x="33972" y="155076"/>
                  </a:lnTo>
                  <a:lnTo>
                    <a:pt x="41441" y="157992"/>
                  </a:lnTo>
                  <a:lnTo>
                    <a:pt x="55967" y="159634"/>
                  </a:lnTo>
                  <a:lnTo>
                    <a:pt x="61452" y="156888"/>
                  </a:lnTo>
                  <a:lnTo>
                    <a:pt x="72837" y="145898"/>
                  </a:lnTo>
                  <a:lnTo>
                    <a:pt x="95749" y="102075"/>
                  </a:lnTo>
                  <a:lnTo>
                    <a:pt x="101907" y="63968"/>
                  </a:lnTo>
                  <a:lnTo>
                    <a:pt x="109708" y="22436"/>
                  </a:lnTo>
                  <a:lnTo>
                    <a:pt x="110699" y="12644"/>
                  </a:lnTo>
                  <a:lnTo>
                    <a:pt x="110839" y="12261"/>
                  </a:lnTo>
                  <a:lnTo>
                    <a:pt x="111114" y="53740"/>
                  </a:lnTo>
                  <a:lnTo>
                    <a:pt x="118185" y="90139"/>
                  </a:lnTo>
                  <a:lnTo>
                    <a:pt x="120211" y="105319"/>
                  </a:lnTo>
                  <a:lnTo>
                    <a:pt x="128976" y="124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32"/>
            <p:cNvSpPr/>
            <p:nvPr/>
          </p:nvSpPr>
          <p:spPr>
            <a:xfrm>
              <a:off x="6449073" y="4941596"/>
              <a:ext cx="105318" cy="175116"/>
            </a:xfrm>
            <a:custGeom>
              <a:avLst/>
              <a:gdLst/>
              <a:ahLst/>
              <a:cxnLst/>
              <a:rect l="0" t="0" r="0" b="0"/>
              <a:pathLst>
                <a:path w="105318" h="175116">
                  <a:moveTo>
                    <a:pt x="7091" y="14381"/>
                  </a:moveTo>
                  <a:lnTo>
                    <a:pt x="7091" y="51899"/>
                  </a:lnTo>
                  <a:lnTo>
                    <a:pt x="8083" y="67767"/>
                  </a:lnTo>
                  <a:lnTo>
                    <a:pt x="14779" y="100283"/>
                  </a:lnTo>
                  <a:lnTo>
                    <a:pt x="7426" y="137099"/>
                  </a:lnTo>
                  <a:lnTo>
                    <a:pt x="6323" y="136872"/>
                  </a:lnTo>
                  <a:lnTo>
                    <a:pt x="2451" y="133974"/>
                  </a:lnTo>
                  <a:lnTo>
                    <a:pt x="68" y="126735"/>
                  </a:lnTo>
                  <a:lnTo>
                    <a:pt x="0" y="114917"/>
                  </a:lnTo>
                  <a:lnTo>
                    <a:pt x="7330" y="70644"/>
                  </a:lnTo>
                  <a:lnTo>
                    <a:pt x="19421" y="28600"/>
                  </a:lnTo>
                  <a:lnTo>
                    <a:pt x="32792" y="9113"/>
                  </a:lnTo>
                  <a:lnTo>
                    <a:pt x="41003" y="2117"/>
                  </a:lnTo>
                  <a:lnTo>
                    <a:pt x="44582" y="252"/>
                  </a:lnTo>
                  <a:lnTo>
                    <a:pt x="48952" y="0"/>
                  </a:lnTo>
                  <a:lnTo>
                    <a:pt x="59099" y="2367"/>
                  </a:lnTo>
                  <a:lnTo>
                    <a:pt x="70224" y="12018"/>
                  </a:lnTo>
                  <a:lnTo>
                    <a:pt x="80790" y="27221"/>
                  </a:lnTo>
                  <a:lnTo>
                    <a:pt x="91325" y="57102"/>
                  </a:lnTo>
                  <a:lnTo>
                    <a:pt x="98034" y="94366"/>
                  </a:lnTo>
                  <a:lnTo>
                    <a:pt x="103877" y="135132"/>
                  </a:lnTo>
                  <a:lnTo>
                    <a:pt x="105317" y="1751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33"/>
            <p:cNvSpPr/>
            <p:nvPr/>
          </p:nvSpPr>
          <p:spPr>
            <a:xfrm>
              <a:off x="6555427" y="4929837"/>
              <a:ext cx="141055" cy="347609"/>
            </a:xfrm>
            <a:custGeom>
              <a:avLst/>
              <a:gdLst/>
              <a:ahLst/>
              <a:cxnLst/>
              <a:rect l="0" t="0" r="0" b="0"/>
              <a:pathLst>
                <a:path w="141055" h="347609">
                  <a:moveTo>
                    <a:pt x="88260" y="79718"/>
                  </a:moveTo>
                  <a:lnTo>
                    <a:pt x="93001" y="74977"/>
                  </a:lnTo>
                  <a:lnTo>
                    <a:pt x="95328" y="70004"/>
                  </a:lnTo>
                  <a:lnTo>
                    <a:pt x="97117" y="29748"/>
                  </a:lnTo>
                  <a:lnTo>
                    <a:pt x="96176" y="14531"/>
                  </a:lnTo>
                  <a:lnTo>
                    <a:pt x="92439" y="6759"/>
                  </a:lnTo>
                  <a:lnTo>
                    <a:pt x="88070" y="4289"/>
                  </a:lnTo>
                  <a:lnTo>
                    <a:pt x="60821" y="0"/>
                  </a:lnTo>
                  <a:lnTo>
                    <a:pt x="45513" y="4284"/>
                  </a:lnTo>
                  <a:lnTo>
                    <a:pt x="16681" y="27181"/>
                  </a:lnTo>
                  <a:lnTo>
                    <a:pt x="6838" y="37516"/>
                  </a:lnTo>
                  <a:lnTo>
                    <a:pt x="2463" y="45417"/>
                  </a:lnTo>
                  <a:lnTo>
                    <a:pt x="0" y="64924"/>
                  </a:lnTo>
                  <a:lnTo>
                    <a:pt x="6743" y="106225"/>
                  </a:lnTo>
                  <a:lnTo>
                    <a:pt x="15320" y="116633"/>
                  </a:lnTo>
                  <a:lnTo>
                    <a:pt x="28060" y="125890"/>
                  </a:lnTo>
                  <a:lnTo>
                    <a:pt x="63898" y="140695"/>
                  </a:lnTo>
                  <a:lnTo>
                    <a:pt x="66066" y="140213"/>
                  </a:lnTo>
                  <a:lnTo>
                    <a:pt x="67511" y="138900"/>
                  </a:lnTo>
                  <a:lnTo>
                    <a:pt x="76157" y="118784"/>
                  </a:lnTo>
                  <a:lnTo>
                    <a:pt x="79145" y="75667"/>
                  </a:lnTo>
                  <a:lnTo>
                    <a:pt x="79323" y="31474"/>
                  </a:lnTo>
                  <a:lnTo>
                    <a:pt x="79330" y="21462"/>
                  </a:lnTo>
                  <a:lnTo>
                    <a:pt x="79330" y="23399"/>
                  </a:lnTo>
                  <a:lnTo>
                    <a:pt x="97422" y="66197"/>
                  </a:lnTo>
                  <a:lnTo>
                    <a:pt x="109142" y="110340"/>
                  </a:lnTo>
                  <a:lnTo>
                    <a:pt x="121012" y="151141"/>
                  </a:lnTo>
                  <a:lnTo>
                    <a:pt x="129934" y="184775"/>
                  </a:lnTo>
                  <a:lnTo>
                    <a:pt x="137871" y="219876"/>
                  </a:lnTo>
                  <a:lnTo>
                    <a:pt x="141054" y="259355"/>
                  </a:lnTo>
                  <a:lnTo>
                    <a:pt x="140498" y="271674"/>
                  </a:lnTo>
                  <a:lnTo>
                    <a:pt x="129364" y="307732"/>
                  </a:lnTo>
                  <a:lnTo>
                    <a:pt x="120834" y="321682"/>
                  </a:lnTo>
                  <a:lnTo>
                    <a:pt x="107282" y="332099"/>
                  </a:lnTo>
                  <a:lnTo>
                    <a:pt x="61471" y="3476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34"/>
            <p:cNvSpPr/>
            <p:nvPr/>
          </p:nvSpPr>
          <p:spPr>
            <a:xfrm>
              <a:off x="6679405" y="4966821"/>
              <a:ext cx="125017" cy="184853"/>
            </a:xfrm>
            <a:custGeom>
              <a:avLst/>
              <a:gdLst/>
              <a:ahLst/>
              <a:cxnLst/>
              <a:rect l="0" t="0" r="0" b="0"/>
              <a:pathLst>
                <a:path w="125017" h="184853">
                  <a:moveTo>
                    <a:pt x="0" y="96312"/>
                  </a:moveTo>
                  <a:lnTo>
                    <a:pt x="39148" y="95320"/>
                  </a:lnTo>
                  <a:lnTo>
                    <a:pt x="80395" y="78220"/>
                  </a:lnTo>
                  <a:lnTo>
                    <a:pt x="91294" y="71403"/>
                  </a:lnTo>
                  <a:lnTo>
                    <a:pt x="99446" y="61759"/>
                  </a:lnTo>
                  <a:lnTo>
                    <a:pt x="103730" y="50859"/>
                  </a:lnTo>
                  <a:lnTo>
                    <a:pt x="104872" y="45174"/>
                  </a:lnTo>
                  <a:lnTo>
                    <a:pt x="103496" y="33566"/>
                  </a:lnTo>
                  <a:lnTo>
                    <a:pt x="99577" y="22783"/>
                  </a:lnTo>
                  <a:lnTo>
                    <a:pt x="86107" y="4547"/>
                  </a:lnTo>
                  <a:lnTo>
                    <a:pt x="77628" y="956"/>
                  </a:lnTo>
                  <a:lnTo>
                    <a:pt x="72588" y="0"/>
                  </a:lnTo>
                  <a:lnTo>
                    <a:pt x="67243" y="1346"/>
                  </a:lnTo>
                  <a:lnTo>
                    <a:pt x="50242" y="12722"/>
                  </a:lnTo>
                  <a:lnTo>
                    <a:pt x="25530" y="35376"/>
                  </a:lnTo>
                  <a:lnTo>
                    <a:pt x="15392" y="59515"/>
                  </a:lnTo>
                  <a:lnTo>
                    <a:pt x="9781" y="102453"/>
                  </a:lnTo>
                  <a:lnTo>
                    <a:pt x="10301" y="115909"/>
                  </a:lnTo>
                  <a:lnTo>
                    <a:pt x="19050" y="147613"/>
                  </a:lnTo>
                  <a:lnTo>
                    <a:pt x="31883" y="167736"/>
                  </a:lnTo>
                  <a:lnTo>
                    <a:pt x="47260" y="179871"/>
                  </a:lnTo>
                  <a:lnTo>
                    <a:pt x="58541" y="183908"/>
                  </a:lnTo>
                  <a:lnTo>
                    <a:pt x="65045" y="184852"/>
                  </a:lnTo>
                  <a:lnTo>
                    <a:pt x="79024" y="180643"/>
                  </a:lnTo>
                  <a:lnTo>
                    <a:pt x="90024" y="167857"/>
                  </a:lnTo>
                  <a:lnTo>
                    <a:pt x="125016" y="123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35"/>
            <p:cNvSpPr/>
            <p:nvPr/>
          </p:nvSpPr>
          <p:spPr>
            <a:xfrm>
              <a:off x="7045523" y="4902398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4740"/>
                  </a:lnTo>
                  <a:lnTo>
                    <a:pt x="18092" y="47596"/>
                  </a:lnTo>
                  <a:lnTo>
                    <a:pt x="24212" y="72310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36"/>
            <p:cNvSpPr/>
            <p:nvPr/>
          </p:nvSpPr>
          <p:spPr>
            <a:xfrm>
              <a:off x="7000874" y="4795242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137"/>
            <p:cNvSpPr/>
            <p:nvPr/>
          </p:nvSpPr>
          <p:spPr>
            <a:xfrm>
              <a:off x="7099101" y="4888176"/>
              <a:ext cx="133946" cy="148169"/>
            </a:xfrm>
            <a:custGeom>
              <a:avLst/>
              <a:gdLst/>
              <a:ahLst/>
              <a:cxnLst/>
              <a:rect l="0" t="0" r="0" b="0"/>
              <a:pathLst>
                <a:path w="133946" h="148169">
                  <a:moveTo>
                    <a:pt x="0" y="32082"/>
                  </a:moveTo>
                  <a:lnTo>
                    <a:pt x="992" y="47332"/>
                  </a:lnTo>
                  <a:lnTo>
                    <a:pt x="7688" y="91232"/>
                  </a:lnTo>
                  <a:lnTo>
                    <a:pt x="8857" y="132575"/>
                  </a:lnTo>
                  <a:lnTo>
                    <a:pt x="8916" y="142148"/>
                  </a:lnTo>
                  <a:lnTo>
                    <a:pt x="9922" y="100767"/>
                  </a:lnTo>
                  <a:lnTo>
                    <a:pt x="15997" y="63030"/>
                  </a:lnTo>
                  <a:lnTo>
                    <a:pt x="19016" y="47822"/>
                  </a:lnTo>
                  <a:lnTo>
                    <a:pt x="41121" y="5290"/>
                  </a:lnTo>
                  <a:lnTo>
                    <a:pt x="47380" y="330"/>
                  </a:lnTo>
                  <a:lnTo>
                    <a:pt x="51431" y="0"/>
                  </a:lnTo>
                  <a:lnTo>
                    <a:pt x="61222" y="2279"/>
                  </a:lnTo>
                  <a:lnTo>
                    <a:pt x="77892" y="13880"/>
                  </a:lnTo>
                  <a:lnTo>
                    <a:pt x="86874" y="29615"/>
                  </a:lnTo>
                  <a:lnTo>
                    <a:pt x="100725" y="72053"/>
                  </a:lnTo>
                  <a:lnTo>
                    <a:pt x="116023" y="113695"/>
                  </a:lnTo>
                  <a:lnTo>
                    <a:pt x="133945" y="148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38"/>
            <p:cNvSpPr/>
            <p:nvPr/>
          </p:nvSpPr>
          <p:spPr>
            <a:xfrm>
              <a:off x="7393780" y="4830961"/>
              <a:ext cx="258962" cy="194811"/>
            </a:xfrm>
            <a:custGeom>
              <a:avLst/>
              <a:gdLst/>
              <a:ahLst/>
              <a:cxnLst/>
              <a:rect l="0" t="0" r="0" b="0"/>
              <a:pathLst>
                <a:path w="258962" h="194811">
                  <a:moveTo>
                    <a:pt x="0" y="0"/>
                  </a:moveTo>
                  <a:lnTo>
                    <a:pt x="0" y="9481"/>
                  </a:lnTo>
                  <a:lnTo>
                    <a:pt x="2647" y="16781"/>
                  </a:lnTo>
                  <a:lnTo>
                    <a:pt x="17170" y="48514"/>
                  </a:lnTo>
                  <a:lnTo>
                    <a:pt x="28169" y="90492"/>
                  </a:lnTo>
                  <a:lnTo>
                    <a:pt x="34229" y="120510"/>
                  </a:lnTo>
                  <a:lnTo>
                    <a:pt x="36417" y="158815"/>
                  </a:lnTo>
                  <a:lnTo>
                    <a:pt x="43369" y="190909"/>
                  </a:lnTo>
                  <a:lnTo>
                    <a:pt x="42804" y="192756"/>
                  </a:lnTo>
                  <a:lnTo>
                    <a:pt x="41434" y="193988"/>
                  </a:lnTo>
                  <a:lnTo>
                    <a:pt x="39529" y="194810"/>
                  </a:lnTo>
                  <a:lnTo>
                    <a:pt x="39252" y="193373"/>
                  </a:lnTo>
                  <a:lnTo>
                    <a:pt x="43742" y="171450"/>
                  </a:lnTo>
                  <a:lnTo>
                    <a:pt x="44470" y="134335"/>
                  </a:lnTo>
                  <a:lnTo>
                    <a:pt x="44613" y="91432"/>
                  </a:lnTo>
                  <a:lnTo>
                    <a:pt x="45626" y="74371"/>
                  </a:lnTo>
                  <a:lnTo>
                    <a:pt x="49384" y="63480"/>
                  </a:lnTo>
                  <a:lnTo>
                    <a:pt x="57076" y="51772"/>
                  </a:lnTo>
                  <a:lnTo>
                    <a:pt x="65386" y="47814"/>
                  </a:lnTo>
                  <a:lnTo>
                    <a:pt x="70381" y="46759"/>
                  </a:lnTo>
                  <a:lnTo>
                    <a:pt x="81220" y="48233"/>
                  </a:lnTo>
                  <a:lnTo>
                    <a:pt x="91661" y="52194"/>
                  </a:lnTo>
                  <a:lnTo>
                    <a:pt x="135305" y="71530"/>
                  </a:lnTo>
                  <a:lnTo>
                    <a:pt x="176790" y="85339"/>
                  </a:lnTo>
                  <a:lnTo>
                    <a:pt x="198409" y="88776"/>
                  </a:lnTo>
                  <a:lnTo>
                    <a:pt x="207575" y="83774"/>
                  </a:lnTo>
                  <a:lnTo>
                    <a:pt x="216280" y="75928"/>
                  </a:lnTo>
                  <a:lnTo>
                    <a:pt x="227066" y="54990"/>
                  </a:lnTo>
                  <a:lnTo>
                    <a:pt x="230660" y="33491"/>
                  </a:lnTo>
                  <a:lnTo>
                    <a:pt x="228855" y="22160"/>
                  </a:lnTo>
                  <a:lnTo>
                    <a:pt x="226984" y="17750"/>
                  </a:lnTo>
                  <a:lnTo>
                    <a:pt x="223753" y="15802"/>
                  </a:lnTo>
                  <a:lnTo>
                    <a:pt x="219614" y="15496"/>
                  </a:lnTo>
                  <a:lnTo>
                    <a:pt x="208195" y="17392"/>
                  </a:lnTo>
                  <a:lnTo>
                    <a:pt x="196736" y="31942"/>
                  </a:lnTo>
                  <a:lnTo>
                    <a:pt x="183206" y="68670"/>
                  </a:lnTo>
                  <a:lnTo>
                    <a:pt x="174461" y="108163"/>
                  </a:lnTo>
                  <a:lnTo>
                    <a:pt x="174443" y="120171"/>
                  </a:lnTo>
                  <a:lnTo>
                    <a:pt x="182516" y="145446"/>
                  </a:lnTo>
                  <a:lnTo>
                    <a:pt x="193235" y="159231"/>
                  </a:lnTo>
                  <a:lnTo>
                    <a:pt x="210714" y="172856"/>
                  </a:lnTo>
                  <a:lnTo>
                    <a:pt x="214890" y="174769"/>
                  </a:lnTo>
                  <a:lnTo>
                    <a:pt x="258961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39"/>
            <p:cNvSpPr/>
            <p:nvPr/>
          </p:nvSpPr>
          <p:spPr>
            <a:xfrm>
              <a:off x="7686664" y="4715554"/>
              <a:ext cx="205799" cy="267213"/>
            </a:xfrm>
            <a:custGeom>
              <a:avLst/>
              <a:gdLst/>
              <a:ahLst/>
              <a:cxnLst/>
              <a:rect l="0" t="0" r="0" b="0"/>
              <a:pathLst>
                <a:path w="205799" h="267213">
                  <a:moveTo>
                    <a:pt x="37515" y="151125"/>
                  </a:moveTo>
                  <a:lnTo>
                    <a:pt x="30387" y="159247"/>
                  </a:lnTo>
                  <a:lnTo>
                    <a:pt x="8011" y="198721"/>
                  </a:lnTo>
                  <a:lnTo>
                    <a:pt x="2964" y="206668"/>
                  </a:lnTo>
                  <a:lnTo>
                    <a:pt x="0" y="223436"/>
                  </a:lnTo>
                  <a:lnTo>
                    <a:pt x="1991" y="238826"/>
                  </a:lnTo>
                  <a:lnTo>
                    <a:pt x="9380" y="255524"/>
                  </a:lnTo>
                  <a:lnTo>
                    <a:pt x="11813" y="255451"/>
                  </a:lnTo>
                  <a:lnTo>
                    <a:pt x="19809" y="252724"/>
                  </a:lnTo>
                  <a:lnTo>
                    <a:pt x="27330" y="245559"/>
                  </a:lnTo>
                  <a:lnTo>
                    <a:pt x="32988" y="236753"/>
                  </a:lnTo>
                  <a:lnTo>
                    <a:pt x="51637" y="192527"/>
                  </a:lnTo>
                  <a:lnTo>
                    <a:pt x="53714" y="189370"/>
                  </a:lnTo>
                  <a:lnTo>
                    <a:pt x="53274" y="189520"/>
                  </a:lnTo>
                  <a:lnTo>
                    <a:pt x="50142" y="192333"/>
                  </a:lnTo>
                  <a:lnTo>
                    <a:pt x="48088" y="199536"/>
                  </a:lnTo>
                  <a:lnTo>
                    <a:pt x="48167" y="210344"/>
                  </a:lnTo>
                  <a:lnTo>
                    <a:pt x="58970" y="245354"/>
                  </a:lnTo>
                  <a:lnTo>
                    <a:pt x="64580" y="252537"/>
                  </a:lnTo>
                  <a:lnTo>
                    <a:pt x="70380" y="255728"/>
                  </a:lnTo>
                  <a:lnTo>
                    <a:pt x="82188" y="257778"/>
                  </a:lnTo>
                  <a:lnTo>
                    <a:pt x="85156" y="257946"/>
                  </a:lnTo>
                  <a:lnTo>
                    <a:pt x="91100" y="255487"/>
                  </a:lnTo>
                  <a:lnTo>
                    <a:pt x="112114" y="242039"/>
                  </a:lnTo>
                  <a:lnTo>
                    <a:pt x="129421" y="216039"/>
                  </a:lnTo>
                  <a:lnTo>
                    <a:pt x="147616" y="173153"/>
                  </a:lnTo>
                  <a:lnTo>
                    <a:pt x="162527" y="132640"/>
                  </a:lnTo>
                  <a:lnTo>
                    <a:pt x="168814" y="106291"/>
                  </a:lnTo>
                  <a:lnTo>
                    <a:pt x="173322" y="82279"/>
                  </a:lnTo>
                  <a:lnTo>
                    <a:pt x="175679" y="75462"/>
                  </a:lnTo>
                  <a:lnTo>
                    <a:pt x="175650" y="62597"/>
                  </a:lnTo>
                  <a:lnTo>
                    <a:pt x="174254" y="56388"/>
                  </a:lnTo>
                  <a:lnTo>
                    <a:pt x="175348" y="44196"/>
                  </a:lnTo>
                  <a:lnTo>
                    <a:pt x="179948" y="10917"/>
                  </a:lnTo>
                  <a:lnTo>
                    <a:pt x="180364" y="0"/>
                  </a:lnTo>
                  <a:lnTo>
                    <a:pt x="180390" y="41566"/>
                  </a:lnTo>
                  <a:lnTo>
                    <a:pt x="180390" y="80547"/>
                  </a:lnTo>
                  <a:lnTo>
                    <a:pt x="180390" y="115576"/>
                  </a:lnTo>
                  <a:lnTo>
                    <a:pt x="181382" y="157296"/>
                  </a:lnTo>
                  <a:lnTo>
                    <a:pt x="192819" y="199600"/>
                  </a:lnTo>
                  <a:lnTo>
                    <a:pt x="200180" y="235635"/>
                  </a:lnTo>
                  <a:lnTo>
                    <a:pt x="205105" y="247934"/>
                  </a:lnTo>
                  <a:lnTo>
                    <a:pt x="205798" y="251384"/>
                  </a:lnTo>
                  <a:lnTo>
                    <a:pt x="205266" y="254674"/>
                  </a:lnTo>
                  <a:lnTo>
                    <a:pt x="198249" y="2672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40"/>
            <p:cNvSpPr/>
            <p:nvPr/>
          </p:nvSpPr>
          <p:spPr>
            <a:xfrm>
              <a:off x="8063507" y="4761031"/>
              <a:ext cx="133946" cy="202904"/>
            </a:xfrm>
            <a:custGeom>
              <a:avLst/>
              <a:gdLst/>
              <a:ahLst/>
              <a:cxnLst/>
              <a:rect l="0" t="0" r="0" b="0"/>
              <a:pathLst>
                <a:path w="133946" h="202904">
                  <a:moveTo>
                    <a:pt x="0" y="96719"/>
                  </a:moveTo>
                  <a:lnTo>
                    <a:pt x="16250" y="96719"/>
                  </a:lnTo>
                  <a:lnTo>
                    <a:pt x="37075" y="103786"/>
                  </a:lnTo>
                  <a:lnTo>
                    <a:pt x="42577" y="104407"/>
                  </a:lnTo>
                  <a:lnTo>
                    <a:pt x="51335" y="102451"/>
                  </a:lnTo>
                  <a:lnTo>
                    <a:pt x="61844" y="98417"/>
                  </a:lnTo>
                  <a:lnTo>
                    <a:pt x="73886" y="94576"/>
                  </a:lnTo>
                  <a:lnTo>
                    <a:pt x="87377" y="89800"/>
                  </a:lnTo>
                  <a:lnTo>
                    <a:pt x="90994" y="89130"/>
                  </a:lnTo>
                  <a:lnTo>
                    <a:pt x="97658" y="83093"/>
                  </a:lnTo>
                  <a:lnTo>
                    <a:pt x="127983" y="41479"/>
                  </a:lnTo>
                  <a:lnTo>
                    <a:pt x="131296" y="34796"/>
                  </a:lnTo>
                  <a:lnTo>
                    <a:pt x="133421" y="17680"/>
                  </a:lnTo>
                  <a:lnTo>
                    <a:pt x="132604" y="14260"/>
                  </a:lnTo>
                  <a:lnTo>
                    <a:pt x="131066" y="11980"/>
                  </a:lnTo>
                  <a:lnTo>
                    <a:pt x="118683" y="1886"/>
                  </a:lnTo>
                  <a:lnTo>
                    <a:pt x="112941" y="0"/>
                  </a:lnTo>
                  <a:lnTo>
                    <a:pt x="111013" y="490"/>
                  </a:lnTo>
                  <a:lnTo>
                    <a:pt x="109728" y="1808"/>
                  </a:lnTo>
                  <a:lnTo>
                    <a:pt x="108871" y="3680"/>
                  </a:lnTo>
                  <a:lnTo>
                    <a:pt x="107307" y="4927"/>
                  </a:lnTo>
                  <a:lnTo>
                    <a:pt x="102925" y="6313"/>
                  </a:lnTo>
                  <a:lnTo>
                    <a:pt x="97668" y="12221"/>
                  </a:lnTo>
                  <a:lnTo>
                    <a:pt x="74392" y="55234"/>
                  </a:lnTo>
                  <a:lnTo>
                    <a:pt x="66470" y="73954"/>
                  </a:lnTo>
                  <a:lnTo>
                    <a:pt x="58290" y="115108"/>
                  </a:lnTo>
                  <a:lnTo>
                    <a:pt x="58318" y="130027"/>
                  </a:lnTo>
                  <a:lnTo>
                    <a:pt x="64787" y="172367"/>
                  </a:lnTo>
                  <a:lnTo>
                    <a:pt x="74864" y="192800"/>
                  </a:lnTo>
                  <a:lnTo>
                    <a:pt x="78683" y="196492"/>
                  </a:lnTo>
                  <a:lnTo>
                    <a:pt x="88218" y="200594"/>
                  </a:lnTo>
                  <a:lnTo>
                    <a:pt x="100002" y="202903"/>
                  </a:lnTo>
                  <a:lnTo>
                    <a:pt x="126645" y="196101"/>
                  </a:lnTo>
                  <a:lnTo>
                    <a:pt x="129080" y="194724"/>
                  </a:lnTo>
                  <a:lnTo>
                    <a:pt x="130701" y="192814"/>
                  </a:lnTo>
                  <a:lnTo>
                    <a:pt x="133945" y="186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41"/>
            <p:cNvSpPr/>
            <p:nvPr/>
          </p:nvSpPr>
          <p:spPr>
            <a:xfrm>
              <a:off x="8243464" y="4786312"/>
              <a:ext cx="52069" cy="169509"/>
            </a:xfrm>
            <a:custGeom>
              <a:avLst/>
              <a:gdLst/>
              <a:ahLst/>
              <a:cxnLst/>
              <a:rect l="0" t="0" r="0" b="0"/>
              <a:pathLst>
                <a:path w="52069" h="169509">
                  <a:moveTo>
                    <a:pt x="34356" y="0"/>
                  </a:moveTo>
                  <a:lnTo>
                    <a:pt x="29616" y="0"/>
                  </a:lnTo>
                  <a:lnTo>
                    <a:pt x="24642" y="2646"/>
                  </a:lnTo>
                  <a:lnTo>
                    <a:pt x="12233" y="13302"/>
                  </a:lnTo>
                  <a:lnTo>
                    <a:pt x="9641" y="18480"/>
                  </a:lnTo>
                  <a:lnTo>
                    <a:pt x="8949" y="21250"/>
                  </a:lnTo>
                  <a:lnTo>
                    <a:pt x="0" y="33991"/>
                  </a:lnTo>
                  <a:lnTo>
                    <a:pt x="538" y="35560"/>
                  </a:lnTo>
                  <a:lnTo>
                    <a:pt x="3781" y="39948"/>
                  </a:lnTo>
                  <a:lnTo>
                    <a:pt x="5884" y="47851"/>
                  </a:lnTo>
                  <a:lnTo>
                    <a:pt x="7811" y="56986"/>
                  </a:lnTo>
                  <a:lnTo>
                    <a:pt x="11976" y="64353"/>
                  </a:lnTo>
                  <a:lnTo>
                    <a:pt x="30037" y="80218"/>
                  </a:lnTo>
                  <a:lnTo>
                    <a:pt x="49689" y="118176"/>
                  </a:lnTo>
                  <a:lnTo>
                    <a:pt x="52068" y="145452"/>
                  </a:lnTo>
                  <a:lnTo>
                    <a:pt x="49504" y="151627"/>
                  </a:lnTo>
                  <a:lnTo>
                    <a:pt x="35961" y="167890"/>
                  </a:lnTo>
                  <a:lnTo>
                    <a:pt x="32422" y="168876"/>
                  </a:lnTo>
                  <a:lnTo>
                    <a:pt x="22068" y="169508"/>
                  </a:lnTo>
                  <a:lnTo>
                    <a:pt x="20210" y="168568"/>
                  </a:lnTo>
                  <a:lnTo>
                    <a:pt x="18972" y="166950"/>
                  </a:lnTo>
                  <a:lnTo>
                    <a:pt x="16496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42"/>
            <p:cNvSpPr/>
            <p:nvPr/>
          </p:nvSpPr>
          <p:spPr>
            <a:xfrm>
              <a:off x="8322468" y="4679156"/>
              <a:ext cx="35720" cy="241103"/>
            </a:xfrm>
            <a:custGeom>
              <a:avLst/>
              <a:gdLst/>
              <a:ahLst/>
              <a:cxnLst/>
              <a:rect l="0" t="0" r="0" b="0"/>
              <a:pathLst>
                <a:path w="35720" h="241103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8" y="15231"/>
                  </a:lnTo>
                  <a:lnTo>
                    <a:pt x="8103" y="24908"/>
                  </a:lnTo>
                  <a:lnTo>
                    <a:pt x="8858" y="64041"/>
                  </a:lnTo>
                  <a:lnTo>
                    <a:pt x="8920" y="107358"/>
                  </a:lnTo>
                  <a:lnTo>
                    <a:pt x="8929" y="151831"/>
                  </a:lnTo>
                  <a:lnTo>
                    <a:pt x="11576" y="175956"/>
                  </a:lnTo>
                  <a:lnTo>
                    <a:pt x="22233" y="220111"/>
                  </a:lnTo>
                  <a:lnTo>
                    <a:pt x="26882" y="235926"/>
                  </a:lnTo>
                  <a:lnTo>
                    <a:pt x="28835" y="237651"/>
                  </a:lnTo>
                  <a:lnTo>
                    <a:pt x="35719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43"/>
            <p:cNvSpPr/>
            <p:nvPr/>
          </p:nvSpPr>
          <p:spPr>
            <a:xfrm>
              <a:off x="8304609" y="4769343"/>
              <a:ext cx="205383" cy="133056"/>
            </a:xfrm>
            <a:custGeom>
              <a:avLst/>
              <a:gdLst/>
              <a:ahLst/>
              <a:cxnLst/>
              <a:rect l="0" t="0" r="0" b="0"/>
              <a:pathLst>
                <a:path w="205383" h="133056">
                  <a:moveTo>
                    <a:pt x="0" y="52688"/>
                  </a:moveTo>
                  <a:lnTo>
                    <a:pt x="5145" y="52688"/>
                  </a:lnTo>
                  <a:lnTo>
                    <a:pt x="873" y="52688"/>
                  </a:lnTo>
                  <a:lnTo>
                    <a:pt x="4999" y="57428"/>
                  </a:lnTo>
                  <a:lnTo>
                    <a:pt x="9828" y="59756"/>
                  </a:lnTo>
                  <a:lnTo>
                    <a:pt x="21014" y="61250"/>
                  </a:lnTo>
                  <a:lnTo>
                    <a:pt x="64884" y="51855"/>
                  </a:lnTo>
                  <a:lnTo>
                    <a:pt x="98930" y="43512"/>
                  </a:lnTo>
                  <a:lnTo>
                    <a:pt x="126217" y="34756"/>
                  </a:lnTo>
                  <a:lnTo>
                    <a:pt x="153948" y="18945"/>
                  </a:lnTo>
                  <a:lnTo>
                    <a:pt x="167398" y="2114"/>
                  </a:lnTo>
                  <a:lnTo>
                    <a:pt x="167161" y="1112"/>
                  </a:lnTo>
                  <a:lnTo>
                    <a:pt x="166011" y="445"/>
                  </a:lnTo>
                  <a:lnTo>
                    <a:pt x="164252" y="0"/>
                  </a:lnTo>
                  <a:lnTo>
                    <a:pt x="152296" y="4114"/>
                  </a:lnTo>
                  <a:lnTo>
                    <a:pt x="136185" y="21098"/>
                  </a:lnTo>
                  <a:lnTo>
                    <a:pt x="116772" y="55094"/>
                  </a:lnTo>
                  <a:lnTo>
                    <a:pt x="110005" y="80190"/>
                  </a:lnTo>
                  <a:lnTo>
                    <a:pt x="107719" y="105856"/>
                  </a:lnTo>
                  <a:lnTo>
                    <a:pt x="109516" y="109961"/>
                  </a:lnTo>
                  <a:lnTo>
                    <a:pt x="116804" y="117168"/>
                  </a:lnTo>
                  <a:lnTo>
                    <a:pt x="124011" y="121033"/>
                  </a:lnTo>
                  <a:lnTo>
                    <a:pt x="127323" y="122064"/>
                  </a:lnTo>
                  <a:lnTo>
                    <a:pt x="131515" y="120767"/>
                  </a:lnTo>
                  <a:lnTo>
                    <a:pt x="153482" y="103827"/>
                  </a:lnTo>
                  <a:lnTo>
                    <a:pt x="168066" y="85038"/>
                  </a:lnTo>
                  <a:lnTo>
                    <a:pt x="173916" y="71696"/>
                  </a:lnTo>
                  <a:lnTo>
                    <a:pt x="178320" y="46112"/>
                  </a:lnTo>
                  <a:lnTo>
                    <a:pt x="181118" y="50096"/>
                  </a:lnTo>
                  <a:lnTo>
                    <a:pt x="183254" y="53937"/>
                  </a:lnTo>
                  <a:lnTo>
                    <a:pt x="186960" y="89747"/>
                  </a:lnTo>
                  <a:lnTo>
                    <a:pt x="187412" y="114909"/>
                  </a:lnTo>
                  <a:lnTo>
                    <a:pt x="190120" y="122675"/>
                  </a:lnTo>
                  <a:lnTo>
                    <a:pt x="192231" y="126135"/>
                  </a:lnTo>
                  <a:lnTo>
                    <a:pt x="194630" y="128442"/>
                  </a:lnTo>
                  <a:lnTo>
                    <a:pt x="205382" y="1330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44"/>
            <p:cNvSpPr/>
            <p:nvPr/>
          </p:nvSpPr>
          <p:spPr>
            <a:xfrm>
              <a:off x="8545710" y="4697015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38854"/>
                  </a:lnTo>
                  <a:lnTo>
                    <a:pt x="0" y="77658"/>
                  </a:lnTo>
                  <a:lnTo>
                    <a:pt x="0" y="108929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45"/>
            <p:cNvSpPr/>
            <p:nvPr/>
          </p:nvSpPr>
          <p:spPr>
            <a:xfrm>
              <a:off x="8563570" y="4736126"/>
              <a:ext cx="107157" cy="142745"/>
            </a:xfrm>
            <a:custGeom>
              <a:avLst/>
              <a:gdLst/>
              <a:ahLst/>
              <a:cxnLst/>
              <a:rect l="0" t="0" r="0" b="0"/>
              <a:pathLst>
                <a:path w="107157" h="142745">
                  <a:moveTo>
                    <a:pt x="0" y="121624"/>
                  </a:moveTo>
                  <a:lnTo>
                    <a:pt x="0" y="116884"/>
                  </a:lnTo>
                  <a:lnTo>
                    <a:pt x="992" y="115488"/>
                  </a:lnTo>
                  <a:lnTo>
                    <a:pt x="2646" y="114556"/>
                  </a:lnTo>
                  <a:lnTo>
                    <a:pt x="4740" y="113936"/>
                  </a:lnTo>
                  <a:lnTo>
                    <a:pt x="9713" y="107954"/>
                  </a:lnTo>
                  <a:lnTo>
                    <a:pt x="15231" y="100666"/>
                  </a:lnTo>
                  <a:lnTo>
                    <a:pt x="56912" y="73618"/>
                  </a:lnTo>
                  <a:lnTo>
                    <a:pt x="68619" y="66222"/>
                  </a:lnTo>
                  <a:lnTo>
                    <a:pt x="77792" y="54337"/>
                  </a:lnTo>
                  <a:lnTo>
                    <a:pt x="84184" y="40125"/>
                  </a:lnTo>
                  <a:lnTo>
                    <a:pt x="89097" y="208"/>
                  </a:lnTo>
                  <a:lnTo>
                    <a:pt x="88172" y="0"/>
                  </a:lnTo>
                  <a:lnTo>
                    <a:pt x="84497" y="2415"/>
                  </a:lnTo>
                  <a:lnTo>
                    <a:pt x="64128" y="24554"/>
                  </a:lnTo>
                  <a:lnTo>
                    <a:pt x="54057" y="46891"/>
                  </a:lnTo>
                  <a:lnTo>
                    <a:pt x="41767" y="85254"/>
                  </a:lnTo>
                  <a:lnTo>
                    <a:pt x="43699" y="103475"/>
                  </a:lnTo>
                  <a:lnTo>
                    <a:pt x="56367" y="129946"/>
                  </a:lnTo>
                  <a:lnTo>
                    <a:pt x="70169" y="141398"/>
                  </a:lnTo>
                  <a:lnTo>
                    <a:pt x="75552" y="142744"/>
                  </a:lnTo>
                  <a:lnTo>
                    <a:pt x="107156" y="1394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46"/>
            <p:cNvSpPr/>
            <p:nvPr/>
          </p:nvSpPr>
          <p:spPr>
            <a:xfrm>
              <a:off x="7224116" y="5213049"/>
              <a:ext cx="178595" cy="210192"/>
            </a:xfrm>
            <a:custGeom>
              <a:avLst/>
              <a:gdLst/>
              <a:ahLst/>
              <a:cxnLst/>
              <a:rect l="0" t="0" r="0" b="0"/>
              <a:pathLst>
                <a:path w="178595" h="210192">
                  <a:moveTo>
                    <a:pt x="0" y="10818"/>
                  </a:moveTo>
                  <a:lnTo>
                    <a:pt x="7068" y="39959"/>
                  </a:lnTo>
                  <a:lnTo>
                    <a:pt x="8685" y="84550"/>
                  </a:lnTo>
                  <a:lnTo>
                    <a:pt x="9851" y="123394"/>
                  </a:lnTo>
                  <a:lnTo>
                    <a:pt x="15046" y="164339"/>
                  </a:lnTo>
                  <a:lnTo>
                    <a:pt x="17695" y="207142"/>
                  </a:lnTo>
                  <a:lnTo>
                    <a:pt x="17750" y="210163"/>
                  </a:lnTo>
                  <a:lnTo>
                    <a:pt x="17787" y="210191"/>
                  </a:lnTo>
                  <a:lnTo>
                    <a:pt x="18831" y="199757"/>
                  </a:lnTo>
                  <a:lnTo>
                    <a:pt x="25545" y="161633"/>
                  </a:lnTo>
                  <a:lnTo>
                    <a:pt x="31161" y="121319"/>
                  </a:lnTo>
                  <a:lnTo>
                    <a:pt x="35812" y="80896"/>
                  </a:lnTo>
                  <a:lnTo>
                    <a:pt x="43574" y="49220"/>
                  </a:lnTo>
                  <a:lnTo>
                    <a:pt x="64364" y="11722"/>
                  </a:lnTo>
                  <a:lnTo>
                    <a:pt x="68706" y="10429"/>
                  </a:lnTo>
                  <a:lnTo>
                    <a:pt x="73586" y="11551"/>
                  </a:lnTo>
                  <a:lnTo>
                    <a:pt x="90934" y="22869"/>
                  </a:lnTo>
                  <a:lnTo>
                    <a:pt x="100807" y="45918"/>
                  </a:lnTo>
                  <a:lnTo>
                    <a:pt x="110016" y="82623"/>
                  </a:lnTo>
                  <a:lnTo>
                    <a:pt x="115553" y="123895"/>
                  </a:lnTo>
                  <a:lnTo>
                    <a:pt x="118496" y="133173"/>
                  </a:lnTo>
                  <a:lnTo>
                    <a:pt x="120669" y="137037"/>
                  </a:lnTo>
                  <a:lnTo>
                    <a:pt x="122119" y="138620"/>
                  </a:lnTo>
                  <a:lnTo>
                    <a:pt x="123084" y="138683"/>
                  </a:lnTo>
                  <a:lnTo>
                    <a:pt x="129375" y="131656"/>
                  </a:lnTo>
                  <a:lnTo>
                    <a:pt x="134036" y="98334"/>
                  </a:lnTo>
                  <a:lnTo>
                    <a:pt x="140807" y="60119"/>
                  </a:lnTo>
                  <a:lnTo>
                    <a:pt x="151985" y="19087"/>
                  </a:lnTo>
                  <a:lnTo>
                    <a:pt x="163746" y="545"/>
                  </a:lnTo>
                  <a:lnTo>
                    <a:pt x="165720" y="0"/>
                  </a:lnTo>
                  <a:lnTo>
                    <a:pt x="167034" y="1622"/>
                  </a:lnTo>
                  <a:lnTo>
                    <a:pt x="168496" y="10699"/>
                  </a:lnTo>
                  <a:lnTo>
                    <a:pt x="169511" y="55255"/>
                  </a:lnTo>
                  <a:lnTo>
                    <a:pt x="169620" y="91674"/>
                  </a:lnTo>
                  <a:lnTo>
                    <a:pt x="178594" y="1447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47"/>
            <p:cNvSpPr/>
            <p:nvPr/>
          </p:nvSpPr>
          <p:spPr>
            <a:xfrm>
              <a:off x="7449200" y="5209643"/>
              <a:ext cx="78527" cy="139241"/>
            </a:xfrm>
            <a:custGeom>
              <a:avLst/>
              <a:gdLst/>
              <a:ahLst/>
              <a:cxnLst/>
              <a:rect l="0" t="0" r="0" b="0"/>
              <a:pathLst>
                <a:path w="78527" h="139241">
                  <a:moveTo>
                    <a:pt x="60666" y="32084"/>
                  </a:moveTo>
                  <a:lnTo>
                    <a:pt x="55927" y="22602"/>
                  </a:lnTo>
                  <a:lnTo>
                    <a:pt x="53538" y="19810"/>
                  </a:lnTo>
                  <a:lnTo>
                    <a:pt x="39675" y="10219"/>
                  </a:lnTo>
                  <a:lnTo>
                    <a:pt x="37743" y="9569"/>
                  </a:lnTo>
                  <a:lnTo>
                    <a:pt x="36455" y="10128"/>
                  </a:lnTo>
                  <a:lnTo>
                    <a:pt x="17323" y="38582"/>
                  </a:lnTo>
                  <a:lnTo>
                    <a:pt x="2299" y="79205"/>
                  </a:lnTo>
                  <a:lnTo>
                    <a:pt x="0" y="95690"/>
                  </a:lnTo>
                  <a:lnTo>
                    <a:pt x="4268" y="110293"/>
                  </a:lnTo>
                  <a:lnTo>
                    <a:pt x="11787" y="121414"/>
                  </a:lnTo>
                  <a:lnTo>
                    <a:pt x="18438" y="126356"/>
                  </a:lnTo>
                  <a:lnTo>
                    <a:pt x="27759" y="129138"/>
                  </a:lnTo>
                  <a:lnTo>
                    <a:pt x="30791" y="128537"/>
                  </a:lnTo>
                  <a:lnTo>
                    <a:pt x="36805" y="125222"/>
                  </a:lnTo>
                  <a:lnTo>
                    <a:pt x="45770" y="108298"/>
                  </a:lnTo>
                  <a:lnTo>
                    <a:pt x="56695" y="70766"/>
                  </a:lnTo>
                  <a:lnTo>
                    <a:pt x="60143" y="31102"/>
                  </a:lnTo>
                  <a:lnTo>
                    <a:pt x="60635" y="0"/>
                  </a:lnTo>
                  <a:lnTo>
                    <a:pt x="60666" y="44109"/>
                  </a:lnTo>
                  <a:lnTo>
                    <a:pt x="60666" y="86755"/>
                  </a:lnTo>
                  <a:lnTo>
                    <a:pt x="61659" y="127477"/>
                  </a:lnTo>
                  <a:lnTo>
                    <a:pt x="78526" y="139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48"/>
            <p:cNvSpPr/>
            <p:nvPr/>
          </p:nvSpPr>
          <p:spPr>
            <a:xfrm>
              <a:off x="7581304" y="5232797"/>
              <a:ext cx="80368" cy="132973"/>
            </a:xfrm>
            <a:custGeom>
              <a:avLst/>
              <a:gdLst/>
              <a:ahLst/>
              <a:cxnLst/>
              <a:rect l="0" t="0" r="0" b="0"/>
              <a:pathLst>
                <a:path w="80368" h="132973">
                  <a:moveTo>
                    <a:pt x="0" y="0"/>
                  </a:moveTo>
                  <a:lnTo>
                    <a:pt x="992" y="20172"/>
                  </a:lnTo>
                  <a:lnTo>
                    <a:pt x="7068" y="56387"/>
                  </a:lnTo>
                  <a:lnTo>
                    <a:pt x="8378" y="90129"/>
                  </a:lnTo>
                  <a:lnTo>
                    <a:pt x="8920" y="132972"/>
                  </a:lnTo>
                  <a:lnTo>
                    <a:pt x="11576" y="95078"/>
                  </a:lnTo>
                  <a:lnTo>
                    <a:pt x="17051" y="79959"/>
                  </a:lnTo>
                  <a:lnTo>
                    <a:pt x="31290" y="61285"/>
                  </a:lnTo>
                  <a:lnTo>
                    <a:pt x="50251" y="47035"/>
                  </a:lnTo>
                  <a:lnTo>
                    <a:pt x="80367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49"/>
            <p:cNvSpPr/>
            <p:nvPr/>
          </p:nvSpPr>
          <p:spPr>
            <a:xfrm>
              <a:off x="7750968" y="5125641"/>
              <a:ext cx="8931" cy="214313"/>
            </a:xfrm>
            <a:custGeom>
              <a:avLst/>
              <a:gdLst/>
              <a:ahLst/>
              <a:cxnLst/>
              <a:rect l="0" t="0" r="0" b="0"/>
              <a:pathLst>
                <a:path w="8931" h="214313">
                  <a:moveTo>
                    <a:pt x="0" y="0"/>
                  </a:moveTo>
                  <a:lnTo>
                    <a:pt x="0" y="35742"/>
                  </a:lnTo>
                  <a:lnTo>
                    <a:pt x="0" y="78607"/>
                  </a:lnTo>
                  <a:lnTo>
                    <a:pt x="2646" y="108027"/>
                  </a:lnTo>
                  <a:lnTo>
                    <a:pt x="6137" y="142270"/>
                  </a:lnTo>
                  <a:lnTo>
                    <a:pt x="893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150"/>
            <p:cNvSpPr/>
            <p:nvPr/>
          </p:nvSpPr>
          <p:spPr>
            <a:xfrm>
              <a:off x="7751490" y="5204042"/>
              <a:ext cx="204862" cy="165135"/>
            </a:xfrm>
            <a:custGeom>
              <a:avLst/>
              <a:gdLst/>
              <a:ahLst/>
              <a:cxnLst/>
              <a:rect l="0" t="0" r="0" b="0"/>
              <a:pathLst>
                <a:path w="204862" h="165135">
                  <a:moveTo>
                    <a:pt x="53056" y="1966"/>
                  </a:moveTo>
                  <a:lnTo>
                    <a:pt x="48317" y="1966"/>
                  </a:lnTo>
                  <a:lnTo>
                    <a:pt x="46920" y="3950"/>
                  </a:lnTo>
                  <a:lnTo>
                    <a:pt x="34577" y="40795"/>
                  </a:lnTo>
                  <a:lnTo>
                    <a:pt x="20232" y="77598"/>
                  </a:lnTo>
                  <a:lnTo>
                    <a:pt x="5422" y="121421"/>
                  </a:lnTo>
                  <a:lnTo>
                    <a:pt x="1239" y="131618"/>
                  </a:lnTo>
                  <a:lnTo>
                    <a:pt x="652" y="132057"/>
                  </a:lnTo>
                  <a:lnTo>
                    <a:pt x="261" y="131357"/>
                  </a:lnTo>
                  <a:lnTo>
                    <a:pt x="0" y="129898"/>
                  </a:lnTo>
                  <a:lnTo>
                    <a:pt x="2356" y="125632"/>
                  </a:lnTo>
                  <a:lnTo>
                    <a:pt x="4373" y="123105"/>
                  </a:lnTo>
                  <a:lnTo>
                    <a:pt x="9260" y="120298"/>
                  </a:lnTo>
                  <a:lnTo>
                    <a:pt x="20482" y="118495"/>
                  </a:lnTo>
                  <a:lnTo>
                    <a:pt x="34035" y="122924"/>
                  </a:lnTo>
                  <a:lnTo>
                    <a:pt x="42287" y="130470"/>
                  </a:lnTo>
                  <a:lnTo>
                    <a:pt x="50255" y="139445"/>
                  </a:lnTo>
                  <a:lnTo>
                    <a:pt x="76962" y="158519"/>
                  </a:lnTo>
                  <a:lnTo>
                    <a:pt x="87163" y="160842"/>
                  </a:lnTo>
                  <a:lnTo>
                    <a:pt x="95665" y="159229"/>
                  </a:lnTo>
                  <a:lnTo>
                    <a:pt x="106031" y="155387"/>
                  </a:lnTo>
                  <a:lnTo>
                    <a:pt x="109208" y="154848"/>
                  </a:lnTo>
                  <a:lnTo>
                    <a:pt x="115385" y="148957"/>
                  </a:lnTo>
                  <a:lnTo>
                    <a:pt x="143122" y="107916"/>
                  </a:lnTo>
                  <a:lnTo>
                    <a:pt x="165091" y="70451"/>
                  </a:lnTo>
                  <a:lnTo>
                    <a:pt x="180906" y="28366"/>
                  </a:lnTo>
                  <a:lnTo>
                    <a:pt x="185195" y="11332"/>
                  </a:lnTo>
                  <a:lnTo>
                    <a:pt x="184805" y="7217"/>
                  </a:lnTo>
                  <a:lnTo>
                    <a:pt x="181727" y="0"/>
                  </a:lnTo>
                  <a:lnTo>
                    <a:pt x="179515" y="655"/>
                  </a:lnTo>
                  <a:lnTo>
                    <a:pt x="170672" y="17783"/>
                  </a:lnTo>
                  <a:lnTo>
                    <a:pt x="153055" y="61718"/>
                  </a:lnTo>
                  <a:lnTo>
                    <a:pt x="139727" y="99648"/>
                  </a:lnTo>
                  <a:lnTo>
                    <a:pt x="135292" y="126820"/>
                  </a:lnTo>
                  <a:lnTo>
                    <a:pt x="138718" y="148982"/>
                  </a:lnTo>
                  <a:lnTo>
                    <a:pt x="146016" y="163376"/>
                  </a:lnTo>
                  <a:lnTo>
                    <a:pt x="150749" y="165134"/>
                  </a:lnTo>
                  <a:lnTo>
                    <a:pt x="163944" y="164444"/>
                  </a:lnTo>
                  <a:lnTo>
                    <a:pt x="177085" y="158183"/>
                  </a:lnTo>
                  <a:lnTo>
                    <a:pt x="204861" y="1359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151"/>
            <p:cNvSpPr/>
            <p:nvPr/>
          </p:nvSpPr>
          <p:spPr>
            <a:xfrm>
              <a:off x="8018859" y="5098852"/>
              <a:ext cx="8930" cy="272514"/>
            </a:xfrm>
            <a:custGeom>
              <a:avLst/>
              <a:gdLst/>
              <a:ahLst/>
              <a:cxnLst/>
              <a:rect l="0" t="0" r="0" b="0"/>
              <a:pathLst>
                <a:path w="8930" h="272514">
                  <a:moveTo>
                    <a:pt x="0" y="0"/>
                  </a:moveTo>
                  <a:lnTo>
                    <a:pt x="0" y="43115"/>
                  </a:lnTo>
                  <a:lnTo>
                    <a:pt x="0" y="83219"/>
                  </a:lnTo>
                  <a:lnTo>
                    <a:pt x="0" y="121119"/>
                  </a:lnTo>
                  <a:lnTo>
                    <a:pt x="0" y="157485"/>
                  </a:lnTo>
                  <a:lnTo>
                    <a:pt x="0" y="192403"/>
                  </a:lnTo>
                  <a:lnTo>
                    <a:pt x="2646" y="228726"/>
                  </a:lnTo>
                  <a:lnTo>
                    <a:pt x="8684" y="272513"/>
                  </a:lnTo>
                  <a:lnTo>
                    <a:pt x="892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52"/>
            <p:cNvSpPr/>
            <p:nvPr/>
          </p:nvSpPr>
          <p:spPr>
            <a:xfrm>
              <a:off x="7965280" y="5241727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26789"/>
                  </a:moveTo>
                  <a:lnTo>
                    <a:pt x="0" y="19100"/>
                  </a:lnTo>
                  <a:lnTo>
                    <a:pt x="14222" y="13486"/>
                  </a:lnTo>
                  <a:lnTo>
                    <a:pt x="58233" y="4588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www.statcan.gc.ca/pub/11-402-x/2012000/chap/pop/pop-eng.htm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60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/>
              <a:t>Prepare</a:t>
            </a:r>
            <a:r>
              <a:rPr lang="fr-CA" b="1" dirty="0" smtClean="0"/>
              <a:t> for the future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Three ways you can prepare now for your job prospects in the future are: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1. </a:t>
            </a:r>
            <a:r>
              <a:rPr lang="en-CA" u="sng" dirty="0" smtClean="0"/>
              <a:t>Think about the future </a:t>
            </a:r>
            <a:r>
              <a:rPr lang="en-CA" dirty="0" smtClean="0"/>
              <a:t>(know what types of good and services will be in demand in the next 10-15 years.)</a:t>
            </a:r>
          </a:p>
          <a:p>
            <a:pPr lvl="0">
              <a:buNone/>
            </a:pPr>
            <a:endParaRPr lang="en-CA" dirty="0" smtClean="0"/>
          </a:p>
          <a:p>
            <a:pPr lvl="0">
              <a:buNone/>
            </a:pPr>
            <a:r>
              <a:rPr lang="en-CA" dirty="0" smtClean="0"/>
              <a:t>	2. </a:t>
            </a:r>
            <a:r>
              <a:rPr lang="en-CA" u="sng" dirty="0" smtClean="0"/>
              <a:t>Get professional training </a:t>
            </a:r>
            <a:r>
              <a:rPr lang="en-CA" dirty="0" smtClean="0"/>
              <a:t>(in the form of education, volunteer work, or job-shadowing.) </a:t>
            </a:r>
          </a:p>
          <a:p>
            <a:pPr lvl="0">
              <a:buNone/>
            </a:pPr>
            <a:endParaRPr lang="en-CA" u="sng" dirty="0" smtClean="0"/>
          </a:p>
          <a:p>
            <a:pPr lvl="0">
              <a:buNone/>
            </a:pPr>
            <a:r>
              <a:rPr lang="en-CA" dirty="0" smtClean="0"/>
              <a:t>	3. </a:t>
            </a:r>
            <a:r>
              <a:rPr lang="en-CA" u="sng" dirty="0" smtClean="0"/>
              <a:t>Reflect upon want you want to do, and what you can do</a:t>
            </a:r>
            <a:r>
              <a:rPr lang="en-CA" dirty="0" smtClean="0"/>
              <a:t>. (in order to be economically empowered.)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/>
              <a:t>Prepare</a:t>
            </a:r>
            <a:r>
              <a:rPr lang="fr-CA" b="1" dirty="0"/>
              <a:t> for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Considering the following jobs. Which ones will be in demand in the future? Why?</a:t>
            </a:r>
          </a:p>
          <a:p>
            <a:endParaRPr lang="fr-CA" dirty="0" smtClean="0"/>
          </a:p>
          <a:p>
            <a:pPr>
              <a:buNone/>
            </a:pPr>
            <a:r>
              <a:rPr lang="fr-CA" sz="1800" dirty="0" smtClean="0"/>
              <a:t>L</a:t>
            </a:r>
            <a:r>
              <a:rPr lang="en-CA" sz="1800" dirty="0" err="1" smtClean="0"/>
              <a:t>ogger</a:t>
            </a:r>
            <a:endParaRPr lang="en-CA" sz="1800" dirty="0" smtClean="0"/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Journalist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Teacher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Fisher person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Computer programmer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Hair stylist</a:t>
            </a:r>
          </a:p>
          <a:p>
            <a:pPr>
              <a:buNone/>
            </a:pP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Accountant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sz="3300" b="1" dirty="0" smtClean="0"/>
              <a:t>Types of jobs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7467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dirty="0" smtClean="0"/>
              <a:t>Primary Sector (p. 61)</a:t>
            </a:r>
            <a:endParaRPr lang="en-CA" dirty="0" smtClean="0"/>
          </a:p>
          <a:p>
            <a:pPr lvl="0"/>
            <a:r>
              <a:rPr lang="en-CA" dirty="0" smtClean="0"/>
              <a:t>These jobs are linked to natural resources. It is the harvesting or extraction of these resources from the land or sea. </a:t>
            </a:r>
          </a:p>
          <a:p>
            <a:pPr lvl="0"/>
            <a:endParaRPr lang="en-CA" dirty="0" smtClean="0"/>
          </a:p>
          <a:p>
            <a:pPr lvl="1"/>
            <a:r>
              <a:rPr lang="en-CA" dirty="0" smtClean="0"/>
              <a:t>For example: agriculture, fishery, forestry, mining</a:t>
            </a:r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0"/>
            <a:r>
              <a:rPr lang="en-CA" dirty="0" smtClean="0"/>
              <a:t>Because of advancements in technology, this sector is different now than in the past. </a:t>
            </a:r>
          </a:p>
          <a:p>
            <a:pPr lvl="1"/>
            <a:r>
              <a:rPr lang="en-CA" dirty="0" smtClean="0"/>
              <a:t>For example: machines cut and gather wood now, and trucks transport that wood. Whereas, in the past a logger would have to  cut the tree, and transport it down a river.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u="sng" dirty="0"/>
              <a:t/>
            </a:r>
            <a:br>
              <a:rPr lang="fr-FR" sz="3200" b="1" u="sng" dirty="0"/>
            </a:br>
            <a:r>
              <a:rPr lang="fr-FR" sz="3200" b="1" dirty="0"/>
              <a:t>Types of jobs</a:t>
            </a:r>
            <a:r>
              <a:rPr lang="en-US" sz="3200" b="1" u="sng" dirty="0"/>
              <a:t/>
            </a:r>
            <a:br>
              <a:rPr lang="en-US" sz="32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Secondary sector (p. 61) </a:t>
            </a:r>
            <a:endParaRPr lang="en-CA" dirty="0" smtClean="0"/>
          </a:p>
          <a:p>
            <a:pPr lvl="0"/>
            <a:r>
              <a:rPr lang="en-CA" dirty="0" smtClean="0"/>
              <a:t>The construction, manufacturing of fabrication of primary resources.</a:t>
            </a:r>
          </a:p>
          <a:p>
            <a:pPr lvl="0"/>
            <a:endParaRPr lang="en-CA" dirty="0" smtClean="0"/>
          </a:p>
          <a:p>
            <a:pPr lvl="1"/>
            <a:r>
              <a:rPr lang="en-CA" dirty="0" smtClean="0"/>
              <a:t>For example: lumber mills, housing/building construction, oil refineries.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This can also include transforming natural resources into goods: for example, turning wood into furniture, packaging foods, making clothes, </a:t>
            </a:r>
            <a:r>
              <a:rPr lang="en-CA" dirty="0" err="1" smtClean="0"/>
              <a:t>etc</a:t>
            </a:r>
            <a:r>
              <a:rPr lang="en-CA" dirty="0" smtClean="0"/>
              <a:t>…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u="sng" dirty="0"/>
              <a:t/>
            </a:r>
            <a:br>
              <a:rPr lang="fr-FR" sz="2800" b="1" u="sng" dirty="0"/>
            </a:br>
            <a:r>
              <a:rPr lang="fr-FR" sz="2800" b="1" dirty="0"/>
              <a:t>Types of jobs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Tertiary sector (p. 62) </a:t>
            </a:r>
            <a:endParaRPr lang="en-CA" dirty="0" smtClean="0"/>
          </a:p>
          <a:p>
            <a:pPr lvl="0"/>
            <a:r>
              <a:rPr lang="en-CA" dirty="0" smtClean="0"/>
              <a:t>Providing services to others; this could be anything in sales (grocery cashier, or a realtor), transportation, health care, teaching, the arts, or the government.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u="sng" dirty="0"/>
              <a:t/>
            </a:r>
            <a:br>
              <a:rPr lang="fr-FR" sz="2800" b="1" u="sng" dirty="0"/>
            </a:br>
            <a:r>
              <a:rPr lang="fr-FR" sz="2800" b="1" dirty="0"/>
              <a:t>Types of jobs</a:t>
            </a:r>
            <a:r>
              <a:rPr lang="en-US" sz="2800" b="1" u="sng" dirty="0"/>
              <a:t/>
            </a:r>
            <a:br>
              <a:rPr lang="en-US" sz="28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Quaternary Sector (p. 62)</a:t>
            </a:r>
            <a:endParaRPr lang="en-CA" dirty="0" smtClean="0"/>
          </a:p>
          <a:p>
            <a:pPr lvl="0"/>
            <a:r>
              <a:rPr lang="en-CA" dirty="0" smtClean="0"/>
              <a:t>This concerns information and ideas.</a:t>
            </a:r>
          </a:p>
          <a:p>
            <a:pPr lvl="0"/>
            <a:endParaRPr lang="en-CA" dirty="0" smtClean="0"/>
          </a:p>
          <a:p>
            <a:pPr lvl="1"/>
            <a:r>
              <a:rPr lang="en-CA" dirty="0" smtClean="0"/>
              <a:t>For example: research scientists, computer programmers, bloggers, telemarketing, architectural designing.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A </a:t>
            </a:r>
            <a:r>
              <a:rPr lang="fr-FR" sz="3200" b="1" dirty="0" err="1" smtClean="0"/>
              <a:t>diversified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economy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A </a:t>
            </a:r>
            <a:r>
              <a:rPr lang="en-CA" b="1" u="sng" dirty="0" smtClean="0"/>
              <a:t>diversified economy </a:t>
            </a:r>
            <a:r>
              <a:rPr lang="en-CA" dirty="0" smtClean="0"/>
              <a:t>is: An economic system where the jobs are spread  out through all sectors.</a:t>
            </a:r>
          </a:p>
          <a:p>
            <a:pPr lvl="0"/>
            <a:endParaRPr lang="en-CA" b="1" dirty="0" smtClean="0"/>
          </a:p>
          <a:p>
            <a:pPr lvl="0"/>
            <a:r>
              <a:rPr lang="en-CA" dirty="0" smtClean="0"/>
              <a:t>Today, the </a:t>
            </a:r>
            <a:r>
              <a:rPr lang="en-CA" u="sng" dirty="0" smtClean="0"/>
              <a:t>tertiary sector </a:t>
            </a:r>
            <a:r>
              <a:rPr lang="en-CA" dirty="0" smtClean="0"/>
              <a:t>and the </a:t>
            </a:r>
            <a:r>
              <a:rPr lang="en-CA" u="sng" dirty="0" smtClean="0"/>
              <a:t>quaternary sector </a:t>
            </a:r>
            <a:r>
              <a:rPr lang="en-CA" dirty="0" smtClean="0"/>
              <a:t>are where the majority of jobs in Canada are filled. </a:t>
            </a:r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There are some jobs in the </a:t>
            </a:r>
            <a:r>
              <a:rPr lang="en-CA" u="sng" dirty="0" smtClean="0"/>
              <a:t>secondary sector</a:t>
            </a:r>
            <a:endParaRPr lang="en-CA" dirty="0" smtClean="0"/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And there are few jobs in the </a:t>
            </a:r>
            <a:r>
              <a:rPr lang="en-CA" u="sng" dirty="0" smtClean="0"/>
              <a:t>primary sector</a:t>
            </a:r>
            <a:r>
              <a:rPr lang="en-CA" dirty="0" smtClean="0"/>
              <a:t>.  </a:t>
            </a:r>
            <a:endParaRPr lang="en-CA" b="1" dirty="0" smtClean="0"/>
          </a:p>
          <a:p>
            <a:endParaRPr lang="en-US" dirty="0"/>
          </a:p>
        </p:txBody>
      </p:sp>
      <p:grpSp>
        <p:nvGrpSpPr>
          <p:cNvPr id="23" name="SMARTInkShape-Group26"/>
          <p:cNvGrpSpPr/>
          <p:nvPr/>
        </p:nvGrpSpPr>
        <p:grpSpPr>
          <a:xfrm>
            <a:off x="4438054" y="1054240"/>
            <a:ext cx="3598665" cy="597753"/>
            <a:chOff x="4438054" y="1054240"/>
            <a:chExt cx="3598665" cy="597753"/>
          </a:xfrm>
        </p:grpSpPr>
        <p:sp>
          <p:nvSpPr>
            <p:cNvPr id="4" name="SMARTInkShape-147"/>
            <p:cNvSpPr/>
            <p:nvPr/>
          </p:nvSpPr>
          <p:spPr>
            <a:xfrm>
              <a:off x="7956351" y="1294805"/>
              <a:ext cx="80368" cy="357188"/>
            </a:xfrm>
            <a:custGeom>
              <a:avLst/>
              <a:gdLst/>
              <a:ahLst/>
              <a:cxnLst/>
              <a:rect l="0" t="0" r="0" b="0"/>
              <a:pathLst>
                <a:path w="80368" h="357188">
                  <a:moveTo>
                    <a:pt x="80367" y="0"/>
                  </a:moveTo>
                  <a:lnTo>
                    <a:pt x="79376" y="9113"/>
                  </a:lnTo>
                  <a:lnTo>
                    <a:pt x="72679" y="50589"/>
                  </a:lnTo>
                  <a:lnTo>
                    <a:pt x="64555" y="88706"/>
                  </a:lnTo>
                  <a:lnTo>
                    <a:pt x="53394" y="124899"/>
                  </a:lnTo>
                  <a:lnTo>
                    <a:pt x="41636" y="160711"/>
                  </a:lnTo>
                  <a:lnTo>
                    <a:pt x="23622" y="199425"/>
                  </a:lnTo>
                  <a:lnTo>
                    <a:pt x="12731" y="240659"/>
                  </a:lnTo>
                  <a:lnTo>
                    <a:pt x="2809" y="282318"/>
                  </a:lnTo>
                  <a:lnTo>
                    <a:pt x="833" y="317806"/>
                  </a:lnTo>
                  <a:lnTo>
                    <a:pt x="164" y="346983"/>
                  </a:lnTo>
                  <a:lnTo>
                    <a:pt x="1103" y="350384"/>
                  </a:lnTo>
                  <a:lnTo>
                    <a:pt x="2719" y="352652"/>
                  </a:lnTo>
                  <a:lnTo>
                    <a:pt x="4789" y="354164"/>
                  </a:lnTo>
                  <a:lnTo>
                    <a:pt x="5178" y="355171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48"/>
            <p:cNvSpPr/>
            <p:nvPr/>
          </p:nvSpPr>
          <p:spPr>
            <a:xfrm>
              <a:off x="7858124" y="1357313"/>
              <a:ext cx="107157" cy="89297"/>
            </a:xfrm>
            <a:custGeom>
              <a:avLst/>
              <a:gdLst/>
              <a:ahLst/>
              <a:cxnLst/>
              <a:rect l="0" t="0" r="0" b="0"/>
              <a:pathLst>
                <a:path w="107157" h="89297">
                  <a:moveTo>
                    <a:pt x="0" y="0"/>
                  </a:moveTo>
                  <a:lnTo>
                    <a:pt x="4741" y="0"/>
                  </a:lnTo>
                  <a:lnTo>
                    <a:pt x="5145" y="992"/>
                  </a:lnTo>
                  <a:lnTo>
                    <a:pt x="2949" y="4740"/>
                  </a:lnTo>
                  <a:lnTo>
                    <a:pt x="2958" y="7128"/>
                  </a:lnTo>
                  <a:lnTo>
                    <a:pt x="17429" y="30471"/>
                  </a:lnTo>
                  <a:lnTo>
                    <a:pt x="54230" y="71900"/>
                  </a:lnTo>
                  <a:lnTo>
                    <a:pt x="64782" y="81565"/>
                  </a:lnTo>
                  <a:lnTo>
                    <a:pt x="72779" y="85860"/>
                  </a:lnTo>
                  <a:lnTo>
                    <a:pt x="10715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49"/>
            <p:cNvSpPr/>
            <p:nvPr/>
          </p:nvSpPr>
          <p:spPr>
            <a:xfrm>
              <a:off x="7608094" y="1321594"/>
              <a:ext cx="205339" cy="116087"/>
            </a:xfrm>
            <a:custGeom>
              <a:avLst/>
              <a:gdLst/>
              <a:ahLst/>
              <a:cxnLst/>
              <a:rect l="0" t="0" r="0" b="0"/>
              <a:pathLst>
                <a:path w="205339" h="116087">
                  <a:moveTo>
                    <a:pt x="8929" y="0"/>
                  </a:moveTo>
                  <a:lnTo>
                    <a:pt x="8929" y="42090"/>
                  </a:lnTo>
                  <a:lnTo>
                    <a:pt x="8929" y="74024"/>
                  </a:lnTo>
                  <a:lnTo>
                    <a:pt x="6284" y="80193"/>
                  </a:lnTo>
                  <a:lnTo>
                    <a:pt x="2793" y="86243"/>
                  </a:lnTo>
                  <a:lnTo>
                    <a:pt x="245" y="98036"/>
                  </a:lnTo>
                  <a:lnTo>
                    <a:pt x="9" y="106742"/>
                  </a:lnTo>
                  <a:lnTo>
                    <a:pt x="0" y="94691"/>
                  </a:lnTo>
                  <a:lnTo>
                    <a:pt x="2645" y="89048"/>
                  </a:lnTo>
                  <a:lnTo>
                    <a:pt x="4740" y="86154"/>
                  </a:lnTo>
                  <a:lnTo>
                    <a:pt x="16509" y="43276"/>
                  </a:lnTo>
                  <a:lnTo>
                    <a:pt x="22199" y="28477"/>
                  </a:lnTo>
                  <a:lnTo>
                    <a:pt x="25714" y="24938"/>
                  </a:lnTo>
                  <a:lnTo>
                    <a:pt x="53079" y="11206"/>
                  </a:lnTo>
                  <a:lnTo>
                    <a:pt x="74384" y="9062"/>
                  </a:lnTo>
                  <a:lnTo>
                    <a:pt x="88075" y="13709"/>
                  </a:lnTo>
                  <a:lnTo>
                    <a:pt x="99959" y="21370"/>
                  </a:lnTo>
                  <a:lnTo>
                    <a:pt x="103957" y="29672"/>
                  </a:lnTo>
                  <a:lnTo>
                    <a:pt x="106726" y="38984"/>
                  </a:lnTo>
                  <a:lnTo>
                    <a:pt x="112871" y="50797"/>
                  </a:lnTo>
                  <a:lnTo>
                    <a:pt x="115960" y="82945"/>
                  </a:lnTo>
                  <a:lnTo>
                    <a:pt x="113384" y="89119"/>
                  </a:lnTo>
                  <a:lnTo>
                    <a:pt x="109924" y="95171"/>
                  </a:lnTo>
                  <a:lnTo>
                    <a:pt x="107188" y="107000"/>
                  </a:lnTo>
                  <a:lnTo>
                    <a:pt x="111906" y="107110"/>
                  </a:lnTo>
                  <a:lnTo>
                    <a:pt x="113299" y="106133"/>
                  </a:lnTo>
                  <a:lnTo>
                    <a:pt x="114228" y="104490"/>
                  </a:lnTo>
                  <a:lnTo>
                    <a:pt x="115718" y="94723"/>
                  </a:lnTo>
                  <a:lnTo>
                    <a:pt x="117006" y="82247"/>
                  </a:lnTo>
                  <a:lnTo>
                    <a:pt x="123192" y="68246"/>
                  </a:lnTo>
                  <a:lnTo>
                    <a:pt x="154793" y="24212"/>
                  </a:lnTo>
                  <a:lnTo>
                    <a:pt x="163715" y="15001"/>
                  </a:lnTo>
                  <a:lnTo>
                    <a:pt x="172311" y="11628"/>
                  </a:lnTo>
                  <a:lnTo>
                    <a:pt x="184518" y="9462"/>
                  </a:lnTo>
                  <a:lnTo>
                    <a:pt x="188833" y="11812"/>
                  </a:lnTo>
                  <a:lnTo>
                    <a:pt x="194058" y="15171"/>
                  </a:lnTo>
                  <a:lnTo>
                    <a:pt x="199687" y="16665"/>
                  </a:lnTo>
                  <a:lnTo>
                    <a:pt x="201586" y="18055"/>
                  </a:lnTo>
                  <a:lnTo>
                    <a:pt x="202852" y="19974"/>
                  </a:lnTo>
                  <a:lnTo>
                    <a:pt x="204257" y="25745"/>
                  </a:lnTo>
                  <a:lnTo>
                    <a:pt x="205338" y="60964"/>
                  </a:lnTo>
                  <a:lnTo>
                    <a:pt x="202717" y="69428"/>
                  </a:lnTo>
                  <a:lnTo>
                    <a:pt x="199236" y="76497"/>
                  </a:lnTo>
                  <a:lnTo>
                    <a:pt x="196820" y="92156"/>
                  </a:lnTo>
                  <a:lnTo>
                    <a:pt x="199261" y="98174"/>
                  </a:lnTo>
                  <a:lnTo>
                    <a:pt x="204173" y="105382"/>
                  </a:lnTo>
                  <a:lnTo>
                    <a:pt x="205276" y="114689"/>
                  </a:lnTo>
                  <a:lnTo>
                    <a:pt x="204319" y="115154"/>
                  </a:lnTo>
                  <a:lnTo>
                    <a:pt x="196452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50"/>
            <p:cNvSpPr/>
            <p:nvPr/>
          </p:nvSpPr>
          <p:spPr>
            <a:xfrm>
              <a:off x="7509901" y="1348383"/>
              <a:ext cx="79886" cy="89142"/>
            </a:xfrm>
            <a:custGeom>
              <a:avLst/>
              <a:gdLst/>
              <a:ahLst/>
              <a:cxnLst/>
              <a:rect l="0" t="0" r="0" b="0"/>
              <a:pathLst>
                <a:path w="79886" h="89142">
                  <a:moveTo>
                    <a:pt x="17825" y="0"/>
                  </a:moveTo>
                  <a:lnTo>
                    <a:pt x="17825" y="4740"/>
                  </a:lnTo>
                  <a:lnTo>
                    <a:pt x="16833" y="6137"/>
                  </a:lnTo>
                  <a:lnTo>
                    <a:pt x="15180" y="7068"/>
                  </a:lnTo>
                  <a:lnTo>
                    <a:pt x="13086" y="7688"/>
                  </a:lnTo>
                  <a:lnTo>
                    <a:pt x="11689" y="10086"/>
                  </a:lnTo>
                  <a:lnTo>
                    <a:pt x="8731" y="21950"/>
                  </a:lnTo>
                  <a:lnTo>
                    <a:pt x="3004" y="33183"/>
                  </a:lnTo>
                  <a:lnTo>
                    <a:pt x="0" y="74298"/>
                  </a:lnTo>
                  <a:lnTo>
                    <a:pt x="2627" y="80316"/>
                  </a:lnTo>
                  <a:lnTo>
                    <a:pt x="4716" y="83309"/>
                  </a:lnTo>
                  <a:lnTo>
                    <a:pt x="9683" y="86636"/>
                  </a:lnTo>
                  <a:lnTo>
                    <a:pt x="18059" y="88508"/>
                  </a:lnTo>
                  <a:lnTo>
                    <a:pt x="34518" y="89141"/>
                  </a:lnTo>
                  <a:lnTo>
                    <a:pt x="42773" y="86582"/>
                  </a:lnTo>
                  <a:lnTo>
                    <a:pt x="75221" y="67172"/>
                  </a:lnTo>
                  <a:lnTo>
                    <a:pt x="78061" y="59289"/>
                  </a:lnTo>
                  <a:lnTo>
                    <a:pt x="79885" y="42800"/>
                  </a:lnTo>
                  <a:lnTo>
                    <a:pt x="77488" y="36220"/>
                  </a:lnTo>
                  <a:lnTo>
                    <a:pt x="67865" y="23911"/>
                  </a:lnTo>
                  <a:lnTo>
                    <a:pt x="54590" y="14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51"/>
            <p:cNvSpPr/>
            <p:nvPr/>
          </p:nvSpPr>
          <p:spPr>
            <a:xfrm>
              <a:off x="7331273" y="1303734"/>
              <a:ext cx="115984" cy="133789"/>
            </a:xfrm>
            <a:custGeom>
              <a:avLst/>
              <a:gdLst/>
              <a:ahLst/>
              <a:cxnLst/>
              <a:rect l="0" t="0" r="0" b="0"/>
              <a:pathLst>
                <a:path w="115984" h="133789">
                  <a:moveTo>
                    <a:pt x="8929" y="0"/>
                  </a:moveTo>
                  <a:lnTo>
                    <a:pt x="8929" y="43640"/>
                  </a:lnTo>
                  <a:lnTo>
                    <a:pt x="7938" y="86098"/>
                  </a:lnTo>
                  <a:lnTo>
                    <a:pt x="828" y="112175"/>
                  </a:lnTo>
                  <a:lnTo>
                    <a:pt x="3" y="133788"/>
                  </a:lnTo>
                  <a:lnTo>
                    <a:pt x="0" y="96369"/>
                  </a:lnTo>
                  <a:lnTo>
                    <a:pt x="8562" y="55188"/>
                  </a:lnTo>
                  <a:lnTo>
                    <a:pt x="11413" y="46687"/>
                  </a:lnTo>
                  <a:lnTo>
                    <a:pt x="21326" y="33145"/>
                  </a:lnTo>
                  <a:lnTo>
                    <a:pt x="34652" y="23932"/>
                  </a:lnTo>
                  <a:lnTo>
                    <a:pt x="51168" y="19659"/>
                  </a:lnTo>
                  <a:lnTo>
                    <a:pt x="78682" y="18018"/>
                  </a:lnTo>
                  <a:lnTo>
                    <a:pt x="82219" y="18957"/>
                  </a:lnTo>
                  <a:lnTo>
                    <a:pt x="84578" y="20576"/>
                  </a:lnTo>
                  <a:lnTo>
                    <a:pt x="103352" y="42770"/>
                  </a:lnTo>
                  <a:lnTo>
                    <a:pt x="109050" y="60667"/>
                  </a:lnTo>
                  <a:lnTo>
                    <a:pt x="111395" y="64257"/>
                  </a:lnTo>
                  <a:lnTo>
                    <a:pt x="111967" y="68635"/>
                  </a:lnTo>
                  <a:lnTo>
                    <a:pt x="107985" y="90925"/>
                  </a:lnTo>
                  <a:lnTo>
                    <a:pt x="110171" y="97627"/>
                  </a:lnTo>
                  <a:lnTo>
                    <a:pt x="113458" y="103914"/>
                  </a:lnTo>
                  <a:lnTo>
                    <a:pt x="115983" y="123242"/>
                  </a:lnTo>
                  <a:lnTo>
                    <a:pt x="108388" y="132549"/>
                  </a:lnTo>
                  <a:lnTo>
                    <a:pt x="107978" y="132022"/>
                  </a:lnTo>
                  <a:lnTo>
                    <a:pt x="107156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52"/>
            <p:cNvSpPr/>
            <p:nvPr/>
          </p:nvSpPr>
          <p:spPr>
            <a:xfrm>
              <a:off x="7215328" y="1348383"/>
              <a:ext cx="101615" cy="96179"/>
            </a:xfrm>
            <a:custGeom>
              <a:avLst/>
              <a:gdLst/>
              <a:ahLst/>
              <a:cxnLst/>
              <a:rect l="0" t="0" r="0" b="0"/>
              <a:pathLst>
                <a:path w="101615" h="96179">
                  <a:moveTo>
                    <a:pt x="17718" y="0"/>
                  </a:moveTo>
                  <a:lnTo>
                    <a:pt x="3479" y="25317"/>
                  </a:lnTo>
                  <a:lnTo>
                    <a:pt x="336" y="63490"/>
                  </a:lnTo>
                  <a:lnTo>
                    <a:pt x="0" y="80107"/>
                  </a:lnTo>
                  <a:lnTo>
                    <a:pt x="1938" y="84162"/>
                  </a:lnTo>
                  <a:lnTo>
                    <a:pt x="9381" y="91314"/>
                  </a:lnTo>
                  <a:lnTo>
                    <a:pt x="34210" y="96178"/>
                  </a:lnTo>
                  <a:lnTo>
                    <a:pt x="57221" y="92879"/>
                  </a:lnTo>
                  <a:lnTo>
                    <a:pt x="86088" y="80877"/>
                  </a:lnTo>
                  <a:lnTo>
                    <a:pt x="93064" y="74754"/>
                  </a:lnTo>
                  <a:lnTo>
                    <a:pt x="100814" y="60013"/>
                  </a:lnTo>
                  <a:lnTo>
                    <a:pt x="101614" y="43539"/>
                  </a:lnTo>
                  <a:lnTo>
                    <a:pt x="98661" y="29273"/>
                  </a:lnTo>
                  <a:lnTo>
                    <a:pt x="96485" y="25468"/>
                  </a:lnTo>
                  <a:lnTo>
                    <a:pt x="94042" y="2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53"/>
            <p:cNvSpPr/>
            <p:nvPr/>
          </p:nvSpPr>
          <p:spPr>
            <a:xfrm>
              <a:off x="7075930" y="1312664"/>
              <a:ext cx="85680" cy="132758"/>
            </a:xfrm>
            <a:custGeom>
              <a:avLst/>
              <a:gdLst/>
              <a:ahLst/>
              <a:cxnLst/>
              <a:rect l="0" t="0" r="0" b="0"/>
              <a:pathLst>
                <a:path w="85680" h="132758">
                  <a:moveTo>
                    <a:pt x="85679" y="0"/>
                  </a:moveTo>
                  <a:lnTo>
                    <a:pt x="80939" y="0"/>
                  </a:lnTo>
                  <a:lnTo>
                    <a:pt x="62327" y="15250"/>
                  </a:lnTo>
                  <a:lnTo>
                    <a:pt x="20888" y="56926"/>
                  </a:lnTo>
                  <a:lnTo>
                    <a:pt x="4525" y="81359"/>
                  </a:lnTo>
                  <a:lnTo>
                    <a:pt x="0" y="98667"/>
                  </a:lnTo>
                  <a:lnTo>
                    <a:pt x="778" y="106458"/>
                  </a:lnTo>
                  <a:lnTo>
                    <a:pt x="6935" y="120406"/>
                  </a:lnTo>
                  <a:lnTo>
                    <a:pt x="13640" y="127928"/>
                  </a:lnTo>
                  <a:lnTo>
                    <a:pt x="16817" y="129934"/>
                  </a:lnTo>
                  <a:lnTo>
                    <a:pt x="40250" y="132757"/>
                  </a:lnTo>
                  <a:lnTo>
                    <a:pt x="8567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54"/>
            <p:cNvSpPr/>
            <p:nvPr/>
          </p:nvSpPr>
          <p:spPr>
            <a:xfrm>
              <a:off x="6911577" y="1280260"/>
              <a:ext cx="107158" cy="193139"/>
            </a:xfrm>
            <a:custGeom>
              <a:avLst/>
              <a:gdLst/>
              <a:ahLst/>
              <a:cxnLst/>
              <a:rect l="0" t="0" r="0" b="0"/>
              <a:pathLst>
                <a:path w="107158" h="193139">
                  <a:moveTo>
                    <a:pt x="0" y="77053"/>
                  </a:moveTo>
                  <a:lnTo>
                    <a:pt x="4741" y="81793"/>
                  </a:lnTo>
                  <a:lnTo>
                    <a:pt x="9714" y="84120"/>
                  </a:lnTo>
                  <a:lnTo>
                    <a:pt x="39293" y="85873"/>
                  </a:lnTo>
                  <a:lnTo>
                    <a:pt x="45047" y="83925"/>
                  </a:lnTo>
                  <a:lnTo>
                    <a:pt x="81886" y="56427"/>
                  </a:lnTo>
                  <a:lnTo>
                    <a:pt x="101076" y="25947"/>
                  </a:lnTo>
                  <a:lnTo>
                    <a:pt x="102110" y="20162"/>
                  </a:lnTo>
                  <a:lnTo>
                    <a:pt x="98935" y="169"/>
                  </a:lnTo>
                  <a:lnTo>
                    <a:pt x="96715" y="0"/>
                  </a:lnTo>
                  <a:lnTo>
                    <a:pt x="88956" y="2458"/>
                  </a:lnTo>
                  <a:lnTo>
                    <a:pt x="55004" y="24626"/>
                  </a:lnTo>
                  <a:lnTo>
                    <a:pt x="25307" y="56995"/>
                  </a:lnTo>
                  <a:lnTo>
                    <a:pt x="9043" y="90071"/>
                  </a:lnTo>
                  <a:lnTo>
                    <a:pt x="2680" y="115526"/>
                  </a:lnTo>
                  <a:lnTo>
                    <a:pt x="5536" y="145117"/>
                  </a:lnTo>
                  <a:lnTo>
                    <a:pt x="15359" y="162204"/>
                  </a:lnTo>
                  <a:lnTo>
                    <a:pt x="41178" y="184603"/>
                  </a:lnTo>
                  <a:lnTo>
                    <a:pt x="56005" y="189345"/>
                  </a:lnTo>
                  <a:lnTo>
                    <a:pt x="107157" y="193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55"/>
            <p:cNvSpPr/>
            <p:nvPr/>
          </p:nvSpPr>
          <p:spPr>
            <a:xfrm>
              <a:off x="6599113" y="1334170"/>
              <a:ext cx="98153" cy="132650"/>
            </a:xfrm>
            <a:custGeom>
              <a:avLst/>
              <a:gdLst/>
              <a:ahLst/>
              <a:cxnLst/>
              <a:rect l="0" t="0" r="0" b="0"/>
              <a:pathLst>
                <a:path w="98153" h="132650">
                  <a:moveTo>
                    <a:pt x="17785" y="5283"/>
                  </a:moveTo>
                  <a:lnTo>
                    <a:pt x="13045" y="14764"/>
                  </a:lnTo>
                  <a:lnTo>
                    <a:pt x="12641" y="17557"/>
                  </a:lnTo>
                  <a:lnTo>
                    <a:pt x="13363" y="19419"/>
                  </a:lnTo>
                  <a:lnTo>
                    <a:pt x="14837" y="20660"/>
                  </a:lnTo>
                  <a:lnTo>
                    <a:pt x="10329" y="61670"/>
                  </a:lnTo>
                  <a:lnTo>
                    <a:pt x="8057" y="99360"/>
                  </a:lnTo>
                  <a:lnTo>
                    <a:pt x="770" y="132335"/>
                  </a:lnTo>
                  <a:lnTo>
                    <a:pt x="488" y="132649"/>
                  </a:lnTo>
                  <a:lnTo>
                    <a:pt x="0" y="127631"/>
                  </a:lnTo>
                  <a:lnTo>
                    <a:pt x="925" y="85624"/>
                  </a:lnTo>
                  <a:lnTo>
                    <a:pt x="15158" y="41077"/>
                  </a:lnTo>
                  <a:lnTo>
                    <a:pt x="24834" y="21070"/>
                  </a:lnTo>
                  <a:lnTo>
                    <a:pt x="34478" y="8662"/>
                  </a:lnTo>
                  <a:lnTo>
                    <a:pt x="45378" y="1824"/>
                  </a:lnTo>
                  <a:lnTo>
                    <a:pt x="51063" y="0"/>
                  </a:lnTo>
                  <a:lnTo>
                    <a:pt x="62672" y="620"/>
                  </a:lnTo>
                  <a:lnTo>
                    <a:pt x="68546" y="2174"/>
                  </a:lnTo>
                  <a:lnTo>
                    <a:pt x="77717" y="9193"/>
                  </a:lnTo>
                  <a:lnTo>
                    <a:pt x="91689" y="25127"/>
                  </a:lnTo>
                  <a:lnTo>
                    <a:pt x="92851" y="30419"/>
                  </a:lnTo>
                  <a:lnTo>
                    <a:pt x="89897" y="68749"/>
                  </a:lnTo>
                  <a:lnTo>
                    <a:pt x="98152" y="112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56"/>
            <p:cNvSpPr/>
            <p:nvPr/>
          </p:nvSpPr>
          <p:spPr>
            <a:xfrm>
              <a:off x="6399738" y="1276945"/>
              <a:ext cx="154653" cy="182914"/>
            </a:xfrm>
            <a:custGeom>
              <a:avLst/>
              <a:gdLst/>
              <a:ahLst/>
              <a:cxnLst/>
              <a:rect l="0" t="0" r="0" b="0"/>
              <a:pathLst>
                <a:path w="154653" h="182914">
                  <a:moveTo>
                    <a:pt x="92144" y="0"/>
                  </a:moveTo>
                  <a:lnTo>
                    <a:pt x="57271" y="37519"/>
                  </a:lnTo>
                  <a:lnTo>
                    <a:pt x="26772" y="74468"/>
                  </a:lnTo>
                  <a:lnTo>
                    <a:pt x="9825" y="100117"/>
                  </a:lnTo>
                  <a:lnTo>
                    <a:pt x="1649" y="121226"/>
                  </a:lnTo>
                  <a:lnTo>
                    <a:pt x="0" y="138545"/>
                  </a:lnTo>
                  <a:lnTo>
                    <a:pt x="2574" y="151865"/>
                  </a:lnTo>
                  <a:lnTo>
                    <a:pt x="7026" y="161092"/>
                  </a:lnTo>
                  <a:lnTo>
                    <a:pt x="11587" y="163949"/>
                  </a:lnTo>
                  <a:lnTo>
                    <a:pt x="24590" y="167125"/>
                  </a:lnTo>
                  <a:lnTo>
                    <a:pt x="48648" y="164171"/>
                  </a:lnTo>
                  <a:lnTo>
                    <a:pt x="69886" y="157012"/>
                  </a:lnTo>
                  <a:lnTo>
                    <a:pt x="88748" y="139126"/>
                  </a:lnTo>
                  <a:lnTo>
                    <a:pt x="109165" y="100379"/>
                  </a:lnTo>
                  <a:lnTo>
                    <a:pt x="114592" y="86285"/>
                  </a:lnTo>
                  <a:lnTo>
                    <a:pt x="118764" y="42600"/>
                  </a:lnTo>
                  <a:lnTo>
                    <a:pt x="118821" y="41298"/>
                  </a:lnTo>
                  <a:lnTo>
                    <a:pt x="118859" y="41423"/>
                  </a:lnTo>
                  <a:lnTo>
                    <a:pt x="117939" y="83106"/>
                  </a:lnTo>
                  <a:lnTo>
                    <a:pt x="113788" y="112819"/>
                  </a:lnTo>
                  <a:lnTo>
                    <a:pt x="118060" y="152747"/>
                  </a:lnTo>
                  <a:lnTo>
                    <a:pt x="120336" y="159378"/>
                  </a:lnTo>
                  <a:lnTo>
                    <a:pt x="134234" y="180608"/>
                  </a:lnTo>
                  <a:lnTo>
                    <a:pt x="137072" y="182913"/>
                  </a:lnTo>
                  <a:lnTo>
                    <a:pt x="154652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57"/>
            <p:cNvSpPr/>
            <p:nvPr/>
          </p:nvSpPr>
          <p:spPr>
            <a:xfrm>
              <a:off x="6352792" y="1312664"/>
              <a:ext cx="5146" cy="133946"/>
            </a:xfrm>
            <a:custGeom>
              <a:avLst/>
              <a:gdLst/>
              <a:ahLst/>
              <a:cxnLst/>
              <a:rect l="0" t="0" r="0" b="0"/>
              <a:pathLst>
                <a:path w="5146" h="133946">
                  <a:moveTo>
                    <a:pt x="5145" y="0"/>
                  </a:moveTo>
                  <a:lnTo>
                    <a:pt x="4152" y="38565"/>
                  </a:lnTo>
                  <a:lnTo>
                    <a:pt x="0" y="58500"/>
                  </a:lnTo>
                  <a:lnTo>
                    <a:pt x="4272" y="101692"/>
                  </a:lnTo>
                  <a:lnTo>
                    <a:pt x="5145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58"/>
            <p:cNvSpPr/>
            <p:nvPr/>
          </p:nvSpPr>
          <p:spPr>
            <a:xfrm>
              <a:off x="6072870" y="1190999"/>
              <a:ext cx="204701" cy="279744"/>
            </a:xfrm>
            <a:custGeom>
              <a:avLst/>
              <a:gdLst/>
              <a:ahLst/>
              <a:cxnLst/>
              <a:rect l="0" t="0" r="0" b="0"/>
              <a:pathLst>
                <a:path w="204701" h="279744">
                  <a:moveTo>
                    <a:pt x="88614" y="148454"/>
                  </a:moveTo>
                  <a:lnTo>
                    <a:pt x="76186" y="148454"/>
                  </a:lnTo>
                  <a:lnTo>
                    <a:pt x="58143" y="157935"/>
                  </a:lnTo>
                  <a:lnTo>
                    <a:pt x="20352" y="198124"/>
                  </a:lnTo>
                  <a:lnTo>
                    <a:pt x="7093" y="216639"/>
                  </a:lnTo>
                  <a:lnTo>
                    <a:pt x="1621" y="234693"/>
                  </a:lnTo>
                  <a:lnTo>
                    <a:pt x="0" y="257350"/>
                  </a:lnTo>
                  <a:lnTo>
                    <a:pt x="2266" y="268951"/>
                  </a:lnTo>
                  <a:lnTo>
                    <a:pt x="4260" y="273434"/>
                  </a:lnTo>
                  <a:lnTo>
                    <a:pt x="7573" y="276422"/>
                  </a:lnTo>
                  <a:lnTo>
                    <a:pt x="16546" y="279743"/>
                  </a:lnTo>
                  <a:lnTo>
                    <a:pt x="27150" y="278573"/>
                  </a:lnTo>
                  <a:lnTo>
                    <a:pt x="32754" y="276872"/>
                  </a:lnTo>
                  <a:lnTo>
                    <a:pt x="54866" y="260256"/>
                  </a:lnTo>
                  <a:lnTo>
                    <a:pt x="80883" y="221838"/>
                  </a:lnTo>
                  <a:lnTo>
                    <a:pt x="96603" y="184557"/>
                  </a:lnTo>
                  <a:lnTo>
                    <a:pt x="106166" y="145712"/>
                  </a:lnTo>
                  <a:lnTo>
                    <a:pt x="113991" y="108185"/>
                  </a:lnTo>
                  <a:lnTo>
                    <a:pt x="122286" y="70133"/>
                  </a:lnTo>
                  <a:lnTo>
                    <a:pt x="126372" y="50834"/>
                  </a:lnTo>
                  <a:lnTo>
                    <a:pt x="131221" y="32548"/>
                  </a:lnTo>
                  <a:lnTo>
                    <a:pt x="133143" y="188"/>
                  </a:lnTo>
                  <a:lnTo>
                    <a:pt x="132190" y="0"/>
                  </a:lnTo>
                  <a:lnTo>
                    <a:pt x="128487" y="2438"/>
                  </a:lnTo>
                  <a:lnTo>
                    <a:pt x="126180" y="12121"/>
                  </a:lnTo>
                  <a:lnTo>
                    <a:pt x="124576" y="56234"/>
                  </a:lnTo>
                  <a:lnTo>
                    <a:pt x="124365" y="100603"/>
                  </a:lnTo>
                  <a:lnTo>
                    <a:pt x="124342" y="143867"/>
                  </a:lnTo>
                  <a:lnTo>
                    <a:pt x="125327" y="184296"/>
                  </a:lnTo>
                  <a:lnTo>
                    <a:pt x="132455" y="210006"/>
                  </a:lnTo>
                  <a:lnTo>
                    <a:pt x="145701" y="228648"/>
                  </a:lnTo>
                  <a:lnTo>
                    <a:pt x="153012" y="233705"/>
                  </a:lnTo>
                  <a:lnTo>
                    <a:pt x="164860" y="233307"/>
                  </a:lnTo>
                  <a:lnTo>
                    <a:pt x="204700" y="219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59"/>
            <p:cNvSpPr/>
            <p:nvPr/>
          </p:nvSpPr>
          <p:spPr>
            <a:xfrm>
              <a:off x="5905688" y="1285875"/>
              <a:ext cx="121852" cy="160735"/>
            </a:xfrm>
            <a:custGeom>
              <a:avLst/>
              <a:gdLst/>
              <a:ahLst/>
              <a:cxnLst/>
              <a:rect l="0" t="0" r="0" b="0"/>
              <a:pathLst>
                <a:path w="121852" h="160735">
                  <a:moveTo>
                    <a:pt x="68273" y="0"/>
                  </a:moveTo>
                  <a:lnTo>
                    <a:pt x="68273" y="4740"/>
                  </a:lnTo>
                  <a:lnTo>
                    <a:pt x="41778" y="35743"/>
                  </a:lnTo>
                  <a:lnTo>
                    <a:pt x="22470" y="73868"/>
                  </a:lnTo>
                  <a:lnTo>
                    <a:pt x="3956" y="112781"/>
                  </a:lnTo>
                  <a:lnTo>
                    <a:pt x="0" y="128177"/>
                  </a:lnTo>
                  <a:lnTo>
                    <a:pt x="929" y="133076"/>
                  </a:lnTo>
                  <a:lnTo>
                    <a:pt x="3533" y="136343"/>
                  </a:lnTo>
                  <a:lnTo>
                    <a:pt x="12489" y="141584"/>
                  </a:lnTo>
                  <a:lnTo>
                    <a:pt x="23522" y="133012"/>
                  </a:lnTo>
                  <a:lnTo>
                    <a:pt x="56618" y="96119"/>
                  </a:lnTo>
                  <a:lnTo>
                    <a:pt x="78244" y="62091"/>
                  </a:lnTo>
                  <a:lnTo>
                    <a:pt x="84787" y="38572"/>
                  </a:lnTo>
                  <a:lnTo>
                    <a:pt x="87219" y="34644"/>
                  </a:lnTo>
                  <a:lnTo>
                    <a:pt x="94603" y="27249"/>
                  </a:lnTo>
                  <a:lnTo>
                    <a:pt x="94043" y="67365"/>
                  </a:lnTo>
                  <a:lnTo>
                    <a:pt x="89909" y="96579"/>
                  </a:lnTo>
                  <a:lnTo>
                    <a:pt x="94186" y="137917"/>
                  </a:lnTo>
                  <a:lnTo>
                    <a:pt x="97319" y="148278"/>
                  </a:lnTo>
                  <a:lnTo>
                    <a:pt x="99544" y="152430"/>
                  </a:lnTo>
                  <a:lnTo>
                    <a:pt x="103010" y="155198"/>
                  </a:lnTo>
                  <a:lnTo>
                    <a:pt x="121851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60"/>
            <p:cNvSpPr/>
            <p:nvPr/>
          </p:nvSpPr>
          <p:spPr>
            <a:xfrm>
              <a:off x="5759648" y="1294805"/>
              <a:ext cx="107157" cy="142876"/>
            </a:xfrm>
            <a:custGeom>
              <a:avLst/>
              <a:gdLst/>
              <a:ahLst/>
              <a:cxnLst/>
              <a:rect l="0" t="0" r="0" b="0"/>
              <a:pathLst>
                <a:path w="107157" h="142876">
                  <a:moveTo>
                    <a:pt x="8930" y="0"/>
                  </a:moveTo>
                  <a:lnTo>
                    <a:pt x="4190" y="4740"/>
                  </a:lnTo>
                  <a:lnTo>
                    <a:pt x="1242" y="21909"/>
                  </a:lnTo>
                  <a:lnTo>
                    <a:pt x="109" y="61156"/>
                  </a:lnTo>
                  <a:lnTo>
                    <a:pt x="15" y="104332"/>
                  </a:lnTo>
                  <a:lnTo>
                    <a:pt x="0" y="131493"/>
                  </a:lnTo>
                  <a:lnTo>
                    <a:pt x="0" y="87631"/>
                  </a:lnTo>
                  <a:lnTo>
                    <a:pt x="991" y="71689"/>
                  </a:lnTo>
                  <a:lnTo>
                    <a:pt x="4740" y="57989"/>
                  </a:lnTo>
                  <a:lnTo>
                    <a:pt x="22360" y="33025"/>
                  </a:lnTo>
                  <a:lnTo>
                    <a:pt x="44950" y="11631"/>
                  </a:lnTo>
                  <a:lnTo>
                    <a:pt x="59039" y="2297"/>
                  </a:lnTo>
                  <a:lnTo>
                    <a:pt x="66257" y="3667"/>
                  </a:lnTo>
                  <a:lnTo>
                    <a:pt x="70960" y="5421"/>
                  </a:lnTo>
                  <a:lnTo>
                    <a:pt x="74097" y="9567"/>
                  </a:lnTo>
                  <a:lnTo>
                    <a:pt x="85953" y="53425"/>
                  </a:lnTo>
                  <a:lnTo>
                    <a:pt x="88857" y="90648"/>
                  </a:lnTo>
                  <a:lnTo>
                    <a:pt x="90203" y="117161"/>
                  </a:lnTo>
                  <a:lnTo>
                    <a:pt x="10715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61"/>
            <p:cNvSpPr/>
            <p:nvPr/>
          </p:nvSpPr>
          <p:spPr>
            <a:xfrm>
              <a:off x="5591040" y="1276945"/>
              <a:ext cx="123961" cy="139586"/>
            </a:xfrm>
            <a:custGeom>
              <a:avLst/>
              <a:gdLst/>
              <a:ahLst/>
              <a:cxnLst/>
              <a:rect l="0" t="0" r="0" b="0"/>
              <a:pathLst>
                <a:path w="123961" h="139586">
                  <a:moveTo>
                    <a:pt x="79311" y="0"/>
                  </a:moveTo>
                  <a:lnTo>
                    <a:pt x="69830" y="4741"/>
                  </a:lnTo>
                  <a:lnTo>
                    <a:pt x="67038" y="7129"/>
                  </a:lnTo>
                  <a:lnTo>
                    <a:pt x="35284" y="48931"/>
                  </a:lnTo>
                  <a:lnTo>
                    <a:pt x="10973" y="93119"/>
                  </a:lnTo>
                  <a:lnTo>
                    <a:pt x="2508" y="114022"/>
                  </a:lnTo>
                  <a:lnTo>
                    <a:pt x="0" y="131239"/>
                  </a:lnTo>
                  <a:lnTo>
                    <a:pt x="639" y="135118"/>
                  </a:lnTo>
                  <a:lnTo>
                    <a:pt x="2059" y="137704"/>
                  </a:lnTo>
                  <a:lnTo>
                    <a:pt x="3997" y="139427"/>
                  </a:lnTo>
                  <a:lnTo>
                    <a:pt x="7274" y="139585"/>
                  </a:lnTo>
                  <a:lnTo>
                    <a:pt x="32392" y="130144"/>
                  </a:lnTo>
                  <a:lnTo>
                    <a:pt x="49755" y="117054"/>
                  </a:lnTo>
                  <a:lnTo>
                    <a:pt x="71416" y="83572"/>
                  </a:lnTo>
                  <a:lnTo>
                    <a:pt x="83012" y="55997"/>
                  </a:lnTo>
                  <a:lnTo>
                    <a:pt x="83763" y="51222"/>
                  </a:lnTo>
                  <a:lnTo>
                    <a:pt x="79543" y="28694"/>
                  </a:lnTo>
                  <a:lnTo>
                    <a:pt x="71213" y="68927"/>
                  </a:lnTo>
                  <a:lnTo>
                    <a:pt x="71447" y="108528"/>
                  </a:lnTo>
                  <a:lnTo>
                    <a:pt x="75154" y="117027"/>
                  </a:lnTo>
                  <a:lnTo>
                    <a:pt x="82820" y="127389"/>
                  </a:lnTo>
                  <a:lnTo>
                    <a:pt x="91124" y="131032"/>
                  </a:lnTo>
                  <a:lnTo>
                    <a:pt x="123960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2"/>
            <p:cNvSpPr/>
            <p:nvPr/>
          </p:nvSpPr>
          <p:spPr>
            <a:xfrm>
              <a:off x="5376250" y="1160859"/>
              <a:ext cx="160157" cy="266047"/>
            </a:xfrm>
            <a:custGeom>
              <a:avLst/>
              <a:gdLst/>
              <a:ahLst/>
              <a:cxnLst/>
              <a:rect l="0" t="0" r="0" b="0"/>
              <a:pathLst>
                <a:path w="160157" h="266047">
                  <a:moveTo>
                    <a:pt x="160156" y="0"/>
                  </a:moveTo>
                  <a:lnTo>
                    <a:pt x="130345" y="0"/>
                  </a:lnTo>
                  <a:lnTo>
                    <a:pt x="111967" y="9481"/>
                  </a:lnTo>
                  <a:lnTo>
                    <a:pt x="74048" y="41982"/>
                  </a:lnTo>
                  <a:lnTo>
                    <a:pt x="51298" y="73845"/>
                  </a:lnTo>
                  <a:lnTo>
                    <a:pt x="30448" y="114705"/>
                  </a:lnTo>
                  <a:lnTo>
                    <a:pt x="12752" y="158698"/>
                  </a:lnTo>
                  <a:lnTo>
                    <a:pt x="1373" y="200374"/>
                  </a:lnTo>
                  <a:lnTo>
                    <a:pt x="0" y="229145"/>
                  </a:lnTo>
                  <a:lnTo>
                    <a:pt x="4970" y="246040"/>
                  </a:lnTo>
                  <a:lnTo>
                    <a:pt x="9074" y="253324"/>
                  </a:lnTo>
                  <a:lnTo>
                    <a:pt x="15779" y="258179"/>
                  </a:lnTo>
                  <a:lnTo>
                    <a:pt x="42191" y="265013"/>
                  </a:lnTo>
                  <a:lnTo>
                    <a:pt x="64460" y="266046"/>
                  </a:lnTo>
                  <a:lnTo>
                    <a:pt x="102170" y="260090"/>
                  </a:lnTo>
                  <a:lnTo>
                    <a:pt x="132277" y="252055"/>
                  </a:lnTo>
                  <a:lnTo>
                    <a:pt x="160156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63"/>
            <p:cNvSpPr/>
            <p:nvPr/>
          </p:nvSpPr>
          <p:spPr>
            <a:xfrm>
              <a:off x="4955977" y="1331090"/>
              <a:ext cx="151805" cy="192836"/>
            </a:xfrm>
            <a:custGeom>
              <a:avLst/>
              <a:gdLst/>
              <a:ahLst/>
              <a:cxnLst/>
              <a:rect l="0" t="0" r="0" b="0"/>
              <a:pathLst>
                <a:path w="151805" h="192836">
                  <a:moveTo>
                    <a:pt x="0" y="79801"/>
                  </a:moveTo>
                  <a:lnTo>
                    <a:pt x="35606" y="78808"/>
                  </a:lnTo>
                  <a:lnTo>
                    <a:pt x="44929" y="75060"/>
                  </a:lnTo>
                  <a:lnTo>
                    <a:pt x="88678" y="40653"/>
                  </a:lnTo>
                  <a:lnTo>
                    <a:pt x="101240" y="24104"/>
                  </a:lnTo>
                  <a:lnTo>
                    <a:pt x="105403" y="12476"/>
                  </a:lnTo>
                  <a:lnTo>
                    <a:pt x="106376" y="5891"/>
                  </a:lnTo>
                  <a:lnTo>
                    <a:pt x="104652" y="3739"/>
                  </a:lnTo>
                  <a:lnTo>
                    <a:pt x="91711" y="0"/>
                  </a:lnTo>
                  <a:lnTo>
                    <a:pt x="75790" y="4342"/>
                  </a:lnTo>
                  <a:lnTo>
                    <a:pt x="63119" y="14513"/>
                  </a:lnTo>
                  <a:lnTo>
                    <a:pt x="29488" y="55413"/>
                  </a:lnTo>
                  <a:lnTo>
                    <a:pt x="21304" y="77866"/>
                  </a:lnTo>
                  <a:lnTo>
                    <a:pt x="18539" y="112712"/>
                  </a:lnTo>
                  <a:lnTo>
                    <a:pt x="22800" y="141476"/>
                  </a:lnTo>
                  <a:lnTo>
                    <a:pt x="30347" y="159370"/>
                  </a:lnTo>
                  <a:lnTo>
                    <a:pt x="43608" y="180436"/>
                  </a:lnTo>
                  <a:lnTo>
                    <a:pt x="50900" y="185586"/>
                  </a:lnTo>
                  <a:lnTo>
                    <a:pt x="79133" y="192835"/>
                  </a:lnTo>
                  <a:lnTo>
                    <a:pt x="151804" y="186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64"/>
            <p:cNvSpPr/>
            <p:nvPr/>
          </p:nvSpPr>
          <p:spPr>
            <a:xfrm>
              <a:off x="4438054" y="1054240"/>
              <a:ext cx="446486" cy="437019"/>
            </a:xfrm>
            <a:custGeom>
              <a:avLst/>
              <a:gdLst/>
              <a:ahLst/>
              <a:cxnLst/>
              <a:rect l="0" t="0" r="0" b="0"/>
              <a:pathLst>
                <a:path w="446486" h="437019">
                  <a:moveTo>
                    <a:pt x="0" y="79830"/>
                  </a:moveTo>
                  <a:lnTo>
                    <a:pt x="7689" y="87519"/>
                  </a:lnTo>
                  <a:lnTo>
                    <a:pt x="46108" y="101080"/>
                  </a:lnTo>
                  <a:lnTo>
                    <a:pt x="71870" y="104978"/>
                  </a:lnTo>
                  <a:lnTo>
                    <a:pt x="107836" y="101393"/>
                  </a:lnTo>
                  <a:lnTo>
                    <a:pt x="138217" y="96689"/>
                  </a:lnTo>
                  <a:lnTo>
                    <a:pt x="180852" y="88464"/>
                  </a:lnTo>
                  <a:lnTo>
                    <a:pt x="214983" y="79742"/>
                  </a:lnTo>
                  <a:lnTo>
                    <a:pt x="257330" y="72647"/>
                  </a:lnTo>
                  <a:lnTo>
                    <a:pt x="294747" y="57197"/>
                  </a:lnTo>
                  <a:lnTo>
                    <a:pt x="332514" y="38508"/>
                  </a:lnTo>
                  <a:lnTo>
                    <a:pt x="375139" y="14899"/>
                  </a:lnTo>
                  <a:lnTo>
                    <a:pt x="380049" y="8639"/>
                  </a:lnTo>
                  <a:lnTo>
                    <a:pt x="383748" y="0"/>
                  </a:lnTo>
                  <a:lnTo>
                    <a:pt x="383973" y="40604"/>
                  </a:lnTo>
                  <a:lnTo>
                    <a:pt x="383976" y="84135"/>
                  </a:lnTo>
                  <a:lnTo>
                    <a:pt x="383977" y="120463"/>
                  </a:lnTo>
                  <a:lnTo>
                    <a:pt x="379237" y="159404"/>
                  </a:lnTo>
                  <a:lnTo>
                    <a:pt x="375875" y="197744"/>
                  </a:lnTo>
                  <a:lnTo>
                    <a:pt x="375293" y="236917"/>
                  </a:lnTo>
                  <a:lnTo>
                    <a:pt x="374128" y="276966"/>
                  </a:lnTo>
                  <a:lnTo>
                    <a:pt x="362628" y="321218"/>
                  </a:lnTo>
                  <a:lnTo>
                    <a:pt x="357506" y="359112"/>
                  </a:lnTo>
                  <a:lnTo>
                    <a:pt x="357401" y="359284"/>
                  </a:lnTo>
                  <a:lnTo>
                    <a:pt x="357192" y="326224"/>
                  </a:lnTo>
                  <a:lnTo>
                    <a:pt x="362481" y="313031"/>
                  </a:lnTo>
                  <a:lnTo>
                    <a:pt x="386741" y="282819"/>
                  </a:lnTo>
                  <a:lnTo>
                    <a:pt x="395458" y="279188"/>
                  </a:lnTo>
                  <a:lnTo>
                    <a:pt x="412482" y="276857"/>
                  </a:lnTo>
                  <a:lnTo>
                    <a:pt x="419136" y="279184"/>
                  </a:lnTo>
                  <a:lnTo>
                    <a:pt x="422299" y="281194"/>
                  </a:lnTo>
                  <a:lnTo>
                    <a:pt x="431491" y="298244"/>
                  </a:lnTo>
                  <a:lnTo>
                    <a:pt x="443824" y="336685"/>
                  </a:lnTo>
                  <a:lnTo>
                    <a:pt x="445960" y="371669"/>
                  </a:lnTo>
                  <a:lnTo>
                    <a:pt x="446416" y="416138"/>
                  </a:lnTo>
                  <a:lnTo>
                    <a:pt x="446485" y="437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65"/>
            <p:cNvSpPr/>
            <p:nvPr/>
          </p:nvSpPr>
          <p:spPr>
            <a:xfrm>
              <a:off x="4616648" y="1116320"/>
              <a:ext cx="26790" cy="419587"/>
            </a:xfrm>
            <a:custGeom>
              <a:avLst/>
              <a:gdLst/>
              <a:ahLst/>
              <a:cxnLst/>
              <a:rect l="0" t="0" r="0" b="0"/>
              <a:pathLst>
                <a:path w="26790" h="419587">
                  <a:moveTo>
                    <a:pt x="0" y="8821"/>
                  </a:moveTo>
                  <a:lnTo>
                    <a:pt x="0" y="0"/>
                  </a:lnTo>
                  <a:lnTo>
                    <a:pt x="0" y="12329"/>
                  </a:lnTo>
                  <a:lnTo>
                    <a:pt x="2646" y="17987"/>
                  </a:lnTo>
                  <a:lnTo>
                    <a:pt x="4740" y="20885"/>
                  </a:lnTo>
                  <a:lnTo>
                    <a:pt x="14822" y="60753"/>
                  </a:lnTo>
                  <a:lnTo>
                    <a:pt x="17259" y="100144"/>
                  </a:lnTo>
                  <a:lnTo>
                    <a:pt x="17741" y="136662"/>
                  </a:lnTo>
                  <a:lnTo>
                    <a:pt x="17824" y="170943"/>
                  </a:lnTo>
                  <a:lnTo>
                    <a:pt x="17844" y="200930"/>
                  </a:lnTo>
                  <a:lnTo>
                    <a:pt x="17852" y="233109"/>
                  </a:lnTo>
                  <a:lnTo>
                    <a:pt x="17858" y="277131"/>
                  </a:lnTo>
                  <a:lnTo>
                    <a:pt x="17859" y="310901"/>
                  </a:lnTo>
                  <a:lnTo>
                    <a:pt x="17859" y="345601"/>
                  </a:lnTo>
                  <a:lnTo>
                    <a:pt x="18852" y="378041"/>
                  </a:lnTo>
                  <a:lnTo>
                    <a:pt x="26789" y="419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55" y="-32657"/>
            <a:ext cx="7467600" cy="1143000"/>
          </a:xfrm>
        </p:spPr>
        <p:txBody>
          <a:bodyPr/>
          <a:lstStyle/>
          <a:p>
            <a:r>
              <a:rPr lang="fr-FR" b="1" u="sng" dirty="0" smtClean="0"/>
              <a:t>A Global </a:t>
            </a:r>
            <a:r>
              <a:rPr lang="fr-FR" b="1" u="sng" dirty="0" err="1" smtClean="0"/>
              <a:t>view</a:t>
            </a:r>
            <a:r>
              <a:rPr lang="fr-FR" b="1" u="sng" dirty="0" smtClean="0"/>
              <a:t> (p. 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755" y="114300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 No national economy is separate from other economies. </a:t>
            </a:r>
          </a:p>
          <a:p>
            <a:endParaRPr lang="en-CA" dirty="0" smtClean="0"/>
          </a:p>
          <a:p>
            <a:r>
              <a:rPr lang="en-CA" dirty="0" smtClean="0"/>
              <a:t>Almost all countries make goods that are sold to other countries and buy goods that are made in other countries. </a:t>
            </a:r>
          </a:p>
          <a:p>
            <a:endParaRPr lang="en-CA" dirty="0" smtClean="0"/>
          </a:p>
          <a:p>
            <a:r>
              <a:rPr lang="en-CA" dirty="0" smtClean="0"/>
              <a:t>World economies rely on the notion of importing and exporting.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b="1" u="sng" dirty="0" smtClean="0"/>
              <a:t>Import </a:t>
            </a:r>
            <a:r>
              <a:rPr lang="en-CA" dirty="0" smtClean="0"/>
              <a:t>– a product bought from another country to be sold here in Canada.</a:t>
            </a:r>
          </a:p>
          <a:p>
            <a:pPr marL="0" indent="0">
              <a:buNone/>
            </a:pPr>
            <a:r>
              <a:rPr lang="en-CA" b="1" u="sng" dirty="0" smtClean="0"/>
              <a:t>Export</a:t>
            </a:r>
            <a:r>
              <a:rPr lang="en-CA" dirty="0" smtClean="0"/>
              <a:t> – A Canadian product bought by another country to be sold there.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4" name="SMARTInkShape-Group27"/>
          <p:cNvGrpSpPr/>
          <p:nvPr/>
        </p:nvGrpSpPr>
        <p:grpSpPr>
          <a:xfrm>
            <a:off x="1455539" y="5813226"/>
            <a:ext cx="1902024" cy="410767"/>
            <a:chOff x="1455539" y="5813226"/>
            <a:chExt cx="1902024" cy="410767"/>
          </a:xfrm>
        </p:grpSpPr>
        <p:sp>
          <p:nvSpPr>
            <p:cNvPr id="4" name="SMARTInkShape-166"/>
            <p:cNvSpPr/>
            <p:nvPr/>
          </p:nvSpPr>
          <p:spPr>
            <a:xfrm>
              <a:off x="1455539" y="5859172"/>
              <a:ext cx="294523" cy="213016"/>
            </a:xfrm>
            <a:custGeom>
              <a:avLst/>
              <a:gdLst/>
              <a:ahLst/>
              <a:cxnLst/>
              <a:rect l="0" t="0" r="0" b="0"/>
              <a:pathLst>
                <a:path w="294523" h="213016">
                  <a:moveTo>
                    <a:pt x="0" y="114789"/>
                  </a:moveTo>
                  <a:lnTo>
                    <a:pt x="43479" y="114789"/>
                  </a:lnTo>
                  <a:lnTo>
                    <a:pt x="84945" y="106410"/>
                  </a:lnTo>
                  <a:lnTo>
                    <a:pt x="124634" y="105907"/>
                  </a:lnTo>
                  <a:lnTo>
                    <a:pt x="145408" y="103227"/>
                  </a:lnTo>
                  <a:lnTo>
                    <a:pt x="189608" y="97482"/>
                  </a:lnTo>
                  <a:lnTo>
                    <a:pt x="230036" y="96962"/>
                  </a:lnTo>
                  <a:lnTo>
                    <a:pt x="247818" y="96932"/>
                  </a:lnTo>
                  <a:lnTo>
                    <a:pt x="248556" y="95939"/>
                  </a:lnTo>
                  <a:lnTo>
                    <a:pt x="249376" y="92189"/>
                  </a:lnTo>
                  <a:lnTo>
                    <a:pt x="248602" y="90792"/>
                  </a:lnTo>
                  <a:lnTo>
                    <a:pt x="247094" y="89862"/>
                  </a:lnTo>
                  <a:lnTo>
                    <a:pt x="240231" y="88551"/>
                  </a:lnTo>
                  <a:lnTo>
                    <a:pt x="237545" y="88368"/>
                  </a:lnTo>
                  <a:lnTo>
                    <a:pt x="231914" y="85517"/>
                  </a:lnTo>
                  <a:lnTo>
                    <a:pt x="209134" y="72790"/>
                  </a:lnTo>
                  <a:lnTo>
                    <a:pt x="168982" y="58191"/>
                  </a:lnTo>
                  <a:lnTo>
                    <a:pt x="129458" y="36403"/>
                  </a:lnTo>
                  <a:lnTo>
                    <a:pt x="86180" y="10829"/>
                  </a:lnTo>
                  <a:lnTo>
                    <a:pt x="81959" y="9054"/>
                  </a:lnTo>
                  <a:lnTo>
                    <a:pt x="74004" y="7061"/>
                  </a:lnTo>
                  <a:lnTo>
                    <a:pt x="68278" y="3079"/>
                  </a:lnTo>
                  <a:lnTo>
                    <a:pt x="67347" y="1619"/>
                  </a:lnTo>
                  <a:lnTo>
                    <a:pt x="67718" y="647"/>
                  </a:lnTo>
                  <a:lnTo>
                    <a:pt x="68958" y="0"/>
                  </a:lnTo>
                  <a:lnTo>
                    <a:pt x="69784" y="560"/>
                  </a:lnTo>
                  <a:lnTo>
                    <a:pt x="71220" y="6506"/>
                  </a:lnTo>
                  <a:lnTo>
                    <a:pt x="104967" y="10234"/>
                  </a:lnTo>
                  <a:lnTo>
                    <a:pt x="108673" y="12344"/>
                  </a:lnTo>
                  <a:lnTo>
                    <a:pt x="147981" y="16191"/>
                  </a:lnTo>
                  <a:lnTo>
                    <a:pt x="172473" y="17481"/>
                  </a:lnTo>
                  <a:lnTo>
                    <a:pt x="214481" y="25650"/>
                  </a:lnTo>
                  <a:lnTo>
                    <a:pt x="257116" y="38761"/>
                  </a:lnTo>
                  <a:lnTo>
                    <a:pt x="276185" y="45393"/>
                  </a:lnTo>
                  <a:lnTo>
                    <a:pt x="282491" y="49220"/>
                  </a:lnTo>
                  <a:lnTo>
                    <a:pt x="288601" y="50920"/>
                  </a:lnTo>
                  <a:lnTo>
                    <a:pt x="290627" y="52366"/>
                  </a:lnTo>
                  <a:lnTo>
                    <a:pt x="291978" y="54322"/>
                  </a:lnTo>
                  <a:lnTo>
                    <a:pt x="294146" y="59851"/>
                  </a:lnTo>
                  <a:lnTo>
                    <a:pt x="294522" y="65547"/>
                  </a:lnTo>
                  <a:lnTo>
                    <a:pt x="291963" y="70745"/>
                  </a:lnTo>
                  <a:lnTo>
                    <a:pt x="289892" y="73520"/>
                  </a:lnTo>
                  <a:lnTo>
                    <a:pt x="273429" y="113218"/>
                  </a:lnTo>
                  <a:lnTo>
                    <a:pt x="243519" y="152395"/>
                  </a:lnTo>
                  <a:lnTo>
                    <a:pt x="214523" y="195548"/>
                  </a:lnTo>
                  <a:lnTo>
                    <a:pt x="208453" y="205253"/>
                  </a:lnTo>
                  <a:lnTo>
                    <a:pt x="196453" y="213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67"/>
            <p:cNvSpPr/>
            <p:nvPr/>
          </p:nvSpPr>
          <p:spPr>
            <a:xfrm>
              <a:off x="1884375" y="5933869"/>
              <a:ext cx="105058" cy="147203"/>
            </a:xfrm>
            <a:custGeom>
              <a:avLst/>
              <a:gdLst/>
              <a:ahLst/>
              <a:cxnLst/>
              <a:rect l="0" t="0" r="0" b="0"/>
              <a:pathLst>
                <a:path w="105058" h="147203">
                  <a:moveTo>
                    <a:pt x="98015" y="13302"/>
                  </a:moveTo>
                  <a:lnTo>
                    <a:pt x="93275" y="13302"/>
                  </a:lnTo>
                  <a:lnTo>
                    <a:pt x="88302" y="10657"/>
                  </a:lnTo>
                  <a:lnTo>
                    <a:pt x="81765" y="5615"/>
                  </a:lnTo>
                  <a:lnTo>
                    <a:pt x="66412" y="0"/>
                  </a:lnTo>
                  <a:lnTo>
                    <a:pt x="51227" y="115"/>
                  </a:lnTo>
                  <a:lnTo>
                    <a:pt x="11960" y="6645"/>
                  </a:lnTo>
                  <a:lnTo>
                    <a:pt x="2193" y="11987"/>
                  </a:lnTo>
                  <a:lnTo>
                    <a:pt x="1392" y="13418"/>
                  </a:lnTo>
                  <a:lnTo>
                    <a:pt x="264" y="21164"/>
                  </a:lnTo>
                  <a:lnTo>
                    <a:pt x="0" y="30356"/>
                  </a:lnTo>
                  <a:lnTo>
                    <a:pt x="2529" y="38410"/>
                  </a:lnTo>
                  <a:lnTo>
                    <a:pt x="12236" y="56406"/>
                  </a:lnTo>
                  <a:lnTo>
                    <a:pt x="23181" y="64871"/>
                  </a:lnTo>
                  <a:lnTo>
                    <a:pt x="63311" y="87600"/>
                  </a:lnTo>
                  <a:lnTo>
                    <a:pt x="82929" y="98608"/>
                  </a:lnTo>
                  <a:lnTo>
                    <a:pt x="94097" y="102409"/>
                  </a:lnTo>
                  <a:lnTo>
                    <a:pt x="100573" y="106814"/>
                  </a:lnTo>
                  <a:lnTo>
                    <a:pt x="104113" y="112079"/>
                  </a:lnTo>
                  <a:lnTo>
                    <a:pt x="105057" y="114873"/>
                  </a:lnTo>
                  <a:lnTo>
                    <a:pt x="104694" y="117726"/>
                  </a:lnTo>
                  <a:lnTo>
                    <a:pt x="101645" y="123544"/>
                  </a:lnTo>
                  <a:lnTo>
                    <a:pt x="85905" y="141304"/>
                  </a:lnTo>
                  <a:lnTo>
                    <a:pt x="80065" y="144606"/>
                  </a:lnTo>
                  <a:lnTo>
                    <a:pt x="68554" y="146465"/>
                  </a:lnTo>
                  <a:lnTo>
                    <a:pt x="41827" y="147202"/>
                  </a:lnTo>
                  <a:lnTo>
                    <a:pt x="38728" y="145233"/>
                  </a:lnTo>
                  <a:lnTo>
                    <a:pt x="17648" y="1115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68"/>
            <p:cNvSpPr/>
            <p:nvPr/>
          </p:nvSpPr>
          <p:spPr>
            <a:xfrm>
              <a:off x="2098488" y="5822156"/>
              <a:ext cx="124592" cy="276821"/>
            </a:xfrm>
            <a:custGeom>
              <a:avLst/>
              <a:gdLst/>
              <a:ahLst/>
              <a:cxnLst/>
              <a:rect l="0" t="0" r="0" b="0"/>
              <a:pathLst>
                <a:path w="124592" h="276821">
                  <a:moveTo>
                    <a:pt x="17848" y="0"/>
                  </a:moveTo>
                  <a:lnTo>
                    <a:pt x="5419" y="24858"/>
                  </a:lnTo>
                  <a:lnTo>
                    <a:pt x="5048" y="41475"/>
                  </a:lnTo>
                  <a:lnTo>
                    <a:pt x="6206" y="60105"/>
                  </a:lnTo>
                  <a:lnTo>
                    <a:pt x="1511" y="96171"/>
                  </a:lnTo>
                  <a:lnTo>
                    <a:pt x="440" y="135983"/>
                  </a:lnTo>
                  <a:lnTo>
                    <a:pt x="78" y="179658"/>
                  </a:lnTo>
                  <a:lnTo>
                    <a:pt x="0" y="220737"/>
                  </a:lnTo>
                  <a:lnTo>
                    <a:pt x="986" y="232050"/>
                  </a:lnTo>
                  <a:lnTo>
                    <a:pt x="2638" y="235067"/>
                  </a:lnTo>
                  <a:lnTo>
                    <a:pt x="7677" y="239909"/>
                  </a:lnTo>
                  <a:lnTo>
                    <a:pt x="8091" y="239314"/>
                  </a:lnTo>
                  <a:lnTo>
                    <a:pt x="11401" y="228585"/>
                  </a:lnTo>
                  <a:lnTo>
                    <a:pt x="14982" y="218672"/>
                  </a:lnTo>
                  <a:lnTo>
                    <a:pt x="17991" y="202926"/>
                  </a:lnTo>
                  <a:lnTo>
                    <a:pt x="23733" y="189551"/>
                  </a:lnTo>
                  <a:lnTo>
                    <a:pt x="26376" y="150895"/>
                  </a:lnTo>
                  <a:lnTo>
                    <a:pt x="26767" y="113395"/>
                  </a:lnTo>
                  <a:lnTo>
                    <a:pt x="27763" y="111316"/>
                  </a:lnTo>
                  <a:lnTo>
                    <a:pt x="29419" y="109929"/>
                  </a:lnTo>
                  <a:lnTo>
                    <a:pt x="31515" y="109004"/>
                  </a:lnTo>
                  <a:lnTo>
                    <a:pt x="33905" y="109381"/>
                  </a:lnTo>
                  <a:lnTo>
                    <a:pt x="39206" y="112444"/>
                  </a:lnTo>
                  <a:lnTo>
                    <a:pt x="72230" y="154773"/>
                  </a:lnTo>
                  <a:lnTo>
                    <a:pt x="84232" y="174181"/>
                  </a:lnTo>
                  <a:lnTo>
                    <a:pt x="104319" y="217466"/>
                  </a:lnTo>
                  <a:lnTo>
                    <a:pt x="113459" y="238491"/>
                  </a:lnTo>
                  <a:lnTo>
                    <a:pt x="115904" y="245894"/>
                  </a:lnTo>
                  <a:lnTo>
                    <a:pt x="121867" y="256634"/>
                  </a:lnTo>
                  <a:lnTo>
                    <a:pt x="124591" y="273770"/>
                  </a:lnTo>
                  <a:lnTo>
                    <a:pt x="123737" y="274787"/>
                  </a:lnTo>
                  <a:lnTo>
                    <a:pt x="116074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69"/>
            <p:cNvSpPr/>
            <p:nvPr/>
          </p:nvSpPr>
          <p:spPr>
            <a:xfrm>
              <a:off x="2321719" y="5982889"/>
              <a:ext cx="1" cy="107158"/>
            </a:xfrm>
            <a:custGeom>
              <a:avLst/>
              <a:gdLst/>
              <a:ahLst/>
              <a:cxnLst/>
              <a:rect l="0" t="0" r="0" b="0"/>
              <a:pathLst>
                <a:path w="1" h="107158">
                  <a:moveTo>
                    <a:pt x="0" y="0"/>
                  </a:moveTo>
                  <a:lnTo>
                    <a:pt x="0" y="42861"/>
                  </a:lnTo>
                  <a:lnTo>
                    <a:pt x="0" y="81309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70"/>
            <p:cNvSpPr/>
            <p:nvPr/>
          </p:nvSpPr>
          <p:spPr>
            <a:xfrm>
              <a:off x="2428875" y="6027539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3561" y="51721"/>
                  </a:lnTo>
                  <a:lnTo>
                    <a:pt x="17293" y="93559"/>
                  </a:lnTo>
                  <a:lnTo>
                    <a:pt x="17748" y="137764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71"/>
            <p:cNvSpPr/>
            <p:nvPr/>
          </p:nvSpPr>
          <p:spPr>
            <a:xfrm>
              <a:off x="2464594" y="5992457"/>
              <a:ext cx="115389" cy="105981"/>
            </a:xfrm>
            <a:custGeom>
              <a:avLst/>
              <a:gdLst/>
              <a:ahLst/>
              <a:cxnLst/>
              <a:rect l="0" t="0" r="0" b="0"/>
              <a:pathLst>
                <a:path w="115389" h="105981">
                  <a:moveTo>
                    <a:pt x="0" y="52941"/>
                  </a:moveTo>
                  <a:lnTo>
                    <a:pt x="0" y="32823"/>
                  </a:lnTo>
                  <a:lnTo>
                    <a:pt x="4740" y="18648"/>
                  </a:lnTo>
                  <a:lnTo>
                    <a:pt x="12429" y="6621"/>
                  </a:lnTo>
                  <a:lnTo>
                    <a:pt x="18091" y="2589"/>
                  </a:lnTo>
                  <a:lnTo>
                    <a:pt x="24908" y="796"/>
                  </a:lnTo>
                  <a:lnTo>
                    <a:pt x="34552" y="0"/>
                  </a:lnTo>
                  <a:lnTo>
                    <a:pt x="42807" y="2292"/>
                  </a:lnTo>
                  <a:lnTo>
                    <a:pt x="74857" y="25111"/>
                  </a:lnTo>
                  <a:lnTo>
                    <a:pt x="99710" y="53507"/>
                  </a:lnTo>
                  <a:lnTo>
                    <a:pt x="112557" y="76607"/>
                  </a:lnTo>
                  <a:lnTo>
                    <a:pt x="115388" y="91021"/>
                  </a:lnTo>
                  <a:lnTo>
                    <a:pt x="113130" y="97316"/>
                  </a:lnTo>
                  <a:lnTo>
                    <a:pt x="111139" y="100384"/>
                  </a:lnTo>
                  <a:lnTo>
                    <a:pt x="108819" y="102429"/>
                  </a:lnTo>
                  <a:lnTo>
                    <a:pt x="103596" y="104701"/>
                  </a:lnTo>
                  <a:lnTo>
                    <a:pt x="95077" y="105980"/>
                  </a:lnTo>
                  <a:lnTo>
                    <a:pt x="54027" y="92249"/>
                  </a:lnTo>
                  <a:lnTo>
                    <a:pt x="44517" y="90255"/>
                  </a:lnTo>
                  <a:lnTo>
                    <a:pt x="41584" y="88731"/>
                  </a:lnTo>
                  <a:lnTo>
                    <a:pt x="39629" y="86723"/>
                  </a:lnTo>
                  <a:lnTo>
                    <a:pt x="26789" y="70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72"/>
            <p:cNvSpPr/>
            <p:nvPr/>
          </p:nvSpPr>
          <p:spPr>
            <a:xfrm>
              <a:off x="2759392" y="5938291"/>
              <a:ext cx="132801" cy="160229"/>
            </a:xfrm>
            <a:custGeom>
              <a:avLst/>
              <a:gdLst/>
              <a:ahLst/>
              <a:cxnLst/>
              <a:rect l="0" t="0" r="0" b="0"/>
              <a:pathLst>
                <a:path w="132801" h="160229">
                  <a:moveTo>
                    <a:pt x="17741" y="35670"/>
                  </a:moveTo>
                  <a:lnTo>
                    <a:pt x="10052" y="35670"/>
                  </a:lnTo>
                  <a:lnTo>
                    <a:pt x="4439" y="45150"/>
                  </a:lnTo>
                  <a:lnTo>
                    <a:pt x="781" y="65139"/>
                  </a:lnTo>
                  <a:lnTo>
                    <a:pt x="0" y="92344"/>
                  </a:lnTo>
                  <a:lnTo>
                    <a:pt x="16678" y="134304"/>
                  </a:lnTo>
                  <a:lnTo>
                    <a:pt x="23222" y="148960"/>
                  </a:lnTo>
                  <a:lnTo>
                    <a:pt x="29437" y="155473"/>
                  </a:lnTo>
                  <a:lnTo>
                    <a:pt x="38153" y="158369"/>
                  </a:lnTo>
                  <a:lnTo>
                    <a:pt x="55176" y="160228"/>
                  </a:lnTo>
                  <a:lnTo>
                    <a:pt x="61829" y="157836"/>
                  </a:lnTo>
                  <a:lnTo>
                    <a:pt x="96885" y="126130"/>
                  </a:lnTo>
                  <a:lnTo>
                    <a:pt x="102526" y="117877"/>
                  </a:lnTo>
                  <a:lnTo>
                    <a:pt x="125012" y="73849"/>
                  </a:lnTo>
                  <a:lnTo>
                    <a:pt x="127950" y="70053"/>
                  </a:lnTo>
                  <a:lnTo>
                    <a:pt x="128917" y="65537"/>
                  </a:lnTo>
                  <a:lnTo>
                    <a:pt x="127521" y="50693"/>
                  </a:lnTo>
                  <a:lnTo>
                    <a:pt x="132800" y="28362"/>
                  </a:lnTo>
                  <a:lnTo>
                    <a:pt x="130725" y="19854"/>
                  </a:lnTo>
                  <a:lnTo>
                    <a:pt x="127487" y="12766"/>
                  </a:lnTo>
                  <a:lnTo>
                    <a:pt x="126048" y="6309"/>
                  </a:lnTo>
                  <a:lnTo>
                    <a:pt x="124672" y="4189"/>
                  </a:lnTo>
                  <a:lnTo>
                    <a:pt x="122763" y="2776"/>
                  </a:lnTo>
                  <a:lnTo>
                    <a:pt x="117310" y="509"/>
                  </a:lnTo>
                  <a:lnTo>
                    <a:pt x="95968" y="0"/>
                  </a:lnTo>
                  <a:lnTo>
                    <a:pt x="89550" y="2619"/>
                  </a:lnTo>
                  <a:lnTo>
                    <a:pt x="83390" y="6098"/>
                  </a:lnTo>
                  <a:lnTo>
                    <a:pt x="74345" y="9048"/>
                  </a:lnTo>
                  <a:lnTo>
                    <a:pt x="50485" y="29839"/>
                  </a:lnTo>
                  <a:lnTo>
                    <a:pt x="47176" y="35724"/>
                  </a:lnTo>
                  <a:lnTo>
                    <a:pt x="44530" y="445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73"/>
            <p:cNvSpPr/>
            <p:nvPr/>
          </p:nvSpPr>
          <p:spPr>
            <a:xfrm>
              <a:off x="2965897" y="5959990"/>
              <a:ext cx="150565" cy="147917"/>
            </a:xfrm>
            <a:custGeom>
              <a:avLst/>
              <a:gdLst/>
              <a:ahLst/>
              <a:cxnLst/>
              <a:rect l="0" t="0" r="0" b="0"/>
              <a:pathLst>
                <a:path w="150565" h="147917">
                  <a:moveTo>
                    <a:pt x="7689" y="13971"/>
                  </a:moveTo>
                  <a:lnTo>
                    <a:pt x="7689" y="30221"/>
                  </a:lnTo>
                  <a:lnTo>
                    <a:pt x="1552" y="39633"/>
                  </a:lnTo>
                  <a:lnTo>
                    <a:pt x="0" y="48858"/>
                  </a:lnTo>
                  <a:lnTo>
                    <a:pt x="1957" y="56926"/>
                  </a:lnTo>
                  <a:lnTo>
                    <a:pt x="5141" y="64812"/>
                  </a:lnTo>
                  <a:lnTo>
                    <a:pt x="8457" y="90467"/>
                  </a:lnTo>
                  <a:lnTo>
                    <a:pt x="17358" y="103091"/>
                  </a:lnTo>
                  <a:lnTo>
                    <a:pt x="21908" y="109142"/>
                  </a:lnTo>
                  <a:lnTo>
                    <a:pt x="27475" y="121112"/>
                  </a:lnTo>
                  <a:lnTo>
                    <a:pt x="33095" y="128289"/>
                  </a:lnTo>
                  <a:lnTo>
                    <a:pt x="36509" y="129271"/>
                  </a:lnTo>
                  <a:lnTo>
                    <a:pt x="38808" y="129533"/>
                  </a:lnTo>
                  <a:lnTo>
                    <a:pt x="51526" y="125162"/>
                  </a:lnTo>
                  <a:lnTo>
                    <a:pt x="63121" y="117582"/>
                  </a:lnTo>
                  <a:lnTo>
                    <a:pt x="67052" y="111945"/>
                  </a:lnTo>
                  <a:lnTo>
                    <a:pt x="69791" y="106132"/>
                  </a:lnTo>
                  <a:lnTo>
                    <a:pt x="84313" y="82238"/>
                  </a:lnTo>
                  <a:lnTo>
                    <a:pt x="96369" y="41360"/>
                  </a:lnTo>
                  <a:lnTo>
                    <a:pt x="96864" y="28973"/>
                  </a:lnTo>
                  <a:lnTo>
                    <a:pt x="99577" y="22953"/>
                  </a:lnTo>
                  <a:lnTo>
                    <a:pt x="103099" y="16970"/>
                  </a:lnTo>
                  <a:lnTo>
                    <a:pt x="105806" y="5564"/>
                  </a:lnTo>
                  <a:lnTo>
                    <a:pt x="105894" y="0"/>
                  </a:lnTo>
                  <a:lnTo>
                    <a:pt x="105915" y="34845"/>
                  </a:lnTo>
                  <a:lnTo>
                    <a:pt x="108561" y="40777"/>
                  </a:lnTo>
                  <a:lnTo>
                    <a:pt x="110656" y="43748"/>
                  </a:lnTo>
                  <a:lnTo>
                    <a:pt x="113604" y="57410"/>
                  </a:lnTo>
                  <a:lnTo>
                    <a:pt x="115592" y="73668"/>
                  </a:lnTo>
                  <a:lnTo>
                    <a:pt x="121864" y="94958"/>
                  </a:lnTo>
                  <a:lnTo>
                    <a:pt x="124515" y="117056"/>
                  </a:lnTo>
                  <a:lnTo>
                    <a:pt x="130793" y="129841"/>
                  </a:lnTo>
                  <a:lnTo>
                    <a:pt x="131430" y="132889"/>
                  </a:lnTo>
                  <a:lnTo>
                    <a:pt x="140281" y="146140"/>
                  </a:lnTo>
                  <a:lnTo>
                    <a:pt x="143679" y="147126"/>
                  </a:lnTo>
                  <a:lnTo>
                    <a:pt x="150564" y="1479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74"/>
            <p:cNvSpPr/>
            <p:nvPr/>
          </p:nvSpPr>
          <p:spPr>
            <a:xfrm>
              <a:off x="3241476" y="5813226"/>
              <a:ext cx="44650" cy="276821"/>
            </a:xfrm>
            <a:custGeom>
              <a:avLst/>
              <a:gdLst/>
              <a:ahLst/>
              <a:cxnLst/>
              <a:rect l="0" t="0" r="0" b="0"/>
              <a:pathLst>
                <a:path w="44650" h="276821">
                  <a:moveTo>
                    <a:pt x="0" y="0"/>
                  </a:moveTo>
                  <a:lnTo>
                    <a:pt x="0" y="43472"/>
                  </a:lnTo>
                  <a:lnTo>
                    <a:pt x="2646" y="51733"/>
                  </a:lnTo>
                  <a:lnTo>
                    <a:pt x="6137" y="59704"/>
                  </a:lnTo>
                  <a:lnTo>
                    <a:pt x="7689" y="69860"/>
                  </a:lnTo>
                  <a:lnTo>
                    <a:pt x="3540" y="92550"/>
                  </a:lnTo>
                  <a:lnTo>
                    <a:pt x="8528" y="133961"/>
                  </a:lnTo>
                  <a:lnTo>
                    <a:pt x="9869" y="163713"/>
                  </a:lnTo>
                  <a:lnTo>
                    <a:pt x="19951" y="202737"/>
                  </a:lnTo>
                  <a:lnTo>
                    <a:pt x="23750" y="211152"/>
                  </a:lnTo>
                  <a:lnTo>
                    <a:pt x="32847" y="252917"/>
                  </a:lnTo>
                  <a:lnTo>
                    <a:pt x="35607" y="271989"/>
                  </a:lnTo>
                  <a:lnTo>
                    <a:pt x="36636" y="273599"/>
                  </a:lnTo>
                  <a:lnTo>
                    <a:pt x="38315" y="274673"/>
                  </a:lnTo>
                  <a:lnTo>
                    <a:pt x="44649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75"/>
            <p:cNvSpPr/>
            <p:nvPr/>
          </p:nvSpPr>
          <p:spPr>
            <a:xfrm>
              <a:off x="3196828" y="5912695"/>
              <a:ext cx="160735" cy="16618"/>
            </a:xfrm>
            <a:custGeom>
              <a:avLst/>
              <a:gdLst/>
              <a:ahLst/>
              <a:cxnLst/>
              <a:rect l="0" t="0" r="0" b="0"/>
              <a:pathLst>
                <a:path w="160735" h="16618">
                  <a:moveTo>
                    <a:pt x="0" y="7687"/>
                  </a:moveTo>
                  <a:lnTo>
                    <a:pt x="38829" y="7687"/>
                  </a:lnTo>
                  <a:lnTo>
                    <a:pt x="52976" y="6696"/>
                  </a:lnTo>
                  <a:lnTo>
                    <a:pt x="78291" y="0"/>
                  </a:lnTo>
                  <a:lnTo>
                    <a:pt x="122073" y="7925"/>
                  </a:lnTo>
                  <a:lnTo>
                    <a:pt x="160734" y="16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SMARTInkShape-Group28"/>
          <p:cNvGrpSpPr/>
          <p:nvPr/>
        </p:nvGrpSpPr>
        <p:grpSpPr>
          <a:xfrm>
            <a:off x="866180" y="5813226"/>
            <a:ext cx="482204" cy="276821"/>
            <a:chOff x="866180" y="5813226"/>
            <a:chExt cx="482204" cy="276821"/>
          </a:xfrm>
        </p:grpSpPr>
        <p:sp>
          <p:nvSpPr>
            <p:cNvPr id="15" name="SMARTInkShape-176"/>
            <p:cNvSpPr/>
            <p:nvPr/>
          </p:nvSpPr>
          <p:spPr>
            <a:xfrm>
              <a:off x="866180" y="5831086"/>
              <a:ext cx="35719" cy="258961"/>
            </a:xfrm>
            <a:custGeom>
              <a:avLst/>
              <a:gdLst/>
              <a:ahLst/>
              <a:cxnLst/>
              <a:rect l="0" t="0" r="0" b="0"/>
              <a:pathLst>
                <a:path w="35719" h="258961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562" y="4740"/>
                  </a:lnTo>
                  <a:lnTo>
                    <a:pt x="11412" y="9713"/>
                  </a:lnTo>
                  <a:lnTo>
                    <a:pt x="14994" y="15231"/>
                  </a:lnTo>
                  <a:lnTo>
                    <a:pt x="17010" y="23915"/>
                  </a:lnTo>
                  <a:lnTo>
                    <a:pt x="17844" y="64603"/>
                  </a:lnTo>
                  <a:lnTo>
                    <a:pt x="20504" y="103702"/>
                  </a:lnTo>
                  <a:lnTo>
                    <a:pt x="25547" y="146932"/>
                  </a:lnTo>
                  <a:lnTo>
                    <a:pt x="26625" y="188743"/>
                  </a:lnTo>
                  <a:lnTo>
                    <a:pt x="27708" y="204933"/>
                  </a:lnTo>
                  <a:lnTo>
                    <a:pt x="35348" y="248162"/>
                  </a:lnTo>
                  <a:lnTo>
                    <a:pt x="34479" y="251761"/>
                  </a:lnTo>
                  <a:lnTo>
                    <a:pt x="32908" y="254161"/>
                  </a:lnTo>
                  <a:lnTo>
                    <a:pt x="27997" y="258012"/>
                  </a:lnTo>
                  <a:lnTo>
                    <a:pt x="28587" y="258328"/>
                  </a:lnTo>
                  <a:lnTo>
                    <a:pt x="35718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77"/>
            <p:cNvSpPr/>
            <p:nvPr/>
          </p:nvSpPr>
          <p:spPr>
            <a:xfrm>
              <a:off x="892969" y="5813226"/>
              <a:ext cx="160735" cy="17861"/>
            </a:xfrm>
            <a:custGeom>
              <a:avLst/>
              <a:gdLst/>
              <a:ahLst/>
              <a:cxnLst/>
              <a:rect l="0" t="0" r="0" b="0"/>
              <a:pathLst>
                <a:path w="160735" h="17861">
                  <a:moveTo>
                    <a:pt x="0" y="17860"/>
                  </a:moveTo>
                  <a:lnTo>
                    <a:pt x="12429" y="17860"/>
                  </a:lnTo>
                  <a:lnTo>
                    <a:pt x="14239" y="16868"/>
                  </a:lnTo>
                  <a:lnTo>
                    <a:pt x="15446" y="15214"/>
                  </a:lnTo>
                  <a:lnTo>
                    <a:pt x="17382" y="10172"/>
                  </a:lnTo>
                  <a:lnTo>
                    <a:pt x="59545" y="7959"/>
                  </a:lnTo>
                  <a:lnTo>
                    <a:pt x="83603" y="1866"/>
                  </a:lnTo>
                  <a:lnTo>
                    <a:pt x="122947" y="109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78"/>
            <p:cNvSpPr/>
            <p:nvPr/>
          </p:nvSpPr>
          <p:spPr>
            <a:xfrm>
              <a:off x="919758" y="5929312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4740" y="17859"/>
                  </a:lnTo>
                  <a:lnTo>
                    <a:pt x="9713" y="15214"/>
                  </a:lnTo>
                  <a:lnTo>
                    <a:pt x="15231" y="11723"/>
                  </a:lnTo>
                  <a:lnTo>
                    <a:pt x="58826" y="135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79"/>
            <p:cNvSpPr/>
            <p:nvPr/>
          </p:nvSpPr>
          <p:spPr>
            <a:xfrm>
              <a:off x="919758" y="6018609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8930"/>
                  </a:moveTo>
                  <a:lnTo>
                    <a:pt x="43449" y="8930"/>
                  </a:lnTo>
                  <a:lnTo>
                    <a:pt x="71972" y="7938"/>
                  </a:lnTo>
                  <a:lnTo>
                    <a:pt x="114255" y="36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80"/>
            <p:cNvSpPr/>
            <p:nvPr/>
          </p:nvSpPr>
          <p:spPr>
            <a:xfrm>
              <a:off x="1160859" y="5911453"/>
              <a:ext cx="169665" cy="160735"/>
            </a:xfrm>
            <a:custGeom>
              <a:avLst/>
              <a:gdLst/>
              <a:ahLst/>
              <a:cxnLst/>
              <a:rect l="0" t="0" r="0" b="0"/>
              <a:pathLst>
                <a:path w="169665" h="160735">
                  <a:moveTo>
                    <a:pt x="0" y="0"/>
                  </a:moveTo>
                  <a:lnTo>
                    <a:pt x="0" y="4740"/>
                  </a:lnTo>
                  <a:lnTo>
                    <a:pt x="4741" y="17170"/>
                  </a:lnTo>
                  <a:lnTo>
                    <a:pt x="34552" y="59959"/>
                  </a:lnTo>
                  <a:lnTo>
                    <a:pt x="76016" y="100104"/>
                  </a:lnTo>
                  <a:lnTo>
                    <a:pt x="117044" y="135268"/>
                  </a:lnTo>
                  <a:lnTo>
                    <a:pt x="149174" y="154637"/>
                  </a:lnTo>
                  <a:lnTo>
                    <a:pt x="169664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81"/>
            <p:cNvSpPr/>
            <p:nvPr/>
          </p:nvSpPr>
          <p:spPr>
            <a:xfrm>
              <a:off x="1205508" y="5911453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142875" y="0"/>
                  </a:moveTo>
                  <a:lnTo>
                    <a:pt x="134313" y="0"/>
                  </a:lnTo>
                  <a:lnTo>
                    <a:pt x="92027" y="41918"/>
                  </a:lnTo>
                  <a:lnTo>
                    <a:pt x="47499" y="86446"/>
                  </a:lnTo>
                  <a:lnTo>
                    <a:pt x="4897" y="13004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SMARTInkShape-Group29"/>
          <p:cNvGrpSpPr/>
          <p:nvPr/>
        </p:nvGrpSpPr>
        <p:grpSpPr>
          <a:xfrm>
            <a:off x="553641" y="4339828"/>
            <a:ext cx="491133" cy="258962"/>
            <a:chOff x="553641" y="4339828"/>
            <a:chExt cx="491133" cy="258962"/>
          </a:xfrm>
        </p:grpSpPr>
        <p:sp>
          <p:nvSpPr>
            <p:cNvPr id="22" name="SMARTInkShape-182"/>
            <p:cNvSpPr/>
            <p:nvPr/>
          </p:nvSpPr>
          <p:spPr>
            <a:xfrm>
              <a:off x="553641" y="4339828"/>
              <a:ext cx="267891" cy="8930"/>
            </a:xfrm>
            <a:custGeom>
              <a:avLst/>
              <a:gdLst/>
              <a:ahLst/>
              <a:cxnLst/>
              <a:rect l="0" t="0" r="0" b="0"/>
              <a:pathLst>
                <a:path w="267891" h="8930">
                  <a:moveTo>
                    <a:pt x="0" y="8929"/>
                  </a:moveTo>
                  <a:lnTo>
                    <a:pt x="39292" y="8929"/>
                  </a:lnTo>
                  <a:lnTo>
                    <a:pt x="80837" y="8929"/>
                  </a:lnTo>
                  <a:lnTo>
                    <a:pt x="120919" y="8929"/>
                  </a:lnTo>
                  <a:lnTo>
                    <a:pt x="155331" y="8929"/>
                  </a:lnTo>
                  <a:lnTo>
                    <a:pt x="199538" y="2793"/>
                  </a:lnTo>
                  <a:lnTo>
                    <a:pt x="241195" y="164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83"/>
            <p:cNvSpPr/>
            <p:nvPr/>
          </p:nvSpPr>
          <p:spPr>
            <a:xfrm>
              <a:off x="589359" y="4563070"/>
              <a:ext cx="223244" cy="8898"/>
            </a:xfrm>
            <a:custGeom>
              <a:avLst/>
              <a:gdLst/>
              <a:ahLst/>
              <a:cxnLst/>
              <a:rect l="0" t="0" r="0" b="0"/>
              <a:pathLst>
                <a:path w="223244" h="8898">
                  <a:moveTo>
                    <a:pt x="0" y="0"/>
                  </a:moveTo>
                  <a:lnTo>
                    <a:pt x="39166" y="0"/>
                  </a:lnTo>
                  <a:lnTo>
                    <a:pt x="67388" y="993"/>
                  </a:lnTo>
                  <a:lnTo>
                    <a:pt x="109918" y="7688"/>
                  </a:lnTo>
                  <a:lnTo>
                    <a:pt x="145788" y="8562"/>
                  </a:lnTo>
                  <a:lnTo>
                    <a:pt x="190369" y="8882"/>
                  </a:lnTo>
                  <a:lnTo>
                    <a:pt x="195374" y="8897"/>
                  </a:lnTo>
                  <a:lnTo>
                    <a:pt x="203580" y="6269"/>
                  </a:lnTo>
                  <a:lnTo>
                    <a:pt x="210535" y="2786"/>
                  </a:lnTo>
                  <a:lnTo>
                    <a:pt x="2232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84"/>
            <p:cNvSpPr/>
            <p:nvPr/>
          </p:nvSpPr>
          <p:spPr>
            <a:xfrm>
              <a:off x="892978" y="4447251"/>
              <a:ext cx="151796" cy="142609"/>
            </a:xfrm>
            <a:custGeom>
              <a:avLst/>
              <a:gdLst/>
              <a:ahLst/>
              <a:cxnLst/>
              <a:rect l="0" t="0" r="0" b="0"/>
              <a:pathLst>
                <a:path w="151796" h="142609">
                  <a:moveTo>
                    <a:pt x="8920" y="17592"/>
                  </a:moveTo>
                  <a:lnTo>
                    <a:pt x="4180" y="22333"/>
                  </a:lnTo>
                  <a:lnTo>
                    <a:pt x="3776" y="25714"/>
                  </a:lnTo>
                  <a:lnTo>
                    <a:pt x="5963" y="39953"/>
                  </a:lnTo>
                  <a:lnTo>
                    <a:pt x="973" y="63654"/>
                  </a:lnTo>
                  <a:lnTo>
                    <a:pt x="8768" y="106708"/>
                  </a:lnTo>
                  <a:lnTo>
                    <a:pt x="8890" y="114019"/>
                  </a:lnTo>
                  <a:lnTo>
                    <a:pt x="7908" y="113627"/>
                  </a:lnTo>
                  <a:lnTo>
                    <a:pt x="1229" y="107973"/>
                  </a:lnTo>
                  <a:lnTo>
                    <a:pt x="358" y="102470"/>
                  </a:lnTo>
                  <a:lnTo>
                    <a:pt x="0" y="77086"/>
                  </a:lnTo>
                  <a:lnTo>
                    <a:pt x="12420" y="46832"/>
                  </a:lnTo>
                  <a:lnTo>
                    <a:pt x="38700" y="10017"/>
                  </a:lnTo>
                  <a:lnTo>
                    <a:pt x="42664" y="6589"/>
                  </a:lnTo>
                  <a:lnTo>
                    <a:pt x="52360" y="2780"/>
                  </a:lnTo>
                  <a:lnTo>
                    <a:pt x="78778" y="0"/>
                  </a:lnTo>
                  <a:lnTo>
                    <a:pt x="95654" y="4553"/>
                  </a:lnTo>
                  <a:lnTo>
                    <a:pt x="104685" y="12128"/>
                  </a:lnTo>
                  <a:lnTo>
                    <a:pt x="127839" y="42849"/>
                  </a:lnTo>
                  <a:lnTo>
                    <a:pt x="138869" y="72632"/>
                  </a:lnTo>
                  <a:lnTo>
                    <a:pt x="144722" y="101886"/>
                  </a:lnTo>
                  <a:lnTo>
                    <a:pt x="148652" y="111611"/>
                  </a:lnTo>
                  <a:lnTo>
                    <a:pt x="151795" y="1426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85"/>
            <p:cNvSpPr/>
            <p:nvPr/>
          </p:nvSpPr>
          <p:spPr>
            <a:xfrm>
              <a:off x="741168" y="4366617"/>
              <a:ext cx="26415" cy="232173"/>
            </a:xfrm>
            <a:custGeom>
              <a:avLst/>
              <a:gdLst/>
              <a:ahLst/>
              <a:cxnLst/>
              <a:rect l="0" t="0" r="0" b="0"/>
              <a:pathLst>
                <a:path w="26415" h="232173">
                  <a:moveTo>
                    <a:pt x="8926" y="0"/>
                  </a:moveTo>
                  <a:lnTo>
                    <a:pt x="1237" y="0"/>
                  </a:lnTo>
                  <a:lnTo>
                    <a:pt x="823" y="992"/>
                  </a:lnTo>
                  <a:lnTo>
                    <a:pt x="0" y="45453"/>
                  </a:lnTo>
                  <a:lnTo>
                    <a:pt x="989" y="79664"/>
                  </a:lnTo>
                  <a:lnTo>
                    <a:pt x="4737" y="89315"/>
                  </a:lnTo>
                  <a:lnTo>
                    <a:pt x="4418" y="102204"/>
                  </a:lnTo>
                  <a:lnTo>
                    <a:pt x="2954" y="117853"/>
                  </a:lnTo>
                  <a:lnTo>
                    <a:pt x="12684" y="160967"/>
                  </a:lnTo>
                  <a:lnTo>
                    <a:pt x="17553" y="205067"/>
                  </a:lnTo>
                  <a:lnTo>
                    <a:pt x="17721" y="214503"/>
                  </a:lnTo>
                  <a:lnTo>
                    <a:pt x="20441" y="222004"/>
                  </a:lnTo>
                  <a:lnTo>
                    <a:pt x="26414" y="231577"/>
                  </a:lnTo>
                  <a:lnTo>
                    <a:pt x="17855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SMARTInkShape-Group30"/>
          <p:cNvGrpSpPr/>
          <p:nvPr/>
        </p:nvGrpSpPr>
        <p:grpSpPr>
          <a:xfrm>
            <a:off x="5134570" y="1009055"/>
            <a:ext cx="2518172" cy="410766"/>
            <a:chOff x="5134570" y="1009055"/>
            <a:chExt cx="2518172" cy="410766"/>
          </a:xfrm>
        </p:grpSpPr>
        <p:sp>
          <p:nvSpPr>
            <p:cNvPr id="27" name="SMARTInkShape-186"/>
            <p:cNvSpPr/>
            <p:nvPr/>
          </p:nvSpPr>
          <p:spPr>
            <a:xfrm>
              <a:off x="7556797" y="1116211"/>
              <a:ext cx="95945" cy="160735"/>
            </a:xfrm>
            <a:custGeom>
              <a:avLst/>
              <a:gdLst/>
              <a:ahLst/>
              <a:cxnLst/>
              <a:rect l="0" t="0" r="0" b="0"/>
              <a:pathLst>
                <a:path w="95945" h="160735">
                  <a:moveTo>
                    <a:pt x="95944" y="0"/>
                  </a:moveTo>
                  <a:lnTo>
                    <a:pt x="88257" y="0"/>
                  </a:lnTo>
                  <a:lnTo>
                    <a:pt x="82643" y="4740"/>
                  </a:lnTo>
                  <a:lnTo>
                    <a:pt x="74820" y="7068"/>
                  </a:lnTo>
                  <a:lnTo>
                    <a:pt x="59258" y="11024"/>
                  </a:lnTo>
                  <a:lnTo>
                    <a:pt x="18498" y="29888"/>
                  </a:lnTo>
                  <a:lnTo>
                    <a:pt x="5417" y="38732"/>
                  </a:lnTo>
                  <a:lnTo>
                    <a:pt x="1141" y="44664"/>
                  </a:lnTo>
                  <a:lnTo>
                    <a:pt x="0" y="47636"/>
                  </a:lnTo>
                  <a:lnTo>
                    <a:pt x="231" y="50609"/>
                  </a:lnTo>
                  <a:lnTo>
                    <a:pt x="3135" y="56558"/>
                  </a:lnTo>
                  <a:lnTo>
                    <a:pt x="15088" y="65485"/>
                  </a:lnTo>
                  <a:lnTo>
                    <a:pt x="54418" y="86320"/>
                  </a:lnTo>
                  <a:lnTo>
                    <a:pt x="71183" y="96242"/>
                  </a:lnTo>
                  <a:lnTo>
                    <a:pt x="89475" y="117821"/>
                  </a:lnTo>
                  <a:lnTo>
                    <a:pt x="90639" y="121211"/>
                  </a:lnTo>
                  <a:lnTo>
                    <a:pt x="90424" y="124464"/>
                  </a:lnTo>
                  <a:lnTo>
                    <a:pt x="88026" y="133782"/>
                  </a:lnTo>
                  <a:lnTo>
                    <a:pt x="87688" y="136813"/>
                  </a:lnTo>
                  <a:lnTo>
                    <a:pt x="84668" y="142826"/>
                  </a:lnTo>
                  <a:lnTo>
                    <a:pt x="82474" y="145819"/>
                  </a:lnTo>
                  <a:lnTo>
                    <a:pt x="74744" y="149144"/>
                  </a:lnTo>
                  <a:lnTo>
                    <a:pt x="30925" y="160320"/>
                  </a:lnTo>
                  <a:lnTo>
                    <a:pt x="15577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87"/>
            <p:cNvSpPr/>
            <p:nvPr/>
          </p:nvSpPr>
          <p:spPr>
            <a:xfrm>
              <a:off x="7416940" y="1107281"/>
              <a:ext cx="110616" cy="160613"/>
            </a:xfrm>
            <a:custGeom>
              <a:avLst/>
              <a:gdLst/>
              <a:ahLst/>
              <a:cxnLst/>
              <a:rect l="0" t="0" r="0" b="0"/>
              <a:pathLst>
                <a:path w="110616" h="160613">
                  <a:moveTo>
                    <a:pt x="83997" y="0"/>
                  </a:moveTo>
                  <a:lnTo>
                    <a:pt x="79257" y="4741"/>
                  </a:lnTo>
                  <a:lnTo>
                    <a:pt x="74283" y="7068"/>
                  </a:lnTo>
                  <a:lnTo>
                    <a:pt x="52952" y="15814"/>
                  </a:lnTo>
                  <a:lnTo>
                    <a:pt x="30167" y="29619"/>
                  </a:lnTo>
                  <a:lnTo>
                    <a:pt x="19393" y="37969"/>
                  </a:lnTo>
                  <a:lnTo>
                    <a:pt x="1161" y="48509"/>
                  </a:lnTo>
                  <a:lnTo>
                    <a:pt x="0" y="51191"/>
                  </a:lnTo>
                  <a:lnTo>
                    <a:pt x="217" y="53971"/>
                  </a:lnTo>
                  <a:lnTo>
                    <a:pt x="1355" y="56817"/>
                  </a:lnTo>
                  <a:lnTo>
                    <a:pt x="3106" y="58714"/>
                  </a:lnTo>
                  <a:lnTo>
                    <a:pt x="43730" y="77641"/>
                  </a:lnTo>
                  <a:lnTo>
                    <a:pt x="73287" y="86700"/>
                  </a:lnTo>
                  <a:lnTo>
                    <a:pt x="85190" y="89135"/>
                  </a:lnTo>
                  <a:lnTo>
                    <a:pt x="93788" y="93524"/>
                  </a:lnTo>
                  <a:lnTo>
                    <a:pt x="104206" y="106314"/>
                  </a:lnTo>
                  <a:lnTo>
                    <a:pt x="108837" y="117931"/>
                  </a:lnTo>
                  <a:lnTo>
                    <a:pt x="110615" y="136823"/>
                  </a:lnTo>
                  <a:lnTo>
                    <a:pt x="108064" y="142831"/>
                  </a:lnTo>
                  <a:lnTo>
                    <a:pt x="105995" y="145822"/>
                  </a:lnTo>
                  <a:lnTo>
                    <a:pt x="102631" y="147817"/>
                  </a:lnTo>
                  <a:lnTo>
                    <a:pt x="59982" y="159338"/>
                  </a:lnTo>
                  <a:lnTo>
                    <a:pt x="41617" y="160612"/>
                  </a:lnTo>
                  <a:lnTo>
                    <a:pt x="40861" y="159661"/>
                  </a:lnTo>
                  <a:lnTo>
                    <a:pt x="40020" y="155958"/>
                  </a:lnTo>
                  <a:lnTo>
                    <a:pt x="40789" y="154573"/>
                  </a:lnTo>
                  <a:lnTo>
                    <a:pt x="42294" y="153651"/>
                  </a:lnTo>
                  <a:lnTo>
                    <a:pt x="44288" y="153035"/>
                  </a:lnTo>
                  <a:lnTo>
                    <a:pt x="45618" y="151633"/>
                  </a:lnTo>
                  <a:lnTo>
                    <a:pt x="50399" y="142253"/>
                  </a:lnTo>
                  <a:lnTo>
                    <a:pt x="57208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88"/>
            <p:cNvSpPr/>
            <p:nvPr/>
          </p:nvSpPr>
          <p:spPr>
            <a:xfrm>
              <a:off x="7256268" y="1130346"/>
              <a:ext cx="87574" cy="128195"/>
            </a:xfrm>
            <a:custGeom>
              <a:avLst/>
              <a:gdLst/>
              <a:ahLst/>
              <a:cxnLst/>
              <a:rect l="0" t="0" r="0" b="0"/>
              <a:pathLst>
                <a:path w="87574" h="128195">
                  <a:moveTo>
                    <a:pt x="21427" y="66232"/>
                  </a:moveTo>
                  <a:lnTo>
                    <a:pt x="63409" y="45241"/>
                  </a:lnTo>
                  <a:lnTo>
                    <a:pt x="76310" y="36420"/>
                  </a:lnTo>
                  <a:lnTo>
                    <a:pt x="86416" y="22783"/>
                  </a:lnTo>
                  <a:lnTo>
                    <a:pt x="87573" y="18414"/>
                  </a:lnTo>
                  <a:lnTo>
                    <a:pt x="87352" y="14510"/>
                  </a:lnTo>
                  <a:lnTo>
                    <a:pt x="84610" y="1114"/>
                  </a:lnTo>
                  <a:lnTo>
                    <a:pt x="81409" y="0"/>
                  </a:lnTo>
                  <a:lnTo>
                    <a:pt x="69914" y="1408"/>
                  </a:lnTo>
                  <a:lnTo>
                    <a:pt x="57528" y="7986"/>
                  </a:lnTo>
                  <a:lnTo>
                    <a:pt x="28423" y="34051"/>
                  </a:lnTo>
                  <a:lnTo>
                    <a:pt x="6897" y="70250"/>
                  </a:lnTo>
                  <a:lnTo>
                    <a:pt x="749" y="85877"/>
                  </a:lnTo>
                  <a:lnTo>
                    <a:pt x="0" y="97453"/>
                  </a:lnTo>
                  <a:lnTo>
                    <a:pt x="2973" y="105905"/>
                  </a:lnTo>
                  <a:lnTo>
                    <a:pt x="15787" y="122524"/>
                  </a:lnTo>
                  <a:lnTo>
                    <a:pt x="24212" y="125977"/>
                  </a:lnTo>
                  <a:lnTo>
                    <a:pt x="45789" y="128194"/>
                  </a:lnTo>
                  <a:lnTo>
                    <a:pt x="83934" y="119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89"/>
            <p:cNvSpPr/>
            <p:nvPr/>
          </p:nvSpPr>
          <p:spPr>
            <a:xfrm>
              <a:off x="7090171" y="1131583"/>
              <a:ext cx="122947" cy="118574"/>
            </a:xfrm>
            <a:custGeom>
              <a:avLst/>
              <a:gdLst/>
              <a:ahLst/>
              <a:cxnLst/>
              <a:rect l="0" t="0" r="0" b="0"/>
              <a:pathLst>
                <a:path w="122947" h="118574">
                  <a:moveTo>
                    <a:pt x="0" y="82854"/>
                  </a:moveTo>
                  <a:lnTo>
                    <a:pt x="0" y="108184"/>
                  </a:lnTo>
                  <a:lnTo>
                    <a:pt x="0" y="71446"/>
                  </a:lnTo>
                  <a:lnTo>
                    <a:pt x="9482" y="41661"/>
                  </a:lnTo>
                  <a:lnTo>
                    <a:pt x="22074" y="24528"/>
                  </a:lnTo>
                  <a:lnTo>
                    <a:pt x="49671" y="2101"/>
                  </a:lnTo>
                  <a:lnTo>
                    <a:pt x="67386" y="0"/>
                  </a:lnTo>
                  <a:lnTo>
                    <a:pt x="86504" y="3366"/>
                  </a:lnTo>
                  <a:lnTo>
                    <a:pt x="101616" y="11477"/>
                  </a:lnTo>
                  <a:lnTo>
                    <a:pt x="106440" y="16418"/>
                  </a:lnTo>
                  <a:lnTo>
                    <a:pt x="111799" y="27199"/>
                  </a:lnTo>
                  <a:lnTo>
                    <a:pt x="121376" y="63556"/>
                  </a:lnTo>
                  <a:lnTo>
                    <a:pt x="122946" y="89373"/>
                  </a:lnTo>
                  <a:lnTo>
                    <a:pt x="119797" y="99973"/>
                  </a:lnTo>
                  <a:lnTo>
                    <a:pt x="107156" y="118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90"/>
            <p:cNvSpPr/>
            <p:nvPr/>
          </p:nvSpPr>
          <p:spPr>
            <a:xfrm>
              <a:off x="7036593" y="107156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91"/>
            <p:cNvSpPr/>
            <p:nvPr/>
          </p:nvSpPr>
          <p:spPr>
            <a:xfrm>
              <a:off x="7018734" y="1151930"/>
              <a:ext cx="8930" cy="107157"/>
            </a:xfrm>
            <a:custGeom>
              <a:avLst/>
              <a:gdLst/>
              <a:ahLst/>
              <a:cxnLst/>
              <a:rect l="0" t="0" r="0" b="0"/>
              <a:pathLst>
                <a:path w="8930" h="107157">
                  <a:moveTo>
                    <a:pt x="0" y="0"/>
                  </a:moveTo>
                  <a:lnTo>
                    <a:pt x="2646" y="43173"/>
                  </a:lnTo>
                  <a:lnTo>
                    <a:pt x="8929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92"/>
            <p:cNvSpPr/>
            <p:nvPr/>
          </p:nvSpPr>
          <p:spPr>
            <a:xfrm>
              <a:off x="6878170" y="1098351"/>
              <a:ext cx="89260" cy="155430"/>
            </a:xfrm>
            <a:custGeom>
              <a:avLst/>
              <a:gdLst/>
              <a:ahLst/>
              <a:cxnLst/>
              <a:rect l="0" t="0" r="0" b="0"/>
              <a:pathLst>
                <a:path w="89260" h="155430">
                  <a:moveTo>
                    <a:pt x="86985" y="0"/>
                  </a:moveTo>
                  <a:lnTo>
                    <a:pt x="43735" y="18092"/>
                  </a:lnTo>
                  <a:lnTo>
                    <a:pt x="24892" y="29504"/>
                  </a:lnTo>
                  <a:lnTo>
                    <a:pt x="2888" y="49784"/>
                  </a:lnTo>
                  <a:lnTo>
                    <a:pt x="0" y="56191"/>
                  </a:lnTo>
                  <a:lnTo>
                    <a:pt x="223" y="58297"/>
                  </a:lnTo>
                  <a:lnTo>
                    <a:pt x="1363" y="59701"/>
                  </a:lnTo>
                  <a:lnTo>
                    <a:pt x="37944" y="74621"/>
                  </a:lnTo>
                  <a:lnTo>
                    <a:pt x="72448" y="95879"/>
                  </a:lnTo>
                  <a:lnTo>
                    <a:pt x="87419" y="113296"/>
                  </a:lnTo>
                  <a:lnTo>
                    <a:pt x="89259" y="119187"/>
                  </a:lnTo>
                  <a:lnTo>
                    <a:pt x="88657" y="131025"/>
                  </a:lnTo>
                  <a:lnTo>
                    <a:pt x="86116" y="135967"/>
                  </a:lnTo>
                  <a:lnTo>
                    <a:pt x="78001" y="144105"/>
                  </a:lnTo>
                  <a:lnTo>
                    <a:pt x="62275" y="154264"/>
                  </a:lnTo>
                  <a:lnTo>
                    <a:pt x="56621" y="155429"/>
                  </a:lnTo>
                  <a:lnTo>
                    <a:pt x="24478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93"/>
            <p:cNvSpPr/>
            <p:nvPr/>
          </p:nvSpPr>
          <p:spPr>
            <a:xfrm>
              <a:off x="6715124" y="1121013"/>
              <a:ext cx="98228" cy="129144"/>
            </a:xfrm>
            <a:custGeom>
              <a:avLst/>
              <a:gdLst/>
              <a:ahLst/>
              <a:cxnLst/>
              <a:rect l="0" t="0" r="0" b="0"/>
              <a:pathLst>
                <a:path w="98228" h="129144">
                  <a:moveTo>
                    <a:pt x="0" y="4128"/>
                  </a:moveTo>
                  <a:lnTo>
                    <a:pt x="0" y="45603"/>
                  </a:lnTo>
                  <a:lnTo>
                    <a:pt x="4741" y="83868"/>
                  </a:lnTo>
                  <a:lnTo>
                    <a:pt x="12429" y="101617"/>
                  </a:lnTo>
                  <a:lnTo>
                    <a:pt x="18092" y="106987"/>
                  </a:lnTo>
                  <a:lnTo>
                    <a:pt x="20991" y="108419"/>
                  </a:lnTo>
                  <a:lnTo>
                    <a:pt x="29505" y="107365"/>
                  </a:lnTo>
                  <a:lnTo>
                    <a:pt x="34553" y="105695"/>
                  </a:lnTo>
                  <a:lnTo>
                    <a:pt x="55879" y="89123"/>
                  </a:lnTo>
                  <a:lnTo>
                    <a:pt x="64523" y="76299"/>
                  </a:lnTo>
                  <a:lnTo>
                    <a:pt x="76665" y="38767"/>
                  </a:lnTo>
                  <a:lnTo>
                    <a:pt x="80271" y="0"/>
                  </a:lnTo>
                  <a:lnTo>
                    <a:pt x="80326" y="1632"/>
                  </a:lnTo>
                  <a:lnTo>
                    <a:pt x="87431" y="23226"/>
                  </a:lnTo>
                  <a:lnTo>
                    <a:pt x="89051" y="65182"/>
                  </a:lnTo>
                  <a:lnTo>
                    <a:pt x="90268" y="106820"/>
                  </a:lnTo>
                  <a:lnTo>
                    <a:pt x="98227" y="129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94"/>
            <p:cNvSpPr/>
            <p:nvPr/>
          </p:nvSpPr>
          <p:spPr>
            <a:xfrm>
              <a:off x="6536530" y="1017984"/>
              <a:ext cx="136933" cy="221146"/>
            </a:xfrm>
            <a:custGeom>
              <a:avLst/>
              <a:gdLst/>
              <a:ahLst/>
              <a:cxnLst/>
              <a:rect l="0" t="0" r="0" b="0"/>
              <a:pathLst>
                <a:path w="136933" h="221146">
                  <a:moveTo>
                    <a:pt x="0" y="0"/>
                  </a:moveTo>
                  <a:lnTo>
                    <a:pt x="2647" y="17651"/>
                  </a:lnTo>
                  <a:lnTo>
                    <a:pt x="7068" y="49879"/>
                  </a:lnTo>
                  <a:lnTo>
                    <a:pt x="8379" y="85555"/>
                  </a:lnTo>
                  <a:lnTo>
                    <a:pt x="11414" y="120269"/>
                  </a:lnTo>
                  <a:lnTo>
                    <a:pt x="15950" y="156682"/>
                  </a:lnTo>
                  <a:lnTo>
                    <a:pt x="17785" y="200559"/>
                  </a:lnTo>
                  <a:lnTo>
                    <a:pt x="17827" y="203239"/>
                  </a:lnTo>
                  <a:lnTo>
                    <a:pt x="17860" y="159479"/>
                  </a:lnTo>
                  <a:lnTo>
                    <a:pt x="27341" y="133574"/>
                  </a:lnTo>
                  <a:lnTo>
                    <a:pt x="37288" y="121212"/>
                  </a:lnTo>
                  <a:lnTo>
                    <a:pt x="50307" y="112411"/>
                  </a:lnTo>
                  <a:lnTo>
                    <a:pt x="69322" y="105193"/>
                  </a:lnTo>
                  <a:lnTo>
                    <a:pt x="102341" y="105031"/>
                  </a:lnTo>
                  <a:lnTo>
                    <a:pt x="123039" y="111267"/>
                  </a:lnTo>
                  <a:lnTo>
                    <a:pt x="131744" y="121882"/>
                  </a:lnTo>
                  <a:lnTo>
                    <a:pt x="135455" y="128880"/>
                  </a:lnTo>
                  <a:lnTo>
                    <a:pt x="136932" y="147238"/>
                  </a:lnTo>
                  <a:lnTo>
                    <a:pt x="135937" y="157690"/>
                  </a:lnTo>
                  <a:lnTo>
                    <a:pt x="126894" y="177241"/>
                  </a:lnTo>
                  <a:lnTo>
                    <a:pt x="106315" y="204565"/>
                  </a:lnTo>
                  <a:lnTo>
                    <a:pt x="75872" y="221145"/>
                  </a:lnTo>
                  <a:lnTo>
                    <a:pt x="68117" y="219665"/>
                  </a:lnTo>
                  <a:lnTo>
                    <a:pt x="55241" y="213253"/>
                  </a:lnTo>
                  <a:lnTo>
                    <a:pt x="51710" y="210629"/>
                  </a:lnTo>
                  <a:lnTo>
                    <a:pt x="49357" y="206896"/>
                  </a:lnTo>
                  <a:lnTo>
                    <a:pt x="44649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95"/>
            <p:cNvSpPr/>
            <p:nvPr/>
          </p:nvSpPr>
          <p:spPr>
            <a:xfrm>
              <a:off x="6170414" y="1081427"/>
              <a:ext cx="223243" cy="192131"/>
            </a:xfrm>
            <a:custGeom>
              <a:avLst/>
              <a:gdLst/>
              <a:ahLst/>
              <a:cxnLst/>
              <a:rect l="0" t="0" r="0" b="0"/>
              <a:pathLst>
                <a:path w="223243" h="192131">
                  <a:moveTo>
                    <a:pt x="0" y="97292"/>
                  </a:moveTo>
                  <a:lnTo>
                    <a:pt x="23353" y="96299"/>
                  </a:lnTo>
                  <a:lnTo>
                    <a:pt x="64791" y="88197"/>
                  </a:lnTo>
                  <a:lnTo>
                    <a:pt x="104640" y="71302"/>
                  </a:lnTo>
                  <a:lnTo>
                    <a:pt x="147522" y="49237"/>
                  </a:lnTo>
                  <a:lnTo>
                    <a:pt x="178851" y="24585"/>
                  </a:lnTo>
                  <a:lnTo>
                    <a:pt x="183668" y="15037"/>
                  </a:lnTo>
                  <a:lnTo>
                    <a:pt x="184953" y="9713"/>
                  </a:lnTo>
                  <a:lnTo>
                    <a:pt x="183826" y="6164"/>
                  </a:lnTo>
                  <a:lnTo>
                    <a:pt x="181090" y="3798"/>
                  </a:lnTo>
                  <a:lnTo>
                    <a:pt x="170404" y="467"/>
                  </a:lnTo>
                  <a:lnTo>
                    <a:pt x="167181" y="0"/>
                  </a:lnTo>
                  <a:lnTo>
                    <a:pt x="158308" y="7418"/>
                  </a:lnTo>
                  <a:lnTo>
                    <a:pt x="127448" y="46309"/>
                  </a:lnTo>
                  <a:lnTo>
                    <a:pt x="107370" y="90452"/>
                  </a:lnTo>
                  <a:lnTo>
                    <a:pt x="100032" y="119753"/>
                  </a:lnTo>
                  <a:lnTo>
                    <a:pt x="103501" y="148044"/>
                  </a:lnTo>
                  <a:lnTo>
                    <a:pt x="110814" y="167341"/>
                  </a:lnTo>
                  <a:lnTo>
                    <a:pt x="128745" y="184083"/>
                  </a:lnTo>
                  <a:lnTo>
                    <a:pt x="147178" y="190436"/>
                  </a:lnTo>
                  <a:lnTo>
                    <a:pt x="157651" y="192130"/>
                  </a:lnTo>
                  <a:lnTo>
                    <a:pt x="223242" y="1776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96"/>
            <p:cNvSpPr/>
            <p:nvPr/>
          </p:nvSpPr>
          <p:spPr>
            <a:xfrm>
              <a:off x="6206501" y="1017984"/>
              <a:ext cx="26421" cy="232173"/>
            </a:xfrm>
            <a:custGeom>
              <a:avLst/>
              <a:gdLst/>
              <a:ahLst/>
              <a:cxnLst/>
              <a:rect l="0" t="0" r="0" b="0"/>
              <a:pathLst>
                <a:path w="26421" h="232173">
                  <a:moveTo>
                    <a:pt x="8561" y="0"/>
                  </a:moveTo>
                  <a:lnTo>
                    <a:pt x="3821" y="4741"/>
                  </a:lnTo>
                  <a:lnTo>
                    <a:pt x="1494" y="9714"/>
                  </a:lnTo>
                  <a:lnTo>
                    <a:pt x="0" y="30472"/>
                  </a:lnTo>
                  <a:lnTo>
                    <a:pt x="6748" y="70147"/>
                  </a:lnTo>
                  <a:lnTo>
                    <a:pt x="10670" y="109420"/>
                  </a:lnTo>
                  <a:lnTo>
                    <a:pt x="15471" y="152476"/>
                  </a:lnTo>
                  <a:lnTo>
                    <a:pt x="16892" y="188715"/>
                  </a:lnTo>
                  <a:lnTo>
                    <a:pt x="2642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97"/>
            <p:cNvSpPr/>
            <p:nvPr/>
          </p:nvSpPr>
          <p:spPr>
            <a:xfrm>
              <a:off x="5988898" y="1107281"/>
              <a:ext cx="145798" cy="132682"/>
            </a:xfrm>
            <a:custGeom>
              <a:avLst/>
              <a:gdLst/>
              <a:ahLst/>
              <a:cxnLst/>
              <a:rect l="0" t="0" r="0" b="0"/>
              <a:pathLst>
                <a:path w="145798" h="132682">
                  <a:moveTo>
                    <a:pt x="92219" y="0"/>
                  </a:moveTo>
                  <a:lnTo>
                    <a:pt x="87480" y="0"/>
                  </a:lnTo>
                  <a:lnTo>
                    <a:pt x="86082" y="992"/>
                  </a:lnTo>
                  <a:lnTo>
                    <a:pt x="85151" y="2646"/>
                  </a:lnTo>
                  <a:lnTo>
                    <a:pt x="84531" y="4741"/>
                  </a:lnTo>
                  <a:lnTo>
                    <a:pt x="46112" y="30472"/>
                  </a:lnTo>
                  <a:lnTo>
                    <a:pt x="22157" y="69277"/>
                  </a:lnTo>
                  <a:lnTo>
                    <a:pt x="26" y="112983"/>
                  </a:lnTo>
                  <a:lnTo>
                    <a:pt x="0" y="117986"/>
                  </a:lnTo>
                  <a:lnTo>
                    <a:pt x="1965" y="122314"/>
                  </a:lnTo>
                  <a:lnTo>
                    <a:pt x="8449" y="128776"/>
                  </a:lnTo>
                  <a:lnTo>
                    <a:pt x="14639" y="131648"/>
                  </a:lnTo>
                  <a:lnTo>
                    <a:pt x="17679" y="131421"/>
                  </a:lnTo>
                  <a:lnTo>
                    <a:pt x="23702" y="128524"/>
                  </a:lnTo>
                  <a:lnTo>
                    <a:pt x="32671" y="116575"/>
                  </a:lnTo>
                  <a:lnTo>
                    <a:pt x="41613" y="100466"/>
                  </a:lnTo>
                  <a:lnTo>
                    <a:pt x="51788" y="57731"/>
                  </a:lnTo>
                  <a:lnTo>
                    <a:pt x="56561" y="41096"/>
                  </a:lnTo>
                  <a:lnTo>
                    <a:pt x="58525" y="39304"/>
                  </a:lnTo>
                  <a:lnTo>
                    <a:pt x="64066" y="36427"/>
                  </a:lnTo>
                  <a:lnTo>
                    <a:pt x="65025" y="50150"/>
                  </a:lnTo>
                  <a:lnTo>
                    <a:pt x="58308" y="85600"/>
                  </a:lnTo>
                  <a:lnTo>
                    <a:pt x="57705" y="95762"/>
                  </a:lnTo>
                  <a:lnTo>
                    <a:pt x="62328" y="112345"/>
                  </a:lnTo>
                  <a:lnTo>
                    <a:pt x="70005" y="124345"/>
                  </a:lnTo>
                  <a:lnTo>
                    <a:pt x="76724" y="129679"/>
                  </a:lnTo>
                  <a:lnTo>
                    <a:pt x="95566" y="132681"/>
                  </a:lnTo>
                  <a:lnTo>
                    <a:pt x="145797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98"/>
            <p:cNvSpPr/>
            <p:nvPr/>
          </p:nvSpPr>
          <p:spPr>
            <a:xfrm>
              <a:off x="5866804" y="1098351"/>
              <a:ext cx="125017" cy="151538"/>
            </a:xfrm>
            <a:custGeom>
              <a:avLst/>
              <a:gdLst/>
              <a:ahLst/>
              <a:cxnLst/>
              <a:rect l="0" t="0" r="0" b="0"/>
              <a:pathLst>
                <a:path w="125017" h="151538">
                  <a:moveTo>
                    <a:pt x="0" y="53579"/>
                  </a:moveTo>
                  <a:lnTo>
                    <a:pt x="12429" y="93813"/>
                  </a:lnTo>
                  <a:lnTo>
                    <a:pt x="26858" y="136317"/>
                  </a:lnTo>
                  <a:lnTo>
                    <a:pt x="35200" y="150899"/>
                  </a:lnTo>
                  <a:lnTo>
                    <a:pt x="40306" y="151537"/>
                  </a:lnTo>
                  <a:lnTo>
                    <a:pt x="41753" y="149642"/>
                  </a:lnTo>
                  <a:lnTo>
                    <a:pt x="43791" y="137494"/>
                  </a:lnTo>
                  <a:lnTo>
                    <a:pt x="49277" y="105076"/>
                  </a:lnTo>
                  <a:lnTo>
                    <a:pt x="60851" y="72019"/>
                  </a:lnTo>
                  <a:lnTo>
                    <a:pt x="87507" y="33055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99"/>
            <p:cNvSpPr/>
            <p:nvPr/>
          </p:nvSpPr>
          <p:spPr>
            <a:xfrm>
              <a:off x="5777507" y="1160859"/>
              <a:ext cx="14077" cy="98228"/>
            </a:xfrm>
            <a:custGeom>
              <a:avLst/>
              <a:gdLst/>
              <a:ahLst/>
              <a:cxnLst/>
              <a:rect l="0" t="0" r="0" b="0"/>
              <a:pathLst>
                <a:path w="14077" h="98228">
                  <a:moveTo>
                    <a:pt x="8930" y="0"/>
                  </a:moveTo>
                  <a:lnTo>
                    <a:pt x="13670" y="4741"/>
                  </a:lnTo>
                  <a:lnTo>
                    <a:pt x="14076" y="8121"/>
                  </a:lnTo>
                  <a:lnTo>
                    <a:pt x="9512" y="50429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200"/>
            <p:cNvSpPr/>
            <p:nvPr/>
          </p:nvSpPr>
          <p:spPr>
            <a:xfrm>
              <a:off x="5625703" y="1089422"/>
              <a:ext cx="71437" cy="166253"/>
            </a:xfrm>
            <a:custGeom>
              <a:avLst/>
              <a:gdLst/>
              <a:ahLst/>
              <a:cxnLst/>
              <a:rect l="0" t="0" r="0" b="0"/>
              <a:pathLst>
                <a:path w="71437" h="166253">
                  <a:moveTo>
                    <a:pt x="0" y="0"/>
                  </a:moveTo>
                  <a:lnTo>
                    <a:pt x="4740" y="9481"/>
                  </a:lnTo>
                  <a:lnTo>
                    <a:pt x="8378" y="50319"/>
                  </a:lnTo>
                  <a:lnTo>
                    <a:pt x="8820" y="90968"/>
                  </a:lnTo>
                  <a:lnTo>
                    <a:pt x="8915" y="132205"/>
                  </a:lnTo>
                  <a:lnTo>
                    <a:pt x="8929" y="166252"/>
                  </a:lnTo>
                  <a:lnTo>
                    <a:pt x="8929" y="163848"/>
                  </a:lnTo>
                  <a:lnTo>
                    <a:pt x="6284" y="159472"/>
                  </a:lnTo>
                  <a:lnTo>
                    <a:pt x="4189" y="156916"/>
                  </a:lnTo>
                  <a:lnTo>
                    <a:pt x="1242" y="139098"/>
                  </a:lnTo>
                  <a:lnTo>
                    <a:pt x="7374" y="101265"/>
                  </a:lnTo>
                  <a:lnTo>
                    <a:pt x="17288" y="77188"/>
                  </a:lnTo>
                  <a:lnTo>
                    <a:pt x="38195" y="47785"/>
                  </a:lnTo>
                  <a:lnTo>
                    <a:pt x="71436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201"/>
            <p:cNvSpPr/>
            <p:nvPr/>
          </p:nvSpPr>
          <p:spPr>
            <a:xfrm>
              <a:off x="5393531" y="1072548"/>
              <a:ext cx="146074" cy="180221"/>
            </a:xfrm>
            <a:custGeom>
              <a:avLst/>
              <a:gdLst/>
              <a:ahLst/>
              <a:cxnLst/>
              <a:rect l="0" t="0" r="0" b="0"/>
              <a:pathLst>
                <a:path w="146074" h="180221">
                  <a:moveTo>
                    <a:pt x="0" y="43663"/>
                  </a:moveTo>
                  <a:lnTo>
                    <a:pt x="0" y="38922"/>
                  </a:lnTo>
                  <a:lnTo>
                    <a:pt x="4740" y="26494"/>
                  </a:lnTo>
                  <a:lnTo>
                    <a:pt x="21909" y="10243"/>
                  </a:lnTo>
                  <a:lnTo>
                    <a:pt x="40165" y="4005"/>
                  </a:lnTo>
                  <a:lnTo>
                    <a:pt x="74741" y="0"/>
                  </a:lnTo>
                  <a:lnTo>
                    <a:pt x="90765" y="4744"/>
                  </a:lnTo>
                  <a:lnTo>
                    <a:pt x="131162" y="28542"/>
                  </a:lnTo>
                  <a:lnTo>
                    <a:pt x="137668" y="36281"/>
                  </a:lnTo>
                  <a:lnTo>
                    <a:pt x="146073" y="60437"/>
                  </a:lnTo>
                  <a:lnTo>
                    <a:pt x="143965" y="81545"/>
                  </a:lnTo>
                  <a:lnTo>
                    <a:pt x="136415" y="102171"/>
                  </a:lnTo>
                  <a:lnTo>
                    <a:pt x="114414" y="137994"/>
                  </a:lnTo>
                  <a:lnTo>
                    <a:pt x="90344" y="156500"/>
                  </a:lnTo>
                  <a:lnTo>
                    <a:pt x="51854" y="176788"/>
                  </a:lnTo>
                  <a:lnTo>
                    <a:pt x="43500" y="180038"/>
                  </a:lnTo>
                  <a:lnTo>
                    <a:pt x="36937" y="180220"/>
                  </a:lnTo>
                  <a:lnTo>
                    <a:pt x="31570" y="178358"/>
                  </a:lnTo>
                  <a:lnTo>
                    <a:pt x="23953" y="171988"/>
                  </a:lnTo>
                  <a:lnTo>
                    <a:pt x="17860" y="159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202"/>
            <p:cNvSpPr/>
            <p:nvPr/>
          </p:nvSpPr>
          <p:spPr>
            <a:xfrm>
              <a:off x="5438180" y="1107281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0" y="0"/>
                  </a:moveTo>
                  <a:lnTo>
                    <a:pt x="0" y="44121"/>
                  </a:lnTo>
                  <a:lnTo>
                    <a:pt x="0" y="82857"/>
                  </a:lnTo>
                  <a:lnTo>
                    <a:pt x="0" y="112232"/>
                  </a:lnTo>
                  <a:lnTo>
                    <a:pt x="0" y="145131"/>
                  </a:lnTo>
                  <a:lnTo>
                    <a:pt x="4739" y="182900"/>
                  </a:lnTo>
                  <a:lnTo>
                    <a:pt x="7688" y="222424"/>
                  </a:lnTo>
                  <a:lnTo>
                    <a:pt x="13302" y="260813"/>
                  </a:lnTo>
                  <a:lnTo>
                    <a:pt x="26789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203"/>
            <p:cNvSpPr/>
            <p:nvPr/>
          </p:nvSpPr>
          <p:spPr>
            <a:xfrm>
              <a:off x="5134570" y="1196578"/>
              <a:ext cx="214314" cy="8928"/>
            </a:xfrm>
            <a:custGeom>
              <a:avLst/>
              <a:gdLst/>
              <a:ahLst/>
              <a:cxnLst/>
              <a:rect l="0" t="0" r="0" b="0"/>
              <a:pathLst>
                <a:path w="214314" h="8928">
                  <a:moveTo>
                    <a:pt x="0" y="0"/>
                  </a:moveTo>
                  <a:lnTo>
                    <a:pt x="4740" y="4741"/>
                  </a:lnTo>
                  <a:lnTo>
                    <a:pt x="9713" y="7068"/>
                  </a:lnTo>
                  <a:lnTo>
                    <a:pt x="44509" y="8766"/>
                  </a:lnTo>
                  <a:lnTo>
                    <a:pt x="82972" y="8881"/>
                  </a:lnTo>
                  <a:lnTo>
                    <a:pt x="120496" y="8915"/>
                  </a:lnTo>
                  <a:lnTo>
                    <a:pt x="164582" y="8927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204"/>
            <p:cNvSpPr/>
            <p:nvPr/>
          </p:nvSpPr>
          <p:spPr>
            <a:xfrm>
              <a:off x="5206008" y="1009055"/>
              <a:ext cx="8931" cy="303610"/>
            </a:xfrm>
            <a:custGeom>
              <a:avLst/>
              <a:gdLst/>
              <a:ahLst/>
              <a:cxnLst/>
              <a:rect l="0" t="0" r="0" b="0"/>
              <a:pathLst>
                <a:path w="8931" h="303610">
                  <a:moveTo>
                    <a:pt x="0" y="0"/>
                  </a:moveTo>
                  <a:lnTo>
                    <a:pt x="0" y="35986"/>
                  </a:lnTo>
                  <a:lnTo>
                    <a:pt x="0" y="69973"/>
                  </a:lnTo>
                  <a:lnTo>
                    <a:pt x="0" y="109478"/>
                  </a:lnTo>
                  <a:lnTo>
                    <a:pt x="0" y="142901"/>
                  </a:lnTo>
                  <a:lnTo>
                    <a:pt x="0" y="184334"/>
                  </a:lnTo>
                  <a:lnTo>
                    <a:pt x="0" y="216863"/>
                  </a:lnTo>
                  <a:lnTo>
                    <a:pt x="4739" y="254425"/>
                  </a:lnTo>
                  <a:lnTo>
                    <a:pt x="8684" y="297850"/>
                  </a:lnTo>
                  <a:lnTo>
                    <a:pt x="8930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205"/>
            <p:cNvSpPr/>
            <p:nvPr/>
          </p:nvSpPr>
          <p:spPr>
            <a:xfrm>
              <a:off x="5188148" y="1030944"/>
              <a:ext cx="116087" cy="286713"/>
            </a:xfrm>
            <a:custGeom>
              <a:avLst/>
              <a:gdLst/>
              <a:ahLst/>
              <a:cxnLst/>
              <a:rect l="0" t="0" r="0" b="0"/>
              <a:pathLst>
                <a:path w="116087" h="286713">
                  <a:moveTo>
                    <a:pt x="116086" y="13829"/>
                  </a:moveTo>
                  <a:lnTo>
                    <a:pt x="116086" y="0"/>
                  </a:lnTo>
                  <a:lnTo>
                    <a:pt x="116086" y="2061"/>
                  </a:lnTo>
                  <a:lnTo>
                    <a:pt x="100855" y="44290"/>
                  </a:lnTo>
                  <a:lnTo>
                    <a:pt x="86275" y="81010"/>
                  </a:lnTo>
                  <a:lnTo>
                    <a:pt x="74405" y="119116"/>
                  </a:lnTo>
                  <a:lnTo>
                    <a:pt x="62506" y="156335"/>
                  </a:lnTo>
                  <a:lnTo>
                    <a:pt x="50602" y="192350"/>
                  </a:lnTo>
                  <a:lnTo>
                    <a:pt x="32559" y="229120"/>
                  </a:lnTo>
                  <a:lnTo>
                    <a:pt x="18411" y="268280"/>
                  </a:lnTo>
                  <a:lnTo>
                    <a:pt x="12152" y="280708"/>
                  </a:lnTo>
                  <a:lnTo>
                    <a:pt x="6062" y="286231"/>
                  </a:lnTo>
                  <a:lnTo>
                    <a:pt x="4042" y="286712"/>
                  </a:lnTo>
                  <a:lnTo>
                    <a:pt x="0" y="281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206"/>
            <p:cNvSpPr/>
            <p:nvPr/>
          </p:nvSpPr>
          <p:spPr>
            <a:xfrm>
              <a:off x="5143500" y="1080492"/>
              <a:ext cx="187524" cy="223243"/>
            </a:xfrm>
            <a:custGeom>
              <a:avLst/>
              <a:gdLst/>
              <a:ahLst/>
              <a:cxnLst/>
              <a:rect l="0" t="0" r="0" b="0"/>
              <a:pathLst>
                <a:path w="187524" h="223243">
                  <a:moveTo>
                    <a:pt x="0" y="0"/>
                  </a:moveTo>
                  <a:lnTo>
                    <a:pt x="4740" y="4740"/>
                  </a:lnTo>
                  <a:lnTo>
                    <a:pt x="7067" y="9714"/>
                  </a:lnTo>
                  <a:lnTo>
                    <a:pt x="7688" y="12429"/>
                  </a:lnTo>
                  <a:lnTo>
                    <a:pt x="33181" y="56106"/>
                  </a:lnTo>
                  <a:lnTo>
                    <a:pt x="69836" y="96474"/>
                  </a:lnTo>
                  <a:lnTo>
                    <a:pt x="108122" y="134891"/>
                  </a:lnTo>
                  <a:lnTo>
                    <a:pt x="144037" y="177893"/>
                  </a:lnTo>
                  <a:lnTo>
                    <a:pt x="187523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2856</TotalTime>
  <Words>813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Schoolbook</vt:lpstr>
      <vt:lpstr>Wingdings</vt:lpstr>
      <vt:lpstr>Wingdings 2</vt:lpstr>
      <vt:lpstr>Oriel</vt:lpstr>
      <vt:lpstr>Chapter 4: Preparing for the future</vt:lpstr>
      <vt:lpstr>Prepare for the future</vt:lpstr>
      <vt:lpstr>Prepare for the future</vt:lpstr>
      <vt:lpstr>  Types of jobs </vt:lpstr>
      <vt:lpstr> Types of jobs </vt:lpstr>
      <vt:lpstr> Types of jobs </vt:lpstr>
      <vt:lpstr> Types of jobs </vt:lpstr>
      <vt:lpstr>A diversified economy </vt:lpstr>
      <vt:lpstr>A Global view (p. 67)</vt:lpstr>
      <vt:lpstr>PowerPoint Presentation</vt:lpstr>
      <vt:lpstr>The effects of a global economy</vt:lpstr>
      <vt:lpstr>The effects of a global economy</vt:lpstr>
      <vt:lpstr>PowerPoint Presentation</vt:lpstr>
      <vt:lpstr>The effects of a world economy</vt:lpstr>
      <vt:lpstr>Predicting the future (p. 70) </vt:lpstr>
      <vt:lpstr> Trends : causes and effets</vt:lpstr>
      <vt:lpstr>Demographics : causes and effets</vt:lpstr>
      <vt:lpstr>PowerPoint Presentation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4: Préparer pour l’avenir</dc:title>
  <dc:creator>abc</dc:creator>
  <cp:lastModifiedBy>Nicole Collins</cp:lastModifiedBy>
  <cp:revision>84</cp:revision>
  <cp:lastPrinted>2018-03-07T18:59:01Z</cp:lastPrinted>
  <dcterms:created xsi:type="dcterms:W3CDTF">2016-02-16T14:47:30Z</dcterms:created>
  <dcterms:modified xsi:type="dcterms:W3CDTF">2018-03-15T15:46:09Z</dcterms:modified>
</cp:coreProperties>
</file>