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2"/>
  </p:handoutMasterIdLst>
  <p:sldIdLst>
    <p:sldId id="256" r:id="rId2"/>
    <p:sldId id="257" r:id="rId3"/>
    <p:sldId id="258" r:id="rId4"/>
    <p:sldId id="259" r:id="rId5"/>
    <p:sldId id="260" r:id="rId6"/>
    <p:sldId id="261" r:id="rId7"/>
    <p:sldId id="275" r:id="rId8"/>
    <p:sldId id="262" r:id="rId9"/>
    <p:sldId id="269" r:id="rId10"/>
    <p:sldId id="266" r:id="rId11"/>
    <p:sldId id="271" r:id="rId12"/>
    <p:sldId id="272" r:id="rId13"/>
    <p:sldId id="270" r:id="rId14"/>
    <p:sldId id="265" r:id="rId15"/>
    <p:sldId id="267" r:id="rId16"/>
    <p:sldId id="273" r:id="rId17"/>
    <p:sldId id="268" r:id="rId18"/>
    <p:sldId id="263" r:id="rId19"/>
    <p:sldId id="274" r:id="rId20"/>
    <p:sldId id="264" r:id="rId2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e Collins" initials="NC" lastIdx="1" clrIdx="0">
    <p:extLst>
      <p:ext uri="{19B8F6BF-5375-455C-9EA6-DF929625EA0E}">
        <p15:presenceInfo xmlns:p15="http://schemas.microsoft.com/office/powerpoint/2012/main" userId="S-1-5-21-3827065734-1386775338-3422402444-24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CA"/>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E6885E19-952F-44EB-8C10-C7D6FD06BCC9}" type="datetimeFigureOut">
              <a:rPr lang="en-CA" smtClean="0"/>
              <a:pPr/>
              <a:t>23/04/2018</a:t>
            </a:fld>
            <a:endParaRPr lang="en-CA"/>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CA"/>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D5AB2A84-FA2E-41A6-B2F3-AFF236217F22}" type="slidenum">
              <a:rPr lang="en-CA" smtClean="0"/>
              <a:pPr/>
              <a:t>‹#›</a:t>
            </a:fld>
            <a:endParaRPr lang="en-CA"/>
          </a:p>
        </p:txBody>
      </p:sp>
    </p:spTree>
    <p:extLst>
      <p:ext uri="{BB962C8B-B14F-4D97-AF65-F5344CB8AC3E}">
        <p14:creationId xmlns:p14="http://schemas.microsoft.com/office/powerpoint/2010/main" val="27110111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44B51B6F-2AF7-4019-AF61-AA713F38701B}" type="datetimeFigureOut">
              <a:rPr lang="en-CA" smtClean="0"/>
              <a:pPr/>
              <a:t>23/04/2018</a:t>
            </a:fld>
            <a:endParaRPr lang="en-CA"/>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CD7FDCA-3C44-4A1E-A512-02ECE68CF8C0}" type="slidenum">
              <a:rPr lang="en-CA" smtClean="0"/>
              <a:pPr/>
              <a:t>‹#›</a:t>
            </a:fld>
            <a:endParaRPr lang="en-CA"/>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B51B6F-2AF7-4019-AF61-AA713F38701B}" type="datetimeFigureOut">
              <a:rPr lang="en-CA" smtClean="0"/>
              <a:pPr/>
              <a:t>23/04/2018</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ACD7FDCA-3C44-4A1E-A512-02ECE68CF8C0}"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B51B6F-2AF7-4019-AF61-AA713F38701B}" type="datetimeFigureOut">
              <a:rPr lang="en-CA" smtClean="0"/>
              <a:pPr/>
              <a:t>23/04/2018</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ACD7FDCA-3C44-4A1E-A512-02ECE68CF8C0}"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B51B6F-2AF7-4019-AF61-AA713F38701B}" type="datetimeFigureOut">
              <a:rPr lang="en-CA" smtClean="0"/>
              <a:pPr/>
              <a:t>23/04/2018</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ACD7FDCA-3C44-4A1E-A512-02ECE68CF8C0}"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44B51B6F-2AF7-4019-AF61-AA713F38701B}" type="datetimeFigureOut">
              <a:rPr lang="en-CA" smtClean="0"/>
              <a:pPr/>
              <a:t>23/04/2018</a:t>
            </a:fld>
            <a:endParaRPr lang="en-CA"/>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CD7FDCA-3C44-4A1E-A512-02ECE68CF8C0}" type="slidenum">
              <a:rPr lang="en-CA" smtClean="0"/>
              <a:pPr/>
              <a:t>‹#›</a:t>
            </a:fld>
            <a:endParaRPr lang="en-CA"/>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B51B6F-2AF7-4019-AF61-AA713F38701B}" type="datetimeFigureOut">
              <a:rPr lang="en-CA" smtClean="0"/>
              <a:pPr/>
              <a:t>23/04/2018</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a:xfrm>
            <a:off x="8641080" y="6514568"/>
            <a:ext cx="464288" cy="274320"/>
          </a:xfrm>
        </p:spPr>
        <p:txBody>
          <a:bodyPr/>
          <a:lstStyle>
            <a:extLst/>
          </a:lstStyle>
          <a:p>
            <a:fld id="{ACD7FDCA-3C44-4A1E-A512-02ECE68CF8C0}" type="slidenum">
              <a:rPr lang="en-CA" smtClean="0"/>
              <a:pPr/>
              <a:t>‹#›</a:t>
            </a:fld>
            <a:endParaRPr lang="en-CA"/>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4B51B6F-2AF7-4019-AF61-AA713F38701B}" type="datetimeFigureOut">
              <a:rPr lang="en-CA" smtClean="0"/>
              <a:pPr/>
              <a:t>23/04/2018</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a:xfrm>
            <a:off x="8641080" y="6514568"/>
            <a:ext cx="464288" cy="274320"/>
          </a:xfrm>
        </p:spPr>
        <p:txBody>
          <a:bodyPr/>
          <a:lstStyle>
            <a:extLst/>
          </a:lstStyle>
          <a:p>
            <a:fld id="{ACD7FDCA-3C44-4A1E-A512-02ECE68CF8C0}"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4B51B6F-2AF7-4019-AF61-AA713F38701B}" type="datetimeFigureOut">
              <a:rPr lang="en-CA" smtClean="0"/>
              <a:pPr/>
              <a:t>23/04/2018</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ACD7FDCA-3C44-4A1E-A512-02ECE68CF8C0}" type="slidenum">
              <a:rPr lang="en-CA" smtClean="0"/>
              <a:pPr/>
              <a:t>‹#›</a:t>
            </a:fld>
            <a:endParaRPr lang="en-CA"/>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4B51B6F-2AF7-4019-AF61-AA713F38701B}" type="datetimeFigureOut">
              <a:rPr lang="en-CA" smtClean="0"/>
              <a:pPr/>
              <a:t>23/04/2018</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ACD7FDCA-3C44-4A1E-A512-02ECE68CF8C0}"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44B51B6F-2AF7-4019-AF61-AA713F38701B}" type="datetimeFigureOut">
              <a:rPr lang="en-CA" smtClean="0"/>
              <a:pPr/>
              <a:t>23/04/2018</a:t>
            </a:fld>
            <a:endParaRPr lang="en-CA"/>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CD7FDCA-3C44-4A1E-A512-02ECE68CF8C0}" type="slidenum">
              <a:rPr lang="en-CA" smtClean="0"/>
              <a:pPr/>
              <a:t>‹#›</a:t>
            </a:fld>
            <a:endParaRPr lang="en-CA"/>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44B51B6F-2AF7-4019-AF61-AA713F38701B}" type="datetimeFigureOut">
              <a:rPr lang="en-CA" smtClean="0"/>
              <a:pPr/>
              <a:t>23/04/2018</a:t>
            </a:fld>
            <a:endParaRPr lang="en-CA"/>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CD7FDCA-3C44-4A1E-A512-02ECE68CF8C0}" type="slidenum">
              <a:rPr lang="en-CA" smtClean="0"/>
              <a:pPr/>
              <a:t>‹#›</a:t>
            </a:fld>
            <a:endParaRPr lang="en-CA"/>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1000"/>
            <a:duotone>
              <a:schemeClr val="bg2">
                <a:shade val="30000"/>
                <a:satMod val="120000"/>
              </a:schemeClr>
              <a:schemeClr val="bg2">
                <a:tint val="70000"/>
                <a:satMod val="250000"/>
              </a:schemeClr>
            </a:duotone>
            <a:lum/>
          </a:blip>
          <a:srcRect/>
          <a:tile tx="0" ty="0" sx="50000" sy="50000" flip="none" algn="t"/>
        </a:blipFill>
        <a:effectLst/>
      </p:bgPr>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CA"/>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4B51B6F-2AF7-4019-AF61-AA713F38701B}" type="datetimeFigureOut">
              <a:rPr lang="en-CA" smtClean="0"/>
              <a:pPr/>
              <a:t>23/04/2018</a:t>
            </a:fld>
            <a:endParaRPr lang="en-CA"/>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ACD7FDCA-3C44-4A1E-A512-02ECE68CF8C0}" type="slidenum">
              <a:rPr lang="en-CA" smtClean="0"/>
              <a:pPr/>
              <a:t>‹#›</a:t>
            </a:fld>
            <a:endParaRPr lang="en-CA"/>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RQr9zpCWe5Q"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zTtCtIg7kj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zZ0BZWLn6w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1imr0T5U3Y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smtClean="0"/>
              <a:t>Chapter 5: Life in British North America</a:t>
            </a:r>
            <a:endParaRPr lang="en-CA" dirty="0"/>
          </a:p>
        </p:txBody>
      </p:sp>
      <p:sp>
        <p:nvSpPr>
          <p:cNvPr id="3" name="Subtitle 2"/>
          <p:cNvSpPr>
            <a:spLocks noGrp="1"/>
          </p:cNvSpPr>
          <p:nvPr>
            <p:ph type="subTitle" idx="1"/>
          </p:nvPr>
        </p:nvSpPr>
        <p:spPr/>
        <p:txBody>
          <a:bodyPr/>
          <a:lstStyle/>
          <a:p>
            <a:r>
              <a:rPr lang="en-CA" dirty="0" smtClean="0"/>
              <a:t>Life in British North America in the 19th century. </a:t>
            </a:r>
            <a:endParaRPr lang="en-CA" dirty="0"/>
          </a:p>
        </p:txBody>
      </p:sp>
      <p:sp>
        <p:nvSpPr>
          <p:cNvPr id="24578" name="AutoShape 2" descr="Image result for british north america lif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24580" name="AutoShape 4" descr="Image result for british north america lif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24582" name="AutoShape 6" descr="Image result for british north america lif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24584" name="AutoShape 8" descr="Image result for british north america lif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24586" name="AutoShape 10" descr="data:image/jpeg;base64,/9j/4AAQSkZJRgABAQAAAQABAAD/2wCEAAkGBxMTEhUTExIWFhUXGRgaGRgYGCAZIBsaFxgdGBcfIBoaHigiGRolHh0XIjEhJSkrLi4uHR8zODMtNygtLisBCgoKDg0OGxAQGismICUtLy0tLSstLS0tLS0tLS0tLS0tLS0tLS0tLy0tLS0tLS0tLS0tLS0tLS0tLS0tLS0tLf/AABEIALgBEgMBIgACEQEDEQH/xAAbAAACAgMBAAAAAAAAAAAAAAAEBQMGAAECB//EAEQQAAEDAgMEBwUFBQcEAwAAAAECAxEAIQQSMQVBUWEGEyJxgZGhMrHB0fAUQlJi4RUjM5LxB0NTcoKi0haywuJzk6P/xAAaAQADAQEBAQAAAAAAAAAAAAABAgMABAUG/8QALREAAgIBAwQBAgUFAQAAAAAAAAECEQMSITEEE0FRImGRBRQygaFCUtHw8SP/2gAMAwEAAhEDEQA/AH2zHrR3VJi88dnWgNkKlM0a+6a7Z43yjox5FW4hxKDmOb0qJwG8HSpsQDP1vqBTSu19ca6IpUQk99iLqiRw7hWkMwfo1OoKmeNTpTIBAPdVEkTbIUo1rtAM2tXQTytUyWppqAQJB3z9fRrRRO+1GLwSh7QI77a0S3gEmO2IMA2mDHKs2ZIVhMVIt0mB+tO3tjthMh9AO9JCtRrukHW1Qt7MSsQlaQYm6on09KGpNWGmKUxF6xWLCC1nVDanWkqUQOykrBNyDAgetWFHRqASt1Hck39RcDlVc27kbQcqiSClQVEIsoR+LONNJHO1cXUdRBRaT3L48UpM76xQmSOBta3DcakRhEqMFUWmNL+VPW+jS1ZTPtAEG0ab+dY90ZfFw3I8Pdf0muiOZUtyUoOxP+zMpBF78ZFu6psc8lZnKlHHKIJ8af4PZeJbCgkWiYyzNveK22y/7Ib7R1KkgCJ3wn31Nyt22UitqEbDjaQRkUoa3cPuAFRhccuU/rVjbeeScrmEbXG4JA9QD7hRra0ZQVYJExuSNB4TFI9v+mtv/giwG1UtwCiRHATrRA21CiQ0CDGtvG1Mn8PhFQXGiySdRbukR8K22xgtJSrvURU5RjzTHWSfFile21zbsidB2vfrXWJ2qlSI7YXzAE/yxFMlbKwqjMlI/KqeW9JNQnYmFV7OIPp8hNZRx+mv2NryALG1ED2m0yN5JOmmoJpxgcW0pOZK28x1Ga4/mg+lLf2GgXD2nFPyOtRv7DJvnBHGtKGKXkeM8q2ocKxbVsy033Eg27pqJ7aCJAQpsjvj0A7qQ/sntR1gFdK2Tey0q8Y+dL2Ma/qD3Ml/pHxaJBO/lJBG69QspMEhMjeqOHOlSMC6JhQ03Kn5WmiWw6gQVAiN48Kl+Xr9JePUviSJzhUkmxrMhFrkeda6vrAJUEnjdMnvHlRI2epVkrQSPzE7rcJNjupew/LKPqq4QNkAnUd36UI4O17IPhfzpurY7ov2VedcOYBfAcoNDttPZ2GPUKXOwClq2vrWVKrCOT/BV5p+VZVO1L/WN34+/wCCr7HJAimOIRGvurnZLNrcBRuKEC9d2R70eXiW1iF9kSTM0NmvTFWHnWfA0MnCXPKnjJXQs4urBSNNTXWaN1qObwxIsKkcw8WInf58OVU2I2CNAm49alDZtuNTtpjdRScItSSsJCgIBBVl100BIFtY4UuTJHHHVLgMYuTpAETrvqZpZGhj199GtYVwKBJbSLQAhDiYmIkjMo9xk+tQ7W2wllN8PhyskhIDeW/E9ozHCOVcC/FMfpnXDock2ox5ZE/iN6l62Em5PADeTyFGJwKhMiTuEkepFvGlHRAKfxC33IPVpkGAAFKkCALAROnGreQVCbBAEzMDzrizfiOXJ8YbL+Ttn0GPDLTJ21z6sRJYhJKzNv4Y+8SYAsYI3WBm96B2iklCXSASsshIOiGutSBp95xUED8CBwNF9JNsM9SpDTiFuq7IS2qYBP7wnL7KckpGl1Ukxm3EupS2lBu6yorJAuHEpnKJgRCQJsAK5nd/LdlO1Nxcor4osjO13wT+8V9d+6iU7ffT/eW5gH30tCd/D64V2AFcxX0kcUWuDw5SdjZPSDEayk8so+F6K/byikzlzcpHPUmq8qSRYi3u8KnC7XsRReCD8A1yQyXtpwpue4gg/rUQ2m7+Oe8D5UvIJvpWwY40ezBeDd2QY5tBxVifr50IvMbGD4D5VKygE3gT+I6UzawjMQXwlROoAI8789Y3Ur0w8B1ykuRIBG6+4/0rFHNuv5++mO0GEIUEh3PO8CY770EpcEiKdVJWhbo2CLApI5gj410lKfxEeAk90VKy6I3eIPyqVpIWYB7yBYeG+lcR1KgJxIi318qiKCCCADxEmn6NmNkx14nfmTl7yJN67HR5R9lYI3Ki1S141yU1SF2Fx6RbqZPJXxIqdW0SLHDrA75+EetMWti5U3EnSysvjcX86mWwjeHANNBHpfyrmnkxXsVhOXkWpxyToIP5jpXLr33sumsfrFEY8JSYDYIHFJ1jcqgUYoJtktwBj/xrdqb3gV78OJMib22QMqE2G4Ed+41K1tgrgKSbcz40DjFIUbNhMb7E+cCoGyUm1vD3xVVh2utyffV8jdW3EfgnnWUsyK/EmtUvZ+g3eXs3sNFuRpniMPJgHdx9J3mhtkMmAJMfKmTzNssiOfl4Vp82NCOxXnUGYGusATz8Ka4bZvWpunLFxuBBAtzuCZrSmRJAkHiL03wrig2B90Aa62+hRnl0x2J9u27AcJshsEBRJve/y+dEbQwKVWEBKdwsQd/hFdLxA4RfuF6wpUSCkgiSLnhrSqUrtszUaqivqwsqgD5mi2v3CsqkysiQAZCRY9oc+dFbV6tttxKVobcKYSQCYJFiQNBvniBVPOw8UplUPkgH2CtQBvfX48K5Or6rUtCOjpOlg/lOVfcbbb6QhlMpCFrVIACgYA/EU3/02qmbS2qt9QUsIECBlBFvEmSacsdF8pCFwpcwpKTYHeJ5caX9IsO20eqQkBQOZUXspKcozHd7RjurzJW+T3Ol7MZpQ3fsX4fHONJUEOqQFRmyqyzGmkHjWsK4HioHNmSkqTMuKWQR2RyIm45U+6JlpIW64UpMEZlxlCRBJk6fXi6wXSvBSlPXQLJCurWEEn2RmyACdw91ZJ1aRPq+pUJ6Vt7+pUNl7NWcyFtOocUOylSYFiInMLkye1IuL8KMxOyHGsq1qTZ1pJCf/kG8ADUc6vbj4SMxX2RMCJkfXKqz0lxoWhOVOUdcz3n94BoBb4xRjbmmc/5ifacFwxr9mOotc7/hTLC7KBBUpaRGsxv8b1ClCFElalW1sJ176Jwz7KTCGcwj759Y0jl6ivptUqqJ840rBlsIBIzzG+DfwNQowpUqEoUruHy0FWFvHoSggMibxACO/SY86FGMciNBwAj1FBTm/H3NSCdmdHki7oHJM+81LicNhAQCUiNwIHmdSeRpS4Fq3k95NbbQtJsYPEVPRJu3I2yDcYMMREFAn2g0o5u5ZGXxmk+I6vRsK1+8Rp3CiMQ0VXWVE8Zn31yjD/paq41pXIr38GM4JMZpITY9oceB0qJ7CJk8OIPzPuosMzMVgw48e6n1P2ZIBQR7OU+cetdMNibzY2+t9FfZxrExUrbV4jXS/wBcq3cDpNluD7RP1w3itPY1YGVKzHACLe+Na6cwypBvyEAz41pRgDWe6pNpjpM7wO1FpEHtRxVHcBIvTFrHFckJCTbWIPiKSKbkmU+e6uG0KBiY+rVDL00Moyk0OBh3VAnriCbRJI8LwKCXsRROovUXVK4zxMx6V2l7LxHiQPIUYwyR4kvsjbPwQ4jYpT7SrfGoWm1JMWIEUap0qEE23GfnULjkHX5U61PZsZqPhG1KTP8ADH8orK76te7L5n/jWU+k1kOzFDLbj5jd40cEAxO+wqPZ2HSUDXNvO7uij+qE69oeFcs5nXDYBXh4IUB33j1qRLyRHrRy2AUkUmewxSQcwO+31ep8rczlvsNl4gEQYi9zoaSbR2yGYAOm/dYkQJ1JogKMWVF5mNflXASiZ6tvNftZBN+cUZYpNfFiKcU90D4HCuYiXnEpQgnNJSLRvKle0eH3RwtFSF0rPV4cF0p3/cTOpUvQxqAJJPCpMyjcqMdwItu0rC8odhCso4C3wt4Ukei+or6gTYx8tqU0JCp7SiIm94H4de+ap23E5sS5b8I8m0g+416SphG8TG6AffSXaTuAw7qeuDSVuyQpSJFiBKjBCdwkxpyqOXoZJ7PY7ej/ABCGJtyj4PL9s4jOE4dJkJWSqDv3CN+W5744VZ9ibXCEoaOVScyozQAnMnsiNIJgG2hqHpg1hvtZWy+226oJzALCkOIUnJ91MIXAGpMi9iarO0ME/wBY1LLgSpUILYKgtVvYUBBVpYUksPERfzKlKWWXL8fQ9ibwS8kJgAwRmMwD3SdKrXSHDrSpLRWmSUu20AQ5qqTJMiBa1W1nDqbwqVvuklttOc2TmUlFySrSTxOpqkbR67EYgYlLRDQaQlBTKkwVHVUAe0rdwHGmz9NDHG4v5C9LmeSemS+JfMKG3Apba0rgkKyqConjBse+pxh0TcXjdw+NUzooWkOMltakK7AUFEhCuskFImwlRkR97Lxr0QMiNPjXb0/U9yNs5Oq6ftTr3uBtNJPs++pVYbTdx50S3h1ax9b6IaTxFVlkOdIBYw/G9aXhjqAKZhA4GK6+zDcfhU+7QyihQpuNeFb6pMagcoiaZKYBMXrheE48omm7ptIrSEiBmg+HhUqcMZkHytRqGUjjPOK6LY10J4fUGs8wygRsMpPznhzFSHCTIJuOVQuOcCYHD4zUn2hQ3m/KpOT8DaTbmHAEKM8J/pQ4bUD2QBxi/oaLGImxm/LSh8KMzaCSTKQfS/dSuT4Yyj7IXmFqsRIPICO6KGewikp9g9w/U0zSmN5tOt65KuFj3fV6CzygHRYmZbUg8Bvk5vK5miV4dJuDI3g/VxR1ib+YqJaANNRRXU29w9vwDDCpvmHl+nuovqWlQkpHx51DkcOivC3uNcDrTBVqNYtPDS+k1Ru97DprYKGDb3KrKG/aLv8AhnzrKf5+/wCQaSLZ5IAB076MW5FIdmOnTNbmaOXiIkmpZIl4UxqtsLABNjwMUtxODUkTmETH1zoH9odrWKZuKK0CYP176WOpCuO+zFhUTYb6Lw2HkX4/Vq4bWBJIAHGu2doJOnlfw3VW5eETcY+SZWDUkaT3VE5gzFx42+dFM4sbwRv1mfrhXOJfKkKiUmCEqKZCSRCTB9qDBjlW7k0LoiVvb23G8IkKXmKlGENpjMuJMgHRIAMqNhVAxjZxOIcU8tRcCATlNkBUltCeISASSdSd1V5a3FOu/aHFLeAWkqKs/anIoT+EZl2HDSnTQjEOgoKgtpEkG4ABTmHG1/Oknk18kVGuBW/s89S09KYdCrFMXSYJmLiYHG4NP+hHXozFjFKaRclohK8xTqS2sQkaiQZ7pBodxbY2e0M0kr/d3ix6tRJvA7INuJFMOiCglxSjGQlImYIUoHKR35SD/p41xdRJxXxOrp8cZPcH2vhsetzKt1ToeWUhcw3+7k3QOyiEkL0NiLmiUOuJDDDLyzhEKSgiT+8cWoqm2iCSrKgW38IebfxZRhlIzhtCT7USSjrQhYgEkkwgT+e8CkOFPbb6vsjrUHKkEhIQrONLdkTrYCufuNtNno4unUozfmPAx6M7CdxbKUpBQEqAzqmOytK1AQbERYEaxwr1xDATFyYtfyvzrywdJMUpYUXylSUrtlSADlUboiCTA13mhsD0k2o4lfVPB5TZzKSttIBCSMyQcolRkQARrrJFVwZoRuhPxDpc6qU6qvB7DlVwgfW6pEC+6gksknUjuOnlXbbUbz5/Gu6vqeOFqb51gTUKSRv+NSoUSKnK1wbc2oVyGhxPnUgFZUk2awZWFvIUfGtfZedFRWEU6bDrYGrB91DvNlIkkwATHdTEpobaCiG1n8qvdSdxoeE3dA6ACkq0ETr41H0fTmw6J1Ag+FQq2y220nMFJJQI7Nicu46HuoHo/txlCMqlKzE2CW1KkwJjKk7waVZbkrZZxlpdLyPcaAhMnTMkeagOFb6lW73j5VDth6WCpJULp3FJsoTZQBpi2bTxptdy3Jamo2AOM2Ei9aS2d/Oj8grktjjSuKbsyygDiZNcpwx1B9/zoh5mbhQqFZIk+76FXjHYqpWtgUt/lPkKyiA3N8n+2sq3xDb9lI2RjiRf6+dG4nEn+lINkGB5U1ectVZLcjCVoCffvpUf2lw9nOoDhNRYt6hDmN/cflTxFm2OWnHiIm3NQHvNNcHhF69annYH438Kq6Ji6r10h9f9KtpJ6/ZekoMdntKmNTpxvVL/ALQ+khwyOpQqHlD+RPGOJkx3E1DicaG0FalwlIkx9anSvMtoYteIdW6sySZknQaJEnlXLmWnayiybUbwTRK2kgwTNx4+dhVlZbdQpPaKtAmLERpBFwZ3iarTOJLbqVQFZOOhGWDfdrVhupQlu1jBXmHG8ASNLetccwwB9q4xxb5S8skNykCQcnG6QMx/EdeMxRzLik5kjeADHFMqbUO5RSZquFhwKUoNkidRaDM6bu6jdn40BSS8lYRvhBkwZifMTumpZI2iuOVMsPSTE9bg21iSVLJWeAVC48FJjnl50iae7GUwcq5m5spGXSYtlF9ee6m+1VRgRMAOOFSYuUpBU5BI7SYzCJFxSjCpzwiBmU4mAkgzIiIHhUYqo8eT0YNPz4PR0MpxGF/eAMrQQOsVoVGB1fFZ+9aYHCaRtsO4T92pGcYhQCloctIhKVgH2DMCATumbUqxqiUJyuLOUhKU5pTK7Dsm3iaKw2ysc91TeIbDbQdHWfvBISk9rsAqMaxEycu4TSQwyyu4LbyU6qTwfDJK/Krg9x2e6lbSVJ0UkH0qcMikWF6QspSlISuAABYGI43qVfShofdcPgB7zXprFlW1HgOSscdSK7AikI6UtH7i/T4GtnpQz+FfkPiaDxZf7QWh7WTSVrpOwdcyeZA+BNEHb2H/AMUeAPypHiyLwa0Mqwmlg27h/wDE/wBqvlW3dpNn2cQ2PJXxt40mjJ6f8htDEqqsYvajzjboQlIW3IU0Qcxjek5gCCOXwo9/E5kkIxSM0WjLrzFzVR6QJhJfZxJWQC2vVKuySi43iZEnlruSWOXDf8Mrjpbkuy9uhzDFpxcIUhSeyg58qgRIJWMpvExrXHQzbKGmT1nWLcUZkBFkgmIBV3kmN45UtdbC2bG6QDGuWUhStb5SSZ5iodn7NUtSRlHZTMFQTKgVD7xggH0orBVV5Lymnqv2WPbW1nFsKfbU91SSM2ZtAAAMlQKTJAiDHGnXR/CPdU0px50ykHJCUwIsDIzeZB91UPa2EW2kJWpBG7KoK0IFwCYOkfpXWz2FOGEqCQmxMxMWMSdaHaldeQOS0UnseouvEf3aj3R86HdxS9zKvH9KQNbcWhIQlCUhIjWfWTPGd9dI6RucEeRPuNXXTzX9K+5zakMXcfiB/cj+VR+NYjGLJ/gq52VQbW33iQMrd+PZ95pjhdqOH2gyO50T6TTaX5ivuOpV4Oxiz/gL9flWUWH18Efz/pWUdK9fyDV/tniWx1mBBpi46vcT76D2Ulq3txwt76aJxjbd8iiYjXz3Gq5Ls2JJ+RHiH3VTB46D9K6cYeYjMvMDeJseIuKnxe3ACcrJgzqrjr93lS/F7dWtOXqki0TJ86ONspNQXkcBQIzbiLH9K4BGtV/CbXdbBEAjgd3dNF/t9cTkHnXapqjmbQs6bYxzrAyQUogHkqQDPOJjkRVeSjKmbGfofGrVtHaSnmyhTSVCDE3hUQCOBquYsXyjQJHdOvhHzrgzfqGi7A3e+rZsR+VNGbZkHfHtCdADVU3Hu+NXDofswrKE6GZWqYKUgk8COHPmBMc81sUhyJn8clK3QgH2lbz909nuFt9G/aiASCNUKgmxTYKHcQCbb6XbeZS1inw2tLiCtakqSoKGVaswukntCYO+QaiCAlM2kpVccrWoxxRkFzaPQ9sY7DuYOCrsIQ0YAlSRZM63giDyKjupPhejzjH2Z9amyhxwBBSoKKgJVmIAIy8LnupIFEQoGDMzz4/CmHRzEpbhGTMBEiJPtABbepSpOY9kWN5BJkyy9OsUdmdfT9Q8kqaWwQ25mSAZ0tN4gmImw0FXjZWMDzaVwJV7Q4K3+BsfGqAxZUAhQSDChoRuIjUHWmOxdrKZbXAzDWDO7Xxj4UvQZXiy0+Hsez+JYI5+m1wW6tqvXkvJFoqBwd/lVa/6vMfwoPJX6VyOlxH90T/q/SvobR8g6LGlP5qxcR7VI09Mkfew6u/ONfFBqE9K0HVnyV/6ihqQKH5HAzWgqkX/AFQg/wB1HjPvFZ/1O1+BfmPlStg0j9ShWJUL3I8J+IqvL6StE2QrxI+AraekrU3QvwUPlRVG0j3EODqXZJjq3OGpQQBJtc2vPdSzoj1j4cbUkKICSgJKUwkZgrRIBMlOul4NC43pC260tlKFpKxAUFJkXnekjdpF6S9HcY/h3gsLJJTlWlSAoBKjJ9ki/ZEQa87rk3JV6OzpmoouqdkKbWBJCVwkkjhEHKTYEAfeV4RXLdiriFLB85+VNBtA78jgN5SrKYIChCFzH3RrSLb6iqFJU627aQUHKqbSS3MKt7u+uLBmnilUlaOrLhU1ae5LjG5F7AhQnhKSB7xFRvYtSFLGQEG4ve6lRaOR0mk+z8MS4v7TnKT2jCnCFKtl7IuYA8PAUSXMMw4XUJN7ewRCiCT7ZzE6mY3766ZdU5zqC3ZGOCMYfJjDCuux2kgDjmPuygjuooOd/nSde3myZ7d+751yrbjXBzyH/KvUiqjTdnDLd2hv11SIc+hFJBt5j8/8qf8AlRLW2sNqFL/kH/KtGkBpjjNzFZQH7Zw34l/yj/lWqpYNLOdkYJJF0nvEHzmKMewZ/D5CmWzcL+71QDOoUSe7LMAz3Ua7s5cEgKMX017uOvOuCcikGUTa7KUIUsgkCJCQCTJAEC280AxhkrSFZSJmygAUkEi4vw9aZdJsVlWWgSlOh3EkiY4xoPE1zsNRjJlOUJkamDvEkcIN71KGb514LTx/DV5FjmDIMJAPOUj31j+Cy2JCv8pzeGmvdan+GWtxoLDbgAUQ5mFhY6GNxiTp6Ur/AG/hULLaiZBIJy2B0jMflV4Z4yVohPHKLpoHwuGRBKs1pN0WgXJKpt5VSXX8y1r4yfM16fjMPmQtGgUkpJAlUHWDHurzXFbLeanOhUH7wBgxz8eVTz3sDFJbgiPZP1/X9KabO2w6khK3XC2SmQSoixESkmDFAtLSkSoSTOW+kfr8ajZxBSZgEb0nQjmPo1zOKapnTCTi7DekDgXiVrT7KsqpO+UgE90zQ2MdmACN+m6TNTbXwfVLSJEKSlxMGYS4Jymd6VBQ9bzXZ2c6pnrlGECMoMSZJGg08aMH8KRpvVK/Zn2geoHlBPrRuCRmUkG47Vrbm1q1Pd+tJWV9qCCSCd8X37qsjWFSkNKCic6XZ5Dq1c5kSa2WScHZXp01NV+5Fs9Ku2tsEoHtpG4KPtJG+5unf30ywyCpMIMg6HUEHeORrOjax1DpKZumY3xf01rlL4aWFoRlQSc6RcA/jQdQfxDfrrMr08Md6p+zq6zPnjHt4nSa3/fx9AtexYAJdRpoErmeF0CTUStjrjMII74P8pgjWrZgMdhm0BbmJSSdAErdMK0skHL40/2bgmnUh1MOJV7JGZMRMgiJ8xXodyN8ni6ZVdHm+G2Cteikf6l5f+6B61tWxFjem3AlXqkEVetvqw+GaU8pkgpIAAUe0SbDTvndY0k6P9JMLil5Fjqir2SYIBvrEQdPnR7sVyFY5yVpFdGyXL/u5ioXMCRqkdwJPwr1Z/ZCUzAQo5Y/hpB77XnW07qRjZMqJMADfEepNFTUiTTRQ/snFEeh8jFZ9hOuS3d+tegtbKbUe1BHGLDxJ+Nb2jsgCwAgbymOH5jR1JOgqzz7FbJztKDdlGLqIA1BoFXR3EhCANRM5VjQ31JH0a9IGzEpElGURdWUDXmoUV+z2imylk8OrSoeJSox3xUskYSdseE5LgoGy38UhsIJWTBESDAJJjWJuaLdxOKHZKSI4hG/vq2/s1SZhK0pOnY5cwKgw2FGeIKuShU/y+P2y35maVFSW9iSDAjwSOeoHrzrGsM+uUqQpZ1gSrSeA51bMSyRZLQ8FCB53qDqpvBB4U0MGOO6sWfUTkqZV3cGUmCghXAi48xUZaO9IFWo4NXf3E9+6u0bPJuJHkffV00QZUOpm8eQrlGHFW5eykxcEHjAT7hQ52MgXzK+ucUyoVtlf6o/U/KtU9/Zg/H6ispriC2egYFpJZUtDQKoMBQBmPG2nGgU7UZCSOqSTvTmi/LPYDlM3qTZuDUBupfjMEkLKHEiD7JPwIvXlZMrb2Z6kMUfIh6RYVTyHEhtTYKkrBHajImCJ0vOs7t9KMFjPsqIPaBv2xqY3DeIjfT7EbMTJCXHEf5VW9alY6POLFsUY4KSFf8AlbyrmWu+Ts/836/e/wDDF2G6UdRh3C4kF1xUpR7IOYGZ1KQdPEaXqkO4wF5TikA+ytBI0CYIBveIjXjVp/tA2SnCtMqdUp/MpSU2KAjsyZIVcmEwORO6DXOj7IxT7LOTKM5SYE9haSQTMTCk/wC7lcxTin9xJ6NfKrx/tFywmNdcQlYcKUm8BM74OiSLG3CpncQtN1Jfc0FkpEjlmMEd48qm6MbIyLVg8Q4QlsqKSSRnSrRSDpvEpH5rUw2q9gWnC022p1aYzFTnZTynMCTy9d1TeWbum/uaOPFGtUd/ojxrpDg1MvrSUqSlSlKbzAA5FKMeySkEWBANjyil6ZJFet7Sfw73Zd+z5QZyBMaD8Rvm/wBVULbzTba1FhACBlI1M3yzc8TpV8c72Zz5YKO64AVoW68hAErhKRHGeG6KvX9oWGaZbwzLN09olUe0UJSny7Z13iqh0XxGTEIc1IWm2syb1af7RtoIeVh8ipyh0G0alEe41pyp0P08FyUvaDAS4kCTLaCeRI3HuApqwohtsGYyvKE8OrKfLWlrzkzOohP8oCfhTnHNwWhoBh1/9pJ/7hRkvhuNF3lbXshZcKcHiCkkHM2B/OJ91AM7RUU5S3KosQYnw3b6YpYKsOEAxmWVGbewIHvPlQ6MEZTIkpiO1Om47gOXzpYJU7H6qT1JLwgvY+NaKClQuPZIMRyjWN44aaG0O0ccYT1eIWMi8wCHFAToVBIMBXPWJrg4IHMS5KzMyme8Tx51AvBpzQoLmOOsdwrWk7JfJqqDukXSDEPsJbdUlYQvMHfvnskQqDfXUDcJpDs4nOmxg7rCfOmTmGzJCBnyhUwTO61wnmeNEM4cpGWOxaygJmLnSDTSmjY4O74LtsD+0NSUpwy2c6mgE5+sglIsBEHMoaTPxq1s9IcKYKz1Sjol0ATuMLTKfODXjmK2QqSciovBQCOfMaGpcHst0oyLWvLIKQT2eNwT8vkynpROWKMpf4PYcVtjCJkOYlhsCypeRYjdAVmG7dVaf6ZbPSMwxGckxCUOTAiSSpIgeN901W8NshhT4OIw7SWkx/CUpKptckqUlQBGhsQTej9pdF8KtfWsspS2VSGw6kDsgZhZ0q/ljWn1+SPaS2LSnaWDUM32xgJkJEuAEmNIVceMRW0YVCu02ULTuyKCvUCqM7sfDJJUcGFgD2UPqQo/6zIkW3ChsI5gEuJSvBY3DybuN4pSlAaEwEwRfdeqLIK8SL07s5MiU794mjWMPwEQNSe/j8Kqien7eGX1ScM64yklOZ95SlqGaykhSYEi4HdpTFn+0nCkyMKsC4Izg28B538ad5YrkCwyb2HASNfh56VEtjMpISLqIiTN1H01qh9Kumqnj1eDSplonUntqJAsI9hEkjUkneBal2H2y9ltjHWljcpassamComDI4i1Z9REy6eT3Pd8FslrKApMlOp0BOWFHmO+vLP7TdsfZlN4bDOnrcsvqB9mfZSDuUe0ToQAnjSd7pZiHMIvCHFKWFaqI7RTN0Zj90i2/fpNVB1ZKiVkk7zvJO886i5v2PoQwwG2FpTBcWCNDmPHiD4Xpnh9tLeGX7QueClFPH7yTwqqE1gNJb9lL+hbftSv8Rz/AOw/A1lVSa1Q39htej3jo90gSpuXnMhTFxJCp0sJIPKmitoYR4ZetSr/ADSk+GYCvMsLj1OGSoq4bvICp315RJSZ3bvWp5Y/UeE7L85spqf4pvoM0/Ko8UpnCtrcdXKE33SOQAMqJ3WJry/G7bdHsKKBO6TfzE6UvxGOcej7Q46tKbpT7UTrvtw+NIscn5KOaXgt3SvarOLZKUNpHaCkKzAzFlAiBlJBNr86S9GcW2w8HXB/DQYEwcxJAjwJ0FKG8a037I/mmaMwu2klQvkBN57XnJp9DaonqV2ZtrpNicS91n7xKR7DaZgDnaCriSKj65cFSmXJtPZ0vwFMv2uk9klJH+WI8RM+lSr2ykApv3hNgSLWP60dNbJDqSl5A8NnXGVIgyLmfjIOgvW9ubOcTh3CoRABjkkgmnuzWmuqBS4wRqZISudSCCZnvqTEvMhCkKUgJUkgi2hHfStUx1GLW5RujAl5MbyPfemXSYS8UBKUBsBIAUVFRUApNjfMZAjupPsYqQVERmSlUGJuOXCiUpXIUmVqKsxV7Xam0k2medPP0JhdKzrpBhQ3iFJSkpBS2YO4lAzf7s1WPpI2E9Tm0ThXJjWJTOu+9KNvYvrsSHCkosnMCeClEE2taKa7SbfxDpBZV1SUlrMhJVKCsEqtvjcOAoZP0jY/1MK6N7FYxDagSsdXEKgoMrzH2TqBYTvNLtp7KXh1SQlSDYLJmeRI07jFWrY0NOZGS6UnKCrLF47ZOZNo1HjyphjSCoDMolNwdQTpodTeowdo6MsFz5PN0YpB7KSJGokQJ9Bxrp3HAAwQVCYER67q9Hwr7i1AOJ9k2mD/AEHjS/pF0aS5LzScrg9pKRGccgLZvf31RQXJOpUeZtuOuGFrWQJJTmgcdNPjU2CeiyFrCQTAzkAzYyJirI30bVAUjEsEzPaB039rJO/Q61wros+qSktE/kVM92ZI14SaLqtiai73ONnOrsoKBGaMpjtCNB94d+tOmtpIFkJyJFwkwdbmYM8RJqs4vAvMgB1KhJtJtOndMaXvWmsSEphaFqVP3rC/jY6br0miadpjS7Tu0Pn8UgngDy+N/U1E9iUiJOvBXP60NL2sYyQApoBRFsqo3ciL0K8+kGEkwAYBuDN7jLfvmaDuT+TYkUor4pDZzbQQLNpJ3nKmb8DOafqKlb2uqQpJbSrSUpUDf8wuKQt42RdIEbwnKeWo0o7DuFUDNI3Tr7r0XBG7kmd9JelTobU1mJU4IzZiq0Qq6pMxaedVfYykhXaFjAF4qzYhhJGWYFrTaRy3Utd2MiRBV4EfHWnU1VWK4OzMfggsTMHSeI4H50swzIUYcVAGvGdD3cfCnKsCSkBL6kiP8MHiOPGlwwKmz7QV3pI9ZPqKyM/qFKwTAA9sbwQoAHhBI3zrelGMwxBlJlJ9N947zei8QjcQEidZtztGtcO4NEDK4CDvBFMrFdNbC1OFUVZcpBMWII176bYdltBhQBNjJFQupUUJUkqhJmFXi33VaxbSoHXwe0LHz15bqzsEaSGqlJ/wh5/pWUsGP/L6/pWUNw2i8bFwxSBEA8h8TepNqIgdqSOIGlCbMcVFvdUuNUsggzFPl5FxIrrzqQSMs31/rQy3wd/nb3VLjjEga8Lmkrq5oRDNB7sgGc1vy/8AIVAMQiJ6qf8AVHoBrTTC7VNlFBiL5R8KxeCCgvKglJIJA4nhFZNjPHFJNMn2Uyy4SMhEXg3BvAgyKlxGBSPYA8Tb1NqWMMKQeylXqfrzpkjrynMhJjdlVGmts0zyNCSd8jxlHTWnc0zsR1ShmAy8j89acp6NtA3Ws+IA91qQKx7yQCHFDkDH9ahexTy4zlauRn5Vql7FuP8AaD4shjFOITcBZAk7lDefGrXgtqtZAUp5ZUpAyEbuXxqi4tlQc7XYzGRmt9RVk6OpSt1GftSpIWlKu0qTrlRJSBJlRjQ6CKzQISabFG1c5dccyntKJBAns7ha2kUf0S6VKwxUgqBQq8G+VVhMeAr0s7Nw6DKGUhQsLesqNifOonsO2tMFplZ3JWkH4RSyfgosbW9gWyukXXrKcyZyykg67yORozEkAyZk2kSed4m1q3gMC01JRh2m1EfcSlJ53AHlUmMxTaE5nVJCeZAE67tTRhSW5TS3ubwOMC5LaswGuQgx3gaGL6UU2XD/AHqyZm6QLbtEXqgK6UKD/WpQiwKRaBlIjQQbkzcnfajHekeKcylALQuCpIPaJExJ0MXgXoN2BSS+pbcRs6c5EgmVWJgnXtJJsOIgV3gE5kggoHG2scybCqc2wVR1z61gnMQtSgM2nsnx0PGrPsnFAgAgJCfZhPK2h0rRW4df0D1YZSeyleZKrH92kyJ1OYXsTbTlQLnQ3Cqk5XFaaqyD/wDPKR3TTB/FmYQki0ypIAG4bxIvy32NBOZgoQoZjw/9flTaWFuKQsxnQrDEDKXmY3oczjxDgNvGqvtnoy82SpClOt8YKVjjmTFx+YWjhXoDuZQAVltviOA47/K1K9q7SQoobDqEhSwgqCcy0kgzlVEAn2ZGlCS0q2J8ZM88ba3lR8z6jSiQ9EQdBu4V1tphTSlrSqYWUqkgqM+yqBaFCNN/fQ+GxQgX8CBW2aIyi4umTqxcKCmwFblIV2ZHJXHlcaUUMahY7EzvTvEa8/EWpa43eRcG8DcPrlWIwjarpKkm+pHvrNRMm+USvPq7XV9pQ+7v19TFTYHFNqT2iArfJI9Dp3GhEpI1UTGiiLi+lxccj4VIjGpmHUyNMyfcQTWrbY2rfcMxWz23BZRHAiD6WpNjNlLQez2he/u0Pvpm2w1OdpQGhKYISfA74pj9oTpl8tKF0ak+Cns4laLJNuGorgJN7eAvVnxTDJBzecXHcRScYVKiYTbcbgHzuDRUgOIIFK/N5CspqnBGPufyH51lHUjaWWXZyk5Rc0e42oi0msrK0+SmJC3Gtke15mPhQCsM2TJQknjlHx31uspY7lJvc6wzqx2QDGtgR7rTRqXjEpEHmN/jWVlP5JN0K30LWe0JVe2nkJo7ZLSgDmB3WJtrryP6VlZU6sMZtMYuNJH3Ui+uUb94PyrZcmyVieW+tVlBjNuyRL2QS4CQPy5hGmg3c6m/6iQOzmgC1pGv+WJ8a1WUYhcmmCYnpOElQbbmwylSjEkXkAAmOGbhxpEnpC8lZIKY/DHZM3teR51lZWonrYTiekzyoAypB4C944k0qxBfeAKlFYmwUuSY/CkmTr92t1lBsdbjTC4JbYEz3IaSCm0TK85V6ij0LWYUrrHDOgSmdNyspA8qyspbspp2CNlbaQiZBIMyFR2fEwD5Cm72Kaydd7AJCTJShNpIlQMXncRu31lZW3XAidmmHFuHMyvDuN6HI6pJSZHJxKrd1Y/g8STKFBsj8SSsgwLjtBJ8Rv0tfKyrRVoAKpGNIUk41BJ0UGU5hBg5dBm3R2vCqnj+iOIHWFCy6PaUIOc3mQm4MG8TPCdK1WVJSaNKKYuwzkphV4lK90X3iJFQKZyG6rH2TxHlrxGorKyqx5onN3BMnw4UOBPfMTyrBiCkzlI4g3rdZTOKJxlsF4RtLoUQQTwGvfGsUtxWBAVJUQKyspGqY3MTnCocQrslPwI9fO1MV7UEQ41lVuIuL+HxrKyit2LuuDf2lu3ZMwO0JHaBM6WKSI3SKnSYHbkA7wZHjWVlJLYpB26ZL9qj7yvT5VlZWUo1H//Z"/>
          <p:cNvSpPr>
            <a:spLocks noChangeAspect="1" noChangeArrowheads="1"/>
          </p:cNvSpPr>
          <p:nvPr/>
        </p:nvSpPr>
        <p:spPr bwMode="auto">
          <a:xfrm>
            <a:off x="155575" y="-1531938"/>
            <a:ext cx="4733925" cy="3190876"/>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24588" name="AutoShape 12" descr="data:image/jpeg;base64,/9j/4AAQSkZJRgABAQAAAQABAAD/2wCEAAkGBxMTEhUTExIWFhUXGRgaGRgYGCAZIBsaFxgdGBcfIBoaHigiGRolHh0XIjEhJSkrLi4uHR8zODMtNygtLisBCgoKDg0OGxAQGismICUtLy0tLSstLS0tLS0tLS0tLS0tLS0tLS0tLy0tLS0tLS0tLS0tLS0tLS0tLS0tLS0tLf/AABEIALgBEgMBIgACEQEDEQH/xAAbAAACAgMBAAAAAAAAAAAAAAAEBQMGAAECB//EAEQQAAEDAgMEBwUFBQcEAwAAAAECAxEAIQQSMQVBUWEGEyJxgZGhMrHB0fAUQlJi4RUjM5LxB0NTcoKi0haywuJzk6P/xAAaAQADAQEBAQAAAAAAAAAAAAABAgMABAUG/8QALREAAgIBAwQBAgUFAQAAAAAAAAECEQMSITEEE0FRImGRBRQygaFCUtHw8SP/2gAMAwEAAhEDEQA/AH2zHrR3VJi88dnWgNkKlM0a+6a7Z43yjox5FW4hxKDmOb0qJwG8HSpsQDP1vqBTSu19ca6IpUQk99iLqiRw7hWkMwfo1OoKmeNTpTIBAPdVEkTbIUo1rtAM2tXQTytUyWppqAQJB3z9fRrRRO+1GLwSh7QI77a0S3gEmO2IMA2mDHKs2ZIVhMVIt0mB+tO3tjthMh9AO9JCtRrukHW1Qt7MSsQlaQYm6on09KGpNWGmKUxF6xWLCC1nVDanWkqUQOykrBNyDAgetWFHRqASt1Hck39RcDlVc27kbQcqiSClQVEIsoR+LONNJHO1cXUdRBRaT3L48UpM76xQmSOBta3DcakRhEqMFUWmNL+VPW+jS1ZTPtAEG0ab+dY90ZfFw3I8Pdf0muiOZUtyUoOxP+zMpBF78ZFu6psc8lZnKlHHKIJ8af4PZeJbCgkWiYyzNveK22y/7Ib7R1KkgCJ3wn31Nyt22UitqEbDjaQRkUoa3cPuAFRhccuU/rVjbeeScrmEbXG4JA9QD7hRra0ZQVYJExuSNB4TFI9v+mtv/giwG1UtwCiRHATrRA21CiQ0CDGtvG1Mn8PhFQXGiySdRbukR8K22xgtJSrvURU5RjzTHWSfFile21zbsidB2vfrXWJ2qlSI7YXzAE/yxFMlbKwqjMlI/KqeW9JNQnYmFV7OIPp8hNZRx+mv2NryALG1ED2m0yN5JOmmoJpxgcW0pOZK28x1Ga4/mg+lLf2GgXD2nFPyOtRv7DJvnBHGtKGKXkeM8q2ocKxbVsy033Eg27pqJ7aCJAQpsjvj0A7qQ/sntR1gFdK2Tey0q8Y+dL2Ma/qD3Ml/pHxaJBO/lJBG69QspMEhMjeqOHOlSMC6JhQ03Kn5WmiWw6gQVAiN48Kl+Xr9JePUviSJzhUkmxrMhFrkeda6vrAJUEnjdMnvHlRI2epVkrQSPzE7rcJNjupew/LKPqq4QNkAnUd36UI4O17IPhfzpurY7ov2VedcOYBfAcoNDttPZ2GPUKXOwClq2vrWVKrCOT/BV5p+VZVO1L/WN34+/wCCr7HJAimOIRGvurnZLNrcBRuKEC9d2R70eXiW1iF9kSTM0NmvTFWHnWfA0MnCXPKnjJXQs4urBSNNTXWaN1qObwxIsKkcw8WInf58OVU2I2CNAm49alDZtuNTtpjdRScItSSsJCgIBBVl100BIFtY4UuTJHHHVLgMYuTpAETrvqZpZGhj199GtYVwKBJbSLQAhDiYmIkjMo9xk+tQ7W2wllN8PhyskhIDeW/E9ozHCOVcC/FMfpnXDock2ox5ZE/iN6l62Em5PADeTyFGJwKhMiTuEkepFvGlHRAKfxC33IPVpkGAAFKkCALAROnGreQVCbBAEzMDzrizfiOXJ8YbL+Ttn0GPDLTJ21z6sRJYhJKzNv4Y+8SYAsYI3WBm96B2iklCXSASsshIOiGutSBp95xUED8CBwNF9JNsM9SpDTiFuq7IS2qYBP7wnL7KckpGl1Ukxm3EupS2lBu6yorJAuHEpnKJgRCQJsAK5nd/LdlO1Nxcor4osjO13wT+8V9d+6iU7ffT/eW5gH30tCd/D64V2AFcxX0kcUWuDw5SdjZPSDEayk8so+F6K/byikzlzcpHPUmq8qSRYi3u8KnC7XsRReCD8A1yQyXtpwpue4gg/rUQ2m7+Oe8D5UvIJvpWwY40ezBeDd2QY5tBxVifr50IvMbGD4D5VKygE3gT+I6UzawjMQXwlROoAI8789Y3Ur0w8B1ykuRIBG6+4/0rFHNuv5++mO0GEIUEh3PO8CY770EpcEiKdVJWhbo2CLApI5gj410lKfxEeAk90VKy6I3eIPyqVpIWYB7yBYeG+lcR1KgJxIi318qiKCCCADxEmn6NmNkx14nfmTl7yJN67HR5R9lYI3Ki1S141yU1SF2Fx6RbqZPJXxIqdW0SLHDrA75+EetMWti5U3EnSysvjcX86mWwjeHANNBHpfyrmnkxXsVhOXkWpxyToIP5jpXLr33sumsfrFEY8JSYDYIHFJ1jcqgUYoJtktwBj/xrdqb3gV78OJMib22QMqE2G4Ed+41K1tgrgKSbcz40DjFIUbNhMb7E+cCoGyUm1vD3xVVh2utyffV8jdW3EfgnnWUsyK/EmtUvZ+g3eXs3sNFuRpniMPJgHdx9J3mhtkMmAJMfKmTzNssiOfl4Vp82NCOxXnUGYGusATz8Ka4bZvWpunLFxuBBAtzuCZrSmRJAkHiL03wrig2B90Aa62+hRnl0x2J9u27AcJshsEBRJve/y+dEbQwKVWEBKdwsQd/hFdLxA4RfuF6wpUSCkgiSLnhrSqUrtszUaqivqwsqgD5mi2v3CsqkysiQAZCRY9oc+dFbV6tttxKVobcKYSQCYJFiQNBvniBVPOw8UplUPkgH2CtQBvfX48K5Or6rUtCOjpOlg/lOVfcbbb6QhlMpCFrVIACgYA/EU3/02qmbS2qt9QUsIECBlBFvEmSacsdF8pCFwpcwpKTYHeJ5caX9IsO20eqQkBQOZUXspKcozHd7RjurzJW+T3Ol7MZpQ3fsX4fHONJUEOqQFRmyqyzGmkHjWsK4HioHNmSkqTMuKWQR2RyIm45U+6JlpIW64UpMEZlxlCRBJk6fXi6wXSvBSlPXQLJCurWEEn2RmyACdw91ZJ1aRPq+pUJ6Vt7+pUNl7NWcyFtOocUOylSYFiInMLkye1IuL8KMxOyHGsq1qTZ1pJCf/kG8ADUc6vbj4SMxX2RMCJkfXKqz0lxoWhOVOUdcz3n94BoBb4xRjbmmc/5ifacFwxr9mOotc7/hTLC7KBBUpaRGsxv8b1ClCFElalW1sJ176Jwz7KTCGcwj759Y0jl6ivptUqqJ840rBlsIBIzzG+DfwNQowpUqEoUruHy0FWFvHoSggMibxACO/SY86FGMciNBwAj1FBTm/H3NSCdmdHki7oHJM+81LicNhAQCUiNwIHmdSeRpS4Fq3k95NbbQtJsYPEVPRJu3I2yDcYMMREFAn2g0o5u5ZGXxmk+I6vRsK1+8Rp3CiMQ0VXWVE8Zn31yjD/paq41pXIr38GM4JMZpITY9oceB0qJ7CJk8OIPzPuosMzMVgw48e6n1P2ZIBQR7OU+cetdMNibzY2+t9FfZxrExUrbV4jXS/wBcq3cDpNluD7RP1w3itPY1YGVKzHACLe+Na6cwypBvyEAz41pRgDWe6pNpjpM7wO1FpEHtRxVHcBIvTFrHFckJCTbWIPiKSKbkmU+e6uG0KBiY+rVDL00Moyk0OBh3VAnriCbRJI8LwKCXsRROovUXVK4zxMx6V2l7LxHiQPIUYwyR4kvsjbPwQ4jYpT7SrfGoWm1JMWIEUap0qEE23GfnULjkHX5U61PZsZqPhG1KTP8ADH8orK76te7L5n/jWU+k1kOzFDLbj5jd40cEAxO+wqPZ2HSUDXNvO7uij+qE69oeFcs5nXDYBXh4IUB33j1qRLyRHrRy2AUkUmewxSQcwO+31ep8rczlvsNl4gEQYi9zoaSbR2yGYAOm/dYkQJ1JogKMWVF5mNflXASiZ6tvNftZBN+cUZYpNfFiKcU90D4HCuYiXnEpQgnNJSLRvKle0eH3RwtFSF0rPV4cF0p3/cTOpUvQxqAJJPCpMyjcqMdwItu0rC8odhCso4C3wt4Ukei+or6gTYx8tqU0JCp7SiIm94H4de+ap23E5sS5b8I8m0g+416SphG8TG6AffSXaTuAw7qeuDSVuyQpSJFiBKjBCdwkxpyqOXoZJ7PY7ej/ABCGJtyj4PL9s4jOE4dJkJWSqDv3CN+W5744VZ9ibXCEoaOVScyozQAnMnsiNIJgG2hqHpg1hvtZWy+226oJzALCkOIUnJ91MIXAGpMi9iarO0ME/wBY1LLgSpUILYKgtVvYUBBVpYUksPERfzKlKWWXL8fQ9ibwS8kJgAwRmMwD3SdKrXSHDrSpLRWmSUu20AQ5qqTJMiBa1W1nDqbwqVvuklttOc2TmUlFySrSTxOpqkbR67EYgYlLRDQaQlBTKkwVHVUAe0rdwHGmz9NDHG4v5C9LmeSemS+JfMKG3Apba0rgkKyqConjBse+pxh0TcXjdw+NUzooWkOMltakK7AUFEhCuskFImwlRkR97Lxr0QMiNPjXb0/U9yNs5Oq6ftTr3uBtNJPs++pVYbTdx50S3h1ax9b6IaTxFVlkOdIBYw/G9aXhjqAKZhA4GK6+zDcfhU+7QyihQpuNeFb6pMagcoiaZKYBMXrheE48omm7ptIrSEiBmg+HhUqcMZkHytRqGUjjPOK6LY10J4fUGs8wygRsMpPznhzFSHCTIJuOVQuOcCYHD4zUn2hQ3m/KpOT8DaTbmHAEKM8J/pQ4bUD2QBxi/oaLGImxm/LSh8KMzaCSTKQfS/dSuT4Yyj7IXmFqsRIPICO6KGewikp9g9w/U0zSmN5tOt65KuFj3fV6CzygHRYmZbUg8Bvk5vK5miV4dJuDI3g/VxR1ib+YqJaANNRRXU29w9vwDDCpvmHl+nuovqWlQkpHx51DkcOivC3uNcDrTBVqNYtPDS+k1Ru97DprYKGDb3KrKG/aLv8AhnzrKf5+/wCQaSLZ5IAB076MW5FIdmOnTNbmaOXiIkmpZIl4UxqtsLABNjwMUtxODUkTmETH1zoH9odrWKZuKK0CYP176WOpCuO+zFhUTYb6Lw2HkX4/Vq4bWBJIAHGu2doJOnlfw3VW5eETcY+SZWDUkaT3VE5gzFx42+dFM4sbwRv1mfrhXOJfKkKiUmCEqKZCSRCTB9qDBjlW7k0LoiVvb23G8IkKXmKlGENpjMuJMgHRIAMqNhVAxjZxOIcU8tRcCATlNkBUltCeISASSdSd1V5a3FOu/aHFLeAWkqKs/anIoT+EZl2HDSnTQjEOgoKgtpEkG4ABTmHG1/Oknk18kVGuBW/s89S09KYdCrFMXSYJmLiYHG4NP+hHXozFjFKaRclohK8xTqS2sQkaiQZ7pBodxbY2e0M0kr/d3ix6tRJvA7INuJFMOiCglxSjGQlImYIUoHKR35SD/p41xdRJxXxOrp8cZPcH2vhsetzKt1ToeWUhcw3+7k3QOyiEkL0NiLmiUOuJDDDLyzhEKSgiT+8cWoqm2iCSrKgW38IebfxZRhlIzhtCT7USSjrQhYgEkkwgT+e8CkOFPbb6vsjrUHKkEhIQrONLdkTrYCufuNtNno4unUozfmPAx6M7CdxbKUpBQEqAzqmOytK1AQbERYEaxwr1xDATFyYtfyvzrywdJMUpYUXylSUrtlSADlUboiCTA13mhsD0k2o4lfVPB5TZzKSttIBCSMyQcolRkQARrrJFVwZoRuhPxDpc6qU6qvB7DlVwgfW6pEC+6gksknUjuOnlXbbUbz5/Gu6vqeOFqb51gTUKSRv+NSoUSKnK1wbc2oVyGhxPnUgFZUk2awZWFvIUfGtfZedFRWEU6bDrYGrB91DvNlIkkwATHdTEpobaCiG1n8qvdSdxoeE3dA6ACkq0ETr41H0fTmw6J1Ag+FQq2y220nMFJJQI7Nicu46HuoHo/txlCMqlKzE2CW1KkwJjKk7waVZbkrZZxlpdLyPcaAhMnTMkeagOFb6lW73j5VDth6WCpJULp3FJsoTZQBpi2bTxptdy3Jamo2AOM2Ei9aS2d/Oj8grktjjSuKbsyygDiZNcpwx1B9/zoh5mbhQqFZIk+76FXjHYqpWtgUt/lPkKyiA3N8n+2sq3xDb9lI2RjiRf6+dG4nEn+lINkGB5U1ectVZLcjCVoCffvpUf2lw9nOoDhNRYt6hDmN/cflTxFm2OWnHiIm3NQHvNNcHhF69annYH438Kq6Ji6r10h9f9KtpJ6/ZekoMdntKmNTpxvVL/ALQ+khwyOpQqHlD+RPGOJkx3E1DicaG0FalwlIkx9anSvMtoYteIdW6sySZknQaJEnlXLmWnayiybUbwTRK2kgwTNx4+dhVlZbdQpPaKtAmLERpBFwZ3iarTOJLbqVQFZOOhGWDfdrVhupQlu1jBXmHG8ASNLetccwwB9q4xxb5S8skNykCQcnG6QMx/EdeMxRzLik5kjeADHFMqbUO5RSZquFhwKUoNkidRaDM6bu6jdn40BSS8lYRvhBkwZifMTumpZI2iuOVMsPSTE9bg21iSVLJWeAVC48FJjnl50iae7GUwcq5m5spGXSYtlF9ee6m+1VRgRMAOOFSYuUpBU5BI7SYzCJFxSjCpzwiBmU4mAkgzIiIHhUYqo8eT0YNPz4PR0MpxGF/eAMrQQOsVoVGB1fFZ+9aYHCaRtsO4T92pGcYhQCloctIhKVgH2DMCATumbUqxqiUJyuLOUhKU5pTK7Dsm3iaKw2ysc91TeIbDbQdHWfvBISk9rsAqMaxEycu4TSQwyyu4LbyU6qTwfDJK/Krg9x2e6lbSVJ0UkH0qcMikWF6QspSlISuAABYGI43qVfShofdcPgB7zXprFlW1HgOSscdSK7AikI6UtH7i/T4GtnpQz+FfkPiaDxZf7QWh7WTSVrpOwdcyeZA+BNEHb2H/AMUeAPypHiyLwa0Mqwmlg27h/wDE/wBqvlW3dpNn2cQ2PJXxt40mjJ6f8htDEqqsYvajzjboQlIW3IU0Qcxjek5gCCOXwo9/E5kkIxSM0WjLrzFzVR6QJhJfZxJWQC2vVKuySi43iZEnlruSWOXDf8Mrjpbkuy9uhzDFpxcIUhSeyg58qgRIJWMpvExrXHQzbKGmT1nWLcUZkBFkgmIBV3kmN45UtdbC2bG6QDGuWUhStb5SSZ5iodn7NUtSRlHZTMFQTKgVD7xggH0orBVV5Lymnqv2WPbW1nFsKfbU91SSM2ZtAAAMlQKTJAiDHGnXR/CPdU0px50ykHJCUwIsDIzeZB91UPa2EW2kJWpBG7KoK0IFwCYOkfpXWz2FOGEqCQmxMxMWMSdaHaldeQOS0UnseouvEf3aj3R86HdxS9zKvH9KQNbcWhIQlCUhIjWfWTPGd9dI6RucEeRPuNXXTzX9K+5zakMXcfiB/cj+VR+NYjGLJ/gq52VQbW33iQMrd+PZ95pjhdqOH2gyO50T6TTaX5ivuOpV4Oxiz/gL9flWUWH18Efz/pWUdK9fyDV/tniWx1mBBpi46vcT76D2Ulq3txwt76aJxjbd8iiYjXz3Gq5Ls2JJ+RHiH3VTB46D9K6cYeYjMvMDeJseIuKnxe3ACcrJgzqrjr93lS/F7dWtOXqki0TJ86ONspNQXkcBQIzbiLH9K4BGtV/CbXdbBEAjgd3dNF/t9cTkHnXapqjmbQs6bYxzrAyQUogHkqQDPOJjkRVeSjKmbGfofGrVtHaSnmyhTSVCDE3hUQCOBquYsXyjQJHdOvhHzrgzfqGi7A3e+rZsR+VNGbZkHfHtCdADVU3Hu+NXDofswrKE6GZWqYKUgk8COHPmBMc81sUhyJn8clK3QgH2lbz909nuFt9G/aiASCNUKgmxTYKHcQCbb6XbeZS1inw2tLiCtakqSoKGVaswukntCYO+QaiCAlM2kpVccrWoxxRkFzaPQ9sY7DuYOCrsIQ0YAlSRZM63giDyKjupPhejzjH2Z9amyhxwBBSoKKgJVmIAIy8LnupIFEQoGDMzz4/CmHRzEpbhGTMBEiJPtABbepSpOY9kWN5BJkyy9OsUdmdfT9Q8kqaWwQ25mSAZ0tN4gmImw0FXjZWMDzaVwJV7Q4K3+BsfGqAxZUAhQSDChoRuIjUHWmOxdrKZbXAzDWDO7Xxj4UvQZXiy0+Hsez+JYI5+m1wW6tqvXkvJFoqBwd/lVa/6vMfwoPJX6VyOlxH90T/q/SvobR8g6LGlP5qxcR7VI09Mkfew6u/ONfFBqE9K0HVnyV/6ihqQKH5HAzWgqkX/AFQg/wB1HjPvFZ/1O1+BfmPlStg0j9ShWJUL3I8J+IqvL6StE2QrxI+AraekrU3QvwUPlRVG0j3EODqXZJjq3OGpQQBJtc2vPdSzoj1j4cbUkKICSgJKUwkZgrRIBMlOul4NC43pC260tlKFpKxAUFJkXnekjdpF6S9HcY/h3gsLJJTlWlSAoBKjJ9ki/ZEQa87rk3JV6OzpmoouqdkKbWBJCVwkkjhEHKTYEAfeV4RXLdiriFLB85+VNBtA78jgN5SrKYIChCFzH3RrSLb6iqFJU627aQUHKqbSS3MKt7u+uLBmnilUlaOrLhU1ae5LjG5F7AhQnhKSB7xFRvYtSFLGQEG4ve6lRaOR0mk+z8MS4v7TnKT2jCnCFKtl7IuYA8PAUSXMMw4XUJN7ewRCiCT7ZzE6mY3766ZdU5zqC3ZGOCMYfJjDCuux2kgDjmPuygjuooOd/nSde3myZ7d+751yrbjXBzyH/KvUiqjTdnDLd2hv11SIc+hFJBt5j8/8qf8AlRLW2sNqFL/kH/KtGkBpjjNzFZQH7Zw34l/yj/lWqpYNLOdkYJJF0nvEHzmKMewZ/D5CmWzcL+71QDOoUSe7LMAz3Ua7s5cEgKMX017uOvOuCcikGUTa7KUIUsgkCJCQCTJAEC280AxhkrSFZSJmygAUkEi4vw9aZdJsVlWWgSlOh3EkiY4xoPE1zsNRjJlOUJkamDvEkcIN71KGb514LTx/DV5FjmDIMJAPOUj31j+Cy2JCv8pzeGmvdan+GWtxoLDbgAUQ5mFhY6GNxiTp6Ur/AG/hULLaiZBIJy2B0jMflV4Z4yVohPHKLpoHwuGRBKs1pN0WgXJKpt5VSXX8y1r4yfM16fjMPmQtGgUkpJAlUHWDHurzXFbLeanOhUH7wBgxz8eVTz3sDFJbgiPZP1/X9KabO2w6khK3XC2SmQSoixESkmDFAtLSkSoSTOW+kfr8ajZxBSZgEb0nQjmPo1zOKapnTCTi7DekDgXiVrT7KsqpO+UgE90zQ2MdmACN+m6TNTbXwfVLSJEKSlxMGYS4Jymd6VBQ9bzXZ2c6pnrlGECMoMSZJGg08aMH8KRpvVK/Zn2geoHlBPrRuCRmUkG47Vrbm1q1Pd+tJWV9qCCSCd8X37qsjWFSkNKCic6XZ5Dq1c5kSa2WScHZXp01NV+5Fs9Ku2tsEoHtpG4KPtJG+5unf30ywyCpMIMg6HUEHeORrOjax1DpKZumY3xf01rlL4aWFoRlQSc6RcA/jQdQfxDfrrMr08Md6p+zq6zPnjHt4nSa3/fx9AtexYAJdRpoErmeF0CTUStjrjMII74P8pgjWrZgMdhm0BbmJSSdAErdMK0skHL40/2bgmnUh1MOJV7JGZMRMgiJ8xXodyN8ni6ZVdHm+G2Cteikf6l5f+6B61tWxFjem3AlXqkEVetvqw+GaU8pkgpIAAUe0SbDTvndY0k6P9JMLil5Fjqir2SYIBvrEQdPnR7sVyFY5yVpFdGyXL/u5ioXMCRqkdwJPwr1Z/ZCUzAQo5Y/hpB77XnW07qRjZMqJMADfEepNFTUiTTRQ/snFEeh8jFZ9hOuS3d+tegtbKbUe1BHGLDxJ+Nb2jsgCwAgbymOH5jR1JOgqzz7FbJztKDdlGLqIA1BoFXR3EhCANRM5VjQ31JH0a9IGzEpElGURdWUDXmoUV+z2imylk8OrSoeJSox3xUskYSdseE5LgoGy38UhsIJWTBESDAJJjWJuaLdxOKHZKSI4hG/vq2/s1SZhK0pOnY5cwKgw2FGeIKuShU/y+P2y35maVFSW9iSDAjwSOeoHrzrGsM+uUqQpZ1gSrSeA51bMSyRZLQ8FCB53qDqpvBB4U0MGOO6sWfUTkqZV3cGUmCghXAi48xUZaO9IFWo4NXf3E9+6u0bPJuJHkffV00QZUOpm8eQrlGHFW5eykxcEHjAT7hQ52MgXzK+ucUyoVtlf6o/U/KtU9/Zg/H6ispriC2egYFpJZUtDQKoMBQBmPG2nGgU7UZCSOqSTvTmi/LPYDlM3qTZuDUBupfjMEkLKHEiD7JPwIvXlZMrb2Z6kMUfIh6RYVTyHEhtTYKkrBHajImCJ0vOs7t9KMFjPsqIPaBv2xqY3DeIjfT7EbMTJCXHEf5VW9alY6POLFsUY4KSFf8AlbyrmWu+Ts/836/e/wDDF2G6UdRh3C4kF1xUpR7IOYGZ1KQdPEaXqkO4wF5TikA+ytBI0CYIBveIjXjVp/tA2SnCtMqdUp/MpSU2KAjsyZIVcmEwORO6DXOj7IxT7LOTKM5SYE9haSQTMTCk/wC7lcxTin9xJ6NfKrx/tFywmNdcQlYcKUm8BM74OiSLG3CpncQtN1Jfc0FkpEjlmMEd48qm6MbIyLVg8Q4QlsqKSSRnSrRSDpvEpH5rUw2q9gWnC022p1aYzFTnZTynMCTy9d1TeWbum/uaOPFGtUd/ojxrpDg1MvrSUqSlSlKbzAA5FKMeySkEWBANjyil6ZJFet7Sfw73Zd+z5QZyBMaD8Rvm/wBVULbzTba1FhACBlI1M3yzc8TpV8c72Zz5YKO64AVoW68hAErhKRHGeG6KvX9oWGaZbwzLN09olUe0UJSny7Z13iqh0XxGTEIc1IWm2syb1af7RtoIeVh8ipyh0G0alEe41pyp0P08FyUvaDAS4kCTLaCeRI3HuApqwohtsGYyvKE8OrKfLWlrzkzOohP8oCfhTnHNwWhoBh1/9pJ/7hRkvhuNF3lbXshZcKcHiCkkHM2B/OJ91AM7RUU5S3KosQYnw3b6YpYKsOEAxmWVGbewIHvPlQ6MEZTIkpiO1Om47gOXzpYJU7H6qT1JLwgvY+NaKClQuPZIMRyjWN44aaG0O0ccYT1eIWMi8wCHFAToVBIMBXPWJrg4IHMS5KzMyme8Tx51AvBpzQoLmOOsdwrWk7JfJqqDukXSDEPsJbdUlYQvMHfvnskQqDfXUDcJpDs4nOmxg7rCfOmTmGzJCBnyhUwTO61wnmeNEM4cpGWOxaygJmLnSDTSmjY4O74LtsD+0NSUpwy2c6mgE5+sglIsBEHMoaTPxq1s9IcKYKz1Sjol0ATuMLTKfODXjmK2QqSciovBQCOfMaGpcHst0oyLWvLIKQT2eNwT8vkynpROWKMpf4PYcVtjCJkOYlhsCypeRYjdAVmG7dVaf6ZbPSMwxGckxCUOTAiSSpIgeN901W8NshhT4OIw7SWkx/CUpKptckqUlQBGhsQTej9pdF8KtfWsspS2VSGw6kDsgZhZ0q/ljWn1+SPaS2LSnaWDUM32xgJkJEuAEmNIVceMRW0YVCu02ULTuyKCvUCqM7sfDJJUcGFgD2UPqQo/6zIkW3ChsI5gEuJSvBY3DybuN4pSlAaEwEwRfdeqLIK8SL07s5MiU794mjWMPwEQNSe/j8Kqien7eGX1ScM64yklOZ95SlqGaykhSYEi4HdpTFn+0nCkyMKsC4Izg28B538ad5YrkCwyb2HASNfh56VEtjMpISLqIiTN1H01qh9Kumqnj1eDSplonUntqJAsI9hEkjUkneBal2H2y9ltjHWljcpassamComDI4i1Z9REy6eT3Pd8FslrKApMlOp0BOWFHmO+vLP7TdsfZlN4bDOnrcsvqB9mfZSDuUe0ToQAnjSd7pZiHMIvCHFKWFaqI7RTN0Zj90i2/fpNVB1ZKiVkk7zvJO886i5v2PoQwwG2FpTBcWCNDmPHiD4Xpnh9tLeGX7QueClFPH7yTwqqE1gNJb9lL+hbftSv8Rz/AOw/A1lVSa1Q39htej3jo90gSpuXnMhTFxJCp0sJIPKmitoYR4ZetSr/ADSk+GYCvMsLj1OGSoq4bvICp315RJSZ3bvWp5Y/UeE7L85spqf4pvoM0/Ko8UpnCtrcdXKE33SOQAMqJ3WJry/G7bdHsKKBO6TfzE6UvxGOcej7Q46tKbpT7UTrvtw+NIscn5KOaXgt3SvarOLZKUNpHaCkKzAzFlAiBlJBNr86S9GcW2w8HXB/DQYEwcxJAjwJ0FKG8a037I/mmaMwu2klQvkBN57XnJp9DaonqV2ZtrpNicS91n7xKR7DaZgDnaCriSKj65cFSmXJtPZ0vwFMv2uk9klJH+WI8RM+lSr2ykApv3hNgSLWP60dNbJDqSl5A8NnXGVIgyLmfjIOgvW9ubOcTh3CoRABjkkgmnuzWmuqBS4wRqZISudSCCZnvqTEvMhCkKUgJUkgi2hHfStUx1GLW5RujAl5MbyPfemXSYS8UBKUBsBIAUVFRUApNjfMZAjupPsYqQVERmSlUGJuOXCiUpXIUmVqKsxV7Xam0k2medPP0JhdKzrpBhQ3iFJSkpBS2YO4lAzf7s1WPpI2E9Tm0ThXJjWJTOu+9KNvYvrsSHCkosnMCeClEE2taKa7SbfxDpBZV1SUlrMhJVKCsEqtvjcOAoZP0jY/1MK6N7FYxDagSsdXEKgoMrzH2TqBYTvNLtp7KXh1SQlSDYLJmeRI07jFWrY0NOZGS6UnKCrLF47ZOZNo1HjyphjSCoDMolNwdQTpodTeowdo6MsFz5PN0YpB7KSJGokQJ9Bxrp3HAAwQVCYER67q9Hwr7i1AOJ9k2mD/AEHjS/pF0aS5LzScrg9pKRGccgLZvf31RQXJOpUeZtuOuGFrWQJJTmgcdNPjU2CeiyFrCQTAzkAzYyJirI30bVAUjEsEzPaB039rJO/Q61wros+qSktE/kVM92ZI14SaLqtiai73ONnOrsoKBGaMpjtCNB94d+tOmtpIFkJyJFwkwdbmYM8RJqs4vAvMgB1KhJtJtOndMaXvWmsSEphaFqVP3rC/jY6br0miadpjS7Tu0Pn8UgngDy+N/U1E9iUiJOvBXP60NL2sYyQApoBRFsqo3ciL0K8+kGEkwAYBuDN7jLfvmaDuT+TYkUor4pDZzbQQLNpJ3nKmb8DOafqKlb2uqQpJbSrSUpUDf8wuKQt42RdIEbwnKeWo0o7DuFUDNI3Tr7r0XBG7kmd9JelTobU1mJU4IzZiq0Qq6pMxaedVfYykhXaFjAF4qzYhhJGWYFrTaRy3Utd2MiRBV4EfHWnU1VWK4OzMfggsTMHSeI4H50swzIUYcVAGvGdD3cfCnKsCSkBL6kiP8MHiOPGlwwKmz7QV3pI9ZPqKyM/qFKwTAA9sbwQoAHhBI3zrelGMwxBlJlJ9N947zei8QjcQEidZtztGtcO4NEDK4CDvBFMrFdNbC1OFUVZcpBMWII176bYdltBhQBNjJFQupUUJUkqhJmFXi33VaxbSoHXwe0LHz15bqzsEaSGqlJ/wh5/pWUsGP/L6/pWUNw2i8bFwxSBEA8h8TepNqIgdqSOIGlCbMcVFvdUuNUsggzFPl5FxIrrzqQSMs31/rQy3wd/nb3VLjjEga8Lmkrq5oRDNB7sgGc1vy/8AIVAMQiJ6qf8AVHoBrTTC7VNlFBiL5R8KxeCCgvKglJIJA4nhFZNjPHFJNMn2Uyy4SMhEXg3BvAgyKlxGBSPYA8Tb1NqWMMKQeylXqfrzpkjrynMhJjdlVGmts0zyNCSd8jxlHTWnc0zsR1ShmAy8j89acp6NtA3Ws+IA91qQKx7yQCHFDkDH9ahexTy4zlauRn5Vql7FuP8AaD4shjFOITcBZAk7lDefGrXgtqtZAUp5ZUpAyEbuXxqi4tlQc7XYzGRmt9RVk6OpSt1GftSpIWlKu0qTrlRJSBJlRjQ6CKzQISabFG1c5dccyntKJBAns7ha2kUf0S6VKwxUgqBQq8G+VVhMeAr0s7Nw6DKGUhQsLesqNifOonsO2tMFplZ3JWkH4RSyfgosbW9gWyukXXrKcyZyykg67yORozEkAyZk2kSed4m1q3gMC01JRh2m1EfcSlJ53AHlUmMxTaE5nVJCeZAE67tTRhSW5TS3ubwOMC5LaswGuQgx3gaGL6UU2XD/AHqyZm6QLbtEXqgK6UKD/WpQiwKRaBlIjQQbkzcnfajHekeKcylALQuCpIPaJExJ0MXgXoN2BSS+pbcRs6c5EgmVWJgnXtJJsOIgV3gE5kggoHG2scybCqc2wVR1z61gnMQtSgM2nsnx0PGrPsnFAgAgJCfZhPK2h0rRW4df0D1YZSeyleZKrH92kyJ1OYXsTbTlQLnQ3Cqk5XFaaqyD/wDPKR3TTB/FmYQki0ypIAG4bxIvy32NBOZgoQoZjw/9flTaWFuKQsxnQrDEDKXmY3oczjxDgNvGqvtnoy82SpClOt8YKVjjmTFx+YWjhXoDuZQAVltviOA47/K1K9q7SQoobDqEhSwgqCcy0kgzlVEAn2ZGlCS0q2J8ZM88ba3lR8z6jSiQ9EQdBu4V1tphTSlrSqYWUqkgqM+yqBaFCNN/fQ+GxQgX8CBW2aIyi4umTqxcKCmwFblIV2ZHJXHlcaUUMahY7EzvTvEa8/EWpa43eRcG8DcPrlWIwjarpKkm+pHvrNRMm+USvPq7XV9pQ+7v19TFTYHFNqT2iArfJI9Dp3GhEpI1UTGiiLi+lxccj4VIjGpmHUyNMyfcQTWrbY2rfcMxWz23BZRHAiD6WpNjNlLQez2he/u0Pvpm2w1OdpQGhKYISfA74pj9oTpl8tKF0ak+Cns4laLJNuGorgJN7eAvVnxTDJBzecXHcRScYVKiYTbcbgHzuDRUgOIIFK/N5CspqnBGPufyH51lHUjaWWXZyk5Rc0e42oi0msrK0+SmJC3Gtke15mPhQCsM2TJQknjlHx31uspY7lJvc6wzqx2QDGtgR7rTRqXjEpEHmN/jWVlP5JN0K30LWe0JVe2nkJo7ZLSgDmB3WJtrryP6VlZU6sMZtMYuNJH3Ui+uUb94PyrZcmyVieW+tVlBjNuyRL2QS4CQPy5hGmg3c6m/6iQOzmgC1pGv+WJ8a1WUYhcmmCYnpOElQbbmwylSjEkXkAAmOGbhxpEnpC8lZIKY/DHZM3teR51lZWonrYTiekzyoAypB4C944k0qxBfeAKlFYmwUuSY/CkmTr92t1lBsdbjTC4JbYEz3IaSCm0TK85V6ij0LWYUrrHDOgSmdNyspA8qyspbspp2CNlbaQiZBIMyFR2fEwD5Cm72Kaydd7AJCTJShNpIlQMXncRu31lZW3XAidmmHFuHMyvDuN6HI6pJSZHJxKrd1Y/g8STKFBsj8SSsgwLjtBJ8Rv0tfKyrRVoAKpGNIUk41BJ0UGU5hBg5dBm3R2vCqnj+iOIHWFCy6PaUIOc3mQm4MG8TPCdK1WVJSaNKKYuwzkphV4lK90X3iJFQKZyG6rH2TxHlrxGorKyqx5onN3BMnw4UOBPfMTyrBiCkzlI4g3rdZTOKJxlsF4RtLoUQQTwGvfGsUtxWBAVJUQKyspGqY3MTnCocQrslPwI9fO1MV7UEQ41lVuIuL+HxrKyit2LuuDf2lu3ZMwO0JHaBM6WKSI3SKnSYHbkA7wZHjWVlJLYpB26ZL9qj7yvT5VlZWUo1H//Z"/>
          <p:cNvSpPr>
            <a:spLocks noChangeAspect="1" noChangeArrowheads="1"/>
          </p:cNvSpPr>
          <p:nvPr/>
        </p:nvSpPr>
        <p:spPr bwMode="auto">
          <a:xfrm>
            <a:off x="155575" y="-1531938"/>
            <a:ext cx="4733925" cy="3190876"/>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24590" name="AutoShape 14" descr="data:image/jpeg;base64,/9j/4AAQSkZJRgABAQAAAQABAAD/2wCEAAkGBxMTEhUTExIWFhUXGRgaGRgYGCAZIBsaFxgdGBcfIBoaHigiGRolHh0XIjEhJSkrLi4uHR8zODMtNygtLisBCgoKDg0OGxAQGismICUtLy0tLSstLS0tLS0tLS0tLS0tLS0tLS0tLy0tLS0tLS0tLS0tLS0tLS0tLS0tLS0tLf/AABEIALgBEgMBIgACEQEDEQH/xAAbAAACAgMBAAAAAAAAAAAAAAAEBQMGAAECB//EAEQQAAEDAgMEBwUFBQcEAwAAAAECAxEAIQQSMQVBUWEGEyJxgZGhMrHB0fAUQlJi4RUjM5LxB0NTcoKi0haywuJzk6P/xAAaAQADAQEBAQAAAAAAAAAAAAABAgMABAUG/8QALREAAgIBAwQBAgUFAQAAAAAAAAECEQMSITEEE0FRImGRBRQygaFCUtHw8SP/2gAMAwEAAhEDEQA/AH2zHrR3VJi88dnWgNkKlM0a+6a7Z43yjox5FW4hxKDmOb0qJwG8HSpsQDP1vqBTSu19ca6IpUQk99iLqiRw7hWkMwfo1OoKmeNTpTIBAPdVEkTbIUo1rtAM2tXQTytUyWppqAQJB3z9fRrRRO+1GLwSh7QI77a0S3gEmO2IMA2mDHKs2ZIVhMVIt0mB+tO3tjthMh9AO9JCtRrukHW1Qt7MSsQlaQYm6on09KGpNWGmKUxF6xWLCC1nVDanWkqUQOykrBNyDAgetWFHRqASt1Hck39RcDlVc27kbQcqiSClQVEIsoR+LONNJHO1cXUdRBRaT3L48UpM76xQmSOBta3DcakRhEqMFUWmNL+VPW+jS1ZTPtAEG0ab+dY90ZfFw3I8Pdf0muiOZUtyUoOxP+zMpBF78ZFu6psc8lZnKlHHKIJ8af4PZeJbCgkWiYyzNveK22y/7Ib7R1KkgCJ3wn31Nyt22UitqEbDjaQRkUoa3cPuAFRhccuU/rVjbeeScrmEbXG4JA9QD7hRra0ZQVYJExuSNB4TFI9v+mtv/giwG1UtwCiRHATrRA21CiQ0CDGtvG1Mn8PhFQXGiySdRbukR8K22xgtJSrvURU5RjzTHWSfFile21zbsidB2vfrXWJ2qlSI7YXzAE/yxFMlbKwqjMlI/KqeW9JNQnYmFV7OIPp8hNZRx+mv2NryALG1ED2m0yN5JOmmoJpxgcW0pOZK28x1Ga4/mg+lLf2GgXD2nFPyOtRv7DJvnBHGtKGKXkeM8q2ocKxbVsy033Eg27pqJ7aCJAQpsjvj0A7qQ/sntR1gFdK2Tey0q8Y+dL2Ma/qD3Ml/pHxaJBO/lJBG69QspMEhMjeqOHOlSMC6JhQ03Kn5WmiWw6gQVAiN48Kl+Xr9JePUviSJzhUkmxrMhFrkeda6vrAJUEnjdMnvHlRI2epVkrQSPzE7rcJNjupew/LKPqq4QNkAnUd36UI4O17IPhfzpurY7ov2VedcOYBfAcoNDttPZ2GPUKXOwClq2vrWVKrCOT/BV5p+VZVO1L/WN34+/wCCr7HJAimOIRGvurnZLNrcBRuKEC9d2R70eXiW1iF9kSTM0NmvTFWHnWfA0MnCXPKnjJXQs4urBSNNTXWaN1qObwxIsKkcw8WInf58OVU2I2CNAm49alDZtuNTtpjdRScItSSsJCgIBBVl100BIFtY4UuTJHHHVLgMYuTpAETrvqZpZGhj199GtYVwKBJbSLQAhDiYmIkjMo9xk+tQ7W2wllN8PhyskhIDeW/E9ozHCOVcC/FMfpnXDock2ox5ZE/iN6l62Em5PADeTyFGJwKhMiTuEkepFvGlHRAKfxC33IPVpkGAAFKkCALAROnGreQVCbBAEzMDzrizfiOXJ8YbL+Ttn0GPDLTJ21z6sRJYhJKzNv4Y+8SYAsYI3WBm96B2iklCXSASsshIOiGutSBp95xUED8CBwNF9JNsM9SpDTiFuq7IS2qYBP7wnL7KckpGl1Ukxm3EupS2lBu6yorJAuHEpnKJgRCQJsAK5nd/LdlO1Nxcor4osjO13wT+8V9d+6iU7ffT/eW5gH30tCd/D64V2AFcxX0kcUWuDw5SdjZPSDEayk8so+F6K/byikzlzcpHPUmq8qSRYi3u8KnC7XsRReCD8A1yQyXtpwpue4gg/rUQ2m7+Oe8D5UvIJvpWwY40ezBeDd2QY5tBxVifr50IvMbGD4D5VKygE3gT+I6UzawjMQXwlROoAI8789Y3Ur0w8B1ykuRIBG6+4/0rFHNuv5++mO0GEIUEh3PO8CY770EpcEiKdVJWhbo2CLApI5gj410lKfxEeAk90VKy6I3eIPyqVpIWYB7yBYeG+lcR1KgJxIi318qiKCCCADxEmn6NmNkx14nfmTl7yJN67HR5R9lYI3Ki1S141yU1SF2Fx6RbqZPJXxIqdW0SLHDrA75+EetMWti5U3EnSysvjcX86mWwjeHANNBHpfyrmnkxXsVhOXkWpxyToIP5jpXLr33sumsfrFEY8JSYDYIHFJ1jcqgUYoJtktwBj/xrdqb3gV78OJMib22QMqE2G4Ed+41K1tgrgKSbcz40DjFIUbNhMb7E+cCoGyUm1vD3xVVh2utyffV8jdW3EfgnnWUsyK/EmtUvZ+g3eXs3sNFuRpniMPJgHdx9J3mhtkMmAJMfKmTzNssiOfl4Vp82NCOxXnUGYGusATz8Ka4bZvWpunLFxuBBAtzuCZrSmRJAkHiL03wrig2B90Aa62+hRnl0x2J9u27AcJshsEBRJve/y+dEbQwKVWEBKdwsQd/hFdLxA4RfuF6wpUSCkgiSLnhrSqUrtszUaqivqwsqgD5mi2v3CsqkysiQAZCRY9oc+dFbV6tttxKVobcKYSQCYJFiQNBvniBVPOw8UplUPkgH2CtQBvfX48K5Or6rUtCOjpOlg/lOVfcbbb6QhlMpCFrVIACgYA/EU3/02qmbS2qt9QUsIECBlBFvEmSacsdF8pCFwpcwpKTYHeJ5caX9IsO20eqQkBQOZUXspKcozHd7RjurzJW+T3Ol7MZpQ3fsX4fHONJUEOqQFRmyqyzGmkHjWsK4HioHNmSkqTMuKWQR2RyIm45U+6JlpIW64UpMEZlxlCRBJk6fXi6wXSvBSlPXQLJCurWEEn2RmyACdw91ZJ1aRPq+pUJ6Vt7+pUNl7NWcyFtOocUOylSYFiInMLkye1IuL8KMxOyHGsq1qTZ1pJCf/kG8ADUc6vbj4SMxX2RMCJkfXKqz0lxoWhOVOUdcz3n94BoBb4xRjbmmc/5ifacFwxr9mOotc7/hTLC7KBBUpaRGsxv8b1ClCFElalW1sJ176Jwz7KTCGcwj759Y0jl6ivptUqqJ840rBlsIBIzzG+DfwNQowpUqEoUruHy0FWFvHoSggMibxACO/SY86FGMciNBwAj1FBTm/H3NSCdmdHki7oHJM+81LicNhAQCUiNwIHmdSeRpS4Fq3k95NbbQtJsYPEVPRJu3I2yDcYMMREFAn2g0o5u5ZGXxmk+I6vRsK1+8Rp3CiMQ0VXWVE8Zn31yjD/paq41pXIr38GM4JMZpITY9oceB0qJ7CJk8OIPzPuosMzMVgw48e6n1P2ZIBQR7OU+cetdMNibzY2+t9FfZxrExUrbV4jXS/wBcq3cDpNluD7RP1w3itPY1YGVKzHACLe+Na6cwypBvyEAz41pRgDWe6pNpjpM7wO1FpEHtRxVHcBIvTFrHFckJCTbWIPiKSKbkmU+e6uG0KBiY+rVDL00Moyk0OBh3VAnriCbRJI8LwKCXsRROovUXVK4zxMx6V2l7LxHiQPIUYwyR4kvsjbPwQ4jYpT7SrfGoWm1JMWIEUap0qEE23GfnULjkHX5U61PZsZqPhG1KTP8ADH8orK76te7L5n/jWU+k1kOzFDLbj5jd40cEAxO+wqPZ2HSUDXNvO7uij+qE69oeFcs5nXDYBXh4IUB33j1qRLyRHrRy2AUkUmewxSQcwO+31ep8rczlvsNl4gEQYi9zoaSbR2yGYAOm/dYkQJ1JogKMWVF5mNflXASiZ6tvNftZBN+cUZYpNfFiKcU90D4HCuYiXnEpQgnNJSLRvKle0eH3RwtFSF0rPV4cF0p3/cTOpUvQxqAJJPCpMyjcqMdwItu0rC8odhCso4C3wt4Ukei+or6gTYx8tqU0JCp7SiIm94H4de+ap23E5sS5b8I8m0g+416SphG8TG6AffSXaTuAw7qeuDSVuyQpSJFiBKjBCdwkxpyqOXoZJ7PY7ej/ABCGJtyj4PL9s4jOE4dJkJWSqDv3CN+W5744VZ9ibXCEoaOVScyozQAnMnsiNIJgG2hqHpg1hvtZWy+226oJzALCkOIUnJ91MIXAGpMi9iarO0ME/wBY1LLgSpUILYKgtVvYUBBVpYUksPERfzKlKWWXL8fQ9ibwS8kJgAwRmMwD3SdKrXSHDrSpLRWmSUu20AQ5qqTJMiBa1W1nDqbwqVvuklttOc2TmUlFySrSTxOpqkbR67EYgYlLRDQaQlBTKkwVHVUAe0rdwHGmz9NDHG4v5C9LmeSemS+JfMKG3Apba0rgkKyqConjBse+pxh0TcXjdw+NUzooWkOMltakK7AUFEhCuskFImwlRkR97Lxr0QMiNPjXb0/U9yNs5Oq6ftTr3uBtNJPs++pVYbTdx50S3h1ax9b6IaTxFVlkOdIBYw/G9aXhjqAKZhA4GK6+zDcfhU+7QyihQpuNeFb6pMagcoiaZKYBMXrheE48omm7ptIrSEiBmg+HhUqcMZkHytRqGUjjPOK6LY10J4fUGs8wygRsMpPznhzFSHCTIJuOVQuOcCYHD4zUn2hQ3m/KpOT8DaTbmHAEKM8J/pQ4bUD2QBxi/oaLGImxm/LSh8KMzaCSTKQfS/dSuT4Yyj7IXmFqsRIPICO6KGewikp9g9w/U0zSmN5tOt65KuFj3fV6CzygHRYmZbUg8Bvk5vK5miV4dJuDI3g/VxR1ib+YqJaANNRRXU29w9vwDDCpvmHl+nuovqWlQkpHx51DkcOivC3uNcDrTBVqNYtPDS+k1Ru97DprYKGDb3KrKG/aLv8AhnzrKf5+/wCQaSLZ5IAB076MW5FIdmOnTNbmaOXiIkmpZIl4UxqtsLABNjwMUtxODUkTmETH1zoH9odrWKZuKK0CYP176WOpCuO+zFhUTYb6Lw2HkX4/Vq4bWBJIAHGu2doJOnlfw3VW5eETcY+SZWDUkaT3VE5gzFx42+dFM4sbwRv1mfrhXOJfKkKiUmCEqKZCSRCTB9qDBjlW7k0LoiVvb23G8IkKXmKlGENpjMuJMgHRIAMqNhVAxjZxOIcU8tRcCATlNkBUltCeISASSdSd1V5a3FOu/aHFLeAWkqKs/anIoT+EZl2HDSnTQjEOgoKgtpEkG4ABTmHG1/Oknk18kVGuBW/s89S09KYdCrFMXSYJmLiYHG4NP+hHXozFjFKaRclohK8xTqS2sQkaiQZ7pBodxbY2e0M0kr/d3ix6tRJvA7INuJFMOiCglxSjGQlImYIUoHKR35SD/p41xdRJxXxOrp8cZPcH2vhsetzKt1ToeWUhcw3+7k3QOyiEkL0NiLmiUOuJDDDLyzhEKSgiT+8cWoqm2iCSrKgW38IebfxZRhlIzhtCT7USSjrQhYgEkkwgT+e8CkOFPbb6vsjrUHKkEhIQrONLdkTrYCufuNtNno4unUozfmPAx6M7CdxbKUpBQEqAzqmOytK1AQbERYEaxwr1xDATFyYtfyvzrywdJMUpYUXylSUrtlSADlUboiCTA13mhsD0k2o4lfVPB5TZzKSttIBCSMyQcolRkQARrrJFVwZoRuhPxDpc6qU6qvB7DlVwgfW6pEC+6gksknUjuOnlXbbUbz5/Gu6vqeOFqb51gTUKSRv+NSoUSKnK1wbc2oVyGhxPnUgFZUk2awZWFvIUfGtfZedFRWEU6bDrYGrB91DvNlIkkwATHdTEpobaCiG1n8qvdSdxoeE3dA6ACkq0ETr41H0fTmw6J1Ag+FQq2y220nMFJJQI7Nicu46HuoHo/txlCMqlKzE2CW1KkwJjKk7waVZbkrZZxlpdLyPcaAhMnTMkeagOFb6lW73j5VDth6WCpJULp3FJsoTZQBpi2bTxptdy3Jamo2AOM2Ei9aS2d/Oj8grktjjSuKbsyygDiZNcpwx1B9/zoh5mbhQqFZIk+76FXjHYqpWtgUt/lPkKyiA3N8n+2sq3xDb9lI2RjiRf6+dG4nEn+lINkGB5U1ectVZLcjCVoCffvpUf2lw9nOoDhNRYt6hDmN/cflTxFm2OWnHiIm3NQHvNNcHhF69annYH438Kq6Ji6r10h9f9KtpJ6/ZekoMdntKmNTpxvVL/ALQ+khwyOpQqHlD+RPGOJkx3E1DicaG0FalwlIkx9anSvMtoYteIdW6sySZknQaJEnlXLmWnayiybUbwTRK2kgwTNx4+dhVlZbdQpPaKtAmLERpBFwZ3iarTOJLbqVQFZOOhGWDfdrVhupQlu1jBXmHG8ASNLetccwwB9q4xxb5S8skNykCQcnG6QMx/EdeMxRzLik5kjeADHFMqbUO5RSZquFhwKUoNkidRaDM6bu6jdn40BSS8lYRvhBkwZifMTumpZI2iuOVMsPSTE9bg21iSVLJWeAVC48FJjnl50iae7GUwcq5m5spGXSYtlF9ee6m+1VRgRMAOOFSYuUpBU5BI7SYzCJFxSjCpzwiBmU4mAkgzIiIHhUYqo8eT0YNPz4PR0MpxGF/eAMrQQOsVoVGB1fFZ+9aYHCaRtsO4T92pGcYhQCloctIhKVgH2DMCATumbUqxqiUJyuLOUhKU5pTK7Dsm3iaKw2ysc91TeIbDbQdHWfvBISk9rsAqMaxEycu4TSQwyyu4LbyU6qTwfDJK/Krg9x2e6lbSVJ0UkH0qcMikWF6QspSlISuAABYGI43qVfShofdcPgB7zXprFlW1HgOSscdSK7AikI6UtH7i/T4GtnpQz+FfkPiaDxZf7QWh7WTSVrpOwdcyeZA+BNEHb2H/AMUeAPypHiyLwa0Mqwmlg27h/wDE/wBqvlW3dpNn2cQ2PJXxt40mjJ6f8htDEqqsYvajzjboQlIW3IU0Qcxjek5gCCOXwo9/E5kkIxSM0WjLrzFzVR6QJhJfZxJWQC2vVKuySi43iZEnlruSWOXDf8Mrjpbkuy9uhzDFpxcIUhSeyg58qgRIJWMpvExrXHQzbKGmT1nWLcUZkBFkgmIBV3kmN45UtdbC2bG6QDGuWUhStb5SSZ5iodn7NUtSRlHZTMFQTKgVD7xggH0orBVV5Lymnqv2WPbW1nFsKfbU91SSM2ZtAAAMlQKTJAiDHGnXR/CPdU0px50ykHJCUwIsDIzeZB91UPa2EW2kJWpBG7KoK0IFwCYOkfpXWz2FOGEqCQmxMxMWMSdaHaldeQOS0UnseouvEf3aj3R86HdxS9zKvH9KQNbcWhIQlCUhIjWfWTPGd9dI6RucEeRPuNXXTzX9K+5zakMXcfiB/cj+VR+NYjGLJ/gq52VQbW33iQMrd+PZ95pjhdqOH2gyO50T6TTaX5ivuOpV4Oxiz/gL9flWUWH18Efz/pWUdK9fyDV/tniWx1mBBpi46vcT76D2Ulq3txwt76aJxjbd8iiYjXz3Gq5Ls2JJ+RHiH3VTB46D9K6cYeYjMvMDeJseIuKnxe3ACcrJgzqrjr93lS/F7dWtOXqki0TJ86ONspNQXkcBQIzbiLH9K4BGtV/CbXdbBEAjgd3dNF/t9cTkHnXapqjmbQs6bYxzrAyQUogHkqQDPOJjkRVeSjKmbGfofGrVtHaSnmyhTSVCDE3hUQCOBquYsXyjQJHdOvhHzrgzfqGi7A3e+rZsR+VNGbZkHfHtCdADVU3Hu+NXDofswrKE6GZWqYKUgk8COHPmBMc81sUhyJn8clK3QgH2lbz909nuFt9G/aiASCNUKgmxTYKHcQCbb6XbeZS1inw2tLiCtakqSoKGVaswukntCYO+QaiCAlM2kpVccrWoxxRkFzaPQ9sY7DuYOCrsIQ0YAlSRZM63giDyKjupPhejzjH2Z9amyhxwBBSoKKgJVmIAIy8LnupIFEQoGDMzz4/CmHRzEpbhGTMBEiJPtABbepSpOY9kWN5BJkyy9OsUdmdfT9Q8kqaWwQ25mSAZ0tN4gmImw0FXjZWMDzaVwJV7Q4K3+BsfGqAxZUAhQSDChoRuIjUHWmOxdrKZbXAzDWDO7Xxj4UvQZXiy0+Hsez+JYI5+m1wW6tqvXkvJFoqBwd/lVa/6vMfwoPJX6VyOlxH90T/q/SvobR8g6LGlP5qxcR7VI09Mkfew6u/ONfFBqE9K0HVnyV/6ihqQKH5HAzWgqkX/AFQg/wB1HjPvFZ/1O1+BfmPlStg0j9ShWJUL3I8J+IqvL6StE2QrxI+AraekrU3QvwUPlRVG0j3EODqXZJjq3OGpQQBJtc2vPdSzoj1j4cbUkKICSgJKUwkZgrRIBMlOul4NC43pC260tlKFpKxAUFJkXnekjdpF6S9HcY/h3gsLJJTlWlSAoBKjJ9ki/ZEQa87rk3JV6OzpmoouqdkKbWBJCVwkkjhEHKTYEAfeV4RXLdiriFLB85+VNBtA78jgN5SrKYIChCFzH3RrSLb6iqFJU627aQUHKqbSS3MKt7u+uLBmnilUlaOrLhU1ae5LjG5F7AhQnhKSB7xFRvYtSFLGQEG4ve6lRaOR0mk+z8MS4v7TnKT2jCnCFKtl7IuYA8PAUSXMMw4XUJN7ewRCiCT7ZzE6mY3766ZdU5zqC3ZGOCMYfJjDCuux2kgDjmPuygjuooOd/nSde3myZ7d+751yrbjXBzyH/KvUiqjTdnDLd2hv11SIc+hFJBt5j8/8qf8AlRLW2sNqFL/kH/KtGkBpjjNzFZQH7Zw34l/yj/lWqpYNLOdkYJJF0nvEHzmKMewZ/D5CmWzcL+71QDOoUSe7LMAz3Ua7s5cEgKMX017uOvOuCcikGUTa7KUIUsgkCJCQCTJAEC280AxhkrSFZSJmygAUkEi4vw9aZdJsVlWWgSlOh3EkiY4xoPE1zsNRjJlOUJkamDvEkcIN71KGb514LTx/DV5FjmDIMJAPOUj31j+Cy2JCv8pzeGmvdan+GWtxoLDbgAUQ5mFhY6GNxiTp6Ur/AG/hULLaiZBIJy2B0jMflV4Z4yVohPHKLpoHwuGRBKs1pN0WgXJKpt5VSXX8y1r4yfM16fjMPmQtGgUkpJAlUHWDHurzXFbLeanOhUH7wBgxz8eVTz3sDFJbgiPZP1/X9KabO2w6khK3XC2SmQSoixESkmDFAtLSkSoSTOW+kfr8ajZxBSZgEb0nQjmPo1zOKapnTCTi7DekDgXiVrT7KsqpO+UgE90zQ2MdmACN+m6TNTbXwfVLSJEKSlxMGYS4Jymd6VBQ9bzXZ2c6pnrlGECMoMSZJGg08aMH8KRpvVK/Zn2geoHlBPrRuCRmUkG47Vrbm1q1Pd+tJWV9qCCSCd8X37qsjWFSkNKCic6XZ5Dq1c5kSa2WScHZXp01NV+5Fs9Ku2tsEoHtpG4KPtJG+5unf30ywyCpMIMg6HUEHeORrOjax1DpKZumY3xf01rlL4aWFoRlQSc6RcA/jQdQfxDfrrMr08Md6p+zq6zPnjHt4nSa3/fx9AtexYAJdRpoErmeF0CTUStjrjMII74P8pgjWrZgMdhm0BbmJSSdAErdMK0skHL40/2bgmnUh1MOJV7JGZMRMgiJ8xXodyN8ni6ZVdHm+G2Cteikf6l5f+6B61tWxFjem3AlXqkEVetvqw+GaU8pkgpIAAUe0SbDTvndY0k6P9JMLil5Fjqir2SYIBvrEQdPnR7sVyFY5yVpFdGyXL/u5ioXMCRqkdwJPwr1Z/ZCUzAQo5Y/hpB77XnW07qRjZMqJMADfEepNFTUiTTRQ/snFEeh8jFZ9hOuS3d+tegtbKbUe1BHGLDxJ+Nb2jsgCwAgbymOH5jR1JOgqzz7FbJztKDdlGLqIA1BoFXR3EhCANRM5VjQ31JH0a9IGzEpElGURdWUDXmoUV+z2imylk8OrSoeJSox3xUskYSdseE5LgoGy38UhsIJWTBESDAJJjWJuaLdxOKHZKSI4hG/vq2/s1SZhK0pOnY5cwKgw2FGeIKuShU/y+P2y35maVFSW9iSDAjwSOeoHrzrGsM+uUqQpZ1gSrSeA51bMSyRZLQ8FCB53qDqpvBB4U0MGOO6sWfUTkqZV3cGUmCghXAi48xUZaO9IFWo4NXf3E9+6u0bPJuJHkffV00QZUOpm8eQrlGHFW5eykxcEHjAT7hQ52MgXzK+ucUyoVtlf6o/U/KtU9/Zg/H6ispriC2egYFpJZUtDQKoMBQBmPG2nGgU7UZCSOqSTvTmi/LPYDlM3qTZuDUBupfjMEkLKHEiD7JPwIvXlZMrb2Z6kMUfIh6RYVTyHEhtTYKkrBHajImCJ0vOs7t9KMFjPsqIPaBv2xqY3DeIjfT7EbMTJCXHEf5VW9alY6POLFsUY4KSFf8AlbyrmWu+Ts/836/e/wDDF2G6UdRh3C4kF1xUpR7IOYGZ1KQdPEaXqkO4wF5TikA+ytBI0CYIBveIjXjVp/tA2SnCtMqdUp/MpSU2KAjsyZIVcmEwORO6DXOj7IxT7LOTKM5SYE9haSQTMTCk/wC7lcxTin9xJ6NfKrx/tFywmNdcQlYcKUm8BM74OiSLG3CpncQtN1Jfc0FkpEjlmMEd48qm6MbIyLVg8Q4QlsqKSSRnSrRSDpvEpH5rUw2q9gWnC022p1aYzFTnZTynMCTy9d1TeWbum/uaOPFGtUd/ojxrpDg1MvrSUqSlSlKbzAA5FKMeySkEWBANjyil6ZJFet7Sfw73Zd+z5QZyBMaD8Rvm/wBVULbzTba1FhACBlI1M3yzc8TpV8c72Zz5YKO64AVoW68hAErhKRHGeG6KvX9oWGaZbwzLN09olUe0UJSny7Z13iqh0XxGTEIc1IWm2syb1af7RtoIeVh8ipyh0G0alEe41pyp0P08FyUvaDAS4kCTLaCeRI3HuApqwohtsGYyvKE8OrKfLWlrzkzOohP8oCfhTnHNwWhoBh1/9pJ/7hRkvhuNF3lbXshZcKcHiCkkHM2B/OJ91AM7RUU5S3KosQYnw3b6YpYKsOEAxmWVGbewIHvPlQ6MEZTIkpiO1Om47gOXzpYJU7H6qT1JLwgvY+NaKClQuPZIMRyjWN44aaG0O0ccYT1eIWMi8wCHFAToVBIMBXPWJrg4IHMS5KzMyme8Tx51AvBpzQoLmOOsdwrWk7JfJqqDukXSDEPsJbdUlYQvMHfvnskQqDfXUDcJpDs4nOmxg7rCfOmTmGzJCBnyhUwTO61wnmeNEM4cpGWOxaygJmLnSDTSmjY4O74LtsD+0NSUpwy2c6mgE5+sglIsBEHMoaTPxq1s9IcKYKz1Sjol0ATuMLTKfODXjmK2QqSciovBQCOfMaGpcHst0oyLWvLIKQT2eNwT8vkynpROWKMpf4PYcVtjCJkOYlhsCypeRYjdAVmG7dVaf6ZbPSMwxGckxCUOTAiSSpIgeN901W8NshhT4OIw7SWkx/CUpKptckqUlQBGhsQTej9pdF8KtfWsspS2VSGw6kDsgZhZ0q/ljWn1+SPaS2LSnaWDUM32xgJkJEuAEmNIVceMRW0YVCu02ULTuyKCvUCqM7sfDJJUcGFgD2UPqQo/6zIkW3ChsI5gEuJSvBY3DybuN4pSlAaEwEwRfdeqLIK8SL07s5MiU794mjWMPwEQNSe/j8Kqien7eGX1ScM64yklOZ95SlqGaykhSYEi4HdpTFn+0nCkyMKsC4Izg28B538ad5YrkCwyb2HASNfh56VEtjMpISLqIiTN1H01qh9Kumqnj1eDSplonUntqJAsI9hEkjUkneBal2H2y9ltjHWljcpassamComDI4i1Z9REy6eT3Pd8FslrKApMlOp0BOWFHmO+vLP7TdsfZlN4bDOnrcsvqB9mfZSDuUe0ToQAnjSd7pZiHMIvCHFKWFaqI7RTN0Zj90i2/fpNVB1ZKiVkk7zvJO886i5v2PoQwwG2FpTBcWCNDmPHiD4Xpnh9tLeGX7QueClFPH7yTwqqE1gNJb9lL+hbftSv8Rz/AOw/A1lVSa1Q39htej3jo90gSpuXnMhTFxJCp0sJIPKmitoYR4ZetSr/ADSk+GYCvMsLj1OGSoq4bvICp315RJSZ3bvWp5Y/UeE7L85spqf4pvoM0/Ko8UpnCtrcdXKE33SOQAMqJ3WJry/G7bdHsKKBO6TfzE6UvxGOcej7Q46tKbpT7UTrvtw+NIscn5KOaXgt3SvarOLZKUNpHaCkKzAzFlAiBlJBNr86S9GcW2w8HXB/DQYEwcxJAjwJ0FKG8a037I/mmaMwu2klQvkBN57XnJp9DaonqV2ZtrpNicS91n7xKR7DaZgDnaCriSKj65cFSmXJtPZ0vwFMv2uk9klJH+WI8RM+lSr2ykApv3hNgSLWP60dNbJDqSl5A8NnXGVIgyLmfjIOgvW9ubOcTh3CoRABjkkgmnuzWmuqBS4wRqZISudSCCZnvqTEvMhCkKUgJUkgi2hHfStUx1GLW5RujAl5MbyPfemXSYS8UBKUBsBIAUVFRUApNjfMZAjupPsYqQVERmSlUGJuOXCiUpXIUmVqKsxV7Xam0k2medPP0JhdKzrpBhQ3iFJSkpBS2YO4lAzf7s1WPpI2E9Tm0ThXJjWJTOu+9KNvYvrsSHCkosnMCeClEE2taKa7SbfxDpBZV1SUlrMhJVKCsEqtvjcOAoZP0jY/1MK6N7FYxDagSsdXEKgoMrzH2TqBYTvNLtp7KXh1SQlSDYLJmeRI07jFWrY0NOZGS6UnKCrLF47ZOZNo1HjyphjSCoDMolNwdQTpodTeowdo6MsFz5PN0YpB7KSJGokQJ9Bxrp3HAAwQVCYER67q9Hwr7i1AOJ9k2mD/AEHjS/pF0aS5LzScrg9pKRGccgLZvf31RQXJOpUeZtuOuGFrWQJJTmgcdNPjU2CeiyFrCQTAzkAzYyJirI30bVAUjEsEzPaB039rJO/Q61wros+qSktE/kVM92ZI14SaLqtiai73ONnOrsoKBGaMpjtCNB94d+tOmtpIFkJyJFwkwdbmYM8RJqs4vAvMgB1KhJtJtOndMaXvWmsSEphaFqVP3rC/jY6br0miadpjS7Tu0Pn8UgngDy+N/U1E9iUiJOvBXP60NL2sYyQApoBRFsqo3ciL0K8+kGEkwAYBuDN7jLfvmaDuT+TYkUor4pDZzbQQLNpJ3nKmb8DOafqKlb2uqQpJbSrSUpUDf8wuKQt42RdIEbwnKeWo0o7DuFUDNI3Tr7r0XBG7kmd9JelTobU1mJU4IzZiq0Qq6pMxaedVfYykhXaFjAF4qzYhhJGWYFrTaRy3Utd2MiRBV4EfHWnU1VWK4OzMfggsTMHSeI4H50swzIUYcVAGvGdD3cfCnKsCSkBL6kiP8MHiOPGlwwKmz7QV3pI9ZPqKyM/qFKwTAA9sbwQoAHhBI3zrelGMwxBlJlJ9N947zei8QjcQEidZtztGtcO4NEDK4CDvBFMrFdNbC1OFUVZcpBMWII176bYdltBhQBNjJFQupUUJUkqhJmFXi33VaxbSoHXwe0LHz15bqzsEaSGqlJ/wh5/pWUsGP/L6/pWUNw2i8bFwxSBEA8h8TepNqIgdqSOIGlCbMcVFvdUuNUsggzFPl5FxIrrzqQSMs31/rQy3wd/nb3VLjjEga8Lmkrq5oRDNB7sgGc1vy/8AIVAMQiJ6qf8AVHoBrTTC7VNlFBiL5R8KxeCCgvKglJIJA4nhFZNjPHFJNMn2Uyy4SMhEXg3BvAgyKlxGBSPYA8Tb1NqWMMKQeylXqfrzpkjrynMhJjdlVGmts0zyNCSd8jxlHTWnc0zsR1ShmAy8j89acp6NtA3Ws+IA91qQKx7yQCHFDkDH9ahexTy4zlauRn5Vql7FuP8AaD4shjFOITcBZAk7lDefGrXgtqtZAUp5ZUpAyEbuXxqi4tlQc7XYzGRmt9RVk6OpSt1GftSpIWlKu0qTrlRJSBJlRjQ6CKzQISabFG1c5dccyntKJBAns7ha2kUf0S6VKwxUgqBQq8G+VVhMeAr0s7Nw6DKGUhQsLesqNifOonsO2tMFplZ3JWkH4RSyfgosbW9gWyukXXrKcyZyykg67yORozEkAyZk2kSed4m1q3gMC01JRh2m1EfcSlJ53AHlUmMxTaE5nVJCeZAE67tTRhSW5TS3ubwOMC5LaswGuQgx3gaGL6UU2XD/AHqyZm6QLbtEXqgK6UKD/WpQiwKRaBlIjQQbkzcnfajHekeKcylALQuCpIPaJExJ0MXgXoN2BSS+pbcRs6c5EgmVWJgnXtJJsOIgV3gE5kggoHG2scybCqc2wVR1z61gnMQtSgM2nsnx0PGrPsnFAgAgJCfZhPK2h0rRW4df0D1YZSeyleZKrH92kyJ1OYXsTbTlQLnQ3Cqk5XFaaqyD/wDPKR3TTB/FmYQki0ypIAG4bxIvy32NBOZgoQoZjw/9flTaWFuKQsxnQrDEDKXmY3oczjxDgNvGqvtnoy82SpClOt8YKVjjmTFx+YWjhXoDuZQAVltviOA47/K1K9q7SQoobDqEhSwgqCcy0kgzlVEAn2ZGlCS0q2J8ZM88ba3lR8z6jSiQ9EQdBu4V1tphTSlrSqYWUqkgqM+yqBaFCNN/fQ+GxQgX8CBW2aIyi4umTqxcKCmwFblIV2ZHJXHlcaUUMahY7EzvTvEa8/EWpa43eRcG8DcPrlWIwjarpKkm+pHvrNRMm+USvPq7XV9pQ+7v19TFTYHFNqT2iArfJI9Dp3GhEpI1UTGiiLi+lxccj4VIjGpmHUyNMyfcQTWrbY2rfcMxWz23BZRHAiD6WpNjNlLQez2he/u0Pvpm2w1OdpQGhKYISfA74pj9oTpl8tKF0ak+Cns4laLJNuGorgJN7eAvVnxTDJBzecXHcRScYVKiYTbcbgHzuDRUgOIIFK/N5CspqnBGPufyH51lHUjaWWXZyk5Rc0e42oi0msrK0+SmJC3Gtke15mPhQCsM2TJQknjlHx31uspY7lJvc6wzqx2QDGtgR7rTRqXjEpEHmN/jWVlP5JN0K30LWe0JVe2nkJo7ZLSgDmB3WJtrryP6VlZU6sMZtMYuNJH3Ui+uUb94PyrZcmyVieW+tVlBjNuyRL2QS4CQPy5hGmg3c6m/6iQOzmgC1pGv+WJ8a1WUYhcmmCYnpOElQbbmwylSjEkXkAAmOGbhxpEnpC8lZIKY/DHZM3teR51lZWonrYTiekzyoAypB4C944k0qxBfeAKlFYmwUuSY/CkmTr92t1lBsdbjTC4JbYEz3IaSCm0TK85V6ij0LWYUrrHDOgSmdNyspA8qyspbspp2CNlbaQiZBIMyFR2fEwD5Cm72Kaydd7AJCTJShNpIlQMXncRu31lZW3XAidmmHFuHMyvDuN6HI6pJSZHJxKrd1Y/g8STKFBsj8SSsgwLjtBJ8Rv0tfKyrRVoAKpGNIUk41BJ0UGU5hBg5dBm3R2vCqnj+iOIHWFCy6PaUIOc3mQm4MG8TPCdK1WVJSaNKKYuwzkphV4lK90X3iJFQKZyG6rH2TxHlrxGorKyqx5onN3BMnw4UOBPfMTyrBiCkzlI4g3rdZTOKJxlsF4RtLoUQQTwGvfGsUtxWBAVJUQKyspGqY3MTnCocQrslPwI9fO1MV7UEQ41lVuIuL+HxrKyit2LuuDf2lu3ZMwO0JHaBM6WKSI3SKnSYHbkA7wZHjWVlJLYpB26ZL9qj7yvT5VlZWUo1H//Z"/>
          <p:cNvSpPr>
            <a:spLocks noChangeAspect="1" noChangeArrowheads="1"/>
          </p:cNvSpPr>
          <p:nvPr/>
        </p:nvSpPr>
        <p:spPr bwMode="auto">
          <a:xfrm>
            <a:off x="155575" y="-1531938"/>
            <a:ext cx="4733925" cy="3190876"/>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24592" name="Picture 16" descr="http://3.bp.blogspot.com/_pJKHOWryb7M/SSdXUtGnB8I/AAAAAAAAAAU/Z-7NZBSD-5c/s320/litac.jpg"/>
          <p:cNvPicPr>
            <a:picLocks noChangeAspect="1" noChangeArrowheads="1"/>
          </p:cNvPicPr>
          <p:nvPr/>
        </p:nvPicPr>
        <p:blipFill>
          <a:blip r:embed="rId2" cstate="print"/>
          <a:srcRect/>
          <a:stretch>
            <a:fillRect/>
          </a:stretch>
        </p:blipFill>
        <p:spPr bwMode="auto">
          <a:xfrm>
            <a:off x="467544" y="3933056"/>
            <a:ext cx="3048000" cy="2676525"/>
          </a:xfrm>
          <a:prstGeom prst="rect">
            <a:avLst/>
          </a:prstGeom>
          <a:noFill/>
        </p:spPr>
      </p:pic>
      <p:pic>
        <p:nvPicPr>
          <p:cNvPr id="24594" name="Picture 18" descr="http://www.elections.ca/res/his/images/chap1_img13.jpg"/>
          <p:cNvPicPr>
            <a:picLocks noChangeAspect="1" noChangeArrowheads="1"/>
          </p:cNvPicPr>
          <p:nvPr/>
        </p:nvPicPr>
        <p:blipFill>
          <a:blip r:embed="rId3" cstate="print"/>
          <a:srcRect/>
          <a:stretch>
            <a:fillRect/>
          </a:stretch>
        </p:blipFill>
        <p:spPr bwMode="auto">
          <a:xfrm>
            <a:off x="5436096" y="4005064"/>
            <a:ext cx="3220439" cy="2592288"/>
          </a:xfrm>
          <a:prstGeom prst="rect">
            <a:avLst/>
          </a:prstGeom>
          <a:noFill/>
        </p:spPr>
      </p:pic>
      <p:grpSp>
        <p:nvGrpSpPr>
          <p:cNvPr id="61" name="SMARTInkShape-Group32"/>
          <p:cNvGrpSpPr/>
          <p:nvPr/>
        </p:nvGrpSpPr>
        <p:grpSpPr>
          <a:xfrm>
            <a:off x="4964906" y="3759398"/>
            <a:ext cx="1864442" cy="1312666"/>
            <a:chOff x="4964906" y="3759398"/>
            <a:chExt cx="1864442" cy="1312666"/>
          </a:xfrm>
        </p:grpSpPr>
        <p:sp>
          <p:nvSpPr>
            <p:cNvPr id="50" name="SMARTInkShape-68"/>
            <p:cNvSpPr/>
            <p:nvPr/>
          </p:nvSpPr>
          <p:spPr>
            <a:xfrm>
              <a:off x="5331023" y="3875484"/>
              <a:ext cx="8921" cy="392907"/>
            </a:xfrm>
            <a:custGeom>
              <a:avLst/>
              <a:gdLst/>
              <a:ahLst/>
              <a:cxnLst/>
              <a:rect l="0" t="0" r="0" b="0"/>
              <a:pathLst>
                <a:path w="8921" h="392907">
                  <a:moveTo>
                    <a:pt x="0" y="0"/>
                  </a:moveTo>
                  <a:lnTo>
                    <a:pt x="991" y="44311"/>
                  </a:lnTo>
                  <a:lnTo>
                    <a:pt x="7688" y="84512"/>
                  </a:lnTo>
                  <a:lnTo>
                    <a:pt x="8562" y="122606"/>
                  </a:lnTo>
                  <a:lnTo>
                    <a:pt x="8820" y="162115"/>
                  </a:lnTo>
                  <a:lnTo>
                    <a:pt x="8882" y="192105"/>
                  </a:lnTo>
                  <a:lnTo>
                    <a:pt x="8908" y="225279"/>
                  </a:lnTo>
                  <a:lnTo>
                    <a:pt x="8920" y="259866"/>
                  </a:lnTo>
                  <a:lnTo>
                    <a:pt x="4186" y="298586"/>
                  </a:lnTo>
                  <a:lnTo>
                    <a:pt x="1241" y="333651"/>
                  </a:lnTo>
                  <a:lnTo>
                    <a:pt x="0" y="3929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1" name="SMARTInkShape-69"/>
            <p:cNvSpPr/>
            <p:nvPr/>
          </p:nvSpPr>
          <p:spPr>
            <a:xfrm>
              <a:off x="5431183" y="3893511"/>
              <a:ext cx="335459" cy="436188"/>
            </a:xfrm>
            <a:custGeom>
              <a:avLst/>
              <a:gdLst/>
              <a:ahLst/>
              <a:cxnLst/>
              <a:rect l="0" t="0" r="0" b="0"/>
              <a:pathLst>
                <a:path w="335459" h="436188">
                  <a:moveTo>
                    <a:pt x="248098" y="17692"/>
                  </a:moveTo>
                  <a:lnTo>
                    <a:pt x="243358" y="12951"/>
                  </a:lnTo>
                  <a:lnTo>
                    <a:pt x="238384" y="10624"/>
                  </a:lnTo>
                  <a:lnTo>
                    <a:pt x="196961" y="1106"/>
                  </a:lnTo>
                  <a:lnTo>
                    <a:pt x="157946" y="0"/>
                  </a:lnTo>
                  <a:lnTo>
                    <a:pt x="131759" y="2528"/>
                  </a:lnTo>
                  <a:lnTo>
                    <a:pt x="87330" y="16062"/>
                  </a:lnTo>
                  <a:lnTo>
                    <a:pt x="47451" y="37334"/>
                  </a:lnTo>
                  <a:lnTo>
                    <a:pt x="28354" y="51844"/>
                  </a:lnTo>
                  <a:lnTo>
                    <a:pt x="11252" y="74525"/>
                  </a:lnTo>
                  <a:lnTo>
                    <a:pt x="2414" y="92189"/>
                  </a:lnTo>
                  <a:lnTo>
                    <a:pt x="0" y="104049"/>
                  </a:lnTo>
                  <a:lnTo>
                    <a:pt x="1572" y="115935"/>
                  </a:lnTo>
                  <a:lnTo>
                    <a:pt x="6569" y="127832"/>
                  </a:lnTo>
                  <a:lnTo>
                    <a:pt x="20540" y="144694"/>
                  </a:lnTo>
                  <a:lnTo>
                    <a:pt x="62886" y="174293"/>
                  </a:lnTo>
                  <a:lnTo>
                    <a:pt x="106267" y="203517"/>
                  </a:lnTo>
                  <a:lnTo>
                    <a:pt x="141251" y="222571"/>
                  </a:lnTo>
                  <a:lnTo>
                    <a:pt x="179399" y="240785"/>
                  </a:lnTo>
                  <a:lnTo>
                    <a:pt x="219475" y="261395"/>
                  </a:lnTo>
                  <a:lnTo>
                    <a:pt x="263831" y="290286"/>
                  </a:lnTo>
                  <a:lnTo>
                    <a:pt x="294127" y="316093"/>
                  </a:lnTo>
                  <a:lnTo>
                    <a:pt x="324173" y="359147"/>
                  </a:lnTo>
                  <a:lnTo>
                    <a:pt x="334489" y="380996"/>
                  </a:lnTo>
                  <a:lnTo>
                    <a:pt x="335458" y="384910"/>
                  </a:lnTo>
                  <a:lnTo>
                    <a:pt x="333888" y="394551"/>
                  </a:lnTo>
                  <a:lnTo>
                    <a:pt x="332080" y="399900"/>
                  </a:lnTo>
                  <a:lnTo>
                    <a:pt x="324780" y="408489"/>
                  </a:lnTo>
                  <a:lnTo>
                    <a:pt x="286578" y="431311"/>
                  </a:lnTo>
                  <a:lnTo>
                    <a:pt x="255809" y="436187"/>
                  </a:lnTo>
                  <a:lnTo>
                    <a:pt x="230870" y="436039"/>
                  </a:lnTo>
                  <a:lnTo>
                    <a:pt x="193229" y="424911"/>
                  </a:lnTo>
                  <a:lnTo>
                    <a:pt x="172090" y="411642"/>
                  </a:lnTo>
                  <a:lnTo>
                    <a:pt x="148160" y="389381"/>
                  </a:lnTo>
                  <a:lnTo>
                    <a:pt x="129594" y="359946"/>
                  </a:lnTo>
                  <a:lnTo>
                    <a:pt x="125011" y="337382"/>
                  </a:lnTo>
                  <a:lnTo>
                    <a:pt x="130593" y="303091"/>
                  </a:lnTo>
                  <a:lnTo>
                    <a:pt x="144124" y="263488"/>
                  </a:lnTo>
                  <a:lnTo>
                    <a:pt x="168541" y="225163"/>
                  </a:lnTo>
                  <a:lnTo>
                    <a:pt x="209450" y="181525"/>
                  </a:lnTo>
                  <a:lnTo>
                    <a:pt x="250085" y="154969"/>
                  </a:lnTo>
                  <a:lnTo>
                    <a:pt x="261806" y="146782"/>
                  </a:lnTo>
                  <a:lnTo>
                    <a:pt x="274655" y="140866"/>
                  </a:lnTo>
                  <a:lnTo>
                    <a:pt x="277709" y="138504"/>
                  </a:lnTo>
                  <a:lnTo>
                    <a:pt x="279744" y="137920"/>
                  </a:lnTo>
                  <a:lnTo>
                    <a:pt x="283817" y="1427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2" name="SMARTInkShape-70"/>
            <p:cNvSpPr/>
            <p:nvPr/>
          </p:nvSpPr>
          <p:spPr>
            <a:xfrm>
              <a:off x="5817617" y="3991570"/>
              <a:ext cx="234377" cy="328037"/>
            </a:xfrm>
            <a:custGeom>
              <a:avLst/>
              <a:gdLst/>
              <a:ahLst/>
              <a:cxnLst/>
              <a:rect l="0" t="0" r="0" b="0"/>
              <a:pathLst>
                <a:path w="234377" h="328037">
                  <a:moveTo>
                    <a:pt x="84906" y="0"/>
                  </a:moveTo>
                  <a:lnTo>
                    <a:pt x="77777" y="8122"/>
                  </a:lnTo>
                  <a:lnTo>
                    <a:pt x="48718" y="52413"/>
                  </a:lnTo>
                  <a:lnTo>
                    <a:pt x="32412" y="89067"/>
                  </a:lnTo>
                  <a:lnTo>
                    <a:pt x="14894" y="124970"/>
                  </a:lnTo>
                  <a:lnTo>
                    <a:pt x="5592" y="166863"/>
                  </a:lnTo>
                  <a:lnTo>
                    <a:pt x="0" y="198599"/>
                  </a:lnTo>
                  <a:lnTo>
                    <a:pt x="2753" y="241407"/>
                  </a:lnTo>
                  <a:lnTo>
                    <a:pt x="5995" y="273273"/>
                  </a:lnTo>
                  <a:lnTo>
                    <a:pt x="18640" y="295723"/>
                  </a:lnTo>
                  <a:lnTo>
                    <a:pt x="29327" y="308704"/>
                  </a:lnTo>
                  <a:lnTo>
                    <a:pt x="48628" y="318442"/>
                  </a:lnTo>
                  <a:lnTo>
                    <a:pt x="87221" y="328036"/>
                  </a:lnTo>
                  <a:lnTo>
                    <a:pt x="117122" y="324958"/>
                  </a:lnTo>
                  <a:lnTo>
                    <a:pt x="155651" y="307901"/>
                  </a:lnTo>
                  <a:lnTo>
                    <a:pt x="181935" y="290218"/>
                  </a:lnTo>
                  <a:lnTo>
                    <a:pt x="215325" y="249444"/>
                  </a:lnTo>
                  <a:lnTo>
                    <a:pt x="228831" y="218327"/>
                  </a:lnTo>
                  <a:lnTo>
                    <a:pt x="234376" y="183973"/>
                  </a:lnTo>
                  <a:lnTo>
                    <a:pt x="231279" y="148658"/>
                  </a:lnTo>
                  <a:lnTo>
                    <a:pt x="219337" y="113059"/>
                  </a:lnTo>
                  <a:lnTo>
                    <a:pt x="196532" y="72604"/>
                  </a:lnTo>
                  <a:lnTo>
                    <a:pt x="155757" y="31683"/>
                  </a:lnTo>
                  <a:lnTo>
                    <a:pt x="129380" y="17215"/>
                  </a:lnTo>
                  <a:lnTo>
                    <a:pt x="107455" y="11384"/>
                  </a:lnTo>
                  <a:lnTo>
                    <a:pt x="58117"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3" name="SMARTInkShape-71"/>
            <p:cNvSpPr/>
            <p:nvPr/>
          </p:nvSpPr>
          <p:spPr>
            <a:xfrm>
              <a:off x="6095301" y="3971977"/>
              <a:ext cx="269596" cy="328304"/>
            </a:xfrm>
            <a:custGeom>
              <a:avLst/>
              <a:gdLst/>
              <a:ahLst/>
              <a:cxnLst/>
              <a:rect l="0" t="0" r="0" b="0"/>
              <a:pathLst>
                <a:path w="269596" h="328304">
                  <a:moveTo>
                    <a:pt x="92972" y="19593"/>
                  </a:moveTo>
                  <a:lnTo>
                    <a:pt x="92972" y="24334"/>
                  </a:lnTo>
                  <a:lnTo>
                    <a:pt x="91979" y="25730"/>
                  </a:lnTo>
                  <a:lnTo>
                    <a:pt x="90326" y="26661"/>
                  </a:lnTo>
                  <a:lnTo>
                    <a:pt x="88232" y="27282"/>
                  </a:lnTo>
                  <a:lnTo>
                    <a:pt x="62520" y="69860"/>
                  </a:lnTo>
                  <a:lnTo>
                    <a:pt x="43600" y="107909"/>
                  </a:lnTo>
                  <a:lnTo>
                    <a:pt x="23578" y="151581"/>
                  </a:lnTo>
                  <a:lnTo>
                    <a:pt x="7643" y="195007"/>
                  </a:lnTo>
                  <a:lnTo>
                    <a:pt x="0" y="224034"/>
                  </a:lnTo>
                  <a:lnTo>
                    <a:pt x="4130" y="253470"/>
                  </a:lnTo>
                  <a:lnTo>
                    <a:pt x="17481" y="289753"/>
                  </a:lnTo>
                  <a:lnTo>
                    <a:pt x="34004" y="313402"/>
                  </a:lnTo>
                  <a:lnTo>
                    <a:pt x="45597" y="323146"/>
                  </a:lnTo>
                  <a:lnTo>
                    <a:pt x="62657" y="328138"/>
                  </a:lnTo>
                  <a:lnTo>
                    <a:pt x="99865" y="328303"/>
                  </a:lnTo>
                  <a:lnTo>
                    <a:pt x="129770" y="322493"/>
                  </a:lnTo>
                  <a:lnTo>
                    <a:pt x="167926" y="303479"/>
                  </a:lnTo>
                  <a:lnTo>
                    <a:pt x="198525" y="282852"/>
                  </a:lnTo>
                  <a:lnTo>
                    <a:pt x="232884" y="241332"/>
                  </a:lnTo>
                  <a:lnTo>
                    <a:pt x="254334" y="199654"/>
                  </a:lnTo>
                  <a:lnTo>
                    <a:pt x="267134" y="155629"/>
                  </a:lnTo>
                  <a:lnTo>
                    <a:pt x="269595" y="132308"/>
                  </a:lnTo>
                  <a:lnTo>
                    <a:pt x="261502" y="96867"/>
                  </a:lnTo>
                  <a:lnTo>
                    <a:pt x="240988" y="56465"/>
                  </a:lnTo>
                  <a:lnTo>
                    <a:pt x="222708" y="29856"/>
                  </a:lnTo>
                  <a:lnTo>
                    <a:pt x="198881" y="9956"/>
                  </a:lnTo>
                  <a:lnTo>
                    <a:pt x="181715" y="1089"/>
                  </a:lnTo>
                  <a:lnTo>
                    <a:pt x="141095" y="0"/>
                  </a:lnTo>
                  <a:lnTo>
                    <a:pt x="118990" y="6254"/>
                  </a:lnTo>
                  <a:lnTo>
                    <a:pt x="75829" y="30781"/>
                  </a:lnTo>
                  <a:lnTo>
                    <a:pt x="64517" y="42425"/>
                  </a:lnTo>
                  <a:lnTo>
                    <a:pt x="48324" y="7317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4" name="SMARTInkShape-72"/>
            <p:cNvSpPr/>
            <p:nvPr/>
          </p:nvSpPr>
          <p:spPr>
            <a:xfrm>
              <a:off x="6420445" y="4098726"/>
              <a:ext cx="140547" cy="231870"/>
            </a:xfrm>
            <a:custGeom>
              <a:avLst/>
              <a:gdLst/>
              <a:ahLst/>
              <a:cxnLst/>
              <a:rect l="0" t="0" r="0" b="0"/>
              <a:pathLst>
                <a:path w="140547" h="231870">
                  <a:moveTo>
                    <a:pt x="107156" y="0"/>
                  </a:moveTo>
                  <a:lnTo>
                    <a:pt x="86762" y="993"/>
                  </a:lnTo>
                  <a:lnTo>
                    <a:pt x="56612" y="12429"/>
                  </a:lnTo>
                  <a:lnTo>
                    <a:pt x="33972" y="25732"/>
                  </a:lnTo>
                  <a:lnTo>
                    <a:pt x="22375" y="39217"/>
                  </a:lnTo>
                  <a:lnTo>
                    <a:pt x="17893" y="46981"/>
                  </a:lnTo>
                  <a:lnTo>
                    <a:pt x="15559" y="60899"/>
                  </a:lnTo>
                  <a:lnTo>
                    <a:pt x="16325" y="67388"/>
                  </a:lnTo>
                  <a:lnTo>
                    <a:pt x="31626" y="95483"/>
                  </a:lnTo>
                  <a:lnTo>
                    <a:pt x="72074" y="139868"/>
                  </a:lnTo>
                  <a:lnTo>
                    <a:pt x="115358" y="182753"/>
                  </a:lnTo>
                  <a:lnTo>
                    <a:pt x="126676" y="192349"/>
                  </a:lnTo>
                  <a:lnTo>
                    <a:pt x="135014" y="203228"/>
                  </a:lnTo>
                  <a:lnTo>
                    <a:pt x="139381" y="214678"/>
                  </a:lnTo>
                  <a:lnTo>
                    <a:pt x="140546" y="220510"/>
                  </a:lnTo>
                  <a:lnTo>
                    <a:pt x="138345" y="224397"/>
                  </a:lnTo>
                  <a:lnTo>
                    <a:pt x="133902" y="226989"/>
                  </a:lnTo>
                  <a:lnTo>
                    <a:pt x="108136" y="230636"/>
                  </a:lnTo>
                  <a:lnTo>
                    <a:pt x="64465" y="231869"/>
                  </a:lnTo>
                  <a:lnTo>
                    <a:pt x="0" y="2232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5" name="SMARTInkShape-73"/>
            <p:cNvSpPr/>
            <p:nvPr/>
          </p:nvSpPr>
          <p:spPr>
            <a:xfrm>
              <a:off x="4964906" y="3759398"/>
              <a:ext cx="98228" cy="821532"/>
            </a:xfrm>
            <a:custGeom>
              <a:avLst/>
              <a:gdLst/>
              <a:ahLst/>
              <a:cxnLst/>
              <a:rect l="0" t="0" r="0" b="0"/>
              <a:pathLst>
                <a:path w="98228" h="821532">
                  <a:moveTo>
                    <a:pt x="98227" y="0"/>
                  </a:moveTo>
                  <a:lnTo>
                    <a:pt x="90539" y="7689"/>
                  </a:lnTo>
                  <a:lnTo>
                    <a:pt x="89665" y="18043"/>
                  </a:lnTo>
                  <a:lnTo>
                    <a:pt x="94514" y="56555"/>
                  </a:lnTo>
                  <a:lnTo>
                    <a:pt x="92277" y="89959"/>
                  </a:lnTo>
                  <a:lnTo>
                    <a:pt x="90180" y="133590"/>
                  </a:lnTo>
                  <a:lnTo>
                    <a:pt x="89559" y="171654"/>
                  </a:lnTo>
                  <a:lnTo>
                    <a:pt x="89375" y="208067"/>
                  </a:lnTo>
                  <a:lnTo>
                    <a:pt x="84580" y="248732"/>
                  </a:lnTo>
                  <a:lnTo>
                    <a:pt x="79593" y="280212"/>
                  </a:lnTo>
                  <a:lnTo>
                    <a:pt x="75062" y="313054"/>
                  </a:lnTo>
                  <a:lnTo>
                    <a:pt x="73048" y="344188"/>
                  </a:lnTo>
                  <a:lnTo>
                    <a:pt x="69508" y="374561"/>
                  </a:lnTo>
                  <a:lnTo>
                    <a:pt x="64627" y="405589"/>
                  </a:lnTo>
                  <a:lnTo>
                    <a:pt x="59150" y="439223"/>
                  </a:lnTo>
                  <a:lnTo>
                    <a:pt x="53409" y="471369"/>
                  </a:lnTo>
                  <a:lnTo>
                    <a:pt x="47550" y="502193"/>
                  </a:lnTo>
                  <a:lnTo>
                    <a:pt x="41638" y="532429"/>
                  </a:lnTo>
                  <a:lnTo>
                    <a:pt x="35702" y="562404"/>
                  </a:lnTo>
                  <a:lnTo>
                    <a:pt x="29759" y="592262"/>
                  </a:lnTo>
                  <a:lnTo>
                    <a:pt x="20834" y="635971"/>
                  </a:lnTo>
                  <a:lnTo>
                    <a:pt x="12898" y="674497"/>
                  </a:lnTo>
                  <a:lnTo>
                    <a:pt x="10105" y="710056"/>
                  </a:lnTo>
                  <a:lnTo>
                    <a:pt x="6516" y="749240"/>
                  </a:lnTo>
                  <a:lnTo>
                    <a:pt x="0" y="8215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6" name="SMARTInkShape-74"/>
            <p:cNvSpPr/>
            <p:nvPr/>
          </p:nvSpPr>
          <p:spPr>
            <a:xfrm>
              <a:off x="4986550" y="3830836"/>
              <a:ext cx="1842798" cy="838869"/>
            </a:xfrm>
            <a:custGeom>
              <a:avLst/>
              <a:gdLst/>
              <a:ahLst/>
              <a:cxnLst/>
              <a:rect l="0" t="0" r="0" b="0"/>
              <a:pathLst>
                <a:path w="1842798" h="838869">
                  <a:moveTo>
                    <a:pt x="5145" y="669726"/>
                  </a:moveTo>
                  <a:lnTo>
                    <a:pt x="0" y="669726"/>
                  </a:lnTo>
                  <a:lnTo>
                    <a:pt x="2197" y="669726"/>
                  </a:lnTo>
                  <a:lnTo>
                    <a:pt x="6481" y="672372"/>
                  </a:lnTo>
                  <a:lnTo>
                    <a:pt x="11692" y="675863"/>
                  </a:lnTo>
                  <a:lnTo>
                    <a:pt x="45251" y="685539"/>
                  </a:lnTo>
                  <a:lnTo>
                    <a:pt x="88547" y="696699"/>
                  </a:lnTo>
                  <a:lnTo>
                    <a:pt x="121138" y="705500"/>
                  </a:lnTo>
                  <a:lnTo>
                    <a:pt x="160560" y="714390"/>
                  </a:lnTo>
                  <a:lnTo>
                    <a:pt x="193738" y="720663"/>
                  </a:lnTo>
                  <a:lnTo>
                    <a:pt x="235764" y="727523"/>
                  </a:lnTo>
                  <a:lnTo>
                    <a:pt x="279858" y="731304"/>
                  </a:lnTo>
                  <a:lnTo>
                    <a:pt x="314965" y="731958"/>
                  </a:lnTo>
                  <a:lnTo>
                    <a:pt x="350503" y="732152"/>
                  </a:lnTo>
                  <a:lnTo>
                    <a:pt x="387160" y="732210"/>
                  </a:lnTo>
                  <a:lnTo>
                    <a:pt x="428007" y="733219"/>
                  </a:lnTo>
                  <a:lnTo>
                    <a:pt x="466679" y="738369"/>
                  </a:lnTo>
                  <a:lnTo>
                    <a:pt x="508124" y="740336"/>
                  </a:lnTo>
                  <a:lnTo>
                    <a:pt x="546972" y="740918"/>
                  </a:lnTo>
                  <a:lnTo>
                    <a:pt x="589461" y="741091"/>
                  </a:lnTo>
                  <a:lnTo>
                    <a:pt x="633469" y="741142"/>
                  </a:lnTo>
                  <a:lnTo>
                    <a:pt x="677928" y="741157"/>
                  </a:lnTo>
                  <a:lnTo>
                    <a:pt x="722520" y="741162"/>
                  </a:lnTo>
                  <a:lnTo>
                    <a:pt x="767153" y="741163"/>
                  </a:lnTo>
                  <a:lnTo>
                    <a:pt x="796913" y="741164"/>
                  </a:lnTo>
                  <a:lnTo>
                    <a:pt x="829323" y="741164"/>
                  </a:lnTo>
                  <a:lnTo>
                    <a:pt x="862579" y="741164"/>
                  </a:lnTo>
                  <a:lnTo>
                    <a:pt x="893896" y="741164"/>
                  </a:lnTo>
                  <a:lnTo>
                    <a:pt x="924351" y="741164"/>
                  </a:lnTo>
                  <a:lnTo>
                    <a:pt x="954423" y="741164"/>
                  </a:lnTo>
                  <a:lnTo>
                    <a:pt x="984326" y="741164"/>
                  </a:lnTo>
                  <a:lnTo>
                    <a:pt x="1016797" y="741164"/>
                  </a:lnTo>
                  <a:lnTo>
                    <a:pt x="1050081" y="741164"/>
                  </a:lnTo>
                  <a:lnTo>
                    <a:pt x="1081410" y="741164"/>
                  </a:lnTo>
                  <a:lnTo>
                    <a:pt x="1114516" y="741164"/>
                  </a:lnTo>
                  <a:lnTo>
                    <a:pt x="1149074" y="741164"/>
                  </a:lnTo>
                  <a:lnTo>
                    <a:pt x="1184275" y="741164"/>
                  </a:lnTo>
                  <a:lnTo>
                    <a:pt x="1217121" y="743809"/>
                  </a:lnTo>
                  <a:lnTo>
                    <a:pt x="1249246" y="747300"/>
                  </a:lnTo>
                  <a:lnTo>
                    <a:pt x="1283368" y="748852"/>
                  </a:lnTo>
                  <a:lnTo>
                    <a:pt x="1315732" y="749542"/>
                  </a:lnTo>
                  <a:lnTo>
                    <a:pt x="1346651" y="749848"/>
                  </a:lnTo>
                  <a:lnTo>
                    <a:pt x="1376930" y="749984"/>
                  </a:lnTo>
                  <a:lnTo>
                    <a:pt x="1406922" y="752690"/>
                  </a:lnTo>
                  <a:lnTo>
                    <a:pt x="1436790" y="757201"/>
                  </a:lnTo>
                  <a:lnTo>
                    <a:pt x="1466601" y="762513"/>
                  </a:lnTo>
                  <a:lnTo>
                    <a:pt x="1496386" y="768181"/>
                  </a:lnTo>
                  <a:lnTo>
                    <a:pt x="1538401" y="774305"/>
                  </a:lnTo>
                  <a:lnTo>
                    <a:pt x="1575984" y="778765"/>
                  </a:lnTo>
                  <a:lnTo>
                    <a:pt x="1619499" y="789160"/>
                  </a:lnTo>
                  <a:lnTo>
                    <a:pt x="1661860" y="797828"/>
                  </a:lnTo>
                  <a:lnTo>
                    <a:pt x="1702976" y="809645"/>
                  </a:lnTo>
                  <a:lnTo>
                    <a:pt x="1744611" y="821535"/>
                  </a:lnTo>
                  <a:lnTo>
                    <a:pt x="1787492" y="836745"/>
                  </a:lnTo>
                  <a:lnTo>
                    <a:pt x="1797539" y="838868"/>
                  </a:lnTo>
                  <a:lnTo>
                    <a:pt x="1797372" y="838050"/>
                  </a:lnTo>
                  <a:lnTo>
                    <a:pt x="1792107" y="831656"/>
                  </a:lnTo>
                  <a:lnTo>
                    <a:pt x="1805381" y="791947"/>
                  </a:lnTo>
                  <a:lnTo>
                    <a:pt x="1810885" y="754245"/>
                  </a:lnTo>
                  <a:lnTo>
                    <a:pt x="1815801" y="725527"/>
                  </a:lnTo>
                  <a:lnTo>
                    <a:pt x="1819904" y="688244"/>
                  </a:lnTo>
                  <a:lnTo>
                    <a:pt x="1825439" y="644832"/>
                  </a:lnTo>
                  <a:lnTo>
                    <a:pt x="1827524" y="601456"/>
                  </a:lnTo>
                  <a:lnTo>
                    <a:pt x="1833816" y="560550"/>
                  </a:lnTo>
                  <a:lnTo>
                    <a:pt x="1835163" y="526253"/>
                  </a:lnTo>
                  <a:lnTo>
                    <a:pt x="1835563" y="490955"/>
                  </a:lnTo>
                  <a:lnTo>
                    <a:pt x="1835681" y="452715"/>
                  </a:lnTo>
                  <a:lnTo>
                    <a:pt x="1835716" y="412612"/>
                  </a:lnTo>
                  <a:lnTo>
                    <a:pt x="1838372" y="375594"/>
                  </a:lnTo>
                  <a:lnTo>
                    <a:pt x="1842797" y="339490"/>
                  </a:lnTo>
                  <a:lnTo>
                    <a:pt x="1841462" y="301011"/>
                  </a:lnTo>
                  <a:lnTo>
                    <a:pt x="1837430" y="260837"/>
                  </a:lnTo>
                  <a:lnTo>
                    <a:pt x="1836234" y="223798"/>
                  </a:lnTo>
                  <a:lnTo>
                    <a:pt x="1833235" y="187688"/>
                  </a:lnTo>
                  <a:lnTo>
                    <a:pt x="1828072" y="144671"/>
                  </a:lnTo>
                  <a:lnTo>
                    <a:pt x="1822437" y="111877"/>
                  </a:lnTo>
                  <a:lnTo>
                    <a:pt x="1819225" y="72285"/>
                  </a:lnTo>
                  <a:lnTo>
                    <a:pt x="1818272" y="33875"/>
                  </a:lnTo>
                  <a:lnTo>
                    <a:pt x="181787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7" name="SMARTInkShape-75"/>
            <p:cNvSpPr/>
            <p:nvPr/>
          </p:nvSpPr>
          <p:spPr>
            <a:xfrm>
              <a:off x="5750718" y="4723804"/>
              <a:ext cx="241103" cy="250033"/>
            </a:xfrm>
            <a:custGeom>
              <a:avLst/>
              <a:gdLst/>
              <a:ahLst/>
              <a:cxnLst/>
              <a:rect l="0" t="0" r="0" b="0"/>
              <a:pathLst>
                <a:path w="241103" h="250033">
                  <a:moveTo>
                    <a:pt x="0" y="0"/>
                  </a:moveTo>
                  <a:lnTo>
                    <a:pt x="11024" y="41450"/>
                  </a:lnTo>
                  <a:lnTo>
                    <a:pt x="25990" y="72570"/>
                  </a:lnTo>
                  <a:lnTo>
                    <a:pt x="49047" y="106388"/>
                  </a:lnTo>
                  <a:lnTo>
                    <a:pt x="89876" y="144147"/>
                  </a:lnTo>
                  <a:lnTo>
                    <a:pt x="134022" y="185046"/>
                  </a:lnTo>
                  <a:lnTo>
                    <a:pt x="172468" y="215970"/>
                  </a:lnTo>
                  <a:lnTo>
                    <a:pt x="241102" y="2500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8" name="SMARTInkShape-76"/>
            <p:cNvSpPr/>
            <p:nvPr/>
          </p:nvSpPr>
          <p:spPr>
            <a:xfrm>
              <a:off x="5715000" y="4697014"/>
              <a:ext cx="241102" cy="312542"/>
            </a:xfrm>
            <a:custGeom>
              <a:avLst/>
              <a:gdLst/>
              <a:ahLst/>
              <a:cxnLst/>
              <a:rect l="0" t="0" r="0" b="0"/>
              <a:pathLst>
                <a:path w="241102" h="312542">
                  <a:moveTo>
                    <a:pt x="241101" y="0"/>
                  </a:moveTo>
                  <a:lnTo>
                    <a:pt x="223932" y="37288"/>
                  </a:lnTo>
                  <a:lnTo>
                    <a:pt x="203220" y="80575"/>
                  </a:lnTo>
                  <a:lnTo>
                    <a:pt x="169195" y="125045"/>
                  </a:lnTo>
                  <a:lnTo>
                    <a:pt x="132511" y="169669"/>
                  </a:lnTo>
                  <a:lnTo>
                    <a:pt x="89107" y="214314"/>
                  </a:lnTo>
                  <a:lnTo>
                    <a:pt x="45415" y="258178"/>
                  </a:lnTo>
                  <a:lnTo>
                    <a:pt x="0" y="31254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9" name="SMARTInkShape-77"/>
            <p:cNvSpPr/>
            <p:nvPr/>
          </p:nvSpPr>
          <p:spPr>
            <a:xfrm>
              <a:off x="5804296" y="4697014"/>
              <a:ext cx="53580" cy="375050"/>
            </a:xfrm>
            <a:custGeom>
              <a:avLst/>
              <a:gdLst/>
              <a:ahLst/>
              <a:cxnLst/>
              <a:rect l="0" t="0" r="0" b="0"/>
              <a:pathLst>
                <a:path w="53580" h="375050">
                  <a:moveTo>
                    <a:pt x="53579" y="0"/>
                  </a:moveTo>
                  <a:lnTo>
                    <a:pt x="47442" y="14260"/>
                  </a:lnTo>
                  <a:lnTo>
                    <a:pt x="37766" y="55954"/>
                  </a:lnTo>
                  <a:lnTo>
                    <a:pt x="29251" y="99285"/>
                  </a:lnTo>
                  <a:lnTo>
                    <a:pt x="24873" y="134260"/>
                  </a:lnTo>
                  <a:lnTo>
                    <a:pt x="19938" y="169759"/>
                  </a:lnTo>
                  <a:lnTo>
                    <a:pt x="18476" y="205412"/>
                  </a:lnTo>
                  <a:lnTo>
                    <a:pt x="15397" y="243756"/>
                  </a:lnTo>
                  <a:lnTo>
                    <a:pt x="11804" y="273040"/>
                  </a:lnTo>
                  <a:lnTo>
                    <a:pt x="10208" y="305899"/>
                  </a:lnTo>
                  <a:lnTo>
                    <a:pt x="4569" y="343646"/>
                  </a:lnTo>
                  <a:lnTo>
                    <a:pt x="0" y="3750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0" name="SMARTInkShape-78"/>
            <p:cNvSpPr/>
            <p:nvPr/>
          </p:nvSpPr>
          <p:spPr>
            <a:xfrm>
              <a:off x="5697139" y="4859359"/>
              <a:ext cx="285751" cy="43040"/>
            </a:xfrm>
            <a:custGeom>
              <a:avLst/>
              <a:gdLst/>
              <a:ahLst/>
              <a:cxnLst/>
              <a:rect l="0" t="0" r="0" b="0"/>
              <a:pathLst>
                <a:path w="285751" h="43040">
                  <a:moveTo>
                    <a:pt x="0" y="16250"/>
                  </a:moveTo>
                  <a:lnTo>
                    <a:pt x="0" y="11510"/>
                  </a:lnTo>
                  <a:lnTo>
                    <a:pt x="5293" y="6537"/>
                  </a:lnTo>
                  <a:lnTo>
                    <a:pt x="9482" y="3822"/>
                  </a:lnTo>
                  <a:lnTo>
                    <a:pt x="34339" y="0"/>
                  </a:lnTo>
                  <a:lnTo>
                    <a:pt x="78295" y="5837"/>
                  </a:lnTo>
                  <a:lnTo>
                    <a:pt x="122549" y="13899"/>
                  </a:lnTo>
                  <a:lnTo>
                    <a:pt x="164988" y="20526"/>
                  </a:lnTo>
                  <a:lnTo>
                    <a:pt x="204460" y="31389"/>
                  </a:lnTo>
                  <a:lnTo>
                    <a:pt x="240919" y="40444"/>
                  </a:lnTo>
                  <a:lnTo>
                    <a:pt x="285750" y="430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24591" name="SMARTInkShape-Group33"/>
          <p:cNvGrpSpPr/>
          <p:nvPr/>
        </p:nvGrpSpPr>
        <p:grpSpPr>
          <a:xfrm>
            <a:off x="4982786" y="3777257"/>
            <a:ext cx="1803774" cy="1312666"/>
            <a:chOff x="4982786" y="3777257"/>
            <a:chExt cx="1803774" cy="1312666"/>
          </a:xfrm>
        </p:grpSpPr>
        <p:sp>
          <p:nvSpPr>
            <p:cNvPr id="62" name="SMARTInkShape-79"/>
            <p:cNvSpPr/>
            <p:nvPr/>
          </p:nvSpPr>
          <p:spPr>
            <a:xfrm>
              <a:off x="5616773" y="4857750"/>
              <a:ext cx="312540" cy="35720"/>
            </a:xfrm>
            <a:custGeom>
              <a:avLst/>
              <a:gdLst/>
              <a:ahLst/>
              <a:cxnLst/>
              <a:rect l="0" t="0" r="0" b="0"/>
              <a:pathLst>
                <a:path w="312540" h="35720">
                  <a:moveTo>
                    <a:pt x="0" y="0"/>
                  </a:moveTo>
                  <a:lnTo>
                    <a:pt x="35743" y="0"/>
                  </a:lnTo>
                  <a:lnTo>
                    <a:pt x="71444" y="0"/>
                  </a:lnTo>
                  <a:lnTo>
                    <a:pt x="114324" y="4740"/>
                  </a:lnTo>
                  <a:lnTo>
                    <a:pt x="157594" y="9094"/>
                  </a:lnTo>
                  <a:lnTo>
                    <a:pt x="198478" y="15834"/>
                  </a:lnTo>
                  <a:lnTo>
                    <a:pt x="239738" y="22200"/>
                  </a:lnTo>
                  <a:lnTo>
                    <a:pt x="276968" y="30170"/>
                  </a:lnTo>
                  <a:lnTo>
                    <a:pt x="312539"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3" name="SMARTInkShape-80"/>
            <p:cNvSpPr/>
            <p:nvPr/>
          </p:nvSpPr>
          <p:spPr>
            <a:xfrm>
              <a:off x="5786437" y="4688086"/>
              <a:ext cx="62509" cy="383978"/>
            </a:xfrm>
            <a:custGeom>
              <a:avLst/>
              <a:gdLst/>
              <a:ahLst/>
              <a:cxnLst/>
              <a:rect l="0" t="0" r="0" b="0"/>
              <a:pathLst>
                <a:path w="62509" h="383978">
                  <a:moveTo>
                    <a:pt x="62508" y="0"/>
                  </a:moveTo>
                  <a:lnTo>
                    <a:pt x="57768" y="4740"/>
                  </a:lnTo>
                  <a:lnTo>
                    <a:pt x="51485" y="42810"/>
                  </a:lnTo>
                  <a:lnTo>
                    <a:pt x="44029" y="79823"/>
                  </a:lnTo>
                  <a:lnTo>
                    <a:pt x="38181" y="115923"/>
                  </a:lnTo>
                  <a:lnTo>
                    <a:pt x="33803" y="151757"/>
                  </a:lnTo>
                  <a:lnTo>
                    <a:pt x="26222" y="187509"/>
                  </a:lnTo>
                  <a:lnTo>
                    <a:pt x="17692" y="223238"/>
                  </a:lnTo>
                  <a:lnTo>
                    <a:pt x="11527" y="258960"/>
                  </a:lnTo>
                  <a:lnTo>
                    <a:pt x="7053" y="294680"/>
                  </a:lnTo>
                  <a:lnTo>
                    <a:pt x="1394" y="332823"/>
                  </a:lnTo>
                  <a:lnTo>
                    <a:pt x="0" y="3839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576" name="SMARTInkShape-81"/>
            <p:cNvSpPr/>
            <p:nvPr/>
          </p:nvSpPr>
          <p:spPr>
            <a:xfrm>
              <a:off x="5661421" y="4723804"/>
              <a:ext cx="294681" cy="223244"/>
            </a:xfrm>
            <a:custGeom>
              <a:avLst/>
              <a:gdLst/>
              <a:ahLst/>
              <a:cxnLst/>
              <a:rect l="0" t="0" r="0" b="0"/>
              <a:pathLst>
                <a:path w="294681" h="223244">
                  <a:moveTo>
                    <a:pt x="294680" y="0"/>
                  </a:moveTo>
                  <a:lnTo>
                    <a:pt x="289940" y="0"/>
                  </a:lnTo>
                  <a:lnTo>
                    <a:pt x="284966" y="2646"/>
                  </a:lnTo>
                  <a:lnTo>
                    <a:pt x="282252" y="4740"/>
                  </a:lnTo>
                  <a:lnTo>
                    <a:pt x="279235" y="12360"/>
                  </a:lnTo>
                  <a:lnTo>
                    <a:pt x="278430" y="17170"/>
                  </a:lnTo>
                  <a:lnTo>
                    <a:pt x="247892" y="57309"/>
                  </a:lnTo>
                  <a:lnTo>
                    <a:pt x="206094" y="99343"/>
                  </a:lnTo>
                  <a:lnTo>
                    <a:pt x="168386" y="135465"/>
                  </a:lnTo>
                  <a:lnTo>
                    <a:pt x="133693" y="161843"/>
                  </a:lnTo>
                  <a:lnTo>
                    <a:pt x="89264" y="185673"/>
                  </a:lnTo>
                  <a:lnTo>
                    <a:pt x="47291" y="204747"/>
                  </a:lnTo>
                  <a:lnTo>
                    <a:pt x="0" y="2232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577" name="SMARTInkShape-82"/>
            <p:cNvSpPr/>
            <p:nvPr/>
          </p:nvSpPr>
          <p:spPr>
            <a:xfrm>
              <a:off x="5670351" y="4714875"/>
              <a:ext cx="276821" cy="375048"/>
            </a:xfrm>
            <a:custGeom>
              <a:avLst/>
              <a:gdLst/>
              <a:ahLst/>
              <a:cxnLst/>
              <a:rect l="0" t="0" r="0" b="0"/>
              <a:pathLst>
                <a:path w="276821" h="375048">
                  <a:moveTo>
                    <a:pt x="0" y="0"/>
                  </a:moveTo>
                  <a:lnTo>
                    <a:pt x="25731" y="43774"/>
                  </a:lnTo>
                  <a:lnTo>
                    <a:pt x="46764" y="86535"/>
                  </a:lnTo>
                  <a:lnTo>
                    <a:pt x="74693" y="125828"/>
                  </a:lnTo>
                  <a:lnTo>
                    <a:pt x="98282" y="163540"/>
                  </a:lnTo>
                  <a:lnTo>
                    <a:pt x="118748" y="197284"/>
                  </a:lnTo>
                  <a:lnTo>
                    <a:pt x="143664" y="232418"/>
                  </a:lnTo>
                  <a:lnTo>
                    <a:pt x="178751" y="275105"/>
                  </a:lnTo>
                  <a:lnTo>
                    <a:pt x="208206" y="312200"/>
                  </a:lnTo>
                  <a:lnTo>
                    <a:pt x="245662" y="352402"/>
                  </a:lnTo>
                  <a:lnTo>
                    <a:pt x="263463" y="369544"/>
                  </a:lnTo>
                  <a:lnTo>
                    <a:pt x="276820" y="37504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579" name="SMARTInkShape-83"/>
            <p:cNvSpPr/>
            <p:nvPr/>
          </p:nvSpPr>
          <p:spPr>
            <a:xfrm>
              <a:off x="4982786" y="3777257"/>
              <a:ext cx="1803774" cy="847921"/>
            </a:xfrm>
            <a:custGeom>
              <a:avLst/>
              <a:gdLst/>
              <a:ahLst/>
              <a:cxnLst/>
              <a:rect l="0" t="0" r="0" b="0"/>
              <a:pathLst>
                <a:path w="1803774" h="847921">
                  <a:moveTo>
                    <a:pt x="71417" y="0"/>
                  </a:moveTo>
                  <a:lnTo>
                    <a:pt x="72409" y="22361"/>
                  </a:lnTo>
                  <a:lnTo>
                    <a:pt x="78485" y="52888"/>
                  </a:lnTo>
                  <a:lnTo>
                    <a:pt x="79795" y="89093"/>
                  </a:lnTo>
                  <a:lnTo>
                    <a:pt x="75497" y="132142"/>
                  </a:lnTo>
                  <a:lnTo>
                    <a:pt x="71231" y="176437"/>
                  </a:lnTo>
                  <a:lnTo>
                    <a:pt x="65519" y="211579"/>
                  </a:lnTo>
                  <a:lnTo>
                    <a:pt x="62393" y="248119"/>
                  </a:lnTo>
                  <a:lnTo>
                    <a:pt x="55624" y="288932"/>
                  </a:lnTo>
                  <a:lnTo>
                    <a:pt x="47335" y="327594"/>
                  </a:lnTo>
                  <a:lnTo>
                    <a:pt x="38593" y="369035"/>
                  </a:lnTo>
                  <a:lnTo>
                    <a:pt x="29722" y="407883"/>
                  </a:lnTo>
                  <a:lnTo>
                    <a:pt x="20808" y="449379"/>
                  </a:lnTo>
                  <a:lnTo>
                    <a:pt x="11884" y="487251"/>
                  </a:lnTo>
                  <a:lnTo>
                    <a:pt x="3947" y="523607"/>
                  </a:lnTo>
                  <a:lnTo>
                    <a:pt x="1155" y="558523"/>
                  </a:lnTo>
                  <a:lnTo>
                    <a:pt x="212" y="597490"/>
                  </a:lnTo>
                  <a:lnTo>
                    <a:pt x="48" y="630133"/>
                  </a:lnTo>
                  <a:lnTo>
                    <a:pt x="0" y="665933"/>
                  </a:lnTo>
                  <a:lnTo>
                    <a:pt x="2631" y="692746"/>
                  </a:lnTo>
                  <a:lnTo>
                    <a:pt x="4724" y="699956"/>
                  </a:lnTo>
                  <a:lnTo>
                    <a:pt x="8104" y="704762"/>
                  </a:lnTo>
                  <a:lnTo>
                    <a:pt x="12340" y="707967"/>
                  </a:lnTo>
                  <a:lnTo>
                    <a:pt x="25140" y="712477"/>
                  </a:lnTo>
                  <a:lnTo>
                    <a:pt x="28659" y="713110"/>
                  </a:lnTo>
                  <a:lnTo>
                    <a:pt x="71886" y="706199"/>
                  </a:lnTo>
                  <a:lnTo>
                    <a:pt x="105648" y="705595"/>
                  </a:lnTo>
                  <a:lnTo>
                    <a:pt x="149727" y="710216"/>
                  </a:lnTo>
                  <a:lnTo>
                    <a:pt x="189094" y="716474"/>
                  </a:lnTo>
                  <a:lnTo>
                    <a:pt x="231508" y="725351"/>
                  </a:lnTo>
                  <a:lnTo>
                    <a:pt x="268960" y="737466"/>
                  </a:lnTo>
                  <a:lnTo>
                    <a:pt x="312662" y="745418"/>
                  </a:lnTo>
                  <a:lnTo>
                    <a:pt x="357186" y="752124"/>
                  </a:lnTo>
                  <a:lnTo>
                    <a:pt x="392889" y="762401"/>
                  </a:lnTo>
                  <a:lnTo>
                    <a:pt x="434742" y="767849"/>
                  </a:lnTo>
                  <a:lnTo>
                    <a:pt x="472701" y="774805"/>
                  </a:lnTo>
                  <a:lnTo>
                    <a:pt x="513603" y="776473"/>
                  </a:lnTo>
                  <a:lnTo>
                    <a:pt x="552772" y="776803"/>
                  </a:lnTo>
                  <a:lnTo>
                    <a:pt x="597108" y="776867"/>
                  </a:lnTo>
                  <a:lnTo>
                    <a:pt x="629503" y="776876"/>
                  </a:lnTo>
                  <a:lnTo>
                    <a:pt x="667052" y="776881"/>
                  </a:lnTo>
                  <a:lnTo>
                    <a:pt x="704245" y="774236"/>
                  </a:lnTo>
                  <a:lnTo>
                    <a:pt x="737643" y="770746"/>
                  </a:lnTo>
                  <a:lnTo>
                    <a:pt x="777149" y="768781"/>
                  </a:lnTo>
                  <a:lnTo>
                    <a:pt x="812046" y="768321"/>
                  </a:lnTo>
                  <a:lnTo>
                    <a:pt x="856521" y="768062"/>
                  </a:lnTo>
                  <a:lnTo>
                    <a:pt x="900966" y="767974"/>
                  </a:lnTo>
                  <a:lnTo>
                    <a:pt x="935232" y="767960"/>
                  </a:lnTo>
                  <a:lnTo>
                    <a:pt x="970520" y="768948"/>
                  </a:lnTo>
                  <a:lnTo>
                    <a:pt x="1010080" y="774092"/>
                  </a:lnTo>
                  <a:lnTo>
                    <a:pt x="1048856" y="775643"/>
                  </a:lnTo>
                  <a:lnTo>
                    <a:pt x="1091609" y="781256"/>
                  </a:lnTo>
                  <a:lnTo>
                    <a:pt x="1127869" y="784463"/>
                  </a:lnTo>
                  <a:lnTo>
                    <a:pt x="1168488" y="785413"/>
                  </a:lnTo>
                  <a:lnTo>
                    <a:pt x="1207203" y="790435"/>
                  </a:lnTo>
                  <a:lnTo>
                    <a:pt x="1243809" y="798208"/>
                  </a:lnTo>
                  <a:lnTo>
                    <a:pt x="1279790" y="802053"/>
                  </a:lnTo>
                  <a:lnTo>
                    <a:pt x="1315587" y="807933"/>
                  </a:lnTo>
                  <a:lnTo>
                    <a:pt x="1351328" y="811218"/>
                  </a:lnTo>
                  <a:lnTo>
                    <a:pt x="1392825" y="813322"/>
                  </a:lnTo>
                  <a:lnTo>
                    <a:pt x="1429556" y="818658"/>
                  </a:lnTo>
                  <a:lnTo>
                    <a:pt x="1464154" y="820255"/>
                  </a:lnTo>
                  <a:lnTo>
                    <a:pt x="1503717" y="825893"/>
                  </a:lnTo>
                  <a:lnTo>
                    <a:pt x="1545737" y="829559"/>
                  </a:lnTo>
                  <a:lnTo>
                    <a:pt x="1583563" y="831187"/>
                  </a:lnTo>
                  <a:lnTo>
                    <a:pt x="1616489" y="836519"/>
                  </a:lnTo>
                  <a:lnTo>
                    <a:pt x="1654797" y="839533"/>
                  </a:lnTo>
                  <a:lnTo>
                    <a:pt x="1698060" y="846291"/>
                  </a:lnTo>
                  <a:lnTo>
                    <a:pt x="1730307" y="847920"/>
                  </a:lnTo>
                  <a:lnTo>
                    <a:pt x="1733961" y="847062"/>
                  </a:lnTo>
                  <a:lnTo>
                    <a:pt x="1736397" y="845497"/>
                  </a:lnTo>
                  <a:lnTo>
                    <a:pt x="1753412" y="814891"/>
                  </a:lnTo>
                  <a:lnTo>
                    <a:pt x="1763366" y="778007"/>
                  </a:lnTo>
                  <a:lnTo>
                    <a:pt x="1771408" y="740946"/>
                  </a:lnTo>
                  <a:lnTo>
                    <a:pt x="1775885" y="701397"/>
                  </a:lnTo>
                  <a:lnTo>
                    <a:pt x="1777653" y="659928"/>
                  </a:lnTo>
                  <a:lnTo>
                    <a:pt x="1783027" y="626475"/>
                  </a:lnTo>
                  <a:lnTo>
                    <a:pt x="1787991" y="582764"/>
                  </a:lnTo>
                  <a:lnTo>
                    <a:pt x="1793493" y="540432"/>
                  </a:lnTo>
                  <a:lnTo>
                    <a:pt x="1799186" y="505630"/>
                  </a:lnTo>
                  <a:lnTo>
                    <a:pt x="1802415" y="470183"/>
                  </a:lnTo>
                  <a:lnTo>
                    <a:pt x="1803373" y="434545"/>
                  </a:lnTo>
                  <a:lnTo>
                    <a:pt x="1803656" y="398850"/>
                  </a:lnTo>
                  <a:lnTo>
                    <a:pt x="1803741" y="363139"/>
                  </a:lnTo>
                  <a:lnTo>
                    <a:pt x="1803766" y="327422"/>
                  </a:lnTo>
                  <a:lnTo>
                    <a:pt x="1803773" y="291704"/>
                  </a:lnTo>
                  <a:lnTo>
                    <a:pt x="1802784" y="248231"/>
                  </a:lnTo>
                  <a:lnTo>
                    <a:pt x="1799036" y="218474"/>
                  </a:lnTo>
                  <a:lnTo>
                    <a:pt x="1796709" y="188050"/>
                  </a:lnTo>
                  <a:lnTo>
                    <a:pt x="1792753" y="153615"/>
                  </a:lnTo>
                  <a:lnTo>
                    <a:pt x="1794846"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581" name="SMARTInkShape-84"/>
            <p:cNvSpPr/>
            <p:nvPr/>
          </p:nvSpPr>
          <p:spPr>
            <a:xfrm>
              <a:off x="6322218" y="4107656"/>
              <a:ext cx="229991" cy="272679"/>
            </a:xfrm>
            <a:custGeom>
              <a:avLst/>
              <a:gdLst/>
              <a:ahLst/>
              <a:cxnLst/>
              <a:rect l="0" t="0" r="0" b="0"/>
              <a:pathLst>
                <a:path w="229991" h="272679">
                  <a:moveTo>
                    <a:pt x="178594" y="0"/>
                  </a:moveTo>
                  <a:lnTo>
                    <a:pt x="173854" y="0"/>
                  </a:lnTo>
                  <a:lnTo>
                    <a:pt x="168880" y="2646"/>
                  </a:lnTo>
                  <a:lnTo>
                    <a:pt x="163363" y="6137"/>
                  </a:lnTo>
                  <a:lnTo>
                    <a:pt x="125426" y="15814"/>
                  </a:lnTo>
                  <a:lnTo>
                    <a:pt x="89378" y="29619"/>
                  </a:lnTo>
                  <a:lnTo>
                    <a:pt x="58918" y="44654"/>
                  </a:lnTo>
                  <a:lnTo>
                    <a:pt x="51652" y="53250"/>
                  </a:lnTo>
                  <a:lnTo>
                    <a:pt x="47761" y="63685"/>
                  </a:lnTo>
                  <a:lnTo>
                    <a:pt x="46723" y="69246"/>
                  </a:lnTo>
                  <a:lnTo>
                    <a:pt x="48217" y="78070"/>
                  </a:lnTo>
                  <a:lnTo>
                    <a:pt x="54636" y="88617"/>
                  </a:lnTo>
                  <a:lnTo>
                    <a:pt x="57259" y="91820"/>
                  </a:lnTo>
                  <a:lnTo>
                    <a:pt x="98026" y="114164"/>
                  </a:lnTo>
                  <a:lnTo>
                    <a:pt x="133907" y="127613"/>
                  </a:lnTo>
                  <a:lnTo>
                    <a:pt x="170649" y="146952"/>
                  </a:lnTo>
                  <a:lnTo>
                    <a:pt x="200603" y="164037"/>
                  </a:lnTo>
                  <a:lnTo>
                    <a:pt x="217086" y="181667"/>
                  </a:lnTo>
                  <a:lnTo>
                    <a:pt x="227261" y="199458"/>
                  </a:lnTo>
                  <a:lnTo>
                    <a:pt x="229990" y="211349"/>
                  </a:lnTo>
                  <a:lnTo>
                    <a:pt x="228733" y="217298"/>
                  </a:lnTo>
                  <a:lnTo>
                    <a:pt x="215103" y="238457"/>
                  </a:lnTo>
                  <a:lnTo>
                    <a:pt x="211863" y="242315"/>
                  </a:lnTo>
                  <a:lnTo>
                    <a:pt x="185276" y="255636"/>
                  </a:lnTo>
                  <a:lnTo>
                    <a:pt x="154007" y="265176"/>
                  </a:lnTo>
                  <a:lnTo>
                    <a:pt x="114208" y="272678"/>
                  </a:lnTo>
                  <a:lnTo>
                    <a:pt x="75771" y="269130"/>
                  </a:lnTo>
                  <a:lnTo>
                    <a:pt x="43741" y="263395"/>
                  </a:lnTo>
                  <a:lnTo>
                    <a:pt x="0"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583" name="SMARTInkShape-85"/>
            <p:cNvSpPr/>
            <p:nvPr/>
          </p:nvSpPr>
          <p:spPr>
            <a:xfrm>
              <a:off x="6060326" y="3961569"/>
              <a:ext cx="252841" cy="322466"/>
            </a:xfrm>
            <a:custGeom>
              <a:avLst/>
              <a:gdLst/>
              <a:ahLst/>
              <a:cxnLst/>
              <a:rect l="0" t="0" r="0" b="0"/>
              <a:pathLst>
                <a:path w="252841" h="322466">
                  <a:moveTo>
                    <a:pt x="136877" y="21071"/>
                  </a:moveTo>
                  <a:lnTo>
                    <a:pt x="122619" y="22064"/>
                  </a:lnTo>
                  <a:lnTo>
                    <a:pt x="90156" y="33500"/>
                  </a:lnTo>
                  <a:lnTo>
                    <a:pt x="78739" y="41809"/>
                  </a:lnTo>
                  <a:lnTo>
                    <a:pt x="41359" y="80771"/>
                  </a:lnTo>
                  <a:lnTo>
                    <a:pt x="24890" y="105441"/>
                  </a:lnTo>
                  <a:lnTo>
                    <a:pt x="6006" y="149232"/>
                  </a:lnTo>
                  <a:lnTo>
                    <a:pt x="0" y="165344"/>
                  </a:lnTo>
                  <a:lnTo>
                    <a:pt x="521" y="200631"/>
                  </a:lnTo>
                  <a:lnTo>
                    <a:pt x="6958" y="242505"/>
                  </a:lnTo>
                  <a:lnTo>
                    <a:pt x="19889" y="272110"/>
                  </a:lnTo>
                  <a:lnTo>
                    <a:pt x="46027" y="304652"/>
                  </a:lnTo>
                  <a:lnTo>
                    <a:pt x="72365" y="317203"/>
                  </a:lnTo>
                  <a:lnTo>
                    <a:pt x="105305" y="322465"/>
                  </a:lnTo>
                  <a:lnTo>
                    <a:pt x="130721" y="319284"/>
                  </a:lnTo>
                  <a:lnTo>
                    <a:pt x="169340" y="295944"/>
                  </a:lnTo>
                  <a:lnTo>
                    <a:pt x="193376" y="257672"/>
                  </a:lnTo>
                  <a:lnTo>
                    <a:pt x="218449" y="216736"/>
                  </a:lnTo>
                  <a:lnTo>
                    <a:pt x="234870" y="179841"/>
                  </a:lnTo>
                  <a:lnTo>
                    <a:pt x="243819" y="143035"/>
                  </a:lnTo>
                  <a:lnTo>
                    <a:pt x="251563" y="105777"/>
                  </a:lnTo>
                  <a:lnTo>
                    <a:pt x="252686" y="68598"/>
                  </a:lnTo>
                  <a:lnTo>
                    <a:pt x="252840" y="53439"/>
                  </a:lnTo>
                  <a:lnTo>
                    <a:pt x="243445" y="29008"/>
                  </a:lnTo>
                  <a:lnTo>
                    <a:pt x="232835" y="12399"/>
                  </a:lnTo>
                  <a:lnTo>
                    <a:pt x="213927" y="1193"/>
                  </a:lnTo>
                  <a:lnTo>
                    <a:pt x="200556" y="0"/>
                  </a:lnTo>
                  <a:lnTo>
                    <a:pt x="174917" y="4773"/>
                  </a:lnTo>
                  <a:lnTo>
                    <a:pt x="136877" y="300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585" name="SMARTInkShape-86"/>
            <p:cNvSpPr/>
            <p:nvPr/>
          </p:nvSpPr>
          <p:spPr>
            <a:xfrm>
              <a:off x="5277445" y="3875484"/>
              <a:ext cx="8931" cy="437556"/>
            </a:xfrm>
            <a:custGeom>
              <a:avLst/>
              <a:gdLst/>
              <a:ahLst/>
              <a:cxnLst/>
              <a:rect l="0" t="0" r="0" b="0"/>
              <a:pathLst>
                <a:path w="8931" h="437556">
                  <a:moveTo>
                    <a:pt x="0" y="0"/>
                  </a:moveTo>
                  <a:lnTo>
                    <a:pt x="0" y="18302"/>
                  </a:lnTo>
                  <a:lnTo>
                    <a:pt x="2645" y="25663"/>
                  </a:lnTo>
                  <a:lnTo>
                    <a:pt x="4740" y="29014"/>
                  </a:lnTo>
                  <a:lnTo>
                    <a:pt x="7688" y="43213"/>
                  </a:lnTo>
                  <a:lnTo>
                    <a:pt x="8857" y="84426"/>
                  </a:lnTo>
                  <a:lnTo>
                    <a:pt x="8915" y="119534"/>
                  </a:lnTo>
                  <a:lnTo>
                    <a:pt x="8927" y="159651"/>
                  </a:lnTo>
                  <a:lnTo>
                    <a:pt x="8930" y="198172"/>
                  </a:lnTo>
                  <a:lnTo>
                    <a:pt x="8930" y="240336"/>
                  </a:lnTo>
                  <a:lnTo>
                    <a:pt x="8930" y="280460"/>
                  </a:lnTo>
                  <a:lnTo>
                    <a:pt x="8930" y="318444"/>
                  </a:lnTo>
                  <a:lnTo>
                    <a:pt x="8930" y="359507"/>
                  </a:lnTo>
                  <a:lnTo>
                    <a:pt x="8930" y="401593"/>
                  </a:lnTo>
                  <a:lnTo>
                    <a:pt x="8930" y="4375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587" name="SMARTInkShape-87"/>
            <p:cNvSpPr/>
            <p:nvPr/>
          </p:nvSpPr>
          <p:spPr>
            <a:xfrm>
              <a:off x="5423218" y="3876665"/>
              <a:ext cx="291783" cy="458755"/>
            </a:xfrm>
            <a:custGeom>
              <a:avLst/>
              <a:gdLst/>
              <a:ahLst/>
              <a:cxnLst/>
              <a:rect l="0" t="0" r="0" b="0"/>
              <a:pathLst>
                <a:path w="291783" h="458755">
                  <a:moveTo>
                    <a:pt x="264993" y="70256"/>
                  </a:moveTo>
                  <a:lnTo>
                    <a:pt x="257305" y="54880"/>
                  </a:lnTo>
                  <a:lnTo>
                    <a:pt x="255316" y="39622"/>
                  </a:lnTo>
                  <a:lnTo>
                    <a:pt x="249007" y="29209"/>
                  </a:lnTo>
                  <a:lnTo>
                    <a:pt x="239861" y="19840"/>
                  </a:lnTo>
                  <a:lnTo>
                    <a:pt x="213825" y="4797"/>
                  </a:lnTo>
                  <a:lnTo>
                    <a:pt x="184330" y="0"/>
                  </a:lnTo>
                  <a:lnTo>
                    <a:pt x="153074" y="1698"/>
                  </a:lnTo>
                  <a:lnTo>
                    <a:pt x="109271" y="11294"/>
                  </a:lnTo>
                  <a:lnTo>
                    <a:pt x="74674" y="24729"/>
                  </a:lnTo>
                  <a:lnTo>
                    <a:pt x="34327" y="53988"/>
                  </a:lnTo>
                  <a:lnTo>
                    <a:pt x="17615" y="71956"/>
                  </a:lnTo>
                  <a:lnTo>
                    <a:pt x="1448" y="107891"/>
                  </a:lnTo>
                  <a:lnTo>
                    <a:pt x="0" y="113206"/>
                  </a:lnTo>
                  <a:lnTo>
                    <a:pt x="3682" y="129694"/>
                  </a:lnTo>
                  <a:lnTo>
                    <a:pt x="12925" y="149259"/>
                  </a:lnTo>
                  <a:lnTo>
                    <a:pt x="35855" y="176016"/>
                  </a:lnTo>
                  <a:lnTo>
                    <a:pt x="70720" y="203338"/>
                  </a:lnTo>
                  <a:lnTo>
                    <a:pt x="97524" y="227843"/>
                  </a:lnTo>
                  <a:lnTo>
                    <a:pt x="134975" y="252466"/>
                  </a:lnTo>
                  <a:lnTo>
                    <a:pt x="176825" y="274095"/>
                  </a:lnTo>
                  <a:lnTo>
                    <a:pt x="218509" y="290319"/>
                  </a:lnTo>
                  <a:lnTo>
                    <a:pt x="239311" y="305034"/>
                  </a:lnTo>
                  <a:lnTo>
                    <a:pt x="271374" y="338376"/>
                  </a:lnTo>
                  <a:lnTo>
                    <a:pt x="277750" y="350155"/>
                  </a:lnTo>
                  <a:lnTo>
                    <a:pt x="282181" y="379833"/>
                  </a:lnTo>
                  <a:lnTo>
                    <a:pt x="277913" y="397683"/>
                  </a:lnTo>
                  <a:lnTo>
                    <a:pt x="257665" y="424799"/>
                  </a:lnTo>
                  <a:lnTo>
                    <a:pt x="239734" y="443569"/>
                  </a:lnTo>
                  <a:lnTo>
                    <a:pt x="228631" y="449493"/>
                  </a:lnTo>
                  <a:lnTo>
                    <a:pt x="199424" y="458754"/>
                  </a:lnTo>
                  <a:lnTo>
                    <a:pt x="181623" y="455021"/>
                  </a:lnTo>
                  <a:lnTo>
                    <a:pt x="169732" y="450284"/>
                  </a:lnTo>
                  <a:lnTo>
                    <a:pt x="160478" y="442225"/>
                  </a:lnTo>
                  <a:lnTo>
                    <a:pt x="154050" y="433021"/>
                  </a:lnTo>
                  <a:lnTo>
                    <a:pt x="143222" y="404669"/>
                  </a:lnTo>
                  <a:lnTo>
                    <a:pt x="140405" y="369029"/>
                  </a:lnTo>
                  <a:lnTo>
                    <a:pt x="147102" y="325935"/>
                  </a:lnTo>
                  <a:lnTo>
                    <a:pt x="150089" y="303946"/>
                  </a:lnTo>
                  <a:lnTo>
                    <a:pt x="165529" y="265429"/>
                  </a:lnTo>
                  <a:lnTo>
                    <a:pt x="195743" y="223510"/>
                  </a:lnTo>
                  <a:lnTo>
                    <a:pt x="235052" y="180884"/>
                  </a:lnTo>
                  <a:lnTo>
                    <a:pt x="275239" y="139414"/>
                  </a:lnTo>
                  <a:lnTo>
                    <a:pt x="286439" y="122057"/>
                  </a:lnTo>
                  <a:lnTo>
                    <a:pt x="290199" y="110189"/>
                  </a:lnTo>
                  <a:lnTo>
                    <a:pt x="291782" y="970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589" name="SMARTInkShape-88"/>
            <p:cNvSpPr/>
            <p:nvPr/>
          </p:nvSpPr>
          <p:spPr>
            <a:xfrm>
              <a:off x="5745930" y="3964781"/>
              <a:ext cx="236087" cy="390671"/>
            </a:xfrm>
            <a:custGeom>
              <a:avLst/>
              <a:gdLst/>
              <a:ahLst/>
              <a:cxnLst/>
              <a:rect l="0" t="0" r="0" b="0"/>
              <a:pathLst>
                <a:path w="236087" h="390671">
                  <a:moveTo>
                    <a:pt x="138734" y="0"/>
                  </a:moveTo>
                  <a:lnTo>
                    <a:pt x="96047" y="24908"/>
                  </a:lnTo>
                  <a:lnTo>
                    <a:pt x="68566" y="48099"/>
                  </a:lnTo>
                  <a:lnTo>
                    <a:pt x="34335" y="91462"/>
                  </a:lnTo>
                  <a:lnTo>
                    <a:pt x="13960" y="135998"/>
                  </a:lnTo>
                  <a:lnTo>
                    <a:pt x="5004" y="175704"/>
                  </a:lnTo>
                  <a:lnTo>
                    <a:pt x="0" y="215772"/>
                  </a:lnTo>
                  <a:lnTo>
                    <a:pt x="3922" y="249802"/>
                  </a:lnTo>
                  <a:lnTo>
                    <a:pt x="12359" y="289430"/>
                  </a:lnTo>
                  <a:lnTo>
                    <a:pt x="27978" y="326748"/>
                  </a:lnTo>
                  <a:lnTo>
                    <a:pt x="54127" y="366976"/>
                  </a:lnTo>
                  <a:lnTo>
                    <a:pt x="58517" y="372643"/>
                  </a:lnTo>
                  <a:lnTo>
                    <a:pt x="73977" y="381585"/>
                  </a:lnTo>
                  <a:lnTo>
                    <a:pt x="102349" y="389552"/>
                  </a:lnTo>
                  <a:lnTo>
                    <a:pt x="111500" y="390670"/>
                  </a:lnTo>
                  <a:lnTo>
                    <a:pt x="129606" y="386620"/>
                  </a:lnTo>
                  <a:lnTo>
                    <a:pt x="156003" y="372593"/>
                  </a:lnTo>
                  <a:lnTo>
                    <a:pt x="184037" y="345017"/>
                  </a:lnTo>
                  <a:lnTo>
                    <a:pt x="201547" y="315658"/>
                  </a:lnTo>
                  <a:lnTo>
                    <a:pt x="211113" y="279017"/>
                  </a:lnTo>
                  <a:lnTo>
                    <a:pt x="222025" y="241753"/>
                  </a:lnTo>
                  <a:lnTo>
                    <a:pt x="232535" y="205576"/>
                  </a:lnTo>
                  <a:lnTo>
                    <a:pt x="236086" y="167277"/>
                  </a:lnTo>
                  <a:lnTo>
                    <a:pt x="228667" y="126344"/>
                  </a:lnTo>
                  <a:lnTo>
                    <a:pt x="208259" y="82465"/>
                  </a:lnTo>
                  <a:lnTo>
                    <a:pt x="189100" y="65224"/>
                  </a:lnTo>
                  <a:lnTo>
                    <a:pt x="164571" y="52288"/>
                  </a:lnTo>
                  <a:lnTo>
                    <a:pt x="149887" y="50690"/>
                  </a:lnTo>
                  <a:lnTo>
                    <a:pt x="120874"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Aboriginals</a:t>
            </a:r>
            <a:endParaRPr lang="en-CA" dirty="0"/>
          </a:p>
        </p:txBody>
      </p:sp>
      <p:sp>
        <p:nvSpPr>
          <p:cNvPr id="3" name="Content Placeholder 2"/>
          <p:cNvSpPr>
            <a:spLocks noGrp="1"/>
          </p:cNvSpPr>
          <p:nvPr>
            <p:ph idx="1"/>
          </p:nvPr>
        </p:nvSpPr>
        <p:spPr/>
        <p:txBody>
          <a:bodyPr>
            <a:normAutofit fontScale="92500"/>
          </a:bodyPr>
          <a:lstStyle/>
          <a:p>
            <a:r>
              <a:rPr lang="en-CA" dirty="0" smtClean="0"/>
              <a:t>In the 19th century, Aboriginals were placed under the authority of the British colonial government even though they were not given rights to vote or to hold political power. They suffered through this racism by:</a:t>
            </a:r>
            <a:endParaRPr lang="en-CA" b="1" u="sng" dirty="0" smtClean="0"/>
          </a:p>
          <a:p>
            <a:pPr lvl="2"/>
            <a:r>
              <a:rPr lang="en-CA" dirty="0" smtClean="0"/>
              <a:t>Losing their land and way of life</a:t>
            </a:r>
          </a:p>
          <a:p>
            <a:pPr lvl="2"/>
            <a:r>
              <a:rPr lang="en-CA" dirty="0" smtClean="0"/>
              <a:t>Losing their population</a:t>
            </a:r>
          </a:p>
          <a:p>
            <a:pPr lvl="2"/>
            <a:endParaRPr lang="fr-CA" b="1" u="sng" dirty="0" smtClean="0"/>
          </a:p>
          <a:p>
            <a:r>
              <a:rPr lang="en-CA" b="1" u="sng" dirty="0" smtClean="0"/>
              <a:t>Racism</a:t>
            </a:r>
            <a:r>
              <a:rPr lang="en-CA" dirty="0" smtClean="0"/>
              <a:t>: a prejudice based upon the colour of someone's skin. </a:t>
            </a:r>
            <a:endParaRPr lang="en-CA" dirty="0"/>
          </a:p>
        </p:txBody>
      </p:sp>
      <p:sp>
        <p:nvSpPr>
          <p:cNvPr id="69" name="SMARTInkShape-663"/>
          <p:cNvSpPr/>
          <p:nvPr/>
        </p:nvSpPr>
        <p:spPr>
          <a:xfrm>
            <a:off x="4054078" y="4991695"/>
            <a:ext cx="335021" cy="633885"/>
          </a:xfrm>
          <a:custGeom>
            <a:avLst/>
            <a:gdLst/>
            <a:ahLst/>
            <a:cxnLst/>
            <a:rect l="0" t="0" r="0" b="0"/>
            <a:pathLst>
              <a:path w="335021" h="633885">
                <a:moveTo>
                  <a:pt x="53578" y="0"/>
                </a:moveTo>
                <a:lnTo>
                  <a:pt x="58318" y="0"/>
                </a:lnTo>
                <a:lnTo>
                  <a:pt x="101173" y="11023"/>
                </a:lnTo>
                <a:lnTo>
                  <a:pt x="139268" y="16509"/>
                </a:lnTo>
                <a:lnTo>
                  <a:pt x="183026" y="24722"/>
                </a:lnTo>
                <a:lnTo>
                  <a:pt x="218128" y="33253"/>
                </a:lnTo>
                <a:lnTo>
                  <a:pt x="262691" y="35231"/>
                </a:lnTo>
                <a:lnTo>
                  <a:pt x="303843" y="35676"/>
                </a:lnTo>
                <a:lnTo>
                  <a:pt x="328563" y="35718"/>
                </a:lnTo>
                <a:lnTo>
                  <a:pt x="328183" y="36710"/>
                </a:lnTo>
                <a:lnTo>
                  <a:pt x="323899" y="42848"/>
                </a:lnTo>
                <a:lnTo>
                  <a:pt x="322189" y="51942"/>
                </a:lnTo>
                <a:lnTo>
                  <a:pt x="321497" y="92471"/>
                </a:lnTo>
                <a:lnTo>
                  <a:pt x="320482" y="132772"/>
                </a:lnTo>
                <a:lnTo>
                  <a:pt x="314401" y="176304"/>
                </a:lnTo>
                <a:lnTo>
                  <a:pt x="313091" y="212642"/>
                </a:lnTo>
                <a:lnTo>
                  <a:pt x="312785" y="245320"/>
                </a:lnTo>
                <a:lnTo>
                  <a:pt x="312648" y="282995"/>
                </a:lnTo>
                <a:lnTo>
                  <a:pt x="315232" y="314953"/>
                </a:lnTo>
                <a:lnTo>
                  <a:pt x="318697" y="345362"/>
                </a:lnTo>
                <a:lnTo>
                  <a:pt x="320237" y="382028"/>
                </a:lnTo>
                <a:lnTo>
                  <a:pt x="323567" y="421474"/>
                </a:lnTo>
                <a:lnTo>
                  <a:pt x="327363" y="460175"/>
                </a:lnTo>
                <a:lnTo>
                  <a:pt x="329049" y="493909"/>
                </a:lnTo>
                <a:lnTo>
                  <a:pt x="329999" y="531312"/>
                </a:lnTo>
                <a:lnTo>
                  <a:pt x="335020" y="565986"/>
                </a:lnTo>
                <a:lnTo>
                  <a:pt x="331693" y="610131"/>
                </a:lnTo>
                <a:lnTo>
                  <a:pt x="330654" y="626866"/>
                </a:lnTo>
                <a:lnTo>
                  <a:pt x="329577" y="629246"/>
                </a:lnTo>
                <a:lnTo>
                  <a:pt x="327867" y="630833"/>
                </a:lnTo>
                <a:lnTo>
                  <a:pt x="325733" y="631892"/>
                </a:lnTo>
                <a:lnTo>
                  <a:pt x="286111" y="633884"/>
                </a:lnTo>
                <a:lnTo>
                  <a:pt x="251524" y="629251"/>
                </a:lnTo>
                <a:lnTo>
                  <a:pt x="209463" y="625902"/>
                </a:lnTo>
                <a:lnTo>
                  <a:pt x="168829" y="620447"/>
                </a:lnTo>
                <a:lnTo>
                  <a:pt x="129328" y="616715"/>
                </a:lnTo>
                <a:lnTo>
                  <a:pt x="85408" y="611520"/>
                </a:lnTo>
                <a:lnTo>
                  <a:pt x="45644" y="607076"/>
                </a:lnTo>
                <a:lnTo>
                  <a:pt x="0" y="5982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79" name="SMARTInkShape-Group58"/>
          <p:cNvGrpSpPr/>
          <p:nvPr/>
        </p:nvGrpSpPr>
        <p:grpSpPr>
          <a:xfrm>
            <a:off x="2697144" y="4732734"/>
            <a:ext cx="1473021" cy="892970"/>
            <a:chOff x="2697144" y="4732734"/>
            <a:chExt cx="1473021" cy="892970"/>
          </a:xfrm>
        </p:grpSpPr>
        <p:sp>
          <p:nvSpPr>
            <p:cNvPr id="70" name="SMARTInkShape-664"/>
            <p:cNvSpPr/>
            <p:nvPr/>
          </p:nvSpPr>
          <p:spPr>
            <a:xfrm>
              <a:off x="4063007" y="4866679"/>
              <a:ext cx="107158" cy="8931"/>
            </a:xfrm>
            <a:custGeom>
              <a:avLst/>
              <a:gdLst/>
              <a:ahLst/>
              <a:cxnLst/>
              <a:rect l="0" t="0" r="0" b="0"/>
              <a:pathLst>
                <a:path w="107158" h="8931">
                  <a:moveTo>
                    <a:pt x="0" y="8930"/>
                  </a:moveTo>
                  <a:lnTo>
                    <a:pt x="42901" y="8930"/>
                  </a:lnTo>
                  <a:lnTo>
                    <a:pt x="10715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1" name="SMARTInkShape-665"/>
            <p:cNvSpPr/>
            <p:nvPr/>
          </p:nvSpPr>
          <p:spPr>
            <a:xfrm>
              <a:off x="4098726" y="4732734"/>
              <a:ext cx="17861" cy="276822"/>
            </a:xfrm>
            <a:custGeom>
              <a:avLst/>
              <a:gdLst/>
              <a:ahLst/>
              <a:cxnLst/>
              <a:rect l="0" t="0" r="0" b="0"/>
              <a:pathLst>
                <a:path w="17861" h="276822">
                  <a:moveTo>
                    <a:pt x="0" y="0"/>
                  </a:moveTo>
                  <a:lnTo>
                    <a:pt x="0" y="44121"/>
                  </a:lnTo>
                  <a:lnTo>
                    <a:pt x="0" y="82857"/>
                  </a:lnTo>
                  <a:lnTo>
                    <a:pt x="0" y="112232"/>
                  </a:lnTo>
                  <a:lnTo>
                    <a:pt x="0" y="145131"/>
                  </a:lnTo>
                  <a:lnTo>
                    <a:pt x="993" y="187234"/>
                  </a:lnTo>
                  <a:lnTo>
                    <a:pt x="7688" y="227393"/>
                  </a:lnTo>
                  <a:lnTo>
                    <a:pt x="17860" y="27682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2" name="SMARTInkShape-666"/>
            <p:cNvSpPr/>
            <p:nvPr/>
          </p:nvSpPr>
          <p:spPr>
            <a:xfrm>
              <a:off x="3866554" y="4759523"/>
              <a:ext cx="125017" cy="250033"/>
            </a:xfrm>
            <a:custGeom>
              <a:avLst/>
              <a:gdLst/>
              <a:ahLst/>
              <a:cxnLst/>
              <a:rect l="0" t="0" r="0" b="0"/>
              <a:pathLst>
                <a:path w="125017" h="250033">
                  <a:moveTo>
                    <a:pt x="0" y="0"/>
                  </a:moveTo>
                  <a:lnTo>
                    <a:pt x="4741" y="4740"/>
                  </a:lnTo>
                  <a:lnTo>
                    <a:pt x="7068" y="12359"/>
                  </a:lnTo>
                  <a:lnTo>
                    <a:pt x="14821" y="54398"/>
                  </a:lnTo>
                  <a:lnTo>
                    <a:pt x="16960" y="92296"/>
                  </a:lnTo>
                  <a:lnTo>
                    <a:pt x="17593" y="125244"/>
                  </a:lnTo>
                  <a:lnTo>
                    <a:pt x="17781" y="164550"/>
                  </a:lnTo>
                  <a:lnTo>
                    <a:pt x="15199" y="208600"/>
                  </a:lnTo>
                  <a:lnTo>
                    <a:pt x="9297" y="230794"/>
                  </a:lnTo>
                  <a:lnTo>
                    <a:pt x="9039" y="222283"/>
                  </a:lnTo>
                  <a:lnTo>
                    <a:pt x="21369" y="185414"/>
                  </a:lnTo>
                  <a:lnTo>
                    <a:pt x="39977" y="152381"/>
                  </a:lnTo>
                  <a:lnTo>
                    <a:pt x="63890" y="124271"/>
                  </a:lnTo>
                  <a:lnTo>
                    <a:pt x="73375" y="119725"/>
                  </a:lnTo>
                  <a:lnTo>
                    <a:pt x="95633" y="116805"/>
                  </a:lnTo>
                  <a:lnTo>
                    <a:pt x="100466" y="118550"/>
                  </a:lnTo>
                  <a:lnTo>
                    <a:pt x="108483" y="125780"/>
                  </a:lnTo>
                  <a:lnTo>
                    <a:pt x="112707" y="135609"/>
                  </a:lnTo>
                  <a:lnTo>
                    <a:pt x="115641" y="172052"/>
                  </a:lnTo>
                  <a:lnTo>
                    <a:pt x="118645" y="212726"/>
                  </a:lnTo>
                  <a:lnTo>
                    <a:pt x="125016" y="2500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3" name="SMARTInkShape-667"/>
            <p:cNvSpPr/>
            <p:nvPr/>
          </p:nvSpPr>
          <p:spPr>
            <a:xfrm>
              <a:off x="3687961" y="4885780"/>
              <a:ext cx="106651" cy="246111"/>
            </a:xfrm>
            <a:custGeom>
              <a:avLst/>
              <a:gdLst/>
              <a:ahLst/>
              <a:cxnLst/>
              <a:rect l="0" t="0" r="0" b="0"/>
              <a:pathLst>
                <a:path w="106651" h="246111">
                  <a:moveTo>
                    <a:pt x="71437" y="7689"/>
                  </a:moveTo>
                  <a:lnTo>
                    <a:pt x="63749" y="0"/>
                  </a:lnTo>
                  <a:lnTo>
                    <a:pt x="53394" y="3867"/>
                  </a:lnTo>
                  <a:lnTo>
                    <a:pt x="25299" y="27470"/>
                  </a:lnTo>
                  <a:lnTo>
                    <a:pt x="15323" y="41882"/>
                  </a:lnTo>
                  <a:lnTo>
                    <a:pt x="10824" y="63461"/>
                  </a:lnTo>
                  <a:lnTo>
                    <a:pt x="12417" y="74810"/>
                  </a:lnTo>
                  <a:lnTo>
                    <a:pt x="18893" y="86777"/>
                  </a:lnTo>
                  <a:lnTo>
                    <a:pt x="21525" y="90179"/>
                  </a:lnTo>
                  <a:lnTo>
                    <a:pt x="26256" y="91456"/>
                  </a:lnTo>
                  <a:lnTo>
                    <a:pt x="39451" y="90228"/>
                  </a:lnTo>
                  <a:lnTo>
                    <a:pt x="58873" y="83959"/>
                  </a:lnTo>
                  <a:lnTo>
                    <a:pt x="77195" y="66337"/>
                  </a:lnTo>
                  <a:lnTo>
                    <a:pt x="85711" y="51744"/>
                  </a:lnTo>
                  <a:lnTo>
                    <a:pt x="88982" y="19281"/>
                  </a:lnTo>
                  <a:lnTo>
                    <a:pt x="89203" y="6382"/>
                  </a:lnTo>
                  <a:lnTo>
                    <a:pt x="88243" y="3841"/>
                  </a:lnTo>
                  <a:lnTo>
                    <a:pt x="86610" y="2147"/>
                  </a:lnTo>
                  <a:lnTo>
                    <a:pt x="84529" y="1018"/>
                  </a:lnTo>
                  <a:lnTo>
                    <a:pt x="83142" y="2249"/>
                  </a:lnTo>
                  <a:lnTo>
                    <a:pt x="81600" y="8909"/>
                  </a:lnTo>
                  <a:lnTo>
                    <a:pt x="92904" y="53228"/>
                  </a:lnTo>
                  <a:lnTo>
                    <a:pt x="101389" y="88871"/>
                  </a:lnTo>
                  <a:lnTo>
                    <a:pt x="105447" y="130851"/>
                  </a:lnTo>
                  <a:lnTo>
                    <a:pt x="106650" y="174710"/>
                  </a:lnTo>
                  <a:lnTo>
                    <a:pt x="104443" y="215271"/>
                  </a:lnTo>
                  <a:lnTo>
                    <a:pt x="102371" y="223467"/>
                  </a:lnTo>
                  <a:lnTo>
                    <a:pt x="98013" y="229924"/>
                  </a:lnTo>
                  <a:lnTo>
                    <a:pt x="85233" y="239744"/>
                  </a:lnTo>
                  <a:lnTo>
                    <a:pt x="61304" y="246110"/>
                  </a:lnTo>
                  <a:lnTo>
                    <a:pt x="49404" y="244953"/>
                  </a:lnTo>
                  <a:lnTo>
                    <a:pt x="24200" y="231385"/>
                  </a:lnTo>
                  <a:lnTo>
                    <a:pt x="0" y="2041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4" name="SMARTInkShape-668"/>
            <p:cNvSpPr/>
            <p:nvPr/>
          </p:nvSpPr>
          <p:spPr>
            <a:xfrm>
              <a:off x="3500437" y="4890554"/>
              <a:ext cx="125017" cy="110072"/>
            </a:xfrm>
            <a:custGeom>
              <a:avLst/>
              <a:gdLst/>
              <a:ahLst/>
              <a:cxnLst/>
              <a:rect l="0" t="0" r="0" b="0"/>
              <a:pathLst>
                <a:path w="125017" h="110072">
                  <a:moveTo>
                    <a:pt x="0" y="2915"/>
                  </a:moveTo>
                  <a:lnTo>
                    <a:pt x="4741" y="2915"/>
                  </a:lnTo>
                  <a:lnTo>
                    <a:pt x="6137" y="3907"/>
                  </a:lnTo>
                  <a:lnTo>
                    <a:pt x="7068" y="5560"/>
                  </a:lnTo>
                  <a:lnTo>
                    <a:pt x="8378" y="15273"/>
                  </a:lnTo>
                  <a:lnTo>
                    <a:pt x="11412" y="33367"/>
                  </a:lnTo>
                  <a:lnTo>
                    <a:pt x="22222" y="77049"/>
                  </a:lnTo>
                  <a:lnTo>
                    <a:pt x="30051" y="88119"/>
                  </a:lnTo>
                  <a:lnTo>
                    <a:pt x="34917" y="92459"/>
                  </a:lnTo>
                  <a:lnTo>
                    <a:pt x="48261" y="97283"/>
                  </a:lnTo>
                  <a:lnTo>
                    <a:pt x="62129" y="98434"/>
                  </a:lnTo>
                  <a:lnTo>
                    <a:pt x="71600" y="95639"/>
                  </a:lnTo>
                  <a:lnTo>
                    <a:pt x="87251" y="79005"/>
                  </a:lnTo>
                  <a:lnTo>
                    <a:pt x="102196" y="42566"/>
                  </a:lnTo>
                  <a:lnTo>
                    <a:pt x="106504" y="14358"/>
                  </a:lnTo>
                  <a:lnTo>
                    <a:pt x="104220" y="5355"/>
                  </a:lnTo>
                  <a:lnTo>
                    <a:pt x="102223" y="1565"/>
                  </a:lnTo>
                  <a:lnTo>
                    <a:pt x="100890" y="30"/>
                  </a:lnTo>
                  <a:lnTo>
                    <a:pt x="100003" y="0"/>
                  </a:lnTo>
                  <a:lnTo>
                    <a:pt x="99411" y="971"/>
                  </a:lnTo>
                  <a:lnTo>
                    <a:pt x="98383" y="17664"/>
                  </a:lnTo>
                  <a:lnTo>
                    <a:pt x="100919" y="40358"/>
                  </a:lnTo>
                  <a:lnTo>
                    <a:pt x="112472" y="81524"/>
                  </a:lnTo>
                  <a:lnTo>
                    <a:pt x="125016" y="11007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5" name="SMARTInkShape-669"/>
            <p:cNvSpPr/>
            <p:nvPr/>
          </p:nvSpPr>
          <p:spPr>
            <a:xfrm>
              <a:off x="3339752" y="4857750"/>
              <a:ext cx="125300" cy="131987"/>
            </a:xfrm>
            <a:custGeom>
              <a:avLst/>
              <a:gdLst/>
              <a:ahLst/>
              <a:cxnLst/>
              <a:rect l="0" t="0" r="0" b="0"/>
              <a:pathLst>
                <a:path w="125300" h="131987">
                  <a:moveTo>
                    <a:pt x="8880" y="0"/>
                  </a:moveTo>
                  <a:lnTo>
                    <a:pt x="4140" y="4740"/>
                  </a:lnTo>
                  <a:lnTo>
                    <a:pt x="1813" y="9713"/>
                  </a:lnTo>
                  <a:lnTo>
                    <a:pt x="0" y="48099"/>
                  </a:lnTo>
                  <a:lnTo>
                    <a:pt x="2611" y="72460"/>
                  </a:lnTo>
                  <a:lnTo>
                    <a:pt x="12383" y="102617"/>
                  </a:lnTo>
                  <a:lnTo>
                    <a:pt x="23336" y="112745"/>
                  </a:lnTo>
                  <a:lnTo>
                    <a:pt x="59361" y="127332"/>
                  </a:lnTo>
                  <a:lnTo>
                    <a:pt x="78849" y="131986"/>
                  </a:lnTo>
                  <a:lnTo>
                    <a:pt x="92564" y="127783"/>
                  </a:lnTo>
                  <a:lnTo>
                    <a:pt x="107589" y="118308"/>
                  </a:lnTo>
                  <a:lnTo>
                    <a:pt x="120881" y="104175"/>
                  </a:lnTo>
                  <a:lnTo>
                    <a:pt x="124227" y="95247"/>
                  </a:lnTo>
                  <a:lnTo>
                    <a:pt x="125299" y="74743"/>
                  </a:lnTo>
                  <a:lnTo>
                    <a:pt x="122469" y="60339"/>
                  </a:lnTo>
                  <a:lnTo>
                    <a:pt x="115919" y="48645"/>
                  </a:lnTo>
                  <a:lnTo>
                    <a:pt x="103086" y="33525"/>
                  </a:lnTo>
                  <a:lnTo>
                    <a:pt x="87461" y="24822"/>
                  </a:lnTo>
                  <a:lnTo>
                    <a:pt x="79127" y="22501"/>
                  </a:lnTo>
                  <a:lnTo>
                    <a:pt x="61930" y="25214"/>
                  </a:lnTo>
                  <a:lnTo>
                    <a:pt x="36116" y="38384"/>
                  </a:lnTo>
                  <a:lnTo>
                    <a:pt x="8880" y="625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6" name="SMARTInkShape-670"/>
            <p:cNvSpPr/>
            <p:nvPr/>
          </p:nvSpPr>
          <p:spPr>
            <a:xfrm>
              <a:off x="2973586" y="4769162"/>
              <a:ext cx="312540" cy="222534"/>
            </a:xfrm>
            <a:custGeom>
              <a:avLst/>
              <a:gdLst/>
              <a:ahLst/>
              <a:cxnLst/>
              <a:rect l="0" t="0" r="0" b="0"/>
              <a:pathLst>
                <a:path w="312540" h="222534">
                  <a:moveTo>
                    <a:pt x="0" y="97517"/>
                  </a:moveTo>
                  <a:lnTo>
                    <a:pt x="9113" y="98509"/>
                  </a:lnTo>
                  <a:lnTo>
                    <a:pt x="45456" y="104585"/>
                  </a:lnTo>
                  <a:lnTo>
                    <a:pt x="75765" y="105619"/>
                  </a:lnTo>
                  <a:lnTo>
                    <a:pt x="109080" y="106080"/>
                  </a:lnTo>
                  <a:lnTo>
                    <a:pt x="152442" y="104390"/>
                  </a:lnTo>
                  <a:lnTo>
                    <a:pt x="194521" y="87006"/>
                  </a:lnTo>
                  <a:lnTo>
                    <a:pt x="211469" y="75978"/>
                  </a:lnTo>
                  <a:lnTo>
                    <a:pt x="222309" y="64464"/>
                  </a:lnTo>
                  <a:lnTo>
                    <a:pt x="227789" y="50085"/>
                  </a:lnTo>
                  <a:lnTo>
                    <a:pt x="229231" y="34765"/>
                  </a:lnTo>
                  <a:lnTo>
                    <a:pt x="226565" y="21341"/>
                  </a:lnTo>
                  <a:lnTo>
                    <a:pt x="215845" y="1684"/>
                  </a:lnTo>
                  <a:lnTo>
                    <a:pt x="209702" y="355"/>
                  </a:lnTo>
                  <a:lnTo>
                    <a:pt x="205286" y="0"/>
                  </a:lnTo>
                  <a:lnTo>
                    <a:pt x="201349" y="2741"/>
                  </a:lnTo>
                  <a:lnTo>
                    <a:pt x="194330" y="13722"/>
                  </a:lnTo>
                  <a:lnTo>
                    <a:pt x="185774" y="49171"/>
                  </a:lnTo>
                  <a:lnTo>
                    <a:pt x="180721" y="83855"/>
                  </a:lnTo>
                  <a:lnTo>
                    <a:pt x="181870" y="122904"/>
                  </a:lnTo>
                  <a:lnTo>
                    <a:pt x="191147" y="162173"/>
                  </a:lnTo>
                  <a:lnTo>
                    <a:pt x="204244" y="198313"/>
                  </a:lnTo>
                  <a:lnTo>
                    <a:pt x="204624" y="198450"/>
                  </a:lnTo>
                  <a:lnTo>
                    <a:pt x="205158" y="193899"/>
                  </a:lnTo>
                  <a:lnTo>
                    <a:pt x="205369" y="154682"/>
                  </a:lnTo>
                  <a:lnTo>
                    <a:pt x="210119" y="136393"/>
                  </a:lnTo>
                  <a:lnTo>
                    <a:pt x="217740" y="127033"/>
                  </a:lnTo>
                  <a:lnTo>
                    <a:pt x="238802" y="112939"/>
                  </a:lnTo>
                  <a:lnTo>
                    <a:pt x="260925" y="108371"/>
                  </a:lnTo>
                  <a:lnTo>
                    <a:pt x="272402" y="109948"/>
                  </a:lnTo>
                  <a:lnTo>
                    <a:pt x="281802" y="114949"/>
                  </a:lnTo>
                  <a:lnTo>
                    <a:pt x="292594" y="123785"/>
                  </a:lnTo>
                  <a:lnTo>
                    <a:pt x="305086" y="144657"/>
                  </a:lnTo>
                  <a:lnTo>
                    <a:pt x="311557" y="181851"/>
                  </a:lnTo>
                  <a:lnTo>
                    <a:pt x="312539" y="2225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7" name="SMARTInkShape-671"/>
            <p:cNvSpPr/>
            <p:nvPr/>
          </p:nvSpPr>
          <p:spPr>
            <a:xfrm>
              <a:off x="3081983" y="4741664"/>
              <a:ext cx="34479" cy="267892"/>
            </a:xfrm>
            <a:custGeom>
              <a:avLst/>
              <a:gdLst/>
              <a:ahLst/>
              <a:cxnLst/>
              <a:rect l="0" t="0" r="0" b="0"/>
              <a:pathLst>
                <a:path w="34479" h="267892">
                  <a:moveTo>
                    <a:pt x="7689" y="0"/>
                  </a:moveTo>
                  <a:lnTo>
                    <a:pt x="7689" y="40312"/>
                  </a:lnTo>
                  <a:lnTo>
                    <a:pt x="5043" y="74990"/>
                  </a:lnTo>
                  <a:lnTo>
                    <a:pt x="0" y="110283"/>
                  </a:lnTo>
                  <a:lnTo>
                    <a:pt x="5141" y="151614"/>
                  </a:lnTo>
                  <a:lnTo>
                    <a:pt x="7926" y="189231"/>
                  </a:lnTo>
                  <a:lnTo>
                    <a:pt x="20018" y="232592"/>
                  </a:lnTo>
                  <a:lnTo>
                    <a:pt x="34478" y="2678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8" name="SMARTInkShape-672"/>
            <p:cNvSpPr/>
            <p:nvPr/>
          </p:nvSpPr>
          <p:spPr>
            <a:xfrm>
              <a:off x="2697144" y="4983593"/>
              <a:ext cx="330021" cy="642111"/>
            </a:xfrm>
            <a:custGeom>
              <a:avLst/>
              <a:gdLst/>
              <a:ahLst/>
              <a:cxnLst/>
              <a:rect l="0" t="0" r="0" b="0"/>
              <a:pathLst>
                <a:path w="330021" h="642111">
                  <a:moveTo>
                    <a:pt x="187145" y="8102"/>
                  </a:moveTo>
                  <a:lnTo>
                    <a:pt x="143666" y="8102"/>
                  </a:lnTo>
                  <a:lnTo>
                    <a:pt x="103695" y="0"/>
                  </a:lnTo>
                  <a:lnTo>
                    <a:pt x="85910" y="410"/>
                  </a:lnTo>
                  <a:lnTo>
                    <a:pt x="51336" y="7564"/>
                  </a:lnTo>
                  <a:lnTo>
                    <a:pt x="19172" y="8099"/>
                  </a:lnTo>
                  <a:lnTo>
                    <a:pt x="9941" y="15790"/>
                  </a:lnTo>
                  <a:lnTo>
                    <a:pt x="9169" y="19125"/>
                  </a:lnTo>
                  <a:lnTo>
                    <a:pt x="8963" y="21404"/>
                  </a:lnTo>
                  <a:lnTo>
                    <a:pt x="7834" y="22924"/>
                  </a:lnTo>
                  <a:lnTo>
                    <a:pt x="3933" y="24611"/>
                  </a:lnTo>
                  <a:lnTo>
                    <a:pt x="2496" y="26054"/>
                  </a:lnTo>
                  <a:lnTo>
                    <a:pt x="0" y="33531"/>
                  </a:lnTo>
                  <a:lnTo>
                    <a:pt x="6739" y="44426"/>
                  </a:lnTo>
                  <a:lnTo>
                    <a:pt x="8520" y="73596"/>
                  </a:lnTo>
                  <a:lnTo>
                    <a:pt x="3400" y="92624"/>
                  </a:lnTo>
                  <a:lnTo>
                    <a:pt x="8162" y="133187"/>
                  </a:lnTo>
                  <a:lnTo>
                    <a:pt x="9371" y="145054"/>
                  </a:lnTo>
                  <a:lnTo>
                    <a:pt x="16638" y="186882"/>
                  </a:lnTo>
                  <a:lnTo>
                    <a:pt x="17370" y="223810"/>
                  </a:lnTo>
                  <a:lnTo>
                    <a:pt x="17466" y="264600"/>
                  </a:lnTo>
                  <a:lnTo>
                    <a:pt x="17479" y="303633"/>
                  </a:lnTo>
                  <a:lnTo>
                    <a:pt x="17481" y="347542"/>
                  </a:lnTo>
                  <a:lnTo>
                    <a:pt x="14835" y="389447"/>
                  </a:lnTo>
                  <a:lnTo>
                    <a:pt x="9793" y="420112"/>
                  </a:lnTo>
                  <a:lnTo>
                    <a:pt x="8715" y="461033"/>
                  </a:lnTo>
                  <a:lnTo>
                    <a:pt x="8573" y="500084"/>
                  </a:lnTo>
                  <a:lnTo>
                    <a:pt x="8554" y="539253"/>
                  </a:lnTo>
                  <a:lnTo>
                    <a:pt x="9544" y="573388"/>
                  </a:lnTo>
                  <a:lnTo>
                    <a:pt x="15619" y="590538"/>
                  </a:lnTo>
                  <a:lnTo>
                    <a:pt x="17448" y="613804"/>
                  </a:lnTo>
                  <a:lnTo>
                    <a:pt x="18451" y="614309"/>
                  </a:lnTo>
                  <a:lnTo>
                    <a:pt x="26301" y="615310"/>
                  </a:lnTo>
                  <a:lnTo>
                    <a:pt x="26410" y="606500"/>
                  </a:lnTo>
                  <a:lnTo>
                    <a:pt x="34972" y="597832"/>
                  </a:lnTo>
                  <a:lnTo>
                    <a:pt x="42996" y="597494"/>
                  </a:lnTo>
                  <a:lnTo>
                    <a:pt x="83977" y="612284"/>
                  </a:lnTo>
                  <a:lnTo>
                    <a:pt x="125902" y="621191"/>
                  </a:lnTo>
                  <a:lnTo>
                    <a:pt x="169452" y="628589"/>
                  </a:lnTo>
                  <a:lnTo>
                    <a:pt x="206888" y="635221"/>
                  </a:lnTo>
                  <a:lnTo>
                    <a:pt x="243764" y="641203"/>
                  </a:lnTo>
                  <a:lnTo>
                    <a:pt x="286447" y="642031"/>
                  </a:lnTo>
                  <a:lnTo>
                    <a:pt x="330020" y="64211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95" name="SMARTInkShape-Group59"/>
          <p:cNvGrpSpPr/>
          <p:nvPr/>
        </p:nvGrpSpPr>
        <p:grpSpPr>
          <a:xfrm>
            <a:off x="4205925" y="2884289"/>
            <a:ext cx="4366575" cy="339162"/>
            <a:chOff x="4205925" y="2884289"/>
            <a:chExt cx="4366575" cy="339162"/>
          </a:xfrm>
        </p:grpSpPr>
        <p:sp>
          <p:nvSpPr>
            <p:cNvPr id="80" name="SMARTInkShape-673"/>
            <p:cNvSpPr/>
            <p:nvPr/>
          </p:nvSpPr>
          <p:spPr>
            <a:xfrm>
              <a:off x="8344539" y="3000528"/>
              <a:ext cx="227961" cy="187371"/>
            </a:xfrm>
            <a:custGeom>
              <a:avLst/>
              <a:gdLst/>
              <a:ahLst/>
              <a:cxnLst/>
              <a:rect l="0" t="0" r="0" b="0"/>
              <a:pathLst>
                <a:path w="227961" h="187371">
                  <a:moveTo>
                    <a:pt x="22577" y="71284"/>
                  </a:moveTo>
                  <a:lnTo>
                    <a:pt x="27318" y="71284"/>
                  </a:lnTo>
                  <a:lnTo>
                    <a:pt x="28715" y="70292"/>
                  </a:lnTo>
                  <a:lnTo>
                    <a:pt x="29647" y="68638"/>
                  </a:lnTo>
                  <a:lnTo>
                    <a:pt x="30267" y="66544"/>
                  </a:lnTo>
                  <a:lnTo>
                    <a:pt x="35880" y="58856"/>
                  </a:lnTo>
                  <a:lnTo>
                    <a:pt x="41058" y="55839"/>
                  </a:lnTo>
                  <a:lnTo>
                    <a:pt x="57206" y="49161"/>
                  </a:lnTo>
                  <a:lnTo>
                    <a:pt x="65418" y="41277"/>
                  </a:lnTo>
                  <a:lnTo>
                    <a:pt x="72377" y="33143"/>
                  </a:lnTo>
                  <a:lnTo>
                    <a:pt x="80879" y="27572"/>
                  </a:lnTo>
                  <a:lnTo>
                    <a:pt x="83216" y="22752"/>
                  </a:lnTo>
                  <a:lnTo>
                    <a:pt x="84922" y="5720"/>
                  </a:lnTo>
                  <a:lnTo>
                    <a:pt x="83985" y="3762"/>
                  </a:lnTo>
                  <a:lnTo>
                    <a:pt x="82367" y="2458"/>
                  </a:lnTo>
                  <a:lnTo>
                    <a:pt x="77924" y="1007"/>
                  </a:lnTo>
                  <a:lnTo>
                    <a:pt x="64090" y="0"/>
                  </a:lnTo>
                  <a:lnTo>
                    <a:pt x="50532" y="4633"/>
                  </a:lnTo>
                  <a:lnTo>
                    <a:pt x="19660" y="24757"/>
                  </a:lnTo>
                  <a:lnTo>
                    <a:pt x="9587" y="38757"/>
                  </a:lnTo>
                  <a:lnTo>
                    <a:pt x="618" y="60778"/>
                  </a:lnTo>
                  <a:lnTo>
                    <a:pt x="0" y="65273"/>
                  </a:lnTo>
                  <a:lnTo>
                    <a:pt x="1960" y="72912"/>
                  </a:lnTo>
                  <a:lnTo>
                    <a:pt x="11301" y="85900"/>
                  </a:lnTo>
                  <a:lnTo>
                    <a:pt x="20780" y="95018"/>
                  </a:lnTo>
                  <a:lnTo>
                    <a:pt x="35716" y="103011"/>
                  </a:lnTo>
                  <a:lnTo>
                    <a:pt x="64412" y="106478"/>
                  </a:lnTo>
                  <a:lnTo>
                    <a:pt x="73582" y="104124"/>
                  </a:lnTo>
                  <a:lnTo>
                    <a:pt x="101582" y="85999"/>
                  </a:lnTo>
                  <a:lnTo>
                    <a:pt x="109945" y="77493"/>
                  </a:lnTo>
                  <a:lnTo>
                    <a:pt x="115978" y="67099"/>
                  </a:lnTo>
                  <a:lnTo>
                    <a:pt x="122497" y="46902"/>
                  </a:lnTo>
                  <a:lnTo>
                    <a:pt x="126518" y="39612"/>
                  </a:lnTo>
                  <a:lnTo>
                    <a:pt x="129100" y="26847"/>
                  </a:lnTo>
                  <a:lnTo>
                    <a:pt x="129311" y="23800"/>
                  </a:lnTo>
                  <a:lnTo>
                    <a:pt x="132191" y="17769"/>
                  </a:lnTo>
                  <a:lnTo>
                    <a:pt x="134349" y="14771"/>
                  </a:lnTo>
                  <a:lnTo>
                    <a:pt x="134795" y="12773"/>
                  </a:lnTo>
                  <a:lnTo>
                    <a:pt x="134101" y="11441"/>
                  </a:lnTo>
                  <a:lnTo>
                    <a:pt x="129989" y="8932"/>
                  </a:lnTo>
                  <a:lnTo>
                    <a:pt x="129736" y="51018"/>
                  </a:lnTo>
                  <a:lnTo>
                    <a:pt x="128742" y="74373"/>
                  </a:lnTo>
                  <a:lnTo>
                    <a:pt x="122046" y="99301"/>
                  </a:lnTo>
                  <a:lnTo>
                    <a:pt x="122623" y="102860"/>
                  </a:lnTo>
                  <a:lnTo>
                    <a:pt x="128980" y="115647"/>
                  </a:lnTo>
                  <a:lnTo>
                    <a:pt x="129399" y="120105"/>
                  </a:lnTo>
                  <a:lnTo>
                    <a:pt x="128518" y="121691"/>
                  </a:lnTo>
                  <a:lnTo>
                    <a:pt x="126938" y="122748"/>
                  </a:lnTo>
                  <a:lnTo>
                    <a:pt x="124894" y="123453"/>
                  </a:lnTo>
                  <a:lnTo>
                    <a:pt x="123531" y="122931"/>
                  </a:lnTo>
                  <a:lnTo>
                    <a:pt x="122622" y="121590"/>
                  </a:lnTo>
                  <a:lnTo>
                    <a:pt x="121343" y="114963"/>
                  </a:lnTo>
                  <a:lnTo>
                    <a:pt x="120813" y="78462"/>
                  </a:lnTo>
                  <a:lnTo>
                    <a:pt x="125548" y="63930"/>
                  </a:lnTo>
                  <a:lnTo>
                    <a:pt x="136036" y="48371"/>
                  </a:lnTo>
                  <a:lnTo>
                    <a:pt x="141796" y="41919"/>
                  </a:lnTo>
                  <a:lnTo>
                    <a:pt x="150308" y="38389"/>
                  </a:lnTo>
                  <a:lnTo>
                    <a:pt x="167202" y="36124"/>
                  </a:lnTo>
                  <a:lnTo>
                    <a:pt x="173837" y="38460"/>
                  </a:lnTo>
                  <a:lnTo>
                    <a:pt x="176996" y="40472"/>
                  </a:lnTo>
                  <a:lnTo>
                    <a:pt x="179100" y="42805"/>
                  </a:lnTo>
                  <a:lnTo>
                    <a:pt x="187772" y="56325"/>
                  </a:lnTo>
                  <a:lnTo>
                    <a:pt x="195216" y="66620"/>
                  </a:lnTo>
                  <a:lnTo>
                    <a:pt x="210536" y="109724"/>
                  </a:lnTo>
                  <a:lnTo>
                    <a:pt x="216514" y="137244"/>
                  </a:lnTo>
                  <a:lnTo>
                    <a:pt x="227960" y="18737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1" name="SMARTInkShape-674"/>
            <p:cNvSpPr/>
            <p:nvPr/>
          </p:nvSpPr>
          <p:spPr>
            <a:xfrm>
              <a:off x="8201237" y="2991813"/>
              <a:ext cx="121232" cy="160331"/>
            </a:xfrm>
            <a:custGeom>
              <a:avLst/>
              <a:gdLst/>
              <a:ahLst/>
              <a:cxnLst/>
              <a:rect l="0" t="0" r="0" b="0"/>
              <a:pathLst>
                <a:path w="121232" h="160331">
                  <a:moveTo>
                    <a:pt x="5145" y="8562"/>
                  </a:moveTo>
                  <a:lnTo>
                    <a:pt x="0" y="8562"/>
                  </a:lnTo>
                  <a:lnTo>
                    <a:pt x="9809" y="8562"/>
                  </a:lnTo>
                  <a:lnTo>
                    <a:pt x="14825" y="5916"/>
                  </a:lnTo>
                  <a:lnTo>
                    <a:pt x="17552" y="3821"/>
                  </a:lnTo>
                  <a:lnTo>
                    <a:pt x="25872" y="1494"/>
                  </a:lnTo>
                  <a:lnTo>
                    <a:pt x="42643" y="0"/>
                  </a:lnTo>
                  <a:lnTo>
                    <a:pt x="69282" y="7353"/>
                  </a:lnTo>
                  <a:lnTo>
                    <a:pt x="71717" y="8748"/>
                  </a:lnTo>
                  <a:lnTo>
                    <a:pt x="73339" y="10670"/>
                  </a:lnTo>
                  <a:lnTo>
                    <a:pt x="76133" y="15452"/>
                  </a:lnTo>
                  <a:lnTo>
                    <a:pt x="80682" y="20885"/>
                  </a:lnTo>
                  <a:lnTo>
                    <a:pt x="81301" y="23722"/>
                  </a:lnTo>
                  <a:lnTo>
                    <a:pt x="80720" y="26606"/>
                  </a:lnTo>
                  <a:lnTo>
                    <a:pt x="67233" y="51365"/>
                  </a:lnTo>
                  <a:lnTo>
                    <a:pt x="47111" y="77975"/>
                  </a:lnTo>
                  <a:lnTo>
                    <a:pt x="37688" y="86045"/>
                  </a:lnTo>
                  <a:lnTo>
                    <a:pt x="18288" y="111835"/>
                  </a:lnTo>
                  <a:lnTo>
                    <a:pt x="15323" y="121402"/>
                  </a:lnTo>
                  <a:lnTo>
                    <a:pt x="14630" y="127505"/>
                  </a:lnTo>
                  <a:lnTo>
                    <a:pt x="16968" y="133524"/>
                  </a:lnTo>
                  <a:lnTo>
                    <a:pt x="18980" y="136519"/>
                  </a:lnTo>
                  <a:lnTo>
                    <a:pt x="31293" y="145474"/>
                  </a:lnTo>
                  <a:lnTo>
                    <a:pt x="62664" y="157225"/>
                  </a:lnTo>
                  <a:lnTo>
                    <a:pt x="106204" y="160330"/>
                  </a:lnTo>
                  <a:lnTo>
                    <a:pt x="112238" y="157705"/>
                  </a:lnTo>
                  <a:lnTo>
                    <a:pt x="121231" y="15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2" name="SMARTInkShape-675"/>
            <p:cNvSpPr/>
            <p:nvPr/>
          </p:nvSpPr>
          <p:spPr>
            <a:xfrm>
              <a:off x="8161734" y="2964656"/>
              <a:ext cx="8930" cy="1"/>
            </a:xfrm>
            <a:custGeom>
              <a:avLst/>
              <a:gdLst/>
              <a:ahLst/>
              <a:cxnLst/>
              <a:rect l="0" t="0" r="0" b="0"/>
              <a:pathLst>
                <a:path w="8930" h="1">
                  <a:moveTo>
                    <a:pt x="8929"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3" name="SMARTInkShape-676"/>
            <p:cNvSpPr/>
            <p:nvPr/>
          </p:nvSpPr>
          <p:spPr>
            <a:xfrm>
              <a:off x="8054577" y="3010691"/>
              <a:ext cx="125017" cy="132560"/>
            </a:xfrm>
            <a:custGeom>
              <a:avLst/>
              <a:gdLst/>
              <a:ahLst/>
              <a:cxnLst/>
              <a:rect l="0" t="0" r="0" b="0"/>
              <a:pathLst>
                <a:path w="125017" h="132560">
                  <a:moveTo>
                    <a:pt x="0" y="61121"/>
                  </a:moveTo>
                  <a:lnTo>
                    <a:pt x="0" y="56381"/>
                  </a:lnTo>
                  <a:lnTo>
                    <a:pt x="993" y="54984"/>
                  </a:lnTo>
                  <a:lnTo>
                    <a:pt x="2647" y="54053"/>
                  </a:lnTo>
                  <a:lnTo>
                    <a:pt x="12359" y="52744"/>
                  </a:lnTo>
                  <a:lnTo>
                    <a:pt x="28680" y="52301"/>
                  </a:lnTo>
                  <a:lnTo>
                    <a:pt x="35237" y="49594"/>
                  </a:lnTo>
                  <a:lnTo>
                    <a:pt x="38375" y="47484"/>
                  </a:lnTo>
                  <a:lnTo>
                    <a:pt x="52271" y="44513"/>
                  </a:lnTo>
                  <a:lnTo>
                    <a:pt x="73752" y="42517"/>
                  </a:lnTo>
                  <a:lnTo>
                    <a:pt x="111195" y="25490"/>
                  </a:lnTo>
                  <a:lnTo>
                    <a:pt x="112826" y="23476"/>
                  </a:lnTo>
                  <a:lnTo>
                    <a:pt x="115631" y="18593"/>
                  </a:lnTo>
                  <a:lnTo>
                    <a:pt x="123584" y="9194"/>
                  </a:lnTo>
                  <a:lnTo>
                    <a:pt x="124891" y="0"/>
                  </a:lnTo>
                  <a:lnTo>
                    <a:pt x="122315" y="1876"/>
                  </a:lnTo>
                  <a:lnTo>
                    <a:pt x="117317" y="6423"/>
                  </a:lnTo>
                  <a:lnTo>
                    <a:pt x="115337" y="14451"/>
                  </a:lnTo>
                  <a:lnTo>
                    <a:pt x="110022" y="23701"/>
                  </a:lnTo>
                  <a:lnTo>
                    <a:pt x="107231" y="67001"/>
                  </a:lnTo>
                  <a:lnTo>
                    <a:pt x="108172" y="81825"/>
                  </a:lnTo>
                  <a:lnTo>
                    <a:pt x="114229" y="98872"/>
                  </a:lnTo>
                  <a:lnTo>
                    <a:pt x="116254" y="108657"/>
                  </a:lnTo>
                  <a:lnTo>
                    <a:pt x="124616" y="122987"/>
                  </a:lnTo>
                  <a:lnTo>
                    <a:pt x="125016" y="1325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4" name="SMARTInkShape-677"/>
            <p:cNvSpPr/>
            <p:nvPr/>
          </p:nvSpPr>
          <p:spPr>
            <a:xfrm>
              <a:off x="8090296" y="2884289"/>
              <a:ext cx="20339" cy="250032"/>
            </a:xfrm>
            <a:custGeom>
              <a:avLst/>
              <a:gdLst/>
              <a:ahLst/>
              <a:cxnLst/>
              <a:rect l="0" t="0" r="0" b="0"/>
              <a:pathLst>
                <a:path w="20339" h="250032">
                  <a:moveTo>
                    <a:pt x="0" y="0"/>
                  </a:moveTo>
                  <a:lnTo>
                    <a:pt x="0" y="17169"/>
                  </a:lnTo>
                  <a:lnTo>
                    <a:pt x="2646" y="25159"/>
                  </a:lnTo>
                  <a:lnTo>
                    <a:pt x="4741" y="28679"/>
                  </a:lnTo>
                  <a:lnTo>
                    <a:pt x="8102" y="68981"/>
                  </a:lnTo>
                  <a:lnTo>
                    <a:pt x="11413" y="113543"/>
                  </a:lnTo>
                  <a:lnTo>
                    <a:pt x="15950" y="147413"/>
                  </a:lnTo>
                  <a:lnTo>
                    <a:pt x="17294" y="186222"/>
                  </a:lnTo>
                  <a:lnTo>
                    <a:pt x="20338" y="217565"/>
                  </a:lnTo>
                  <a:lnTo>
                    <a:pt x="17859"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5" name="SMARTInkShape-678"/>
            <p:cNvSpPr/>
            <p:nvPr/>
          </p:nvSpPr>
          <p:spPr>
            <a:xfrm>
              <a:off x="8027788" y="2928937"/>
              <a:ext cx="8931" cy="8931"/>
            </a:xfrm>
            <a:custGeom>
              <a:avLst/>
              <a:gdLst/>
              <a:ahLst/>
              <a:cxnLst/>
              <a:rect l="0" t="0" r="0" b="0"/>
              <a:pathLst>
                <a:path w="8931" h="8931">
                  <a:moveTo>
                    <a:pt x="8930" y="893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6" name="SMARTInkShape-679"/>
            <p:cNvSpPr/>
            <p:nvPr/>
          </p:nvSpPr>
          <p:spPr>
            <a:xfrm>
              <a:off x="8009929" y="3062883"/>
              <a:ext cx="17860" cy="80368"/>
            </a:xfrm>
            <a:custGeom>
              <a:avLst/>
              <a:gdLst/>
              <a:ahLst/>
              <a:cxnLst/>
              <a:rect l="0" t="0" r="0" b="0"/>
              <a:pathLst>
                <a:path w="17860" h="80368">
                  <a:moveTo>
                    <a:pt x="0" y="0"/>
                  </a:moveTo>
                  <a:lnTo>
                    <a:pt x="0" y="40993"/>
                  </a:lnTo>
                  <a:lnTo>
                    <a:pt x="992" y="65187"/>
                  </a:lnTo>
                  <a:lnTo>
                    <a:pt x="17859" y="80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7" name="SMARTInkShape-680"/>
            <p:cNvSpPr/>
            <p:nvPr/>
          </p:nvSpPr>
          <p:spPr>
            <a:xfrm>
              <a:off x="7855838" y="3018234"/>
              <a:ext cx="118373" cy="132890"/>
            </a:xfrm>
            <a:custGeom>
              <a:avLst/>
              <a:gdLst/>
              <a:ahLst/>
              <a:cxnLst/>
              <a:rect l="0" t="0" r="0" b="0"/>
              <a:pathLst>
                <a:path w="118373" h="132890">
                  <a:moveTo>
                    <a:pt x="118372" y="0"/>
                  </a:moveTo>
                  <a:lnTo>
                    <a:pt x="108891" y="0"/>
                  </a:lnTo>
                  <a:lnTo>
                    <a:pt x="68702" y="20118"/>
                  </a:lnTo>
                  <a:lnTo>
                    <a:pt x="31869" y="46859"/>
                  </a:lnTo>
                  <a:lnTo>
                    <a:pt x="1834" y="84848"/>
                  </a:lnTo>
                  <a:lnTo>
                    <a:pt x="0" y="91292"/>
                  </a:lnTo>
                  <a:lnTo>
                    <a:pt x="610" y="103743"/>
                  </a:lnTo>
                  <a:lnTo>
                    <a:pt x="9479" y="115892"/>
                  </a:lnTo>
                  <a:lnTo>
                    <a:pt x="16011" y="121910"/>
                  </a:lnTo>
                  <a:lnTo>
                    <a:pt x="31207" y="128597"/>
                  </a:lnTo>
                  <a:lnTo>
                    <a:pt x="60475" y="132889"/>
                  </a:lnTo>
                  <a:lnTo>
                    <a:pt x="109442"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8" name="SMARTInkShape-681"/>
            <p:cNvSpPr/>
            <p:nvPr/>
          </p:nvSpPr>
          <p:spPr>
            <a:xfrm>
              <a:off x="7582016" y="3019584"/>
              <a:ext cx="133234" cy="141526"/>
            </a:xfrm>
            <a:custGeom>
              <a:avLst/>
              <a:gdLst/>
              <a:ahLst/>
              <a:cxnLst/>
              <a:rect l="0" t="0" r="0" b="0"/>
              <a:pathLst>
                <a:path w="133234" h="141526">
                  <a:moveTo>
                    <a:pt x="115374" y="16510"/>
                  </a:moveTo>
                  <a:lnTo>
                    <a:pt x="115374" y="3207"/>
                  </a:lnTo>
                  <a:lnTo>
                    <a:pt x="113389" y="1688"/>
                  </a:lnTo>
                  <a:lnTo>
                    <a:pt x="105893" y="0"/>
                  </a:lnTo>
                  <a:lnTo>
                    <a:pt x="78775" y="6046"/>
                  </a:lnTo>
                  <a:lnTo>
                    <a:pt x="65704" y="11198"/>
                  </a:lnTo>
                  <a:lnTo>
                    <a:pt x="28062" y="49373"/>
                  </a:lnTo>
                  <a:lnTo>
                    <a:pt x="7397" y="75477"/>
                  </a:lnTo>
                  <a:lnTo>
                    <a:pt x="1692" y="88993"/>
                  </a:lnTo>
                  <a:lnTo>
                    <a:pt x="0" y="104022"/>
                  </a:lnTo>
                  <a:lnTo>
                    <a:pt x="1747" y="108585"/>
                  </a:lnTo>
                  <a:lnTo>
                    <a:pt x="8980" y="116302"/>
                  </a:lnTo>
                  <a:lnTo>
                    <a:pt x="24101" y="117747"/>
                  </a:lnTo>
                  <a:lnTo>
                    <a:pt x="41074" y="115082"/>
                  </a:lnTo>
                  <a:lnTo>
                    <a:pt x="73093" y="97743"/>
                  </a:lnTo>
                  <a:lnTo>
                    <a:pt x="107342" y="61001"/>
                  </a:lnTo>
                  <a:lnTo>
                    <a:pt x="111805" y="50836"/>
                  </a:lnTo>
                  <a:lnTo>
                    <a:pt x="115312" y="34655"/>
                  </a:lnTo>
                  <a:lnTo>
                    <a:pt x="118012" y="63547"/>
                  </a:lnTo>
                  <a:lnTo>
                    <a:pt x="120515" y="79087"/>
                  </a:lnTo>
                  <a:lnTo>
                    <a:pt x="116949" y="117457"/>
                  </a:lnTo>
                  <a:lnTo>
                    <a:pt x="120374" y="129505"/>
                  </a:lnTo>
                  <a:lnTo>
                    <a:pt x="122676" y="133512"/>
                  </a:lnTo>
                  <a:lnTo>
                    <a:pt x="133233" y="1415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9" name="SMARTInkShape-682"/>
            <p:cNvSpPr/>
            <p:nvPr/>
          </p:nvSpPr>
          <p:spPr>
            <a:xfrm>
              <a:off x="7315535" y="3010546"/>
              <a:ext cx="113079" cy="212905"/>
            </a:xfrm>
            <a:custGeom>
              <a:avLst/>
              <a:gdLst/>
              <a:ahLst/>
              <a:cxnLst/>
              <a:rect l="0" t="0" r="0" b="0"/>
              <a:pathLst>
                <a:path w="113079" h="212905">
                  <a:moveTo>
                    <a:pt x="87175" y="7688"/>
                  </a:moveTo>
                  <a:lnTo>
                    <a:pt x="82436" y="2948"/>
                  </a:lnTo>
                  <a:lnTo>
                    <a:pt x="77462" y="620"/>
                  </a:lnTo>
                  <a:lnTo>
                    <a:pt x="74747" y="0"/>
                  </a:lnTo>
                  <a:lnTo>
                    <a:pt x="66438" y="4602"/>
                  </a:lnTo>
                  <a:lnTo>
                    <a:pt x="21855" y="32344"/>
                  </a:lnTo>
                  <a:lnTo>
                    <a:pt x="16840" y="36032"/>
                  </a:lnTo>
                  <a:lnTo>
                    <a:pt x="5040" y="55443"/>
                  </a:lnTo>
                  <a:lnTo>
                    <a:pt x="0" y="80046"/>
                  </a:lnTo>
                  <a:lnTo>
                    <a:pt x="1278" y="86685"/>
                  </a:lnTo>
                  <a:lnTo>
                    <a:pt x="7988" y="96706"/>
                  </a:lnTo>
                  <a:lnTo>
                    <a:pt x="14939" y="101822"/>
                  </a:lnTo>
                  <a:lnTo>
                    <a:pt x="22329" y="104096"/>
                  </a:lnTo>
                  <a:lnTo>
                    <a:pt x="32227" y="105106"/>
                  </a:lnTo>
                  <a:lnTo>
                    <a:pt x="40595" y="102910"/>
                  </a:lnTo>
                  <a:lnTo>
                    <a:pt x="54052" y="93415"/>
                  </a:lnTo>
                  <a:lnTo>
                    <a:pt x="76472" y="55694"/>
                  </a:lnTo>
                  <a:lnTo>
                    <a:pt x="77896" y="45871"/>
                  </a:lnTo>
                  <a:lnTo>
                    <a:pt x="78245" y="25661"/>
                  </a:lnTo>
                  <a:lnTo>
                    <a:pt x="78245" y="30322"/>
                  </a:lnTo>
                  <a:lnTo>
                    <a:pt x="75601" y="35276"/>
                  </a:lnTo>
                  <a:lnTo>
                    <a:pt x="73506" y="37986"/>
                  </a:lnTo>
                  <a:lnTo>
                    <a:pt x="71178" y="46289"/>
                  </a:lnTo>
                  <a:lnTo>
                    <a:pt x="70558" y="51282"/>
                  </a:lnTo>
                  <a:lnTo>
                    <a:pt x="81855" y="89988"/>
                  </a:lnTo>
                  <a:lnTo>
                    <a:pt x="107240" y="134472"/>
                  </a:lnTo>
                  <a:lnTo>
                    <a:pt x="113078" y="168104"/>
                  </a:lnTo>
                  <a:lnTo>
                    <a:pt x="108961" y="184093"/>
                  </a:lnTo>
                  <a:lnTo>
                    <a:pt x="98843" y="192916"/>
                  </a:lnTo>
                  <a:lnTo>
                    <a:pt x="65708" y="208800"/>
                  </a:lnTo>
                  <a:lnTo>
                    <a:pt x="23543" y="212696"/>
                  </a:lnTo>
                  <a:lnTo>
                    <a:pt x="14907" y="212904"/>
                  </a:lnTo>
                  <a:lnTo>
                    <a:pt x="12208" y="211967"/>
                  </a:lnTo>
                  <a:lnTo>
                    <a:pt x="6808" y="2041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0" name="SMARTInkShape-683"/>
            <p:cNvSpPr/>
            <p:nvPr/>
          </p:nvSpPr>
          <p:spPr>
            <a:xfrm>
              <a:off x="7201128" y="3046098"/>
              <a:ext cx="121216" cy="95510"/>
            </a:xfrm>
            <a:custGeom>
              <a:avLst/>
              <a:gdLst/>
              <a:ahLst/>
              <a:cxnLst/>
              <a:rect l="0" t="0" r="0" b="0"/>
              <a:pathLst>
                <a:path w="121216" h="95510">
                  <a:moveTo>
                    <a:pt x="5129" y="34644"/>
                  </a:moveTo>
                  <a:lnTo>
                    <a:pt x="9870" y="39384"/>
                  </a:lnTo>
                  <a:lnTo>
                    <a:pt x="10274" y="42765"/>
                  </a:lnTo>
                  <a:lnTo>
                    <a:pt x="5302" y="86169"/>
                  </a:lnTo>
                  <a:lnTo>
                    <a:pt x="5206" y="91609"/>
                  </a:lnTo>
                  <a:lnTo>
                    <a:pt x="4188" y="93457"/>
                  </a:lnTo>
                  <a:lnTo>
                    <a:pt x="2518" y="94688"/>
                  </a:lnTo>
                  <a:lnTo>
                    <a:pt x="411" y="95509"/>
                  </a:lnTo>
                  <a:lnTo>
                    <a:pt x="0" y="94073"/>
                  </a:lnTo>
                  <a:lnTo>
                    <a:pt x="9611" y="50387"/>
                  </a:lnTo>
                  <a:lnTo>
                    <a:pt x="21302" y="23496"/>
                  </a:lnTo>
                  <a:lnTo>
                    <a:pt x="35168" y="7088"/>
                  </a:lnTo>
                  <a:lnTo>
                    <a:pt x="42624" y="2553"/>
                  </a:lnTo>
                  <a:lnTo>
                    <a:pt x="57139" y="0"/>
                  </a:lnTo>
                  <a:lnTo>
                    <a:pt x="74008" y="3985"/>
                  </a:lnTo>
                  <a:lnTo>
                    <a:pt x="77838" y="6267"/>
                  </a:lnTo>
                  <a:lnTo>
                    <a:pt x="80390" y="8780"/>
                  </a:lnTo>
                  <a:lnTo>
                    <a:pt x="82093" y="11448"/>
                  </a:lnTo>
                  <a:lnTo>
                    <a:pt x="91434" y="55037"/>
                  </a:lnTo>
                  <a:lnTo>
                    <a:pt x="94032" y="80447"/>
                  </a:lnTo>
                  <a:lnTo>
                    <a:pt x="95156" y="83039"/>
                  </a:lnTo>
                  <a:lnTo>
                    <a:pt x="96897" y="84767"/>
                  </a:lnTo>
                  <a:lnTo>
                    <a:pt x="99050" y="85918"/>
                  </a:lnTo>
                  <a:lnTo>
                    <a:pt x="121215" y="882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1" name="SMARTInkShape-684"/>
            <p:cNvSpPr/>
            <p:nvPr/>
          </p:nvSpPr>
          <p:spPr>
            <a:xfrm>
              <a:off x="7134820" y="3036094"/>
              <a:ext cx="17860" cy="89297"/>
            </a:xfrm>
            <a:custGeom>
              <a:avLst/>
              <a:gdLst/>
              <a:ahLst/>
              <a:cxnLst/>
              <a:rect l="0" t="0" r="0" b="0"/>
              <a:pathLst>
                <a:path w="17860" h="89297">
                  <a:moveTo>
                    <a:pt x="0" y="0"/>
                  </a:moveTo>
                  <a:lnTo>
                    <a:pt x="0" y="12428"/>
                  </a:lnTo>
                  <a:lnTo>
                    <a:pt x="8562" y="52011"/>
                  </a:lnTo>
                  <a:lnTo>
                    <a:pt x="17859" y="892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2" name="SMARTInkShape-685"/>
            <p:cNvSpPr/>
            <p:nvPr/>
          </p:nvSpPr>
          <p:spPr>
            <a:xfrm>
              <a:off x="6956226" y="3028053"/>
              <a:ext cx="142876" cy="105589"/>
            </a:xfrm>
            <a:custGeom>
              <a:avLst/>
              <a:gdLst/>
              <a:ahLst/>
              <a:cxnLst/>
              <a:rect l="0" t="0" r="0" b="0"/>
              <a:pathLst>
                <a:path w="142876" h="105589">
                  <a:moveTo>
                    <a:pt x="0" y="52689"/>
                  </a:moveTo>
                  <a:lnTo>
                    <a:pt x="32037" y="51697"/>
                  </a:lnTo>
                  <a:lnTo>
                    <a:pt x="53148" y="45560"/>
                  </a:lnTo>
                  <a:lnTo>
                    <a:pt x="70177" y="34597"/>
                  </a:lnTo>
                  <a:lnTo>
                    <a:pt x="83095" y="22878"/>
                  </a:lnTo>
                  <a:lnTo>
                    <a:pt x="86540" y="14304"/>
                  </a:lnTo>
                  <a:lnTo>
                    <a:pt x="87460" y="9240"/>
                  </a:lnTo>
                  <a:lnTo>
                    <a:pt x="87080" y="5863"/>
                  </a:lnTo>
                  <a:lnTo>
                    <a:pt x="85834" y="3613"/>
                  </a:lnTo>
                  <a:lnTo>
                    <a:pt x="84012" y="2112"/>
                  </a:lnTo>
                  <a:lnTo>
                    <a:pt x="71966" y="0"/>
                  </a:lnTo>
                  <a:lnTo>
                    <a:pt x="51089" y="4115"/>
                  </a:lnTo>
                  <a:lnTo>
                    <a:pt x="35533" y="11618"/>
                  </a:lnTo>
                  <a:lnTo>
                    <a:pt x="15251" y="36308"/>
                  </a:lnTo>
                  <a:lnTo>
                    <a:pt x="4960" y="55222"/>
                  </a:lnTo>
                  <a:lnTo>
                    <a:pt x="2204" y="67374"/>
                  </a:lnTo>
                  <a:lnTo>
                    <a:pt x="3454" y="73393"/>
                  </a:lnTo>
                  <a:lnTo>
                    <a:pt x="10134" y="85373"/>
                  </a:lnTo>
                  <a:lnTo>
                    <a:pt x="22364" y="94666"/>
                  </a:lnTo>
                  <a:lnTo>
                    <a:pt x="38713" y="101110"/>
                  </a:lnTo>
                  <a:lnTo>
                    <a:pt x="78838" y="105588"/>
                  </a:lnTo>
                  <a:lnTo>
                    <a:pt x="142875" y="794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3" name="SMARTInkShape-686"/>
            <p:cNvSpPr/>
            <p:nvPr/>
          </p:nvSpPr>
          <p:spPr>
            <a:xfrm>
              <a:off x="6840140" y="2955726"/>
              <a:ext cx="118546" cy="195314"/>
            </a:xfrm>
            <a:custGeom>
              <a:avLst/>
              <a:gdLst/>
              <a:ahLst/>
              <a:cxnLst/>
              <a:rect l="0" t="0" r="0" b="0"/>
              <a:pathLst>
                <a:path w="118546" h="195314">
                  <a:moveTo>
                    <a:pt x="0" y="0"/>
                  </a:moveTo>
                  <a:lnTo>
                    <a:pt x="0" y="42901"/>
                  </a:lnTo>
                  <a:lnTo>
                    <a:pt x="0" y="87291"/>
                  </a:lnTo>
                  <a:lnTo>
                    <a:pt x="0" y="124422"/>
                  </a:lnTo>
                  <a:lnTo>
                    <a:pt x="0" y="163043"/>
                  </a:lnTo>
                  <a:lnTo>
                    <a:pt x="7689" y="192606"/>
                  </a:lnTo>
                  <a:lnTo>
                    <a:pt x="7110" y="193888"/>
                  </a:lnTo>
                  <a:lnTo>
                    <a:pt x="5732" y="194743"/>
                  </a:lnTo>
                  <a:lnTo>
                    <a:pt x="3822" y="195313"/>
                  </a:lnTo>
                  <a:lnTo>
                    <a:pt x="2548" y="194701"/>
                  </a:lnTo>
                  <a:lnTo>
                    <a:pt x="1699" y="193301"/>
                  </a:lnTo>
                  <a:lnTo>
                    <a:pt x="755" y="188107"/>
                  </a:lnTo>
                  <a:lnTo>
                    <a:pt x="100" y="158264"/>
                  </a:lnTo>
                  <a:lnTo>
                    <a:pt x="2051" y="152142"/>
                  </a:lnTo>
                  <a:lnTo>
                    <a:pt x="29607" y="122317"/>
                  </a:lnTo>
                  <a:lnTo>
                    <a:pt x="54413" y="106908"/>
                  </a:lnTo>
                  <a:lnTo>
                    <a:pt x="71809" y="104731"/>
                  </a:lnTo>
                  <a:lnTo>
                    <a:pt x="95692" y="109084"/>
                  </a:lnTo>
                  <a:lnTo>
                    <a:pt x="102490" y="111418"/>
                  </a:lnTo>
                  <a:lnTo>
                    <a:pt x="112689" y="119303"/>
                  </a:lnTo>
                  <a:lnTo>
                    <a:pt x="116798" y="124184"/>
                  </a:lnTo>
                  <a:lnTo>
                    <a:pt x="118545" y="129422"/>
                  </a:lnTo>
                  <a:lnTo>
                    <a:pt x="116606" y="157947"/>
                  </a:lnTo>
                  <a:lnTo>
                    <a:pt x="111026" y="169748"/>
                  </a:lnTo>
                  <a:lnTo>
                    <a:pt x="106759" y="175673"/>
                  </a:lnTo>
                  <a:lnTo>
                    <a:pt x="100938" y="179624"/>
                  </a:lnTo>
                  <a:lnTo>
                    <a:pt x="75501" y="185963"/>
                  </a:lnTo>
                  <a:lnTo>
                    <a:pt x="71170" y="186483"/>
                  </a:lnTo>
                  <a:lnTo>
                    <a:pt x="55593" y="182475"/>
                  </a:lnTo>
                  <a:lnTo>
                    <a:pt x="25492" y="158818"/>
                  </a:lnTo>
                  <a:lnTo>
                    <a:pt x="17859" y="1339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4" name="SMARTInkShape-687"/>
            <p:cNvSpPr/>
            <p:nvPr/>
          </p:nvSpPr>
          <p:spPr>
            <a:xfrm>
              <a:off x="4205925" y="2991850"/>
              <a:ext cx="2584090" cy="222838"/>
            </a:xfrm>
            <a:custGeom>
              <a:avLst/>
              <a:gdLst/>
              <a:ahLst/>
              <a:cxnLst/>
              <a:rect l="0" t="0" r="0" b="0"/>
              <a:pathLst>
                <a:path w="2584090" h="222838">
                  <a:moveTo>
                    <a:pt x="26746" y="222837"/>
                  </a:moveTo>
                  <a:lnTo>
                    <a:pt x="22006" y="222837"/>
                  </a:lnTo>
                  <a:lnTo>
                    <a:pt x="20610" y="221845"/>
                  </a:lnTo>
                  <a:lnTo>
                    <a:pt x="19679" y="220191"/>
                  </a:lnTo>
                  <a:lnTo>
                    <a:pt x="19059" y="218097"/>
                  </a:lnTo>
                  <a:lnTo>
                    <a:pt x="17652" y="216700"/>
                  </a:lnTo>
                  <a:lnTo>
                    <a:pt x="13445" y="215149"/>
                  </a:lnTo>
                  <a:lnTo>
                    <a:pt x="8267" y="209168"/>
                  </a:lnTo>
                  <a:lnTo>
                    <a:pt x="3651" y="200887"/>
                  </a:lnTo>
                  <a:lnTo>
                    <a:pt x="1052" y="189654"/>
                  </a:lnTo>
                  <a:lnTo>
                    <a:pt x="0" y="160690"/>
                  </a:lnTo>
                  <a:lnTo>
                    <a:pt x="2622" y="152883"/>
                  </a:lnTo>
                  <a:lnTo>
                    <a:pt x="4711" y="149412"/>
                  </a:lnTo>
                  <a:lnTo>
                    <a:pt x="7095" y="147098"/>
                  </a:lnTo>
                  <a:lnTo>
                    <a:pt x="12390" y="144527"/>
                  </a:lnTo>
                  <a:lnTo>
                    <a:pt x="51725" y="134404"/>
                  </a:lnTo>
                  <a:lnTo>
                    <a:pt x="90192" y="133654"/>
                  </a:lnTo>
                  <a:lnTo>
                    <a:pt x="125802" y="133574"/>
                  </a:lnTo>
                  <a:lnTo>
                    <a:pt x="163869" y="133547"/>
                  </a:lnTo>
                  <a:lnTo>
                    <a:pt x="202093" y="133543"/>
                  </a:lnTo>
                  <a:lnTo>
                    <a:pt x="242853" y="133541"/>
                  </a:lnTo>
                  <a:lnTo>
                    <a:pt x="284298" y="136186"/>
                  </a:lnTo>
                  <a:lnTo>
                    <a:pt x="302940" y="138685"/>
                  </a:lnTo>
                  <a:lnTo>
                    <a:pt x="347101" y="134851"/>
                  </a:lnTo>
                  <a:lnTo>
                    <a:pt x="387242" y="131283"/>
                  </a:lnTo>
                  <a:lnTo>
                    <a:pt x="425924" y="126588"/>
                  </a:lnTo>
                  <a:lnTo>
                    <a:pt x="469797" y="125196"/>
                  </a:lnTo>
                  <a:lnTo>
                    <a:pt x="505287" y="124784"/>
                  </a:lnTo>
                  <a:lnTo>
                    <a:pt x="548686" y="124645"/>
                  </a:lnTo>
                  <a:lnTo>
                    <a:pt x="589339" y="118480"/>
                  </a:lnTo>
                  <a:lnTo>
                    <a:pt x="626916" y="115518"/>
                  </a:lnTo>
                  <a:lnTo>
                    <a:pt x="665228" y="111309"/>
                  </a:lnTo>
                  <a:lnTo>
                    <a:pt x="698131" y="108777"/>
                  </a:lnTo>
                  <a:lnTo>
                    <a:pt x="738967" y="107352"/>
                  </a:lnTo>
                  <a:lnTo>
                    <a:pt x="776202" y="104283"/>
                  </a:lnTo>
                  <a:lnTo>
                    <a:pt x="812369" y="99736"/>
                  </a:lnTo>
                  <a:lnTo>
                    <a:pt x="848222" y="98389"/>
                  </a:lnTo>
                  <a:lnTo>
                    <a:pt x="883980" y="97990"/>
                  </a:lnTo>
                  <a:lnTo>
                    <a:pt x="919711" y="95226"/>
                  </a:lnTo>
                  <a:lnTo>
                    <a:pt x="958078" y="90769"/>
                  </a:lnTo>
                  <a:lnTo>
                    <a:pt x="998221" y="89448"/>
                  </a:lnTo>
                  <a:lnTo>
                    <a:pt x="1035251" y="89057"/>
                  </a:lnTo>
                  <a:lnTo>
                    <a:pt x="1071356" y="88941"/>
                  </a:lnTo>
                  <a:lnTo>
                    <a:pt x="1109836" y="88906"/>
                  </a:lnTo>
                  <a:lnTo>
                    <a:pt x="1150010" y="88896"/>
                  </a:lnTo>
                  <a:lnTo>
                    <a:pt x="1187050" y="88893"/>
                  </a:lnTo>
                  <a:lnTo>
                    <a:pt x="1223160" y="88892"/>
                  </a:lnTo>
                  <a:lnTo>
                    <a:pt x="1261640" y="88892"/>
                  </a:lnTo>
                  <a:lnTo>
                    <a:pt x="1301815" y="88892"/>
                  </a:lnTo>
                  <a:lnTo>
                    <a:pt x="1338854" y="88892"/>
                  </a:lnTo>
                  <a:lnTo>
                    <a:pt x="1377610" y="88892"/>
                  </a:lnTo>
                  <a:lnTo>
                    <a:pt x="1417867" y="88892"/>
                  </a:lnTo>
                  <a:lnTo>
                    <a:pt x="1454930" y="88892"/>
                  </a:lnTo>
                  <a:lnTo>
                    <a:pt x="1493693" y="88892"/>
                  </a:lnTo>
                  <a:lnTo>
                    <a:pt x="1536599" y="88892"/>
                  </a:lnTo>
                  <a:lnTo>
                    <a:pt x="1578084" y="88892"/>
                  </a:lnTo>
                  <a:lnTo>
                    <a:pt x="1615512" y="88892"/>
                  </a:lnTo>
                  <a:lnTo>
                    <a:pt x="1651736" y="88892"/>
                  </a:lnTo>
                  <a:lnTo>
                    <a:pt x="1690251" y="88892"/>
                  </a:lnTo>
                  <a:lnTo>
                    <a:pt x="1730437" y="88892"/>
                  </a:lnTo>
                  <a:lnTo>
                    <a:pt x="1767478" y="88892"/>
                  </a:lnTo>
                  <a:lnTo>
                    <a:pt x="1803589" y="88892"/>
                  </a:lnTo>
                  <a:lnTo>
                    <a:pt x="1842070" y="88892"/>
                  </a:lnTo>
                  <a:lnTo>
                    <a:pt x="1882245" y="88892"/>
                  </a:lnTo>
                  <a:lnTo>
                    <a:pt x="1919284" y="88892"/>
                  </a:lnTo>
                  <a:lnTo>
                    <a:pt x="1955394" y="88892"/>
                  </a:lnTo>
                  <a:lnTo>
                    <a:pt x="1993875" y="88892"/>
                  </a:lnTo>
                  <a:lnTo>
                    <a:pt x="2034050" y="88892"/>
                  </a:lnTo>
                  <a:lnTo>
                    <a:pt x="2071089" y="88892"/>
                  </a:lnTo>
                  <a:lnTo>
                    <a:pt x="2114420" y="93632"/>
                  </a:lnTo>
                  <a:lnTo>
                    <a:pt x="2152008" y="96580"/>
                  </a:lnTo>
                  <a:lnTo>
                    <a:pt x="2189824" y="97454"/>
                  </a:lnTo>
                  <a:lnTo>
                    <a:pt x="2226164" y="102453"/>
                  </a:lnTo>
                  <a:lnTo>
                    <a:pt x="2262067" y="105478"/>
                  </a:lnTo>
                  <a:lnTo>
                    <a:pt x="2297841" y="106374"/>
                  </a:lnTo>
                  <a:lnTo>
                    <a:pt x="2338316" y="106640"/>
                  </a:lnTo>
                  <a:lnTo>
                    <a:pt x="2376989" y="106718"/>
                  </a:lnTo>
                  <a:lnTo>
                    <a:pt x="2419474" y="106745"/>
                  </a:lnTo>
                  <a:lnTo>
                    <a:pt x="2462408" y="106751"/>
                  </a:lnTo>
                  <a:lnTo>
                    <a:pt x="2495997" y="104105"/>
                  </a:lnTo>
                  <a:lnTo>
                    <a:pt x="2539836" y="97657"/>
                  </a:lnTo>
                  <a:lnTo>
                    <a:pt x="2567176" y="88272"/>
                  </a:lnTo>
                  <a:lnTo>
                    <a:pt x="2574655" y="82663"/>
                  </a:lnTo>
                  <a:lnTo>
                    <a:pt x="2577978" y="76863"/>
                  </a:lnTo>
                  <a:lnTo>
                    <a:pt x="2577872" y="73927"/>
                  </a:lnTo>
                  <a:lnTo>
                    <a:pt x="2575108" y="68020"/>
                  </a:lnTo>
                  <a:lnTo>
                    <a:pt x="2571991" y="66048"/>
                  </a:lnTo>
                  <a:lnTo>
                    <a:pt x="2555374" y="60236"/>
                  </a:lnTo>
                  <a:lnTo>
                    <a:pt x="2545597" y="55320"/>
                  </a:lnTo>
                  <a:lnTo>
                    <a:pt x="2506982" y="44079"/>
                  </a:lnTo>
                  <a:lnTo>
                    <a:pt x="2472825" y="35265"/>
                  </a:lnTo>
                  <a:lnTo>
                    <a:pt x="2435206" y="23398"/>
                  </a:lnTo>
                  <a:lnTo>
                    <a:pt x="2395423" y="15591"/>
                  </a:lnTo>
                  <a:lnTo>
                    <a:pt x="2379239" y="9920"/>
                  </a:lnTo>
                  <a:lnTo>
                    <a:pt x="2377910" y="8464"/>
                  </a:lnTo>
                  <a:lnTo>
                    <a:pt x="2376435" y="4198"/>
                  </a:lnTo>
                  <a:lnTo>
                    <a:pt x="2377034" y="2664"/>
                  </a:lnTo>
                  <a:lnTo>
                    <a:pt x="2378426" y="1641"/>
                  </a:lnTo>
                  <a:lnTo>
                    <a:pt x="2380344" y="959"/>
                  </a:lnTo>
                  <a:lnTo>
                    <a:pt x="2397268" y="0"/>
                  </a:lnTo>
                  <a:lnTo>
                    <a:pt x="2407528" y="2421"/>
                  </a:lnTo>
                  <a:lnTo>
                    <a:pt x="2411652" y="4455"/>
                  </a:lnTo>
                  <a:lnTo>
                    <a:pt x="2447781" y="9705"/>
                  </a:lnTo>
                  <a:lnTo>
                    <a:pt x="2484498" y="21553"/>
                  </a:lnTo>
                  <a:lnTo>
                    <a:pt x="2521481" y="34947"/>
                  </a:lnTo>
                  <a:lnTo>
                    <a:pt x="2541448" y="42097"/>
                  </a:lnTo>
                  <a:lnTo>
                    <a:pt x="2582840" y="65947"/>
                  </a:lnTo>
                  <a:lnTo>
                    <a:pt x="2584089" y="69627"/>
                  </a:lnTo>
                  <a:lnTo>
                    <a:pt x="2582833" y="79007"/>
                  </a:lnTo>
                  <a:lnTo>
                    <a:pt x="2576546" y="95444"/>
                  </a:lnTo>
                  <a:lnTo>
                    <a:pt x="2536638" y="133564"/>
                  </a:lnTo>
                  <a:lnTo>
                    <a:pt x="2504471" y="160725"/>
                  </a:lnTo>
                  <a:lnTo>
                    <a:pt x="2496184" y="170427"/>
                  </a:lnTo>
                  <a:lnTo>
                    <a:pt x="2489193" y="174739"/>
                  </a:lnTo>
                  <a:lnTo>
                    <a:pt x="2487925" y="176881"/>
                  </a:lnTo>
                  <a:lnTo>
                    <a:pt x="2491340" y="1871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113" name="SMARTInkShape-Group60"/>
          <p:cNvGrpSpPr/>
          <p:nvPr/>
        </p:nvGrpSpPr>
        <p:grpSpPr>
          <a:xfrm>
            <a:off x="4019723" y="910828"/>
            <a:ext cx="2636514" cy="625079"/>
            <a:chOff x="4019723" y="910828"/>
            <a:chExt cx="2636514" cy="625079"/>
          </a:xfrm>
        </p:grpSpPr>
        <p:sp>
          <p:nvSpPr>
            <p:cNvPr id="96" name="SMARTInkShape-688"/>
            <p:cNvSpPr/>
            <p:nvPr/>
          </p:nvSpPr>
          <p:spPr>
            <a:xfrm>
              <a:off x="4625578" y="1259086"/>
              <a:ext cx="113716" cy="120825"/>
            </a:xfrm>
            <a:custGeom>
              <a:avLst/>
              <a:gdLst/>
              <a:ahLst/>
              <a:cxnLst/>
              <a:rect l="0" t="0" r="0" b="0"/>
              <a:pathLst>
                <a:path w="113716" h="120825">
                  <a:moveTo>
                    <a:pt x="0" y="0"/>
                  </a:moveTo>
                  <a:lnTo>
                    <a:pt x="992" y="35404"/>
                  </a:lnTo>
                  <a:lnTo>
                    <a:pt x="8121" y="67816"/>
                  </a:lnTo>
                  <a:lnTo>
                    <a:pt x="17169" y="87688"/>
                  </a:lnTo>
                  <a:lnTo>
                    <a:pt x="38159" y="110869"/>
                  </a:lnTo>
                  <a:lnTo>
                    <a:pt x="53750" y="120824"/>
                  </a:lnTo>
                  <a:lnTo>
                    <a:pt x="66553" y="120507"/>
                  </a:lnTo>
                  <a:lnTo>
                    <a:pt x="74134" y="119033"/>
                  </a:lnTo>
                  <a:lnTo>
                    <a:pt x="87849" y="109458"/>
                  </a:lnTo>
                  <a:lnTo>
                    <a:pt x="108083" y="88539"/>
                  </a:lnTo>
                  <a:lnTo>
                    <a:pt x="112529" y="76061"/>
                  </a:lnTo>
                  <a:lnTo>
                    <a:pt x="113715" y="68567"/>
                  </a:lnTo>
                  <a:lnTo>
                    <a:pt x="109740" y="52302"/>
                  </a:lnTo>
                  <a:lnTo>
                    <a:pt x="102352" y="38128"/>
                  </a:lnTo>
                  <a:lnTo>
                    <a:pt x="95760" y="31829"/>
                  </a:lnTo>
                  <a:lnTo>
                    <a:pt x="76990" y="28282"/>
                  </a:lnTo>
                  <a:lnTo>
                    <a:pt x="44648"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7" name="SMARTInkShape-689"/>
            <p:cNvSpPr/>
            <p:nvPr/>
          </p:nvSpPr>
          <p:spPr>
            <a:xfrm>
              <a:off x="4768453" y="1223367"/>
              <a:ext cx="178595" cy="160152"/>
            </a:xfrm>
            <a:custGeom>
              <a:avLst/>
              <a:gdLst/>
              <a:ahLst/>
              <a:cxnLst/>
              <a:rect l="0" t="0" r="0" b="0"/>
              <a:pathLst>
                <a:path w="178595" h="160152">
                  <a:moveTo>
                    <a:pt x="0" y="44649"/>
                  </a:moveTo>
                  <a:lnTo>
                    <a:pt x="0" y="49389"/>
                  </a:lnTo>
                  <a:lnTo>
                    <a:pt x="8121" y="68001"/>
                  </a:lnTo>
                  <a:lnTo>
                    <a:pt x="33010" y="110431"/>
                  </a:lnTo>
                  <a:lnTo>
                    <a:pt x="61867" y="151010"/>
                  </a:lnTo>
                  <a:lnTo>
                    <a:pt x="62223" y="148806"/>
                  </a:lnTo>
                  <a:lnTo>
                    <a:pt x="62497" y="112625"/>
                  </a:lnTo>
                  <a:lnTo>
                    <a:pt x="62506" y="68165"/>
                  </a:lnTo>
                  <a:lnTo>
                    <a:pt x="70196" y="34741"/>
                  </a:lnTo>
                  <a:lnTo>
                    <a:pt x="71602" y="33083"/>
                  </a:lnTo>
                  <a:lnTo>
                    <a:pt x="73532" y="32969"/>
                  </a:lnTo>
                  <a:lnTo>
                    <a:pt x="78321" y="35489"/>
                  </a:lnTo>
                  <a:lnTo>
                    <a:pt x="83757" y="39916"/>
                  </a:lnTo>
                  <a:lnTo>
                    <a:pt x="105980" y="78572"/>
                  </a:lnTo>
                  <a:lnTo>
                    <a:pt x="131536" y="122133"/>
                  </a:lnTo>
                  <a:lnTo>
                    <a:pt x="145376" y="143518"/>
                  </a:lnTo>
                  <a:lnTo>
                    <a:pt x="166617" y="158766"/>
                  </a:lnTo>
                  <a:lnTo>
                    <a:pt x="173502" y="160151"/>
                  </a:lnTo>
                  <a:lnTo>
                    <a:pt x="175199" y="158361"/>
                  </a:lnTo>
                  <a:lnTo>
                    <a:pt x="177085" y="151081"/>
                  </a:lnTo>
                  <a:lnTo>
                    <a:pt x="178296" y="111827"/>
                  </a:lnTo>
                  <a:lnTo>
                    <a:pt x="178535" y="76586"/>
                  </a:lnTo>
                  <a:lnTo>
                    <a:pt x="178583" y="36736"/>
                  </a:lnTo>
                  <a:lnTo>
                    <a:pt x="17859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8" name="SMARTInkShape-690"/>
            <p:cNvSpPr/>
            <p:nvPr/>
          </p:nvSpPr>
          <p:spPr>
            <a:xfrm>
              <a:off x="5223867" y="1110876"/>
              <a:ext cx="246388" cy="362523"/>
            </a:xfrm>
            <a:custGeom>
              <a:avLst/>
              <a:gdLst/>
              <a:ahLst/>
              <a:cxnLst/>
              <a:rect l="0" t="0" r="0" b="0"/>
              <a:pathLst>
                <a:path w="246388" h="362523">
                  <a:moveTo>
                    <a:pt x="0" y="112491"/>
                  </a:moveTo>
                  <a:lnTo>
                    <a:pt x="0" y="121972"/>
                  </a:lnTo>
                  <a:lnTo>
                    <a:pt x="992" y="124765"/>
                  </a:lnTo>
                  <a:lnTo>
                    <a:pt x="2645" y="126627"/>
                  </a:lnTo>
                  <a:lnTo>
                    <a:pt x="4740" y="127868"/>
                  </a:lnTo>
                  <a:lnTo>
                    <a:pt x="6136" y="130680"/>
                  </a:lnTo>
                  <a:lnTo>
                    <a:pt x="16805" y="169781"/>
                  </a:lnTo>
                  <a:lnTo>
                    <a:pt x="30225" y="207628"/>
                  </a:lnTo>
                  <a:lnTo>
                    <a:pt x="40926" y="247285"/>
                  </a:lnTo>
                  <a:lnTo>
                    <a:pt x="51716" y="291393"/>
                  </a:lnTo>
                  <a:lnTo>
                    <a:pt x="53211" y="304485"/>
                  </a:lnTo>
                  <a:lnTo>
                    <a:pt x="53469" y="299796"/>
                  </a:lnTo>
                  <a:lnTo>
                    <a:pt x="48824" y="256427"/>
                  </a:lnTo>
                  <a:lnTo>
                    <a:pt x="41145" y="222608"/>
                  </a:lnTo>
                  <a:lnTo>
                    <a:pt x="32586" y="188995"/>
                  </a:lnTo>
                  <a:lnTo>
                    <a:pt x="23766" y="153900"/>
                  </a:lnTo>
                  <a:lnTo>
                    <a:pt x="12889" y="113615"/>
                  </a:lnTo>
                  <a:lnTo>
                    <a:pt x="9712" y="71703"/>
                  </a:lnTo>
                  <a:lnTo>
                    <a:pt x="11808" y="38559"/>
                  </a:lnTo>
                  <a:lnTo>
                    <a:pt x="13824" y="30461"/>
                  </a:lnTo>
                  <a:lnTo>
                    <a:pt x="24004" y="16171"/>
                  </a:lnTo>
                  <a:lnTo>
                    <a:pt x="30886" y="9583"/>
                  </a:lnTo>
                  <a:lnTo>
                    <a:pt x="49115" y="2262"/>
                  </a:lnTo>
                  <a:lnTo>
                    <a:pt x="69454" y="0"/>
                  </a:lnTo>
                  <a:lnTo>
                    <a:pt x="88415" y="2302"/>
                  </a:lnTo>
                  <a:lnTo>
                    <a:pt x="101473" y="9279"/>
                  </a:lnTo>
                  <a:lnTo>
                    <a:pt x="106344" y="13917"/>
                  </a:lnTo>
                  <a:lnTo>
                    <a:pt x="117939" y="44148"/>
                  </a:lnTo>
                  <a:lnTo>
                    <a:pt x="119225" y="73187"/>
                  </a:lnTo>
                  <a:lnTo>
                    <a:pt x="117016" y="115067"/>
                  </a:lnTo>
                  <a:lnTo>
                    <a:pt x="114515" y="135464"/>
                  </a:lnTo>
                  <a:lnTo>
                    <a:pt x="91797" y="177379"/>
                  </a:lnTo>
                  <a:lnTo>
                    <a:pt x="77359" y="193674"/>
                  </a:lnTo>
                  <a:lnTo>
                    <a:pt x="69771" y="198182"/>
                  </a:lnTo>
                  <a:lnTo>
                    <a:pt x="55178" y="200720"/>
                  </a:lnTo>
                  <a:lnTo>
                    <a:pt x="52661" y="200083"/>
                  </a:lnTo>
                  <a:lnTo>
                    <a:pt x="51974" y="198667"/>
                  </a:lnTo>
                  <a:lnTo>
                    <a:pt x="52509" y="196731"/>
                  </a:lnTo>
                  <a:lnTo>
                    <a:pt x="73601" y="173081"/>
                  </a:lnTo>
                  <a:lnTo>
                    <a:pt x="102064" y="158666"/>
                  </a:lnTo>
                  <a:lnTo>
                    <a:pt x="128044" y="155503"/>
                  </a:lnTo>
                  <a:lnTo>
                    <a:pt x="170561" y="161946"/>
                  </a:lnTo>
                  <a:lnTo>
                    <a:pt x="215150" y="177161"/>
                  </a:lnTo>
                  <a:lnTo>
                    <a:pt x="229898" y="188858"/>
                  </a:lnTo>
                  <a:lnTo>
                    <a:pt x="236609" y="196145"/>
                  </a:lnTo>
                  <a:lnTo>
                    <a:pt x="244066" y="217470"/>
                  </a:lnTo>
                  <a:lnTo>
                    <a:pt x="246387" y="240508"/>
                  </a:lnTo>
                  <a:lnTo>
                    <a:pt x="237253" y="282746"/>
                  </a:lnTo>
                  <a:lnTo>
                    <a:pt x="224197" y="304379"/>
                  </a:lnTo>
                  <a:lnTo>
                    <a:pt x="207760" y="323356"/>
                  </a:lnTo>
                  <a:lnTo>
                    <a:pt x="164900" y="347076"/>
                  </a:lnTo>
                  <a:lnTo>
                    <a:pt x="107156" y="3625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9" name="SMARTInkShape-691"/>
            <p:cNvSpPr/>
            <p:nvPr/>
          </p:nvSpPr>
          <p:spPr>
            <a:xfrm>
              <a:off x="5500688" y="1196578"/>
              <a:ext cx="8821" cy="258962"/>
            </a:xfrm>
            <a:custGeom>
              <a:avLst/>
              <a:gdLst/>
              <a:ahLst/>
              <a:cxnLst/>
              <a:rect l="0" t="0" r="0" b="0"/>
              <a:pathLst>
                <a:path w="8821" h="258962">
                  <a:moveTo>
                    <a:pt x="0" y="0"/>
                  </a:moveTo>
                  <a:lnTo>
                    <a:pt x="0" y="37592"/>
                  </a:lnTo>
                  <a:lnTo>
                    <a:pt x="2645" y="74453"/>
                  </a:lnTo>
                  <a:lnTo>
                    <a:pt x="7687" y="114918"/>
                  </a:lnTo>
                  <a:lnTo>
                    <a:pt x="8561" y="156750"/>
                  </a:lnTo>
                  <a:lnTo>
                    <a:pt x="8820" y="192627"/>
                  </a:lnTo>
                  <a:lnTo>
                    <a:pt x="2771" y="235568"/>
                  </a:lnTo>
                  <a:lnTo>
                    <a:pt x="0"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0" name="SMARTInkShape-692"/>
            <p:cNvSpPr/>
            <p:nvPr/>
          </p:nvSpPr>
          <p:spPr>
            <a:xfrm>
              <a:off x="5504472" y="1143000"/>
              <a:ext cx="121232" cy="266734"/>
            </a:xfrm>
            <a:custGeom>
              <a:avLst/>
              <a:gdLst/>
              <a:ahLst/>
              <a:cxnLst/>
              <a:rect l="0" t="0" r="0" b="0"/>
              <a:pathLst>
                <a:path w="121232" h="266734">
                  <a:moveTo>
                    <a:pt x="5145" y="71437"/>
                  </a:moveTo>
                  <a:lnTo>
                    <a:pt x="406" y="76178"/>
                  </a:lnTo>
                  <a:lnTo>
                    <a:pt x="0" y="79558"/>
                  </a:lnTo>
                  <a:lnTo>
                    <a:pt x="4172" y="93798"/>
                  </a:lnTo>
                  <a:lnTo>
                    <a:pt x="20204" y="134263"/>
                  </a:lnTo>
                  <a:lnTo>
                    <a:pt x="37902" y="178544"/>
                  </a:lnTo>
                  <a:lnTo>
                    <a:pt x="56740" y="218015"/>
                  </a:lnTo>
                  <a:lnTo>
                    <a:pt x="89382" y="262032"/>
                  </a:lnTo>
                  <a:lnTo>
                    <a:pt x="93442" y="266733"/>
                  </a:lnTo>
                  <a:lnTo>
                    <a:pt x="94383" y="223102"/>
                  </a:lnTo>
                  <a:lnTo>
                    <a:pt x="97076" y="180624"/>
                  </a:lnTo>
                  <a:lnTo>
                    <a:pt x="102130" y="138536"/>
                  </a:lnTo>
                  <a:lnTo>
                    <a:pt x="103003" y="94295"/>
                  </a:lnTo>
                  <a:lnTo>
                    <a:pt x="110428" y="53536"/>
                  </a:lnTo>
                  <a:lnTo>
                    <a:pt x="12123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1" name="SMARTInkShape-693"/>
            <p:cNvSpPr/>
            <p:nvPr/>
          </p:nvSpPr>
          <p:spPr>
            <a:xfrm>
              <a:off x="5679766" y="1110385"/>
              <a:ext cx="142391" cy="345155"/>
            </a:xfrm>
            <a:custGeom>
              <a:avLst/>
              <a:gdLst/>
              <a:ahLst/>
              <a:cxnLst/>
              <a:rect l="0" t="0" r="0" b="0"/>
              <a:pathLst>
                <a:path w="142391" h="345155">
                  <a:moveTo>
                    <a:pt x="35234" y="50474"/>
                  </a:moveTo>
                  <a:lnTo>
                    <a:pt x="27132" y="92989"/>
                  </a:lnTo>
                  <a:lnTo>
                    <a:pt x="26467" y="132772"/>
                  </a:lnTo>
                  <a:lnTo>
                    <a:pt x="26352" y="167132"/>
                  </a:lnTo>
                  <a:lnTo>
                    <a:pt x="26319" y="205094"/>
                  </a:lnTo>
                  <a:lnTo>
                    <a:pt x="23663" y="242470"/>
                  </a:lnTo>
                  <a:lnTo>
                    <a:pt x="18616" y="281766"/>
                  </a:lnTo>
                  <a:lnTo>
                    <a:pt x="10491" y="311062"/>
                  </a:lnTo>
                  <a:lnTo>
                    <a:pt x="1157" y="332519"/>
                  </a:lnTo>
                  <a:lnTo>
                    <a:pt x="609" y="331770"/>
                  </a:lnTo>
                  <a:lnTo>
                    <a:pt x="0" y="325646"/>
                  </a:lnTo>
                  <a:lnTo>
                    <a:pt x="4399" y="292079"/>
                  </a:lnTo>
                  <a:lnTo>
                    <a:pt x="7245" y="253912"/>
                  </a:lnTo>
                  <a:lnTo>
                    <a:pt x="12830" y="217467"/>
                  </a:lnTo>
                  <a:lnTo>
                    <a:pt x="20768" y="181534"/>
                  </a:lnTo>
                  <a:lnTo>
                    <a:pt x="24664" y="145751"/>
                  </a:lnTo>
                  <a:lnTo>
                    <a:pt x="32117" y="104241"/>
                  </a:lnTo>
                  <a:lnTo>
                    <a:pt x="34618" y="64145"/>
                  </a:lnTo>
                  <a:lnTo>
                    <a:pt x="35112" y="27047"/>
                  </a:lnTo>
                  <a:lnTo>
                    <a:pt x="37826" y="12612"/>
                  </a:lnTo>
                  <a:lnTo>
                    <a:pt x="42339" y="3881"/>
                  </a:lnTo>
                  <a:lnTo>
                    <a:pt x="47652" y="0"/>
                  </a:lnTo>
                  <a:lnTo>
                    <a:pt x="50458" y="950"/>
                  </a:lnTo>
                  <a:lnTo>
                    <a:pt x="56221" y="7297"/>
                  </a:lnTo>
                  <a:lnTo>
                    <a:pt x="78040" y="49982"/>
                  </a:lnTo>
                  <a:lnTo>
                    <a:pt x="91425" y="90836"/>
                  </a:lnTo>
                  <a:lnTo>
                    <a:pt x="100610" y="125382"/>
                  </a:lnTo>
                  <a:lnTo>
                    <a:pt x="112603" y="166474"/>
                  </a:lnTo>
                  <a:lnTo>
                    <a:pt x="121880" y="209134"/>
                  </a:lnTo>
                  <a:lnTo>
                    <a:pt x="128748" y="246518"/>
                  </a:lnTo>
                  <a:lnTo>
                    <a:pt x="133521" y="283557"/>
                  </a:lnTo>
                  <a:lnTo>
                    <a:pt x="142390" y="3451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2" name="SMARTInkShape-694"/>
            <p:cNvSpPr/>
            <p:nvPr/>
          </p:nvSpPr>
          <p:spPr>
            <a:xfrm>
              <a:off x="4563070" y="1089422"/>
              <a:ext cx="44649" cy="303610"/>
            </a:xfrm>
            <a:custGeom>
              <a:avLst/>
              <a:gdLst/>
              <a:ahLst/>
              <a:cxnLst/>
              <a:rect l="0" t="0" r="0" b="0"/>
              <a:pathLst>
                <a:path w="44649" h="303610">
                  <a:moveTo>
                    <a:pt x="0" y="0"/>
                  </a:moveTo>
                  <a:lnTo>
                    <a:pt x="993" y="43116"/>
                  </a:lnTo>
                  <a:lnTo>
                    <a:pt x="6138" y="86197"/>
                  </a:lnTo>
                  <a:lnTo>
                    <a:pt x="7688" y="122976"/>
                  </a:lnTo>
                  <a:lnTo>
                    <a:pt x="8378" y="154536"/>
                  </a:lnTo>
                  <a:lnTo>
                    <a:pt x="11412" y="191971"/>
                  </a:lnTo>
                  <a:lnTo>
                    <a:pt x="16587" y="231286"/>
                  </a:lnTo>
                  <a:lnTo>
                    <a:pt x="24737" y="265731"/>
                  </a:lnTo>
                  <a:lnTo>
                    <a:pt x="44648" y="3036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3" name="SMARTInkShape-695"/>
            <p:cNvSpPr/>
            <p:nvPr/>
          </p:nvSpPr>
          <p:spPr>
            <a:xfrm>
              <a:off x="4446984" y="1107281"/>
              <a:ext cx="71438" cy="330400"/>
            </a:xfrm>
            <a:custGeom>
              <a:avLst/>
              <a:gdLst/>
              <a:ahLst/>
              <a:cxnLst/>
              <a:rect l="0" t="0" r="0" b="0"/>
              <a:pathLst>
                <a:path w="71438" h="330400">
                  <a:moveTo>
                    <a:pt x="0" y="0"/>
                  </a:moveTo>
                  <a:lnTo>
                    <a:pt x="4741" y="4741"/>
                  </a:lnTo>
                  <a:lnTo>
                    <a:pt x="7068" y="12360"/>
                  </a:lnTo>
                  <a:lnTo>
                    <a:pt x="18043" y="47641"/>
                  </a:lnTo>
                  <a:lnTo>
                    <a:pt x="25548" y="76737"/>
                  </a:lnTo>
                  <a:lnTo>
                    <a:pt x="32705" y="118648"/>
                  </a:lnTo>
                  <a:lnTo>
                    <a:pt x="37471" y="152564"/>
                  </a:lnTo>
                  <a:lnTo>
                    <a:pt x="42522" y="187748"/>
                  </a:lnTo>
                  <a:lnTo>
                    <a:pt x="48969" y="230453"/>
                  </a:lnTo>
                  <a:lnTo>
                    <a:pt x="53660" y="268543"/>
                  </a:lnTo>
                  <a:lnTo>
                    <a:pt x="61147" y="310702"/>
                  </a:lnTo>
                  <a:lnTo>
                    <a:pt x="71437" y="3303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4" name="SMARTInkShape-696"/>
            <p:cNvSpPr/>
            <p:nvPr/>
          </p:nvSpPr>
          <p:spPr>
            <a:xfrm>
              <a:off x="4216054" y="1215369"/>
              <a:ext cx="238798" cy="193977"/>
            </a:xfrm>
            <a:custGeom>
              <a:avLst/>
              <a:gdLst/>
              <a:ahLst/>
              <a:cxnLst/>
              <a:rect l="0" t="0" r="0" b="0"/>
              <a:pathLst>
                <a:path w="238798" h="193977">
                  <a:moveTo>
                    <a:pt x="7688" y="70506"/>
                  </a:moveTo>
                  <a:lnTo>
                    <a:pt x="0" y="70506"/>
                  </a:lnTo>
                  <a:lnTo>
                    <a:pt x="3867" y="65765"/>
                  </a:lnTo>
                  <a:lnTo>
                    <a:pt x="23175" y="48146"/>
                  </a:lnTo>
                  <a:lnTo>
                    <a:pt x="63149" y="28202"/>
                  </a:lnTo>
                  <a:lnTo>
                    <a:pt x="97543" y="14977"/>
                  </a:lnTo>
                  <a:lnTo>
                    <a:pt x="135240" y="2211"/>
                  </a:lnTo>
                  <a:lnTo>
                    <a:pt x="155504" y="0"/>
                  </a:lnTo>
                  <a:lnTo>
                    <a:pt x="165326" y="2128"/>
                  </a:lnTo>
                  <a:lnTo>
                    <a:pt x="169335" y="4085"/>
                  </a:lnTo>
                  <a:lnTo>
                    <a:pt x="172007" y="6382"/>
                  </a:lnTo>
                  <a:lnTo>
                    <a:pt x="174977" y="11579"/>
                  </a:lnTo>
                  <a:lnTo>
                    <a:pt x="168762" y="51517"/>
                  </a:lnTo>
                  <a:lnTo>
                    <a:pt x="156837" y="92771"/>
                  </a:lnTo>
                  <a:lnTo>
                    <a:pt x="152422" y="133437"/>
                  </a:lnTo>
                  <a:lnTo>
                    <a:pt x="152106" y="160369"/>
                  </a:lnTo>
                  <a:lnTo>
                    <a:pt x="157855" y="183783"/>
                  </a:lnTo>
                  <a:lnTo>
                    <a:pt x="160385" y="187696"/>
                  </a:lnTo>
                  <a:lnTo>
                    <a:pt x="165843" y="192044"/>
                  </a:lnTo>
                  <a:lnTo>
                    <a:pt x="171575" y="193976"/>
                  </a:lnTo>
                  <a:lnTo>
                    <a:pt x="189862" y="185583"/>
                  </a:lnTo>
                  <a:lnTo>
                    <a:pt x="209391" y="165787"/>
                  </a:lnTo>
                  <a:lnTo>
                    <a:pt x="231783" y="121151"/>
                  </a:lnTo>
                  <a:lnTo>
                    <a:pt x="238265" y="84846"/>
                  </a:lnTo>
                  <a:lnTo>
                    <a:pt x="238797" y="74113"/>
                  </a:lnTo>
                  <a:lnTo>
                    <a:pt x="234096" y="56895"/>
                  </a:lnTo>
                  <a:lnTo>
                    <a:pt x="226384" y="44613"/>
                  </a:lnTo>
                  <a:lnTo>
                    <a:pt x="219649" y="39154"/>
                  </a:lnTo>
                  <a:lnTo>
                    <a:pt x="195210" y="347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5" name="SMARTInkShape-697"/>
            <p:cNvSpPr/>
            <p:nvPr/>
          </p:nvSpPr>
          <p:spPr>
            <a:xfrm>
              <a:off x="4191808" y="1036718"/>
              <a:ext cx="192669" cy="359345"/>
            </a:xfrm>
            <a:custGeom>
              <a:avLst/>
              <a:gdLst/>
              <a:ahLst/>
              <a:cxnLst/>
              <a:rect l="0" t="0" r="0" b="0"/>
              <a:pathLst>
                <a:path w="192669" h="359345">
                  <a:moveTo>
                    <a:pt x="5145" y="79493"/>
                  </a:moveTo>
                  <a:lnTo>
                    <a:pt x="404" y="84233"/>
                  </a:lnTo>
                  <a:lnTo>
                    <a:pt x="0" y="86622"/>
                  </a:lnTo>
                  <a:lnTo>
                    <a:pt x="723" y="89206"/>
                  </a:lnTo>
                  <a:lnTo>
                    <a:pt x="2197" y="91922"/>
                  </a:lnTo>
                  <a:lnTo>
                    <a:pt x="9627" y="129422"/>
                  </a:lnTo>
                  <a:lnTo>
                    <a:pt x="17497" y="161976"/>
                  </a:lnTo>
                  <a:lnTo>
                    <a:pt x="23203" y="191558"/>
                  </a:lnTo>
                  <a:lnTo>
                    <a:pt x="29347" y="231099"/>
                  </a:lnTo>
                  <a:lnTo>
                    <a:pt x="32769" y="250061"/>
                  </a:lnTo>
                  <a:lnTo>
                    <a:pt x="45842" y="294572"/>
                  </a:lnTo>
                  <a:lnTo>
                    <a:pt x="53753" y="336841"/>
                  </a:lnTo>
                  <a:lnTo>
                    <a:pt x="58733" y="353459"/>
                  </a:lnTo>
                  <a:lnTo>
                    <a:pt x="63027" y="359344"/>
                  </a:lnTo>
                  <a:lnTo>
                    <a:pt x="63577" y="359326"/>
                  </a:lnTo>
                  <a:lnTo>
                    <a:pt x="54230" y="321315"/>
                  </a:lnTo>
                  <a:lnTo>
                    <a:pt x="44533" y="285018"/>
                  </a:lnTo>
                  <a:lnTo>
                    <a:pt x="38942" y="249185"/>
                  </a:lnTo>
                  <a:lnTo>
                    <a:pt x="31365" y="214439"/>
                  </a:lnTo>
                  <a:lnTo>
                    <a:pt x="25728" y="184117"/>
                  </a:lnTo>
                  <a:lnTo>
                    <a:pt x="17968" y="142132"/>
                  </a:lnTo>
                  <a:lnTo>
                    <a:pt x="12198" y="103368"/>
                  </a:lnTo>
                  <a:lnTo>
                    <a:pt x="9272" y="81175"/>
                  </a:lnTo>
                  <a:lnTo>
                    <a:pt x="14195" y="47359"/>
                  </a:lnTo>
                  <a:lnTo>
                    <a:pt x="30488" y="14055"/>
                  </a:lnTo>
                  <a:lnTo>
                    <a:pt x="33946" y="9079"/>
                  </a:lnTo>
                  <a:lnTo>
                    <a:pt x="48373" y="3549"/>
                  </a:lnTo>
                  <a:lnTo>
                    <a:pt x="85231" y="0"/>
                  </a:lnTo>
                  <a:lnTo>
                    <a:pt x="116958" y="8865"/>
                  </a:lnTo>
                  <a:lnTo>
                    <a:pt x="137273" y="19320"/>
                  </a:lnTo>
                  <a:lnTo>
                    <a:pt x="192668" y="705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6" name="SMARTInkShape-698"/>
            <p:cNvSpPr/>
            <p:nvPr/>
          </p:nvSpPr>
          <p:spPr>
            <a:xfrm>
              <a:off x="4019723" y="910828"/>
              <a:ext cx="105793" cy="540475"/>
            </a:xfrm>
            <a:custGeom>
              <a:avLst/>
              <a:gdLst/>
              <a:ahLst/>
              <a:cxnLst/>
              <a:rect l="0" t="0" r="0" b="0"/>
              <a:pathLst>
                <a:path w="105793" h="540475">
                  <a:moveTo>
                    <a:pt x="87933" y="0"/>
                  </a:moveTo>
                  <a:lnTo>
                    <a:pt x="83192" y="0"/>
                  </a:lnTo>
                  <a:lnTo>
                    <a:pt x="81796" y="992"/>
                  </a:lnTo>
                  <a:lnTo>
                    <a:pt x="80866" y="2646"/>
                  </a:lnTo>
                  <a:lnTo>
                    <a:pt x="65711" y="43191"/>
                  </a:lnTo>
                  <a:lnTo>
                    <a:pt x="54282" y="83433"/>
                  </a:lnTo>
                  <a:lnTo>
                    <a:pt x="46984" y="102222"/>
                  </a:lnTo>
                  <a:lnTo>
                    <a:pt x="36481" y="146019"/>
                  </a:lnTo>
                  <a:lnTo>
                    <a:pt x="22336" y="187937"/>
                  </a:lnTo>
                  <a:lnTo>
                    <a:pt x="16657" y="229461"/>
                  </a:lnTo>
                  <a:lnTo>
                    <a:pt x="9655" y="270001"/>
                  </a:lnTo>
                  <a:lnTo>
                    <a:pt x="5539" y="304235"/>
                  </a:lnTo>
                  <a:lnTo>
                    <a:pt x="0" y="346617"/>
                  </a:lnTo>
                  <a:lnTo>
                    <a:pt x="5043" y="389789"/>
                  </a:lnTo>
                  <a:lnTo>
                    <a:pt x="9713" y="428009"/>
                  </a:lnTo>
                  <a:lnTo>
                    <a:pt x="25613" y="472436"/>
                  </a:lnTo>
                  <a:lnTo>
                    <a:pt x="46272" y="514896"/>
                  </a:lnTo>
                  <a:lnTo>
                    <a:pt x="55194" y="528050"/>
                  </a:lnTo>
                  <a:lnTo>
                    <a:pt x="61145" y="532345"/>
                  </a:lnTo>
                  <a:lnTo>
                    <a:pt x="67098" y="535246"/>
                  </a:lnTo>
                  <a:lnTo>
                    <a:pt x="73051" y="539843"/>
                  </a:lnTo>
                  <a:lnTo>
                    <a:pt x="76027" y="540474"/>
                  </a:lnTo>
                  <a:lnTo>
                    <a:pt x="79003" y="539902"/>
                  </a:lnTo>
                  <a:lnTo>
                    <a:pt x="84956" y="537613"/>
                  </a:lnTo>
                  <a:lnTo>
                    <a:pt x="105792" y="5357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7" name="SMARTInkShape-699"/>
            <p:cNvSpPr/>
            <p:nvPr/>
          </p:nvSpPr>
          <p:spPr>
            <a:xfrm>
              <a:off x="5706070" y="1312664"/>
              <a:ext cx="142876" cy="35720"/>
            </a:xfrm>
            <a:custGeom>
              <a:avLst/>
              <a:gdLst/>
              <a:ahLst/>
              <a:cxnLst/>
              <a:rect l="0" t="0" r="0" b="0"/>
              <a:pathLst>
                <a:path w="142876" h="35720">
                  <a:moveTo>
                    <a:pt x="0" y="35719"/>
                  </a:moveTo>
                  <a:lnTo>
                    <a:pt x="12429" y="23290"/>
                  </a:lnTo>
                  <a:lnTo>
                    <a:pt x="53353" y="8861"/>
                  </a:lnTo>
                  <a:lnTo>
                    <a:pt x="84511" y="1750"/>
                  </a:lnTo>
                  <a:lnTo>
                    <a:pt x="14287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8" name="SMARTInkShape-700"/>
            <p:cNvSpPr/>
            <p:nvPr/>
          </p:nvSpPr>
          <p:spPr>
            <a:xfrm>
              <a:off x="6064499" y="1125141"/>
              <a:ext cx="34478" cy="312540"/>
            </a:xfrm>
            <a:custGeom>
              <a:avLst/>
              <a:gdLst/>
              <a:ahLst/>
              <a:cxnLst/>
              <a:rect l="0" t="0" r="0" b="0"/>
              <a:pathLst>
                <a:path w="34478" h="312540">
                  <a:moveTo>
                    <a:pt x="7688" y="0"/>
                  </a:moveTo>
                  <a:lnTo>
                    <a:pt x="2948" y="4740"/>
                  </a:lnTo>
                  <a:lnTo>
                    <a:pt x="0" y="26650"/>
                  </a:lnTo>
                  <a:lnTo>
                    <a:pt x="3867" y="67758"/>
                  </a:lnTo>
                  <a:lnTo>
                    <a:pt x="6555" y="103420"/>
                  </a:lnTo>
                  <a:lnTo>
                    <a:pt x="12093" y="137578"/>
                  </a:lnTo>
                  <a:lnTo>
                    <a:pt x="15724" y="178539"/>
                  </a:lnTo>
                  <a:lnTo>
                    <a:pt x="16441" y="221173"/>
                  </a:lnTo>
                  <a:lnTo>
                    <a:pt x="16583" y="258552"/>
                  </a:lnTo>
                  <a:lnTo>
                    <a:pt x="23740" y="292614"/>
                  </a:lnTo>
                  <a:lnTo>
                    <a:pt x="34477" y="3125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9" name="SMARTInkShape-701"/>
            <p:cNvSpPr/>
            <p:nvPr/>
          </p:nvSpPr>
          <p:spPr>
            <a:xfrm>
              <a:off x="6172167" y="1232297"/>
              <a:ext cx="87545" cy="163346"/>
            </a:xfrm>
            <a:custGeom>
              <a:avLst/>
              <a:gdLst/>
              <a:ahLst/>
              <a:cxnLst/>
              <a:rect l="0" t="0" r="0" b="0"/>
              <a:pathLst>
                <a:path w="87545" h="163346">
                  <a:moveTo>
                    <a:pt x="42895" y="0"/>
                  </a:moveTo>
                  <a:lnTo>
                    <a:pt x="35207" y="0"/>
                  </a:lnTo>
                  <a:lnTo>
                    <a:pt x="29593" y="9481"/>
                  </a:lnTo>
                  <a:lnTo>
                    <a:pt x="15922" y="52965"/>
                  </a:lnTo>
                  <a:lnTo>
                    <a:pt x="876" y="94743"/>
                  </a:lnTo>
                  <a:lnTo>
                    <a:pt x="0" y="98880"/>
                  </a:lnTo>
                  <a:lnTo>
                    <a:pt x="1672" y="108770"/>
                  </a:lnTo>
                  <a:lnTo>
                    <a:pt x="8191" y="122848"/>
                  </a:lnTo>
                  <a:lnTo>
                    <a:pt x="13581" y="129013"/>
                  </a:lnTo>
                  <a:lnTo>
                    <a:pt x="19283" y="131753"/>
                  </a:lnTo>
                  <a:lnTo>
                    <a:pt x="22193" y="131492"/>
                  </a:lnTo>
                  <a:lnTo>
                    <a:pt x="28072" y="128555"/>
                  </a:lnTo>
                  <a:lnTo>
                    <a:pt x="36961" y="116583"/>
                  </a:lnTo>
                  <a:lnTo>
                    <a:pt x="41137" y="100468"/>
                  </a:lnTo>
                  <a:lnTo>
                    <a:pt x="42663" y="57205"/>
                  </a:lnTo>
                  <a:lnTo>
                    <a:pt x="43784" y="45268"/>
                  </a:lnTo>
                  <a:lnTo>
                    <a:pt x="45472" y="42085"/>
                  </a:lnTo>
                  <a:lnTo>
                    <a:pt x="50570" y="36976"/>
                  </a:lnTo>
                  <a:lnTo>
                    <a:pt x="51453" y="45572"/>
                  </a:lnTo>
                  <a:lnTo>
                    <a:pt x="51752" y="80513"/>
                  </a:lnTo>
                  <a:lnTo>
                    <a:pt x="54456" y="120340"/>
                  </a:lnTo>
                  <a:lnTo>
                    <a:pt x="67054" y="153173"/>
                  </a:lnTo>
                  <a:lnTo>
                    <a:pt x="72815" y="161673"/>
                  </a:lnTo>
                  <a:lnTo>
                    <a:pt x="75740" y="163345"/>
                  </a:lnTo>
                  <a:lnTo>
                    <a:pt x="87544" y="160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0" name="SMARTInkShape-702"/>
            <p:cNvSpPr/>
            <p:nvPr/>
          </p:nvSpPr>
          <p:spPr>
            <a:xfrm>
              <a:off x="6278812" y="1259086"/>
              <a:ext cx="141634" cy="151001"/>
            </a:xfrm>
            <a:custGeom>
              <a:avLst/>
              <a:gdLst/>
              <a:ahLst/>
              <a:cxnLst/>
              <a:rect l="0" t="0" r="0" b="0"/>
              <a:pathLst>
                <a:path w="141634" h="151001">
                  <a:moveTo>
                    <a:pt x="7688" y="26789"/>
                  </a:moveTo>
                  <a:lnTo>
                    <a:pt x="1551" y="41047"/>
                  </a:lnTo>
                  <a:lnTo>
                    <a:pt x="0" y="51647"/>
                  </a:lnTo>
                  <a:lnTo>
                    <a:pt x="5989" y="94640"/>
                  </a:lnTo>
                  <a:lnTo>
                    <a:pt x="12093" y="126071"/>
                  </a:lnTo>
                  <a:lnTo>
                    <a:pt x="25062" y="151000"/>
                  </a:lnTo>
                  <a:lnTo>
                    <a:pt x="30144" y="142085"/>
                  </a:lnTo>
                  <a:lnTo>
                    <a:pt x="36551" y="101454"/>
                  </a:lnTo>
                  <a:lnTo>
                    <a:pt x="43287" y="63609"/>
                  </a:lnTo>
                  <a:lnTo>
                    <a:pt x="65760" y="100164"/>
                  </a:lnTo>
                  <a:lnTo>
                    <a:pt x="81559" y="122613"/>
                  </a:lnTo>
                  <a:lnTo>
                    <a:pt x="105351" y="142376"/>
                  </a:lnTo>
                  <a:lnTo>
                    <a:pt x="115606" y="100045"/>
                  </a:lnTo>
                  <a:lnTo>
                    <a:pt x="122160" y="60442"/>
                  </a:lnTo>
                  <a:lnTo>
                    <a:pt x="14163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1" name="SMARTInkShape-703"/>
            <p:cNvSpPr/>
            <p:nvPr/>
          </p:nvSpPr>
          <p:spPr>
            <a:xfrm>
              <a:off x="6423836" y="1268016"/>
              <a:ext cx="79914" cy="160735"/>
            </a:xfrm>
            <a:custGeom>
              <a:avLst/>
              <a:gdLst/>
              <a:ahLst/>
              <a:cxnLst/>
              <a:rect l="0" t="0" r="0" b="0"/>
              <a:pathLst>
                <a:path w="79914" h="160735">
                  <a:moveTo>
                    <a:pt x="59117" y="0"/>
                  </a:moveTo>
                  <a:lnTo>
                    <a:pt x="38999" y="12428"/>
                  </a:lnTo>
                  <a:lnTo>
                    <a:pt x="1696" y="52495"/>
                  </a:lnTo>
                  <a:lnTo>
                    <a:pt x="0" y="55832"/>
                  </a:lnTo>
                  <a:lnTo>
                    <a:pt x="854" y="58057"/>
                  </a:lnTo>
                  <a:lnTo>
                    <a:pt x="3409" y="59541"/>
                  </a:lnTo>
                  <a:lnTo>
                    <a:pt x="44414" y="71960"/>
                  </a:lnTo>
                  <a:lnTo>
                    <a:pt x="65694" y="83447"/>
                  </a:lnTo>
                  <a:lnTo>
                    <a:pt x="74608" y="94634"/>
                  </a:lnTo>
                  <a:lnTo>
                    <a:pt x="78374" y="101784"/>
                  </a:lnTo>
                  <a:lnTo>
                    <a:pt x="79913" y="115021"/>
                  </a:lnTo>
                  <a:lnTo>
                    <a:pt x="77288" y="126526"/>
                  </a:lnTo>
                  <a:lnTo>
                    <a:pt x="72817" y="134947"/>
                  </a:lnTo>
                  <a:lnTo>
                    <a:pt x="62229" y="141997"/>
                  </a:lnTo>
                  <a:lnTo>
                    <a:pt x="23398" y="160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2" name="SMARTInkShape-704"/>
            <p:cNvSpPr/>
            <p:nvPr/>
          </p:nvSpPr>
          <p:spPr>
            <a:xfrm>
              <a:off x="6474023" y="919758"/>
              <a:ext cx="182214" cy="616149"/>
            </a:xfrm>
            <a:custGeom>
              <a:avLst/>
              <a:gdLst/>
              <a:ahLst/>
              <a:cxnLst/>
              <a:rect l="0" t="0" r="0" b="0"/>
              <a:pathLst>
                <a:path w="182214" h="616149">
                  <a:moveTo>
                    <a:pt x="0" y="0"/>
                  </a:moveTo>
                  <a:lnTo>
                    <a:pt x="0" y="12429"/>
                  </a:lnTo>
                  <a:lnTo>
                    <a:pt x="40235" y="54669"/>
                  </a:lnTo>
                  <a:lnTo>
                    <a:pt x="78317" y="91302"/>
                  </a:lnTo>
                  <a:lnTo>
                    <a:pt x="109863" y="134209"/>
                  </a:lnTo>
                  <a:lnTo>
                    <a:pt x="133892" y="172362"/>
                  </a:lnTo>
                  <a:lnTo>
                    <a:pt x="151789" y="206182"/>
                  </a:lnTo>
                  <a:lnTo>
                    <a:pt x="167013" y="243984"/>
                  </a:lnTo>
                  <a:lnTo>
                    <a:pt x="177808" y="283958"/>
                  </a:lnTo>
                  <a:lnTo>
                    <a:pt x="182213" y="309758"/>
                  </a:lnTo>
                  <a:lnTo>
                    <a:pt x="180106" y="352174"/>
                  </a:lnTo>
                  <a:lnTo>
                    <a:pt x="177059" y="396161"/>
                  </a:lnTo>
                  <a:lnTo>
                    <a:pt x="164469" y="439621"/>
                  </a:lnTo>
                  <a:lnTo>
                    <a:pt x="148171" y="478075"/>
                  </a:lnTo>
                  <a:lnTo>
                    <a:pt x="130775" y="513612"/>
                  </a:lnTo>
                  <a:lnTo>
                    <a:pt x="101177" y="557262"/>
                  </a:lnTo>
                  <a:lnTo>
                    <a:pt x="75857" y="589052"/>
                  </a:lnTo>
                  <a:lnTo>
                    <a:pt x="44648" y="6161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132" name="SMARTInkShape-Group61"/>
          <p:cNvGrpSpPr/>
          <p:nvPr/>
        </p:nvGrpSpPr>
        <p:grpSpPr>
          <a:xfrm>
            <a:off x="1134070" y="1002509"/>
            <a:ext cx="2676569" cy="515539"/>
            <a:chOff x="1134070" y="1002509"/>
            <a:chExt cx="2676569" cy="515539"/>
          </a:xfrm>
        </p:grpSpPr>
        <p:sp>
          <p:nvSpPr>
            <p:cNvPr id="114" name="SMARTInkShape-705"/>
            <p:cNvSpPr/>
            <p:nvPr/>
          </p:nvSpPr>
          <p:spPr>
            <a:xfrm>
              <a:off x="3580804" y="1180373"/>
              <a:ext cx="229835" cy="194800"/>
            </a:xfrm>
            <a:custGeom>
              <a:avLst/>
              <a:gdLst/>
              <a:ahLst/>
              <a:cxnLst/>
              <a:rect l="0" t="0" r="0" b="0"/>
              <a:pathLst>
                <a:path w="229835" h="194800">
                  <a:moveTo>
                    <a:pt x="0" y="78713"/>
                  </a:moveTo>
                  <a:lnTo>
                    <a:pt x="4741" y="73972"/>
                  </a:lnTo>
                  <a:lnTo>
                    <a:pt x="45849" y="57722"/>
                  </a:lnTo>
                  <a:lnTo>
                    <a:pt x="81596" y="52077"/>
                  </a:lnTo>
                  <a:lnTo>
                    <a:pt x="123201" y="42436"/>
                  </a:lnTo>
                  <a:lnTo>
                    <a:pt x="160377" y="30978"/>
                  </a:lnTo>
                  <a:lnTo>
                    <a:pt x="204801" y="17959"/>
                  </a:lnTo>
                  <a:lnTo>
                    <a:pt x="212732" y="14339"/>
                  </a:lnTo>
                  <a:lnTo>
                    <a:pt x="225907" y="3930"/>
                  </a:lnTo>
                  <a:lnTo>
                    <a:pt x="227003" y="2069"/>
                  </a:lnTo>
                  <a:lnTo>
                    <a:pt x="226742" y="828"/>
                  </a:lnTo>
                  <a:lnTo>
                    <a:pt x="225575" y="0"/>
                  </a:lnTo>
                  <a:lnTo>
                    <a:pt x="183213" y="18608"/>
                  </a:lnTo>
                  <a:lnTo>
                    <a:pt x="154717" y="37422"/>
                  </a:lnTo>
                  <a:lnTo>
                    <a:pt x="143178" y="50770"/>
                  </a:lnTo>
                  <a:lnTo>
                    <a:pt x="140101" y="57108"/>
                  </a:lnTo>
                  <a:lnTo>
                    <a:pt x="140033" y="63317"/>
                  </a:lnTo>
                  <a:lnTo>
                    <a:pt x="145250" y="75508"/>
                  </a:lnTo>
                  <a:lnTo>
                    <a:pt x="184505" y="105472"/>
                  </a:lnTo>
                  <a:lnTo>
                    <a:pt x="224279" y="134743"/>
                  </a:lnTo>
                  <a:lnTo>
                    <a:pt x="228664" y="143633"/>
                  </a:lnTo>
                  <a:lnTo>
                    <a:pt x="229834" y="148782"/>
                  </a:lnTo>
                  <a:lnTo>
                    <a:pt x="228629" y="153207"/>
                  </a:lnTo>
                  <a:lnTo>
                    <a:pt x="221999" y="160769"/>
                  </a:lnTo>
                  <a:lnTo>
                    <a:pt x="200581" y="173709"/>
                  </a:lnTo>
                  <a:lnTo>
                    <a:pt x="151805" y="1947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5" name="SMARTInkShape-706"/>
            <p:cNvSpPr/>
            <p:nvPr/>
          </p:nvSpPr>
          <p:spPr>
            <a:xfrm>
              <a:off x="3616635" y="1089422"/>
              <a:ext cx="17748" cy="250032"/>
            </a:xfrm>
            <a:custGeom>
              <a:avLst/>
              <a:gdLst/>
              <a:ahLst/>
              <a:cxnLst/>
              <a:rect l="0" t="0" r="0" b="0"/>
              <a:pathLst>
                <a:path w="17748" h="250032">
                  <a:moveTo>
                    <a:pt x="17747" y="0"/>
                  </a:moveTo>
                  <a:lnTo>
                    <a:pt x="17747" y="4740"/>
                  </a:lnTo>
                  <a:lnTo>
                    <a:pt x="15102" y="9713"/>
                  </a:lnTo>
                  <a:lnTo>
                    <a:pt x="13007" y="12429"/>
                  </a:lnTo>
                  <a:lnTo>
                    <a:pt x="9370" y="53353"/>
                  </a:lnTo>
                  <a:lnTo>
                    <a:pt x="6336" y="85592"/>
                  </a:lnTo>
                  <a:lnTo>
                    <a:pt x="1798" y="126564"/>
                  </a:lnTo>
                  <a:lnTo>
                    <a:pt x="454" y="170123"/>
                  </a:lnTo>
                  <a:lnTo>
                    <a:pt x="0" y="210324"/>
                  </a:lnTo>
                  <a:lnTo>
                    <a:pt x="8818"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6" name="SMARTInkShape-707"/>
            <p:cNvSpPr/>
            <p:nvPr/>
          </p:nvSpPr>
          <p:spPr>
            <a:xfrm>
              <a:off x="3378645" y="1187648"/>
              <a:ext cx="139652" cy="140526"/>
            </a:xfrm>
            <a:custGeom>
              <a:avLst/>
              <a:gdLst/>
              <a:ahLst/>
              <a:cxnLst/>
              <a:rect l="0" t="0" r="0" b="0"/>
              <a:pathLst>
                <a:path w="139652" h="140526">
                  <a:moveTo>
                    <a:pt x="121792" y="0"/>
                  </a:moveTo>
                  <a:lnTo>
                    <a:pt x="99432" y="993"/>
                  </a:lnTo>
                  <a:lnTo>
                    <a:pt x="61509" y="17170"/>
                  </a:lnTo>
                  <a:lnTo>
                    <a:pt x="37895" y="33420"/>
                  </a:lnTo>
                  <a:lnTo>
                    <a:pt x="23071" y="50803"/>
                  </a:lnTo>
                  <a:lnTo>
                    <a:pt x="4028" y="86728"/>
                  </a:lnTo>
                  <a:lnTo>
                    <a:pt x="0" y="101715"/>
                  </a:lnTo>
                  <a:lnTo>
                    <a:pt x="910" y="108490"/>
                  </a:lnTo>
                  <a:lnTo>
                    <a:pt x="7213" y="121309"/>
                  </a:lnTo>
                  <a:lnTo>
                    <a:pt x="19274" y="130975"/>
                  </a:lnTo>
                  <a:lnTo>
                    <a:pt x="34557" y="137587"/>
                  </a:lnTo>
                  <a:lnTo>
                    <a:pt x="51271" y="140525"/>
                  </a:lnTo>
                  <a:lnTo>
                    <a:pt x="92478" y="135498"/>
                  </a:lnTo>
                  <a:lnTo>
                    <a:pt x="139651"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7" name="SMARTInkShape-708"/>
            <p:cNvSpPr/>
            <p:nvPr/>
          </p:nvSpPr>
          <p:spPr>
            <a:xfrm>
              <a:off x="3218314" y="1215101"/>
              <a:ext cx="130319" cy="122173"/>
            </a:xfrm>
            <a:custGeom>
              <a:avLst/>
              <a:gdLst/>
              <a:ahLst/>
              <a:cxnLst/>
              <a:rect l="0" t="0" r="0" b="0"/>
              <a:pathLst>
                <a:path w="130319" h="122173">
                  <a:moveTo>
                    <a:pt x="32092" y="79704"/>
                  </a:moveTo>
                  <a:lnTo>
                    <a:pt x="24404" y="72015"/>
                  </a:lnTo>
                  <a:lnTo>
                    <a:pt x="24982" y="70609"/>
                  </a:lnTo>
                  <a:lnTo>
                    <a:pt x="28271" y="66401"/>
                  </a:lnTo>
                  <a:lnTo>
                    <a:pt x="72082" y="41284"/>
                  </a:lnTo>
                  <a:lnTo>
                    <a:pt x="99633" y="19639"/>
                  </a:lnTo>
                  <a:lnTo>
                    <a:pt x="106759" y="10675"/>
                  </a:lnTo>
                  <a:lnTo>
                    <a:pt x="111334" y="1576"/>
                  </a:lnTo>
                  <a:lnTo>
                    <a:pt x="109724" y="830"/>
                  </a:lnTo>
                  <a:lnTo>
                    <a:pt x="102645" y="0"/>
                  </a:lnTo>
                  <a:lnTo>
                    <a:pt x="78022" y="4273"/>
                  </a:lnTo>
                  <a:lnTo>
                    <a:pt x="55072" y="16564"/>
                  </a:lnTo>
                  <a:lnTo>
                    <a:pt x="16377" y="51361"/>
                  </a:lnTo>
                  <a:lnTo>
                    <a:pt x="5264" y="64131"/>
                  </a:lnTo>
                  <a:lnTo>
                    <a:pt x="325" y="76420"/>
                  </a:lnTo>
                  <a:lnTo>
                    <a:pt x="0" y="81483"/>
                  </a:lnTo>
                  <a:lnTo>
                    <a:pt x="2285" y="89755"/>
                  </a:lnTo>
                  <a:lnTo>
                    <a:pt x="13889" y="104730"/>
                  </a:lnTo>
                  <a:lnTo>
                    <a:pt x="39377" y="116995"/>
                  </a:lnTo>
                  <a:lnTo>
                    <a:pt x="62583" y="122172"/>
                  </a:lnTo>
                  <a:lnTo>
                    <a:pt x="95331" y="116792"/>
                  </a:lnTo>
                  <a:lnTo>
                    <a:pt x="130318" y="1064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8" name="SMARTInkShape-709"/>
            <p:cNvSpPr/>
            <p:nvPr/>
          </p:nvSpPr>
          <p:spPr>
            <a:xfrm>
              <a:off x="3013090" y="1232297"/>
              <a:ext cx="76537" cy="89298"/>
            </a:xfrm>
            <a:custGeom>
              <a:avLst/>
              <a:gdLst/>
              <a:ahLst/>
              <a:cxnLst/>
              <a:rect l="0" t="0" r="0" b="0"/>
              <a:pathLst>
                <a:path w="76537" h="89298">
                  <a:moveTo>
                    <a:pt x="5144" y="0"/>
                  </a:moveTo>
                  <a:lnTo>
                    <a:pt x="0" y="0"/>
                  </a:lnTo>
                  <a:lnTo>
                    <a:pt x="9626" y="0"/>
                  </a:lnTo>
                  <a:lnTo>
                    <a:pt x="46597" y="9676"/>
                  </a:lnTo>
                  <a:lnTo>
                    <a:pt x="67639" y="24361"/>
                  </a:lnTo>
                  <a:lnTo>
                    <a:pt x="70620" y="25170"/>
                  </a:lnTo>
                  <a:lnTo>
                    <a:pt x="72608" y="26702"/>
                  </a:lnTo>
                  <a:lnTo>
                    <a:pt x="74815" y="31050"/>
                  </a:lnTo>
                  <a:lnTo>
                    <a:pt x="76536" y="56588"/>
                  </a:lnTo>
                  <a:lnTo>
                    <a:pt x="73915" y="62523"/>
                  </a:lnTo>
                  <a:lnTo>
                    <a:pt x="54458" y="84585"/>
                  </a:lnTo>
                  <a:lnTo>
                    <a:pt x="40863"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9" name="SMARTInkShape-710"/>
            <p:cNvSpPr/>
            <p:nvPr/>
          </p:nvSpPr>
          <p:spPr>
            <a:xfrm>
              <a:off x="3018234" y="1232297"/>
              <a:ext cx="125017" cy="285751"/>
            </a:xfrm>
            <a:custGeom>
              <a:avLst/>
              <a:gdLst/>
              <a:ahLst/>
              <a:cxnLst/>
              <a:rect l="0" t="0" r="0" b="0"/>
              <a:pathLst>
                <a:path w="125017" h="285751">
                  <a:moveTo>
                    <a:pt x="125016" y="0"/>
                  </a:moveTo>
                  <a:lnTo>
                    <a:pt x="125016" y="22123"/>
                  </a:lnTo>
                  <a:lnTo>
                    <a:pt x="111714" y="60961"/>
                  </a:lnTo>
                  <a:lnTo>
                    <a:pt x="107556" y="103064"/>
                  </a:lnTo>
                  <a:lnTo>
                    <a:pt x="107192" y="147489"/>
                  </a:lnTo>
                  <a:lnTo>
                    <a:pt x="107160" y="189170"/>
                  </a:lnTo>
                  <a:lnTo>
                    <a:pt x="106164" y="225802"/>
                  </a:lnTo>
                  <a:lnTo>
                    <a:pt x="100027" y="237119"/>
                  </a:lnTo>
                  <a:lnTo>
                    <a:pt x="77345" y="269587"/>
                  </a:lnTo>
                  <a:lnTo>
                    <a:pt x="68771" y="273605"/>
                  </a:lnTo>
                  <a:lnTo>
                    <a:pt x="24701" y="284797"/>
                  </a:lnTo>
                  <a:lnTo>
                    <a:pt x="0"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0" name="SMARTInkShape-711"/>
            <p:cNvSpPr/>
            <p:nvPr/>
          </p:nvSpPr>
          <p:spPr>
            <a:xfrm>
              <a:off x="2893219" y="1276945"/>
              <a:ext cx="160626" cy="94361"/>
            </a:xfrm>
            <a:custGeom>
              <a:avLst/>
              <a:gdLst/>
              <a:ahLst/>
              <a:cxnLst/>
              <a:rect l="0" t="0" r="0" b="0"/>
              <a:pathLst>
                <a:path w="160626" h="94361">
                  <a:moveTo>
                    <a:pt x="151804" y="0"/>
                  </a:moveTo>
                  <a:lnTo>
                    <a:pt x="156545" y="4741"/>
                  </a:lnTo>
                  <a:lnTo>
                    <a:pt x="158872" y="9714"/>
                  </a:lnTo>
                  <a:lnTo>
                    <a:pt x="160625" y="22123"/>
                  </a:lnTo>
                  <a:lnTo>
                    <a:pt x="158040" y="27361"/>
                  </a:lnTo>
                  <a:lnTo>
                    <a:pt x="139992" y="51767"/>
                  </a:lnTo>
                  <a:lnTo>
                    <a:pt x="108722" y="74308"/>
                  </a:lnTo>
                  <a:lnTo>
                    <a:pt x="68378" y="86150"/>
                  </a:lnTo>
                  <a:lnTo>
                    <a:pt x="23975" y="94360"/>
                  </a:lnTo>
                  <a:lnTo>
                    <a:pt x="0"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1" name="SMARTInkShape-712"/>
            <p:cNvSpPr/>
            <p:nvPr/>
          </p:nvSpPr>
          <p:spPr>
            <a:xfrm>
              <a:off x="2902148" y="1125141"/>
              <a:ext cx="35720" cy="223073"/>
            </a:xfrm>
            <a:custGeom>
              <a:avLst/>
              <a:gdLst/>
              <a:ahLst/>
              <a:cxnLst/>
              <a:rect l="0" t="0" r="0" b="0"/>
              <a:pathLst>
                <a:path w="35720" h="223073">
                  <a:moveTo>
                    <a:pt x="35719" y="0"/>
                  </a:moveTo>
                  <a:lnTo>
                    <a:pt x="30978" y="4740"/>
                  </a:lnTo>
                  <a:lnTo>
                    <a:pt x="28651" y="9713"/>
                  </a:lnTo>
                  <a:lnTo>
                    <a:pt x="19770" y="48098"/>
                  </a:lnTo>
                  <a:lnTo>
                    <a:pt x="17119" y="89751"/>
                  </a:lnTo>
                  <a:lnTo>
                    <a:pt x="10204" y="129264"/>
                  </a:lnTo>
                  <a:lnTo>
                    <a:pt x="6452" y="167577"/>
                  </a:lnTo>
                  <a:lnTo>
                    <a:pt x="1275" y="193064"/>
                  </a:lnTo>
                  <a:lnTo>
                    <a:pt x="3" y="223072"/>
                  </a:lnTo>
                  <a:lnTo>
                    <a:pt x="0" y="202247"/>
                  </a:lnTo>
                  <a:lnTo>
                    <a:pt x="12429" y="172103"/>
                  </a:lnTo>
                  <a:lnTo>
                    <a:pt x="35719"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2" name="SMARTInkShape-713"/>
            <p:cNvSpPr/>
            <p:nvPr/>
          </p:nvSpPr>
          <p:spPr>
            <a:xfrm>
              <a:off x="2674662" y="1232297"/>
              <a:ext cx="147120" cy="125017"/>
            </a:xfrm>
            <a:custGeom>
              <a:avLst/>
              <a:gdLst/>
              <a:ahLst/>
              <a:cxnLst/>
              <a:rect l="0" t="0" r="0" b="0"/>
              <a:pathLst>
                <a:path w="147120" h="125017">
                  <a:moveTo>
                    <a:pt x="22104" y="0"/>
                  </a:moveTo>
                  <a:lnTo>
                    <a:pt x="8801" y="44647"/>
                  </a:lnTo>
                  <a:lnTo>
                    <a:pt x="0" y="79375"/>
                  </a:lnTo>
                  <a:lnTo>
                    <a:pt x="1696" y="93486"/>
                  </a:lnTo>
                  <a:lnTo>
                    <a:pt x="3538" y="98042"/>
                  </a:lnTo>
                  <a:lnTo>
                    <a:pt x="5758" y="101080"/>
                  </a:lnTo>
                  <a:lnTo>
                    <a:pt x="8229" y="103106"/>
                  </a:lnTo>
                  <a:lnTo>
                    <a:pt x="18914" y="102710"/>
                  </a:lnTo>
                  <a:lnTo>
                    <a:pt x="57542" y="88906"/>
                  </a:lnTo>
                  <a:lnTo>
                    <a:pt x="63589" y="86060"/>
                  </a:lnTo>
                  <a:lnTo>
                    <a:pt x="81579" y="67832"/>
                  </a:lnTo>
                  <a:lnTo>
                    <a:pt x="88225" y="54622"/>
                  </a:lnTo>
                  <a:lnTo>
                    <a:pt x="92170" y="43128"/>
                  </a:lnTo>
                  <a:lnTo>
                    <a:pt x="100142" y="27665"/>
                  </a:lnTo>
                  <a:lnTo>
                    <a:pt x="102011" y="19796"/>
                  </a:lnTo>
                  <a:lnTo>
                    <a:pt x="102164" y="20143"/>
                  </a:lnTo>
                  <a:lnTo>
                    <a:pt x="102334" y="23174"/>
                  </a:lnTo>
                  <a:lnTo>
                    <a:pt x="99764" y="27828"/>
                  </a:lnTo>
                  <a:lnTo>
                    <a:pt x="95315" y="35188"/>
                  </a:lnTo>
                  <a:lnTo>
                    <a:pt x="87019" y="61521"/>
                  </a:lnTo>
                  <a:lnTo>
                    <a:pt x="85087" y="86125"/>
                  </a:lnTo>
                  <a:lnTo>
                    <a:pt x="87468" y="95494"/>
                  </a:lnTo>
                  <a:lnTo>
                    <a:pt x="97082" y="109593"/>
                  </a:lnTo>
                  <a:lnTo>
                    <a:pt x="105615" y="118902"/>
                  </a:lnTo>
                  <a:lnTo>
                    <a:pt x="114121" y="122299"/>
                  </a:lnTo>
                  <a:lnTo>
                    <a:pt x="147119"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3" name="SMARTInkShape-714"/>
            <p:cNvSpPr/>
            <p:nvPr/>
          </p:nvSpPr>
          <p:spPr>
            <a:xfrm>
              <a:off x="2449892" y="1169789"/>
              <a:ext cx="109699" cy="187525"/>
            </a:xfrm>
            <a:custGeom>
              <a:avLst/>
              <a:gdLst/>
              <a:ahLst/>
              <a:cxnLst/>
              <a:rect l="0" t="0" r="0" b="0"/>
              <a:pathLst>
                <a:path w="109699" h="187525">
                  <a:moveTo>
                    <a:pt x="86139" y="0"/>
                  </a:moveTo>
                  <a:lnTo>
                    <a:pt x="78451" y="0"/>
                  </a:lnTo>
                  <a:lnTo>
                    <a:pt x="38518" y="19427"/>
                  </a:lnTo>
                  <a:lnTo>
                    <a:pt x="19334" y="31455"/>
                  </a:lnTo>
                  <a:lnTo>
                    <a:pt x="3947" y="52976"/>
                  </a:lnTo>
                  <a:lnTo>
                    <a:pt x="0" y="62571"/>
                  </a:lnTo>
                  <a:lnTo>
                    <a:pt x="932" y="67511"/>
                  </a:lnTo>
                  <a:lnTo>
                    <a:pt x="7259" y="78291"/>
                  </a:lnTo>
                  <a:lnTo>
                    <a:pt x="11724" y="81960"/>
                  </a:lnTo>
                  <a:lnTo>
                    <a:pt x="48387" y="97812"/>
                  </a:lnTo>
                  <a:lnTo>
                    <a:pt x="89890" y="113432"/>
                  </a:lnTo>
                  <a:lnTo>
                    <a:pt x="102027" y="123505"/>
                  </a:lnTo>
                  <a:lnTo>
                    <a:pt x="108084" y="131951"/>
                  </a:lnTo>
                  <a:lnTo>
                    <a:pt x="109698" y="135592"/>
                  </a:lnTo>
                  <a:lnTo>
                    <a:pt x="108847" y="144930"/>
                  </a:lnTo>
                  <a:lnTo>
                    <a:pt x="107231" y="150198"/>
                  </a:lnTo>
                  <a:lnTo>
                    <a:pt x="103177" y="154702"/>
                  </a:lnTo>
                  <a:lnTo>
                    <a:pt x="61228" y="181451"/>
                  </a:lnTo>
                  <a:lnTo>
                    <a:pt x="41491" y="1875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4" name="SMARTInkShape-715"/>
            <p:cNvSpPr/>
            <p:nvPr/>
          </p:nvSpPr>
          <p:spPr>
            <a:xfrm>
              <a:off x="2089659" y="1080492"/>
              <a:ext cx="136612" cy="267892"/>
            </a:xfrm>
            <a:custGeom>
              <a:avLst/>
              <a:gdLst/>
              <a:ahLst/>
              <a:cxnLst/>
              <a:rect l="0" t="0" r="0" b="0"/>
              <a:pathLst>
                <a:path w="136612" h="267892">
                  <a:moveTo>
                    <a:pt x="44536" y="0"/>
                  </a:moveTo>
                  <a:lnTo>
                    <a:pt x="41890" y="26029"/>
                  </a:lnTo>
                  <a:lnTo>
                    <a:pt x="36848" y="62358"/>
                  </a:lnTo>
                  <a:lnTo>
                    <a:pt x="29715" y="98197"/>
                  </a:lnTo>
                  <a:lnTo>
                    <a:pt x="24631" y="139231"/>
                  </a:lnTo>
                  <a:lnTo>
                    <a:pt x="17141" y="174868"/>
                  </a:lnTo>
                  <a:lnTo>
                    <a:pt x="9913" y="215623"/>
                  </a:lnTo>
                  <a:lnTo>
                    <a:pt x="8150" y="233663"/>
                  </a:lnTo>
                  <a:lnTo>
                    <a:pt x="1172" y="247680"/>
                  </a:lnTo>
                  <a:lnTo>
                    <a:pt x="744" y="246479"/>
                  </a:lnTo>
                  <a:lnTo>
                    <a:pt x="0" y="224967"/>
                  </a:lnTo>
                  <a:lnTo>
                    <a:pt x="9402" y="198508"/>
                  </a:lnTo>
                  <a:lnTo>
                    <a:pt x="19330" y="184799"/>
                  </a:lnTo>
                  <a:lnTo>
                    <a:pt x="41367" y="168857"/>
                  </a:lnTo>
                  <a:lnTo>
                    <a:pt x="79629" y="150433"/>
                  </a:lnTo>
                  <a:lnTo>
                    <a:pt x="102118" y="145114"/>
                  </a:lnTo>
                  <a:lnTo>
                    <a:pt x="108721" y="146352"/>
                  </a:lnTo>
                  <a:lnTo>
                    <a:pt x="121349" y="153020"/>
                  </a:lnTo>
                  <a:lnTo>
                    <a:pt x="130931" y="165243"/>
                  </a:lnTo>
                  <a:lnTo>
                    <a:pt x="134874" y="172670"/>
                  </a:lnTo>
                  <a:lnTo>
                    <a:pt x="136611" y="188859"/>
                  </a:lnTo>
                  <a:lnTo>
                    <a:pt x="131431" y="231505"/>
                  </a:lnTo>
                  <a:lnTo>
                    <a:pt x="126193" y="251112"/>
                  </a:lnTo>
                  <a:lnTo>
                    <a:pt x="126755" y="254721"/>
                  </a:lnTo>
                  <a:lnTo>
                    <a:pt x="133833" y="2678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5" name="SMARTInkShape-716"/>
            <p:cNvSpPr/>
            <p:nvPr/>
          </p:nvSpPr>
          <p:spPr>
            <a:xfrm>
              <a:off x="1893094" y="1214437"/>
              <a:ext cx="116086" cy="151806"/>
            </a:xfrm>
            <a:custGeom>
              <a:avLst/>
              <a:gdLst/>
              <a:ahLst/>
              <a:cxnLst/>
              <a:rect l="0" t="0" r="0" b="0"/>
              <a:pathLst>
                <a:path w="116086" h="151806">
                  <a:moveTo>
                    <a:pt x="116085" y="0"/>
                  </a:moveTo>
                  <a:lnTo>
                    <a:pt x="103657" y="0"/>
                  </a:lnTo>
                  <a:lnTo>
                    <a:pt x="66157" y="20118"/>
                  </a:lnTo>
                  <a:lnTo>
                    <a:pt x="59168" y="26470"/>
                  </a:lnTo>
                  <a:lnTo>
                    <a:pt x="57305" y="29553"/>
                  </a:lnTo>
                  <a:lnTo>
                    <a:pt x="57880" y="40916"/>
                  </a:lnTo>
                  <a:lnTo>
                    <a:pt x="62435" y="54896"/>
                  </a:lnTo>
                  <a:lnTo>
                    <a:pt x="94928" y="99375"/>
                  </a:lnTo>
                  <a:lnTo>
                    <a:pt x="97249" y="109591"/>
                  </a:lnTo>
                  <a:lnTo>
                    <a:pt x="96582" y="112749"/>
                  </a:lnTo>
                  <a:lnTo>
                    <a:pt x="90904" y="121932"/>
                  </a:lnTo>
                  <a:lnTo>
                    <a:pt x="85712" y="127945"/>
                  </a:lnTo>
                  <a:lnTo>
                    <a:pt x="43549" y="145848"/>
                  </a:lnTo>
                  <a:lnTo>
                    <a:pt x="0"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6" name="SMARTInkShape-717"/>
            <p:cNvSpPr/>
            <p:nvPr/>
          </p:nvSpPr>
          <p:spPr>
            <a:xfrm>
              <a:off x="1732359" y="1206696"/>
              <a:ext cx="123323" cy="132758"/>
            </a:xfrm>
            <a:custGeom>
              <a:avLst/>
              <a:gdLst/>
              <a:ahLst/>
              <a:cxnLst/>
              <a:rect l="0" t="0" r="0" b="0"/>
              <a:pathLst>
                <a:path w="123323" h="132758">
                  <a:moveTo>
                    <a:pt x="0" y="43460"/>
                  </a:moveTo>
                  <a:lnTo>
                    <a:pt x="12429" y="23343"/>
                  </a:lnTo>
                  <a:lnTo>
                    <a:pt x="49929" y="4828"/>
                  </a:lnTo>
                  <a:lnTo>
                    <a:pt x="81411" y="0"/>
                  </a:lnTo>
                  <a:lnTo>
                    <a:pt x="104489" y="156"/>
                  </a:lnTo>
                  <a:lnTo>
                    <a:pt x="108355" y="1692"/>
                  </a:lnTo>
                  <a:lnTo>
                    <a:pt x="110932" y="3709"/>
                  </a:lnTo>
                  <a:lnTo>
                    <a:pt x="119299" y="20768"/>
                  </a:lnTo>
                  <a:lnTo>
                    <a:pt x="123322" y="44674"/>
                  </a:lnTo>
                  <a:lnTo>
                    <a:pt x="121617" y="56567"/>
                  </a:lnTo>
                  <a:lnTo>
                    <a:pt x="118544" y="67145"/>
                  </a:lnTo>
                  <a:lnTo>
                    <a:pt x="116302" y="107288"/>
                  </a:lnTo>
                  <a:lnTo>
                    <a:pt x="116086" y="1327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7" name="SMARTInkShape-718"/>
            <p:cNvSpPr/>
            <p:nvPr/>
          </p:nvSpPr>
          <p:spPr>
            <a:xfrm>
              <a:off x="1741289" y="1035844"/>
              <a:ext cx="8563" cy="312540"/>
            </a:xfrm>
            <a:custGeom>
              <a:avLst/>
              <a:gdLst/>
              <a:ahLst/>
              <a:cxnLst/>
              <a:rect l="0" t="0" r="0" b="0"/>
              <a:pathLst>
                <a:path w="8563" h="312540">
                  <a:moveTo>
                    <a:pt x="0" y="0"/>
                  </a:moveTo>
                  <a:lnTo>
                    <a:pt x="992" y="17215"/>
                  </a:lnTo>
                  <a:lnTo>
                    <a:pt x="7068" y="51576"/>
                  </a:lnTo>
                  <a:lnTo>
                    <a:pt x="8562" y="96067"/>
                  </a:lnTo>
                  <a:lnTo>
                    <a:pt x="2720" y="133518"/>
                  </a:lnTo>
                  <a:lnTo>
                    <a:pt x="537" y="174871"/>
                  </a:lnTo>
                  <a:lnTo>
                    <a:pt x="159" y="210564"/>
                  </a:lnTo>
                  <a:lnTo>
                    <a:pt x="31" y="254031"/>
                  </a:lnTo>
                  <a:lnTo>
                    <a:pt x="0" y="3125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8" name="SMARTInkShape-719"/>
            <p:cNvSpPr/>
            <p:nvPr/>
          </p:nvSpPr>
          <p:spPr>
            <a:xfrm>
              <a:off x="1598414" y="1232297"/>
              <a:ext cx="17697" cy="107157"/>
            </a:xfrm>
            <a:custGeom>
              <a:avLst/>
              <a:gdLst/>
              <a:ahLst/>
              <a:cxnLst/>
              <a:rect l="0" t="0" r="0" b="0"/>
              <a:pathLst>
                <a:path w="17697" h="107157">
                  <a:moveTo>
                    <a:pt x="8930" y="0"/>
                  </a:moveTo>
                  <a:lnTo>
                    <a:pt x="13670" y="4740"/>
                  </a:lnTo>
                  <a:lnTo>
                    <a:pt x="15997" y="12359"/>
                  </a:lnTo>
                  <a:lnTo>
                    <a:pt x="17696" y="52017"/>
                  </a:lnTo>
                  <a:lnTo>
                    <a:pt x="16846" y="88283"/>
                  </a:lnTo>
                  <a:lnTo>
                    <a:pt x="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9" name="SMARTInkShape-720"/>
            <p:cNvSpPr/>
            <p:nvPr/>
          </p:nvSpPr>
          <p:spPr>
            <a:xfrm>
              <a:off x="1410891" y="1196578"/>
              <a:ext cx="98227" cy="155333"/>
            </a:xfrm>
            <a:custGeom>
              <a:avLst/>
              <a:gdLst/>
              <a:ahLst/>
              <a:cxnLst/>
              <a:rect l="0" t="0" r="0" b="0"/>
              <a:pathLst>
                <a:path w="98227" h="155333">
                  <a:moveTo>
                    <a:pt x="0" y="26789"/>
                  </a:moveTo>
                  <a:lnTo>
                    <a:pt x="0" y="31530"/>
                  </a:lnTo>
                  <a:lnTo>
                    <a:pt x="11023" y="74384"/>
                  </a:lnTo>
                  <a:lnTo>
                    <a:pt x="16959" y="115482"/>
                  </a:lnTo>
                  <a:lnTo>
                    <a:pt x="17824" y="154119"/>
                  </a:lnTo>
                  <a:lnTo>
                    <a:pt x="16843" y="155332"/>
                  </a:lnTo>
                  <a:lnTo>
                    <a:pt x="15197" y="155149"/>
                  </a:lnTo>
                  <a:lnTo>
                    <a:pt x="13108" y="154034"/>
                  </a:lnTo>
                  <a:lnTo>
                    <a:pt x="11715" y="152299"/>
                  </a:lnTo>
                  <a:lnTo>
                    <a:pt x="10168" y="147725"/>
                  </a:lnTo>
                  <a:lnTo>
                    <a:pt x="9038" y="113703"/>
                  </a:lnTo>
                  <a:lnTo>
                    <a:pt x="13702" y="93331"/>
                  </a:lnTo>
                  <a:lnTo>
                    <a:pt x="32288" y="61541"/>
                  </a:lnTo>
                  <a:lnTo>
                    <a:pt x="68576" y="22111"/>
                  </a:lnTo>
                  <a:lnTo>
                    <a:pt x="9822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0" name="SMARTInkShape-721"/>
            <p:cNvSpPr/>
            <p:nvPr/>
          </p:nvSpPr>
          <p:spPr>
            <a:xfrm>
              <a:off x="1134070" y="1002509"/>
              <a:ext cx="221728" cy="357407"/>
            </a:xfrm>
            <a:custGeom>
              <a:avLst/>
              <a:gdLst/>
              <a:ahLst/>
              <a:cxnLst/>
              <a:rect l="0" t="0" r="0" b="0"/>
              <a:pathLst>
                <a:path w="221728" h="357407">
                  <a:moveTo>
                    <a:pt x="0" y="95842"/>
                  </a:moveTo>
                  <a:lnTo>
                    <a:pt x="0" y="61549"/>
                  </a:lnTo>
                  <a:lnTo>
                    <a:pt x="9481" y="40041"/>
                  </a:lnTo>
                  <a:lnTo>
                    <a:pt x="27365" y="26063"/>
                  </a:lnTo>
                  <a:lnTo>
                    <a:pt x="69788" y="5660"/>
                  </a:lnTo>
                  <a:lnTo>
                    <a:pt x="102478" y="0"/>
                  </a:lnTo>
                  <a:lnTo>
                    <a:pt x="132560" y="3063"/>
                  </a:lnTo>
                  <a:lnTo>
                    <a:pt x="150843" y="10254"/>
                  </a:lnTo>
                  <a:lnTo>
                    <a:pt x="154140" y="14971"/>
                  </a:lnTo>
                  <a:lnTo>
                    <a:pt x="157804" y="28150"/>
                  </a:lnTo>
                  <a:lnTo>
                    <a:pt x="155126" y="57044"/>
                  </a:lnTo>
                  <a:lnTo>
                    <a:pt x="145343" y="76614"/>
                  </a:lnTo>
                  <a:lnTo>
                    <a:pt x="109036" y="120293"/>
                  </a:lnTo>
                  <a:lnTo>
                    <a:pt x="80927" y="148857"/>
                  </a:lnTo>
                  <a:lnTo>
                    <a:pt x="114874" y="142279"/>
                  </a:lnTo>
                  <a:lnTo>
                    <a:pt x="153991" y="140844"/>
                  </a:lnTo>
                  <a:lnTo>
                    <a:pt x="183982" y="150076"/>
                  </a:lnTo>
                  <a:lnTo>
                    <a:pt x="192108" y="156803"/>
                  </a:lnTo>
                  <a:lnTo>
                    <a:pt x="207293" y="182256"/>
                  </a:lnTo>
                  <a:lnTo>
                    <a:pt x="219833" y="221442"/>
                  </a:lnTo>
                  <a:lnTo>
                    <a:pt x="221727" y="234677"/>
                  </a:lnTo>
                  <a:lnTo>
                    <a:pt x="213313" y="262766"/>
                  </a:lnTo>
                  <a:lnTo>
                    <a:pt x="186554" y="305829"/>
                  </a:lnTo>
                  <a:lnTo>
                    <a:pt x="173533" y="321792"/>
                  </a:lnTo>
                  <a:lnTo>
                    <a:pt x="129602" y="347217"/>
                  </a:lnTo>
                  <a:lnTo>
                    <a:pt x="101570" y="357406"/>
                  </a:lnTo>
                  <a:lnTo>
                    <a:pt x="90452" y="356622"/>
                  </a:lnTo>
                  <a:lnTo>
                    <a:pt x="82204" y="352966"/>
                  </a:lnTo>
                  <a:lnTo>
                    <a:pt x="68824" y="342534"/>
                  </a:lnTo>
                  <a:lnTo>
                    <a:pt x="65315" y="334137"/>
                  </a:lnTo>
                  <a:lnTo>
                    <a:pt x="62508" y="3190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1" name="SMARTInkShape-722"/>
            <p:cNvSpPr/>
            <p:nvPr/>
          </p:nvSpPr>
          <p:spPr>
            <a:xfrm>
              <a:off x="1135312" y="1035953"/>
              <a:ext cx="61267" cy="366009"/>
            </a:xfrm>
            <a:custGeom>
              <a:avLst/>
              <a:gdLst/>
              <a:ahLst/>
              <a:cxnLst/>
              <a:rect l="0" t="0" r="0" b="0"/>
              <a:pathLst>
                <a:path w="61267" h="366009">
                  <a:moveTo>
                    <a:pt x="7688" y="8820"/>
                  </a:moveTo>
                  <a:lnTo>
                    <a:pt x="7688" y="259"/>
                  </a:lnTo>
                  <a:lnTo>
                    <a:pt x="2947" y="0"/>
                  </a:lnTo>
                  <a:lnTo>
                    <a:pt x="1551" y="956"/>
                  </a:lnTo>
                  <a:lnTo>
                    <a:pt x="620" y="2585"/>
                  </a:lnTo>
                  <a:lnTo>
                    <a:pt x="0" y="4663"/>
                  </a:lnTo>
                  <a:lnTo>
                    <a:pt x="578" y="6049"/>
                  </a:lnTo>
                  <a:lnTo>
                    <a:pt x="1956" y="6973"/>
                  </a:lnTo>
                  <a:lnTo>
                    <a:pt x="3867" y="7589"/>
                  </a:lnTo>
                  <a:lnTo>
                    <a:pt x="5140" y="8991"/>
                  </a:lnTo>
                  <a:lnTo>
                    <a:pt x="6556" y="13196"/>
                  </a:lnTo>
                  <a:lnTo>
                    <a:pt x="8456" y="23979"/>
                  </a:lnTo>
                  <a:lnTo>
                    <a:pt x="12329" y="29779"/>
                  </a:lnTo>
                  <a:lnTo>
                    <a:pt x="20982" y="72384"/>
                  </a:lnTo>
                  <a:lnTo>
                    <a:pt x="28935" y="107911"/>
                  </a:lnTo>
                  <a:lnTo>
                    <a:pt x="39519" y="145950"/>
                  </a:lnTo>
                  <a:lnTo>
                    <a:pt x="45285" y="190211"/>
                  </a:lnTo>
                  <a:lnTo>
                    <a:pt x="47635" y="198209"/>
                  </a:lnTo>
                  <a:lnTo>
                    <a:pt x="46203" y="233166"/>
                  </a:lnTo>
                  <a:lnTo>
                    <a:pt x="44235" y="270203"/>
                  </a:lnTo>
                  <a:lnTo>
                    <a:pt x="48393" y="306312"/>
                  </a:lnTo>
                  <a:lnTo>
                    <a:pt x="51990" y="348301"/>
                  </a:lnTo>
                  <a:lnTo>
                    <a:pt x="54828" y="355823"/>
                  </a:lnTo>
                  <a:lnTo>
                    <a:pt x="61266" y="3660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133" name="SMARTInkShape-723"/>
          <p:cNvSpPr/>
          <p:nvPr/>
        </p:nvSpPr>
        <p:spPr>
          <a:xfrm>
            <a:off x="367392" y="1160860"/>
            <a:ext cx="613477" cy="1777008"/>
          </a:xfrm>
          <a:custGeom>
            <a:avLst/>
            <a:gdLst/>
            <a:ahLst/>
            <a:cxnLst/>
            <a:rect l="0" t="0" r="0" b="0"/>
            <a:pathLst>
              <a:path w="613477" h="1777008">
                <a:moveTo>
                  <a:pt x="364842" y="1777007"/>
                </a:moveTo>
                <a:lnTo>
                  <a:pt x="357154" y="1777007"/>
                </a:lnTo>
                <a:lnTo>
                  <a:pt x="363710" y="1777007"/>
                </a:lnTo>
                <a:lnTo>
                  <a:pt x="352314" y="1764578"/>
                </a:lnTo>
                <a:lnTo>
                  <a:pt x="344061" y="1761561"/>
                </a:lnTo>
                <a:lnTo>
                  <a:pt x="334770" y="1759228"/>
                </a:lnTo>
                <a:lnTo>
                  <a:pt x="322969" y="1751344"/>
                </a:lnTo>
                <a:lnTo>
                  <a:pt x="309331" y="1737874"/>
                </a:lnTo>
                <a:lnTo>
                  <a:pt x="277750" y="1694453"/>
                </a:lnTo>
                <a:lnTo>
                  <a:pt x="249412" y="1655344"/>
                </a:lnTo>
                <a:lnTo>
                  <a:pt x="229557" y="1621161"/>
                </a:lnTo>
                <a:lnTo>
                  <a:pt x="206820" y="1576779"/>
                </a:lnTo>
                <a:lnTo>
                  <a:pt x="189357" y="1542068"/>
                </a:lnTo>
                <a:lnTo>
                  <a:pt x="170473" y="1501698"/>
                </a:lnTo>
                <a:lnTo>
                  <a:pt x="152789" y="1462866"/>
                </a:lnTo>
                <a:lnTo>
                  <a:pt x="130971" y="1427167"/>
                </a:lnTo>
                <a:lnTo>
                  <a:pt x="114979" y="1383892"/>
                </a:lnTo>
                <a:lnTo>
                  <a:pt x="108577" y="1357250"/>
                </a:lnTo>
                <a:lnTo>
                  <a:pt x="101388" y="1325212"/>
                </a:lnTo>
                <a:lnTo>
                  <a:pt x="89337" y="1289593"/>
                </a:lnTo>
                <a:lnTo>
                  <a:pt x="79482" y="1252249"/>
                </a:lnTo>
                <a:lnTo>
                  <a:pt x="70278" y="1208773"/>
                </a:lnTo>
                <a:lnTo>
                  <a:pt x="61267" y="1173402"/>
                </a:lnTo>
                <a:lnTo>
                  <a:pt x="49333" y="1134783"/>
                </a:lnTo>
                <a:lnTo>
                  <a:pt x="38414" y="1092355"/>
                </a:lnTo>
                <a:lnTo>
                  <a:pt x="35620" y="1059533"/>
                </a:lnTo>
                <a:lnTo>
                  <a:pt x="34967" y="1026197"/>
                </a:lnTo>
                <a:lnTo>
                  <a:pt x="29858" y="987344"/>
                </a:lnTo>
                <a:lnTo>
                  <a:pt x="20236" y="947549"/>
                </a:lnTo>
                <a:lnTo>
                  <a:pt x="17306" y="908380"/>
                </a:lnTo>
                <a:lnTo>
                  <a:pt x="11987" y="867459"/>
                </a:lnTo>
                <a:lnTo>
                  <a:pt x="8511" y="824576"/>
                </a:lnTo>
                <a:lnTo>
                  <a:pt x="5178" y="786413"/>
                </a:lnTo>
                <a:lnTo>
                  <a:pt x="0" y="745472"/>
                </a:lnTo>
                <a:lnTo>
                  <a:pt x="5114" y="703319"/>
                </a:lnTo>
                <a:lnTo>
                  <a:pt x="6902" y="660497"/>
                </a:lnTo>
                <a:lnTo>
                  <a:pt x="10152" y="617852"/>
                </a:lnTo>
                <a:lnTo>
                  <a:pt x="15314" y="580766"/>
                </a:lnTo>
                <a:lnTo>
                  <a:pt x="23463" y="544777"/>
                </a:lnTo>
                <a:lnTo>
                  <a:pt x="34627" y="509005"/>
                </a:lnTo>
                <a:lnTo>
                  <a:pt x="43214" y="465337"/>
                </a:lnTo>
                <a:lnTo>
                  <a:pt x="55651" y="427383"/>
                </a:lnTo>
                <a:lnTo>
                  <a:pt x="72857" y="385589"/>
                </a:lnTo>
                <a:lnTo>
                  <a:pt x="88820" y="354027"/>
                </a:lnTo>
                <a:lnTo>
                  <a:pt x="116733" y="311363"/>
                </a:lnTo>
                <a:lnTo>
                  <a:pt x="149999" y="269695"/>
                </a:lnTo>
                <a:lnTo>
                  <a:pt x="192499" y="232225"/>
                </a:lnTo>
                <a:lnTo>
                  <a:pt x="234369" y="199879"/>
                </a:lnTo>
                <a:lnTo>
                  <a:pt x="278643" y="172602"/>
                </a:lnTo>
                <a:lnTo>
                  <a:pt x="320602" y="150194"/>
                </a:lnTo>
                <a:lnTo>
                  <a:pt x="357828" y="134125"/>
                </a:lnTo>
                <a:lnTo>
                  <a:pt x="383269" y="127714"/>
                </a:lnTo>
                <a:lnTo>
                  <a:pt x="427425" y="119234"/>
                </a:lnTo>
                <a:lnTo>
                  <a:pt x="467268" y="116500"/>
                </a:lnTo>
                <a:lnTo>
                  <a:pt x="509327" y="116122"/>
                </a:lnTo>
                <a:lnTo>
                  <a:pt x="548951" y="116088"/>
                </a:lnTo>
                <a:lnTo>
                  <a:pt x="592324" y="116085"/>
                </a:lnTo>
                <a:lnTo>
                  <a:pt x="596892" y="116085"/>
                </a:lnTo>
                <a:lnTo>
                  <a:pt x="592238" y="116085"/>
                </a:lnTo>
                <a:lnTo>
                  <a:pt x="590853" y="115093"/>
                </a:lnTo>
                <a:lnTo>
                  <a:pt x="583709" y="103656"/>
                </a:lnTo>
                <a:lnTo>
                  <a:pt x="578533" y="100639"/>
                </a:lnTo>
                <a:lnTo>
                  <a:pt x="572925" y="98306"/>
                </a:lnTo>
                <a:lnTo>
                  <a:pt x="530518" y="64649"/>
                </a:lnTo>
                <a:lnTo>
                  <a:pt x="509874" y="48543"/>
                </a:lnTo>
                <a:lnTo>
                  <a:pt x="491754" y="42771"/>
                </a:lnTo>
                <a:lnTo>
                  <a:pt x="447305" y="2092"/>
                </a:lnTo>
                <a:lnTo>
                  <a:pt x="445210" y="0"/>
                </a:lnTo>
                <a:lnTo>
                  <a:pt x="449950" y="4740"/>
                </a:lnTo>
                <a:lnTo>
                  <a:pt x="454923" y="7067"/>
                </a:lnTo>
                <a:lnTo>
                  <a:pt x="457638" y="7688"/>
                </a:lnTo>
                <a:lnTo>
                  <a:pt x="502122" y="31831"/>
                </a:lnTo>
                <a:lnTo>
                  <a:pt x="518737" y="35559"/>
                </a:lnTo>
                <a:lnTo>
                  <a:pt x="558691" y="56664"/>
                </a:lnTo>
                <a:lnTo>
                  <a:pt x="587867" y="80371"/>
                </a:lnTo>
                <a:lnTo>
                  <a:pt x="599948" y="92274"/>
                </a:lnTo>
                <a:lnTo>
                  <a:pt x="603279" y="100872"/>
                </a:lnTo>
                <a:lnTo>
                  <a:pt x="605752" y="110316"/>
                </a:lnTo>
                <a:lnTo>
                  <a:pt x="612778" y="124463"/>
                </a:lnTo>
                <a:lnTo>
                  <a:pt x="613476" y="127624"/>
                </a:lnTo>
                <a:lnTo>
                  <a:pt x="611607" y="136427"/>
                </a:lnTo>
                <a:lnTo>
                  <a:pt x="604976" y="149894"/>
                </a:lnTo>
                <a:lnTo>
                  <a:pt x="579130" y="189567"/>
                </a:lnTo>
                <a:lnTo>
                  <a:pt x="572198" y="199345"/>
                </a:lnTo>
                <a:lnTo>
                  <a:pt x="554225" y="216353"/>
                </a:lnTo>
                <a:lnTo>
                  <a:pt x="528271" y="249851"/>
                </a:lnTo>
                <a:lnTo>
                  <a:pt x="526109" y="257161"/>
                </a:lnTo>
                <a:lnTo>
                  <a:pt x="517935" y="266491"/>
                </a:lnTo>
                <a:lnTo>
                  <a:pt x="515909" y="274743"/>
                </a:lnTo>
                <a:lnTo>
                  <a:pt x="510586" y="283039"/>
                </a:lnTo>
                <a:lnTo>
                  <a:pt x="508095" y="292950"/>
                </a:lnTo>
                <a:lnTo>
                  <a:pt x="507717" y="3036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loss of land and way of life</a:t>
            </a:r>
            <a:endParaRPr lang="en-CA" dirty="0"/>
          </a:p>
        </p:txBody>
      </p:sp>
      <p:sp>
        <p:nvSpPr>
          <p:cNvPr id="3" name="Content Placeholder 2"/>
          <p:cNvSpPr>
            <a:spLocks noGrp="1"/>
          </p:cNvSpPr>
          <p:nvPr>
            <p:ph idx="1"/>
          </p:nvPr>
        </p:nvSpPr>
        <p:spPr/>
        <p:txBody>
          <a:bodyPr>
            <a:normAutofit fontScale="85000" lnSpcReduction="20000"/>
          </a:bodyPr>
          <a:lstStyle/>
          <a:p>
            <a:r>
              <a:rPr lang="en-CA" sz="3100" dirty="0" smtClean="0"/>
              <a:t>Particularly in the regions of the province of Canada, and in the Atlantic crowned colonies. Aboriginals were made to leave fertile land (for crowing crops) and land next to useful resources (such as water or other sources of food). </a:t>
            </a:r>
          </a:p>
          <a:p>
            <a:endParaRPr lang="fr-CA" sz="3100" dirty="0" smtClean="0"/>
          </a:p>
          <a:p>
            <a:r>
              <a:rPr lang="en-CA" sz="3100" dirty="0" smtClean="0"/>
              <a:t>The colonial government gave the Aboriginals a certain area of land (later known as </a:t>
            </a:r>
            <a:r>
              <a:rPr lang="en-CA" sz="3100" b="1" u="sng" dirty="0" smtClean="0"/>
              <a:t>reserves</a:t>
            </a:r>
            <a:r>
              <a:rPr lang="en-CA" sz="3100" dirty="0" smtClean="0"/>
              <a:t>). These areas were usually isolated from others, far away from many natural resources, and very small. </a:t>
            </a:r>
          </a:p>
          <a:p>
            <a:endParaRPr lang="en-CA" dirty="0" smtClean="0"/>
          </a:p>
          <a:p>
            <a:endParaRPr lang="en-CA" dirty="0"/>
          </a:p>
          <a:p>
            <a:pPr marL="0" indent="0">
              <a:buNone/>
            </a:pPr>
            <a:r>
              <a:rPr lang="en-CA" sz="2300" dirty="0">
                <a:hlinkClick r:id="rId2"/>
              </a:rPr>
              <a:t>https://</a:t>
            </a:r>
            <a:r>
              <a:rPr lang="en-CA" sz="2300" dirty="0" smtClean="0">
                <a:hlinkClick r:id="rId2"/>
              </a:rPr>
              <a:t>www.youtube.com/watch?v=RQr9zpCWe5Q</a:t>
            </a:r>
            <a:endParaRPr lang="en-CA" sz="2300" dirty="0" smtClean="0"/>
          </a:p>
          <a:p>
            <a:pPr marL="0" indent="0">
              <a:buNone/>
            </a:pPr>
            <a:endParaRPr lang="en-CA" sz="2300" dirty="0" smtClean="0"/>
          </a:p>
          <a:p>
            <a:endParaRPr lang="en-CA" dirty="0" smtClean="0"/>
          </a:p>
          <a:p>
            <a:pPr>
              <a:buNone/>
            </a:pPr>
            <a:endParaRPr lang="fr-CA" sz="19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loss of their Population</a:t>
            </a:r>
            <a:endParaRPr lang="en-CA" dirty="0"/>
          </a:p>
        </p:txBody>
      </p:sp>
      <p:sp>
        <p:nvSpPr>
          <p:cNvPr id="3" name="Content Placeholder 2"/>
          <p:cNvSpPr>
            <a:spLocks noGrp="1"/>
          </p:cNvSpPr>
          <p:nvPr>
            <p:ph idx="1"/>
          </p:nvPr>
        </p:nvSpPr>
        <p:spPr>
          <a:xfrm>
            <a:off x="457200" y="1646236"/>
            <a:ext cx="8229600" cy="5095132"/>
          </a:xfrm>
        </p:spPr>
        <p:txBody>
          <a:bodyPr>
            <a:normAutofit fontScale="85000" lnSpcReduction="20000"/>
          </a:bodyPr>
          <a:lstStyle/>
          <a:p>
            <a:r>
              <a:rPr lang="en-CA" dirty="0" smtClean="0"/>
              <a:t>After initial contact, many aboriginals died from disease (ex. Tuberculosis) because they did not have the resistance against these European sicknesses.</a:t>
            </a:r>
          </a:p>
          <a:p>
            <a:pPr lvl="1"/>
            <a:r>
              <a:rPr lang="en-CA" dirty="0" smtClean="0"/>
              <a:t>	</a:t>
            </a:r>
            <a:r>
              <a:rPr lang="en-CA" b="1" u="sng" dirty="0" smtClean="0"/>
              <a:t>resistance</a:t>
            </a:r>
            <a:r>
              <a:rPr lang="en-CA" dirty="0" smtClean="0"/>
              <a:t> – The body’s ability to fight off certain sicknesses efficiently.  </a:t>
            </a:r>
          </a:p>
          <a:p>
            <a:pPr lvl="1"/>
            <a:endParaRPr lang="en-CA" dirty="0" smtClean="0"/>
          </a:p>
          <a:p>
            <a:r>
              <a:rPr lang="en-CA" dirty="0" smtClean="0"/>
              <a:t>Many died of famine because their resources were overhunted for the fur trade. </a:t>
            </a:r>
          </a:p>
          <a:p>
            <a:endParaRPr lang="en-CA" dirty="0" smtClean="0"/>
          </a:p>
          <a:p>
            <a:r>
              <a:rPr lang="en-CA" dirty="0" smtClean="0"/>
              <a:t>Rarely, though in some cases, there was loss of life due to conflict between Aboriginals and European settlers. </a:t>
            </a:r>
          </a:p>
          <a:p>
            <a:endParaRPr lang="en-CA" dirty="0" smtClean="0"/>
          </a:p>
          <a:p>
            <a:r>
              <a:rPr lang="en-CA" dirty="0" smtClean="0"/>
              <a:t>Read p. 86 and 87</a:t>
            </a:r>
          </a:p>
          <a:p>
            <a:endParaRPr lang="en-CA" dirty="0"/>
          </a:p>
        </p:txBody>
      </p:sp>
      <p:grpSp>
        <p:nvGrpSpPr>
          <p:cNvPr id="16" name="SMARTInkShape-Group63"/>
          <p:cNvGrpSpPr/>
          <p:nvPr/>
        </p:nvGrpSpPr>
        <p:grpSpPr>
          <a:xfrm>
            <a:off x="3030468" y="3562945"/>
            <a:ext cx="1934439" cy="446482"/>
            <a:chOff x="3030468" y="3562945"/>
            <a:chExt cx="1934439" cy="446482"/>
          </a:xfrm>
        </p:grpSpPr>
        <p:sp>
          <p:nvSpPr>
            <p:cNvPr id="4" name="SMARTInkShape-724"/>
            <p:cNvSpPr/>
            <p:nvPr/>
          </p:nvSpPr>
          <p:spPr>
            <a:xfrm>
              <a:off x="3804048" y="3848695"/>
              <a:ext cx="250031" cy="160732"/>
            </a:xfrm>
            <a:custGeom>
              <a:avLst/>
              <a:gdLst/>
              <a:ahLst/>
              <a:cxnLst/>
              <a:rect l="0" t="0" r="0" b="0"/>
              <a:pathLst>
                <a:path w="250031" h="160732">
                  <a:moveTo>
                    <a:pt x="250030" y="0"/>
                  </a:moveTo>
                  <a:lnTo>
                    <a:pt x="236728" y="13302"/>
                  </a:lnTo>
                  <a:lnTo>
                    <a:pt x="234196" y="18480"/>
                  </a:lnTo>
                  <a:lnTo>
                    <a:pt x="227830" y="34628"/>
                  </a:lnTo>
                  <a:lnTo>
                    <a:pt x="219860" y="46420"/>
                  </a:lnTo>
                  <a:lnTo>
                    <a:pt x="206475" y="56198"/>
                  </a:lnTo>
                  <a:lnTo>
                    <a:pt x="162626" y="78362"/>
                  </a:lnTo>
                  <a:lnTo>
                    <a:pt x="125682" y="99006"/>
                  </a:lnTo>
                  <a:lnTo>
                    <a:pt x="81446" y="120966"/>
                  </a:lnTo>
                  <a:lnTo>
                    <a:pt x="42027" y="139804"/>
                  </a:lnTo>
                  <a:lnTo>
                    <a:pt x="9610" y="160211"/>
                  </a:lnTo>
                  <a:lnTo>
                    <a:pt x="4390" y="155839"/>
                  </a:lnTo>
                  <a:lnTo>
                    <a:pt x="1950" y="150952"/>
                  </a:lnTo>
                  <a:lnTo>
                    <a:pt x="113" y="138607"/>
                  </a:lnTo>
                  <a:lnTo>
                    <a:pt x="3" y="97944"/>
                  </a:lnTo>
                  <a:lnTo>
                    <a:pt x="0" y="79099"/>
                  </a:lnTo>
                  <a:lnTo>
                    <a:pt x="2645" y="72197"/>
                  </a:lnTo>
                  <a:lnTo>
                    <a:pt x="8896" y="62558"/>
                  </a:lnTo>
                  <a:lnTo>
                    <a:pt x="4178" y="67263"/>
                  </a:lnTo>
                  <a:lnTo>
                    <a:pt x="1856" y="72228"/>
                  </a:lnTo>
                  <a:lnTo>
                    <a:pt x="47" y="116339"/>
                  </a:lnTo>
                  <a:lnTo>
                    <a:pt x="2" y="150085"/>
                  </a:lnTo>
                  <a:lnTo>
                    <a:pt x="992" y="153634"/>
                  </a:lnTo>
                  <a:lnTo>
                    <a:pt x="2646" y="156001"/>
                  </a:lnTo>
                  <a:lnTo>
                    <a:pt x="8561" y="160458"/>
                  </a:lnTo>
                  <a:lnTo>
                    <a:pt x="49840" y="160731"/>
                  </a:lnTo>
                  <a:lnTo>
                    <a:pt x="63822" y="159741"/>
                  </a:lnTo>
                  <a:lnTo>
                    <a:pt x="106201" y="146495"/>
                  </a:lnTo>
                  <a:lnTo>
                    <a:pt x="150321" y="133373"/>
                  </a:lnTo>
                  <a:lnTo>
                    <a:pt x="170582" y="126667"/>
                  </a:lnTo>
                  <a:lnTo>
                    <a:pt x="185578" y="125161"/>
                  </a:lnTo>
                  <a:lnTo>
                    <a:pt x="178592"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 name="SMARTInkShape-725"/>
            <p:cNvSpPr/>
            <p:nvPr/>
          </p:nvSpPr>
          <p:spPr>
            <a:xfrm>
              <a:off x="4839890" y="3667374"/>
              <a:ext cx="125017" cy="154533"/>
            </a:xfrm>
            <a:custGeom>
              <a:avLst/>
              <a:gdLst/>
              <a:ahLst/>
              <a:cxnLst/>
              <a:rect l="0" t="0" r="0" b="0"/>
              <a:pathLst>
                <a:path w="125017" h="154533">
                  <a:moveTo>
                    <a:pt x="0" y="2727"/>
                  </a:moveTo>
                  <a:lnTo>
                    <a:pt x="992" y="28628"/>
                  </a:lnTo>
                  <a:lnTo>
                    <a:pt x="7689" y="66294"/>
                  </a:lnTo>
                  <a:lnTo>
                    <a:pt x="17824" y="109672"/>
                  </a:lnTo>
                  <a:lnTo>
                    <a:pt x="17859" y="65588"/>
                  </a:lnTo>
                  <a:lnTo>
                    <a:pt x="18852" y="50237"/>
                  </a:lnTo>
                  <a:lnTo>
                    <a:pt x="25981" y="28710"/>
                  </a:lnTo>
                  <a:lnTo>
                    <a:pt x="40220" y="10316"/>
                  </a:lnTo>
                  <a:lnTo>
                    <a:pt x="51280" y="1800"/>
                  </a:lnTo>
                  <a:lnTo>
                    <a:pt x="56015" y="125"/>
                  </a:lnTo>
                  <a:lnTo>
                    <a:pt x="60163" y="0"/>
                  </a:lnTo>
                  <a:lnTo>
                    <a:pt x="63921" y="909"/>
                  </a:lnTo>
                  <a:lnTo>
                    <a:pt x="78692" y="11669"/>
                  </a:lnTo>
                  <a:lnTo>
                    <a:pt x="108483" y="52350"/>
                  </a:lnTo>
                  <a:lnTo>
                    <a:pt x="118574" y="75639"/>
                  </a:lnTo>
                  <a:lnTo>
                    <a:pt x="123743" y="115320"/>
                  </a:lnTo>
                  <a:lnTo>
                    <a:pt x="125016" y="1545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 name="SMARTInkShape-726"/>
            <p:cNvSpPr/>
            <p:nvPr/>
          </p:nvSpPr>
          <p:spPr>
            <a:xfrm>
              <a:off x="4617016" y="3661841"/>
              <a:ext cx="133092" cy="130991"/>
            </a:xfrm>
            <a:custGeom>
              <a:avLst/>
              <a:gdLst/>
              <a:ahLst/>
              <a:cxnLst/>
              <a:rect l="0" t="0" r="0" b="0"/>
              <a:pathLst>
                <a:path w="133092" h="130991">
                  <a:moveTo>
                    <a:pt x="8562" y="8260"/>
                  </a:moveTo>
                  <a:lnTo>
                    <a:pt x="8562" y="13001"/>
                  </a:lnTo>
                  <a:lnTo>
                    <a:pt x="460" y="47407"/>
                  </a:lnTo>
                  <a:lnTo>
                    <a:pt x="0" y="59063"/>
                  </a:lnTo>
                  <a:lnTo>
                    <a:pt x="2854" y="64949"/>
                  </a:lnTo>
                  <a:lnTo>
                    <a:pt x="34066" y="100545"/>
                  </a:lnTo>
                  <a:lnTo>
                    <a:pt x="70522" y="121703"/>
                  </a:lnTo>
                  <a:lnTo>
                    <a:pt x="95050" y="129847"/>
                  </a:lnTo>
                  <a:lnTo>
                    <a:pt x="101939" y="130990"/>
                  </a:lnTo>
                  <a:lnTo>
                    <a:pt x="108517" y="129767"/>
                  </a:lnTo>
                  <a:lnTo>
                    <a:pt x="121116" y="123118"/>
                  </a:lnTo>
                  <a:lnTo>
                    <a:pt x="128040" y="116194"/>
                  </a:lnTo>
                  <a:lnTo>
                    <a:pt x="129885" y="112958"/>
                  </a:lnTo>
                  <a:lnTo>
                    <a:pt x="133091" y="68484"/>
                  </a:lnTo>
                  <a:lnTo>
                    <a:pt x="132369" y="48917"/>
                  </a:lnTo>
                  <a:lnTo>
                    <a:pt x="128741" y="36914"/>
                  </a:lnTo>
                  <a:lnTo>
                    <a:pt x="116380" y="19837"/>
                  </a:lnTo>
                  <a:lnTo>
                    <a:pt x="100149" y="6950"/>
                  </a:lnTo>
                  <a:lnTo>
                    <a:pt x="66848" y="0"/>
                  </a:lnTo>
                  <a:lnTo>
                    <a:pt x="58942" y="4920"/>
                  </a:lnTo>
                  <a:lnTo>
                    <a:pt x="54054" y="9010"/>
                  </a:lnTo>
                  <a:lnTo>
                    <a:pt x="42436" y="28988"/>
                  </a:lnTo>
                  <a:lnTo>
                    <a:pt x="26421" y="618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 name="SMARTInkShape-727"/>
            <p:cNvSpPr/>
            <p:nvPr/>
          </p:nvSpPr>
          <p:spPr>
            <a:xfrm>
              <a:off x="4304109" y="3689320"/>
              <a:ext cx="214313" cy="114727"/>
            </a:xfrm>
            <a:custGeom>
              <a:avLst/>
              <a:gdLst/>
              <a:ahLst/>
              <a:cxnLst/>
              <a:rect l="0" t="0" r="0" b="0"/>
              <a:pathLst>
                <a:path w="214313" h="114727">
                  <a:moveTo>
                    <a:pt x="0" y="16500"/>
                  </a:moveTo>
                  <a:lnTo>
                    <a:pt x="42124" y="17493"/>
                  </a:lnTo>
                  <a:lnTo>
                    <a:pt x="77084" y="22637"/>
                  </a:lnTo>
                  <a:lnTo>
                    <a:pt x="111034" y="23610"/>
                  </a:lnTo>
                  <a:lnTo>
                    <a:pt x="146581" y="18199"/>
                  </a:lnTo>
                  <a:lnTo>
                    <a:pt x="174400" y="14358"/>
                  </a:lnTo>
                  <a:lnTo>
                    <a:pt x="199686" y="7473"/>
                  </a:lnTo>
                  <a:lnTo>
                    <a:pt x="201585" y="5520"/>
                  </a:lnTo>
                  <a:lnTo>
                    <a:pt x="204633" y="0"/>
                  </a:lnTo>
                  <a:lnTo>
                    <a:pt x="204882" y="539"/>
                  </a:lnTo>
                  <a:lnTo>
                    <a:pt x="205363" y="19667"/>
                  </a:lnTo>
                  <a:lnTo>
                    <a:pt x="200234" y="44686"/>
                  </a:lnTo>
                  <a:lnTo>
                    <a:pt x="205792" y="75709"/>
                  </a:lnTo>
                  <a:lnTo>
                    <a:pt x="214312" y="1147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 name="SMARTInkShape-728"/>
            <p:cNvSpPr/>
            <p:nvPr/>
          </p:nvSpPr>
          <p:spPr>
            <a:xfrm>
              <a:off x="4339828" y="3562945"/>
              <a:ext cx="44649" cy="258962"/>
            </a:xfrm>
            <a:custGeom>
              <a:avLst/>
              <a:gdLst/>
              <a:ahLst/>
              <a:cxnLst/>
              <a:rect l="0" t="0" r="0" b="0"/>
              <a:pathLst>
                <a:path w="44649" h="258962">
                  <a:moveTo>
                    <a:pt x="0" y="0"/>
                  </a:moveTo>
                  <a:lnTo>
                    <a:pt x="0" y="40165"/>
                  </a:lnTo>
                  <a:lnTo>
                    <a:pt x="0" y="83562"/>
                  </a:lnTo>
                  <a:lnTo>
                    <a:pt x="0" y="126235"/>
                  </a:lnTo>
                  <a:lnTo>
                    <a:pt x="4741" y="168141"/>
                  </a:lnTo>
                  <a:lnTo>
                    <a:pt x="13302" y="210680"/>
                  </a:lnTo>
                  <a:lnTo>
                    <a:pt x="44648"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 name="SMARTInkShape-729"/>
            <p:cNvSpPr/>
            <p:nvPr/>
          </p:nvSpPr>
          <p:spPr>
            <a:xfrm>
              <a:off x="4117291" y="3698241"/>
              <a:ext cx="142171" cy="105806"/>
            </a:xfrm>
            <a:custGeom>
              <a:avLst/>
              <a:gdLst/>
              <a:ahLst/>
              <a:cxnLst/>
              <a:rect l="0" t="0" r="0" b="0"/>
              <a:pathLst>
                <a:path w="142171" h="105806">
                  <a:moveTo>
                    <a:pt x="97521" y="16509"/>
                  </a:moveTo>
                  <a:lnTo>
                    <a:pt x="97521" y="11768"/>
                  </a:lnTo>
                  <a:lnTo>
                    <a:pt x="96529" y="10372"/>
                  </a:lnTo>
                  <a:lnTo>
                    <a:pt x="94876" y="9441"/>
                  </a:lnTo>
                  <a:lnTo>
                    <a:pt x="92781" y="8821"/>
                  </a:lnTo>
                  <a:lnTo>
                    <a:pt x="79430" y="675"/>
                  </a:lnTo>
                  <a:lnTo>
                    <a:pt x="76531" y="0"/>
                  </a:lnTo>
                  <a:lnTo>
                    <a:pt x="62969" y="3790"/>
                  </a:lnTo>
                  <a:lnTo>
                    <a:pt x="27707" y="26507"/>
                  </a:lnTo>
                  <a:lnTo>
                    <a:pt x="7333" y="44722"/>
                  </a:lnTo>
                  <a:lnTo>
                    <a:pt x="2867" y="54183"/>
                  </a:lnTo>
                  <a:lnTo>
                    <a:pt x="0" y="76426"/>
                  </a:lnTo>
                  <a:lnTo>
                    <a:pt x="2254" y="85472"/>
                  </a:lnTo>
                  <a:lnTo>
                    <a:pt x="4244" y="89274"/>
                  </a:lnTo>
                  <a:lnTo>
                    <a:pt x="16526" y="99364"/>
                  </a:lnTo>
                  <a:lnTo>
                    <a:pt x="37473" y="103897"/>
                  </a:lnTo>
                  <a:lnTo>
                    <a:pt x="53966" y="99666"/>
                  </a:lnTo>
                  <a:lnTo>
                    <a:pt x="88552" y="82360"/>
                  </a:lnTo>
                  <a:lnTo>
                    <a:pt x="93535" y="76203"/>
                  </a:lnTo>
                  <a:lnTo>
                    <a:pt x="104064" y="47043"/>
                  </a:lnTo>
                  <a:lnTo>
                    <a:pt x="105980" y="32132"/>
                  </a:lnTo>
                  <a:lnTo>
                    <a:pt x="107129" y="29901"/>
                  </a:lnTo>
                  <a:lnTo>
                    <a:pt x="108887" y="28413"/>
                  </a:lnTo>
                  <a:lnTo>
                    <a:pt x="111052" y="27422"/>
                  </a:lnTo>
                  <a:lnTo>
                    <a:pt x="112495" y="27753"/>
                  </a:lnTo>
                  <a:lnTo>
                    <a:pt x="113457" y="28966"/>
                  </a:lnTo>
                  <a:lnTo>
                    <a:pt x="115000" y="33301"/>
                  </a:lnTo>
                  <a:lnTo>
                    <a:pt x="108263" y="53655"/>
                  </a:lnTo>
                  <a:lnTo>
                    <a:pt x="108248" y="64768"/>
                  </a:lnTo>
                  <a:lnTo>
                    <a:pt x="113819" y="81189"/>
                  </a:lnTo>
                  <a:lnTo>
                    <a:pt x="127474" y="99355"/>
                  </a:lnTo>
                  <a:lnTo>
                    <a:pt x="142170" y="105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 name="SMARTInkShape-730"/>
            <p:cNvSpPr/>
            <p:nvPr/>
          </p:nvSpPr>
          <p:spPr>
            <a:xfrm>
              <a:off x="3893343" y="3714750"/>
              <a:ext cx="151806" cy="115484"/>
            </a:xfrm>
            <a:custGeom>
              <a:avLst/>
              <a:gdLst/>
              <a:ahLst/>
              <a:cxnLst/>
              <a:rect l="0" t="0" r="0" b="0"/>
              <a:pathLst>
                <a:path w="151806" h="115484">
                  <a:moveTo>
                    <a:pt x="0" y="0"/>
                  </a:moveTo>
                  <a:lnTo>
                    <a:pt x="4741" y="0"/>
                  </a:lnTo>
                  <a:lnTo>
                    <a:pt x="6138" y="992"/>
                  </a:lnTo>
                  <a:lnTo>
                    <a:pt x="7068" y="2646"/>
                  </a:lnTo>
                  <a:lnTo>
                    <a:pt x="7689" y="4740"/>
                  </a:lnTo>
                  <a:lnTo>
                    <a:pt x="15835" y="18092"/>
                  </a:lnTo>
                  <a:lnTo>
                    <a:pt x="16510" y="20991"/>
                  </a:lnTo>
                  <a:lnTo>
                    <a:pt x="37859" y="58826"/>
                  </a:lnTo>
                  <a:lnTo>
                    <a:pt x="67585" y="102135"/>
                  </a:lnTo>
                  <a:lnTo>
                    <a:pt x="78489" y="114053"/>
                  </a:lnTo>
                  <a:lnTo>
                    <a:pt x="82178" y="115182"/>
                  </a:lnTo>
                  <a:lnTo>
                    <a:pt x="84552" y="115483"/>
                  </a:lnTo>
                  <a:lnTo>
                    <a:pt x="86133" y="113700"/>
                  </a:lnTo>
                  <a:lnTo>
                    <a:pt x="104446" y="69236"/>
                  </a:lnTo>
                  <a:lnTo>
                    <a:pt x="127677" y="28087"/>
                  </a:lnTo>
                  <a:lnTo>
                    <a:pt x="15180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 name="SMARTInkShape-731"/>
            <p:cNvSpPr/>
            <p:nvPr/>
          </p:nvSpPr>
          <p:spPr>
            <a:xfrm>
              <a:off x="3714750" y="3719874"/>
              <a:ext cx="142876" cy="109006"/>
            </a:xfrm>
            <a:custGeom>
              <a:avLst/>
              <a:gdLst/>
              <a:ahLst/>
              <a:cxnLst/>
              <a:rect l="0" t="0" r="0" b="0"/>
              <a:pathLst>
                <a:path w="142876" h="109006">
                  <a:moveTo>
                    <a:pt x="0" y="3805"/>
                  </a:moveTo>
                  <a:lnTo>
                    <a:pt x="4740" y="8546"/>
                  </a:lnTo>
                  <a:lnTo>
                    <a:pt x="7067" y="13519"/>
                  </a:lnTo>
                  <a:lnTo>
                    <a:pt x="18479" y="50091"/>
                  </a:lnTo>
                  <a:lnTo>
                    <a:pt x="25695" y="85196"/>
                  </a:lnTo>
                  <a:lnTo>
                    <a:pt x="26746" y="109005"/>
                  </a:lnTo>
                  <a:lnTo>
                    <a:pt x="27781" y="66487"/>
                  </a:lnTo>
                  <a:lnTo>
                    <a:pt x="44881" y="27523"/>
                  </a:lnTo>
                  <a:lnTo>
                    <a:pt x="50705" y="14347"/>
                  </a:lnTo>
                  <a:lnTo>
                    <a:pt x="56600" y="8491"/>
                  </a:lnTo>
                  <a:lnTo>
                    <a:pt x="70238" y="453"/>
                  </a:lnTo>
                  <a:lnTo>
                    <a:pt x="83803" y="0"/>
                  </a:lnTo>
                  <a:lnTo>
                    <a:pt x="142875" y="127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 name="SMARTInkShape-732"/>
            <p:cNvSpPr/>
            <p:nvPr/>
          </p:nvSpPr>
          <p:spPr>
            <a:xfrm>
              <a:off x="3467262" y="3698273"/>
              <a:ext cx="149262" cy="123634"/>
            </a:xfrm>
            <a:custGeom>
              <a:avLst/>
              <a:gdLst/>
              <a:ahLst/>
              <a:cxnLst/>
              <a:rect l="0" t="0" r="0" b="0"/>
              <a:pathLst>
                <a:path w="149262" h="123634">
                  <a:moveTo>
                    <a:pt x="122472" y="25406"/>
                  </a:moveTo>
                  <a:lnTo>
                    <a:pt x="114351" y="18277"/>
                  </a:lnTo>
                  <a:lnTo>
                    <a:pt x="87047" y="3283"/>
                  </a:lnTo>
                  <a:lnTo>
                    <a:pt x="71076" y="0"/>
                  </a:lnTo>
                  <a:lnTo>
                    <a:pt x="53775" y="3768"/>
                  </a:lnTo>
                  <a:lnTo>
                    <a:pt x="21220" y="24385"/>
                  </a:lnTo>
                  <a:lnTo>
                    <a:pt x="10333" y="37851"/>
                  </a:lnTo>
                  <a:lnTo>
                    <a:pt x="0" y="61268"/>
                  </a:lnTo>
                  <a:lnTo>
                    <a:pt x="1233" y="71441"/>
                  </a:lnTo>
                  <a:lnTo>
                    <a:pt x="2951" y="76932"/>
                  </a:lnTo>
                  <a:lnTo>
                    <a:pt x="10151" y="85679"/>
                  </a:lnTo>
                  <a:lnTo>
                    <a:pt x="20958" y="92874"/>
                  </a:lnTo>
                  <a:lnTo>
                    <a:pt x="42785" y="101511"/>
                  </a:lnTo>
                  <a:lnTo>
                    <a:pt x="55967" y="103879"/>
                  </a:lnTo>
                  <a:lnTo>
                    <a:pt x="87728" y="98270"/>
                  </a:lnTo>
                  <a:lnTo>
                    <a:pt x="105046" y="93178"/>
                  </a:lnTo>
                  <a:lnTo>
                    <a:pt x="117373" y="84962"/>
                  </a:lnTo>
                  <a:lnTo>
                    <a:pt x="133371" y="68259"/>
                  </a:lnTo>
                  <a:lnTo>
                    <a:pt x="137238" y="59004"/>
                  </a:lnTo>
                  <a:lnTo>
                    <a:pt x="140278" y="27288"/>
                  </a:lnTo>
                  <a:lnTo>
                    <a:pt x="140327" y="42741"/>
                  </a:lnTo>
                  <a:lnTo>
                    <a:pt x="137684" y="50640"/>
                  </a:lnTo>
                  <a:lnTo>
                    <a:pt x="135590" y="54135"/>
                  </a:lnTo>
                  <a:lnTo>
                    <a:pt x="135186" y="58449"/>
                  </a:lnTo>
                  <a:lnTo>
                    <a:pt x="142589" y="101458"/>
                  </a:lnTo>
                  <a:lnTo>
                    <a:pt x="147284" y="113425"/>
                  </a:lnTo>
                  <a:lnTo>
                    <a:pt x="149261" y="1236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 name="SMARTInkShape-733"/>
            <p:cNvSpPr/>
            <p:nvPr/>
          </p:nvSpPr>
          <p:spPr>
            <a:xfrm>
              <a:off x="3303984" y="3705820"/>
              <a:ext cx="133946" cy="8931"/>
            </a:xfrm>
            <a:custGeom>
              <a:avLst/>
              <a:gdLst/>
              <a:ahLst/>
              <a:cxnLst/>
              <a:rect l="0" t="0" r="0" b="0"/>
              <a:pathLst>
                <a:path w="133946" h="8931">
                  <a:moveTo>
                    <a:pt x="0" y="0"/>
                  </a:moveTo>
                  <a:lnTo>
                    <a:pt x="44089" y="0"/>
                  </a:lnTo>
                  <a:lnTo>
                    <a:pt x="86835" y="2646"/>
                  </a:lnTo>
                  <a:lnTo>
                    <a:pt x="133945"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 name="SMARTInkShape-734"/>
            <p:cNvSpPr/>
            <p:nvPr/>
          </p:nvSpPr>
          <p:spPr>
            <a:xfrm>
              <a:off x="3322007" y="3616523"/>
              <a:ext cx="26626" cy="187524"/>
            </a:xfrm>
            <a:custGeom>
              <a:avLst/>
              <a:gdLst/>
              <a:ahLst/>
              <a:cxnLst/>
              <a:rect l="0" t="0" r="0" b="0"/>
              <a:pathLst>
                <a:path w="26626" h="187524">
                  <a:moveTo>
                    <a:pt x="8766" y="0"/>
                  </a:moveTo>
                  <a:lnTo>
                    <a:pt x="4026" y="4741"/>
                  </a:lnTo>
                  <a:lnTo>
                    <a:pt x="1698" y="9714"/>
                  </a:lnTo>
                  <a:lnTo>
                    <a:pt x="0" y="46286"/>
                  </a:lnTo>
                  <a:lnTo>
                    <a:pt x="850" y="83376"/>
                  </a:lnTo>
                  <a:lnTo>
                    <a:pt x="6909" y="119326"/>
                  </a:lnTo>
                  <a:lnTo>
                    <a:pt x="10862" y="147473"/>
                  </a:lnTo>
                  <a:lnTo>
                    <a:pt x="26625"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 name="SMARTInkShape-735"/>
            <p:cNvSpPr/>
            <p:nvPr/>
          </p:nvSpPr>
          <p:spPr>
            <a:xfrm>
              <a:off x="3030468" y="3644672"/>
              <a:ext cx="199472" cy="190693"/>
            </a:xfrm>
            <a:custGeom>
              <a:avLst/>
              <a:gdLst/>
              <a:ahLst/>
              <a:cxnLst/>
              <a:rect l="0" t="0" r="0" b="0"/>
              <a:pathLst>
                <a:path w="199472" h="190693">
                  <a:moveTo>
                    <a:pt x="166360" y="25429"/>
                  </a:moveTo>
                  <a:lnTo>
                    <a:pt x="158672" y="17741"/>
                  </a:lnTo>
                  <a:lnTo>
                    <a:pt x="148317" y="12127"/>
                  </a:lnTo>
                  <a:lnTo>
                    <a:pt x="110741" y="3229"/>
                  </a:lnTo>
                  <a:lnTo>
                    <a:pt x="90128" y="0"/>
                  </a:lnTo>
                  <a:lnTo>
                    <a:pt x="49643" y="8533"/>
                  </a:lnTo>
                  <a:lnTo>
                    <a:pt x="7846" y="20774"/>
                  </a:lnTo>
                  <a:lnTo>
                    <a:pt x="4130" y="24310"/>
                  </a:lnTo>
                  <a:lnTo>
                    <a:pt x="0" y="33531"/>
                  </a:lnTo>
                  <a:lnTo>
                    <a:pt x="883" y="37776"/>
                  </a:lnTo>
                  <a:lnTo>
                    <a:pt x="11267" y="51717"/>
                  </a:lnTo>
                  <a:lnTo>
                    <a:pt x="12363" y="54861"/>
                  </a:lnTo>
                  <a:lnTo>
                    <a:pt x="21518" y="60999"/>
                  </a:lnTo>
                  <a:lnTo>
                    <a:pt x="65266" y="81156"/>
                  </a:lnTo>
                  <a:lnTo>
                    <a:pt x="101706" y="91889"/>
                  </a:lnTo>
                  <a:lnTo>
                    <a:pt x="138935" y="104322"/>
                  </a:lnTo>
                  <a:lnTo>
                    <a:pt x="161116" y="112087"/>
                  </a:lnTo>
                  <a:lnTo>
                    <a:pt x="193279" y="134235"/>
                  </a:lnTo>
                  <a:lnTo>
                    <a:pt x="198168" y="143571"/>
                  </a:lnTo>
                  <a:lnTo>
                    <a:pt x="199471" y="148839"/>
                  </a:lnTo>
                  <a:lnTo>
                    <a:pt x="199349" y="153343"/>
                  </a:lnTo>
                  <a:lnTo>
                    <a:pt x="196566" y="160993"/>
                  </a:lnTo>
                  <a:lnTo>
                    <a:pt x="179940" y="175619"/>
                  </a:lnTo>
                  <a:lnTo>
                    <a:pt x="167104" y="181477"/>
                  </a:lnTo>
                  <a:lnTo>
                    <a:pt x="123426" y="190692"/>
                  </a:lnTo>
                  <a:lnTo>
                    <a:pt x="82029" y="186956"/>
                  </a:lnTo>
                  <a:lnTo>
                    <a:pt x="71664" y="183870"/>
                  </a:lnTo>
                  <a:lnTo>
                    <a:pt x="67510" y="181658"/>
                  </a:lnTo>
                  <a:lnTo>
                    <a:pt x="64741" y="179191"/>
                  </a:lnTo>
                  <a:lnTo>
                    <a:pt x="61665" y="173804"/>
                  </a:lnTo>
                  <a:lnTo>
                    <a:pt x="59204" y="1593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The primary European immigrants were:</a:t>
            </a:r>
          </a:p>
          <a:p>
            <a:endParaRPr lang="en-CA" dirty="0" smtClean="0"/>
          </a:p>
          <a:p>
            <a:pPr lvl="1">
              <a:buNone/>
            </a:pPr>
            <a:r>
              <a:rPr lang="en-CA" dirty="0" smtClean="0"/>
              <a:t>	1. </a:t>
            </a:r>
            <a:r>
              <a:rPr lang="en-CA" b="1" dirty="0" smtClean="0"/>
              <a:t>The British and Irish</a:t>
            </a:r>
            <a:endParaRPr lang="en-CA" dirty="0" smtClean="0"/>
          </a:p>
          <a:p>
            <a:pPr lvl="1">
              <a:buNone/>
            </a:pPr>
            <a:endParaRPr lang="en-CA" dirty="0" smtClean="0"/>
          </a:p>
          <a:p>
            <a:pPr lvl="1">
              <a:buNone/>
            </a:pPr>
            <a:r>
              <a:rPr lang="en-CA" dirty="0" smtClean="0"/>
              <a:t>	2. </a:t>
            </a:r>
            <a:r>
              <a:rPr lang="en-CA" b="1" dirty="0" smtClean="0"/>
              <a:t>The French</a:t>
            </a:r>
            <a:endParaRPr lang="en-CA" dirty="0" smtClean="0"/>
          </a:p>
          <a:p>
            <a:pPr lvl="1">
              <a:buNone/>
            </a:pPr>
            <a:endParaRPr lang="en-CA" dirty="0" smtClean="0"/>
          </a:p>
          <a:p>
            <a:pPr lvl="1">
              <a:buNone/>
            </a:pPr>
            <a:r>
              <a:rPr lang="en-CA" dirty="0" smtClean="0"/>
              <a:t>	3. </a:t>
            </a:r>
            <a:r>
              <a:rPr lang="en-CA" b="1" dirty="0" smtClean="0"/>
              <a:t>The Black colonists</a:t>
            </a:r>
            <a:endParaRPr lang="en-CA" dirty="0" smtClean="0"/>
          </a:p>
          <a:p>
            <a:pPr lvl="1">
              <a:buNone/>
            </a:pPr>
            <a:endParaRPr lang="en-CA" dirty="0"/>
          </a:p>
        </p:txBody>
      </p:sp>
      <p:grpSp>
        <p:nvGrpSpPr>
          <p:cNvPr id="18" name="SMARTInkShape-Group4"/>
          <p:cNvGrpSpPr/>
          <p:nvPr/>
        </p:nvGrpSpPr>
        <p:grpSpPr>
          <a:xfrm>
            <a:off x="5465584" y="4313039"/>
            <a:ext cx="2062143" cy="589360"/>
            <a:chOff x="5465584" y="4313039"/>
            <a:chExt cx="2062143" cy="589360"/>
          </a:xfrm>
        </p:grpSpPr>
        <p:sp>
          <p:nvSpPr>
            <p:cNvPr id="4" name="SMARTInkShape-10"/>
            <p:cNvSpPr/>
            <p:nvPr/>
          </p:nvSpPr>
          <p:spPr>
            <a:xfrm>
              <a:off x="6482953" y="4616648"/>
              <a:ext cx="96343" cy="123071"/>
            </a:xfrm>
            <a:custGeom>
              <a:avLst/>
              <a:gdLst/>
              <a:ahLst/>
              <a:cxnLst/>
              <a:rect l="0" t="0" r="0" b="0"/>
              <a:pathLst>
                <a:path w="96343" h="123071">
                  <a:moveTo>
                    <a:pt x="0" y="35719"/>
                  </a:moveTo>
                  <a:lnTo>
                    <a:pt x="992" y="59072"/>
                  </a:lnTo>
                  <a:lnTo>
                    <a:pt x="8121" y="81003"/>
                  </a:lnTo>
                  <a:lnTo>
                    <a:pt x="28679" y="108061"/>
                  </a:lnTo>
                  <a:lnTo>
                    <a:pt x="43113" y="118449"/>
                  </a:lnTo>
                  <a:lnTo>
                    <a:pt x="55217" y="123070"/>
                  </a:lnTo>
                  <a:lnTo>
                    <a:pt x="64559" y="121505"/>
                  </a:lnTo>
                  <a:lnTo>
                    <a:pt x="78329" y="115046"/>
                  </a:lnTo>
                  <a:lnTo>
                    <a:pt x="81985" y="112416"/>
                  </a:lnTo>
                  <a:lnTo>
                    <a:pt x="91870" y="94494"/>
                  </a:lnTo>
                  <a:lnTo>
                    <a:pt x="96342" y="70331"/>
                  </a:lnTo>
                  <a:lnTo>
                    <a:pt x="90373" y="27243"/>
                  </a:lnTo>
                  <a:lnTo>
                    <a:pt x="88030" y="23123"/>
                  </a:lnTo>
                  <a:lnTo>
                    <a:pt x="75251" y="12584"/>
                  </a:lnTo>
                  <a:lnTo>
                    <a:pt x="55801" y="2780"/>
                  </a:lnTo>
                  <a:lnTo>
                    <a:pt x="4464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 name="SMARTInkShape-11"/>
            <p:cNvSpPr/>
            <p:nvPr/>
          </p:nvSpPr>
          <p:spPr>
            <a:xfrm>
              <a:off x="6331148" y="4600616"/>
              <a:ext cx="112790" cy="155482"/>
            </a:xfrm>
            <a:custGeom>
              <a:avLst/>
              <a:gdLst/>
              <a:ahLst/>
              <a:cxnLst/>
              <a:rect l="0" t="0" r="0" b="0"/>
              <a:pathLst>
                <a:path w="112790" h="155482">
                  <a:moveTo>
                    <a:pt x="0" y="33891"/>
                  </a:moveTo>
                  <a:lnTo>
                    <a:pt x="0" y="24410"/>
                  </a:lnTo>
                  <a:lnTo>
                    <a:pt x="2646" y="17110"/>
                  </a:lnTo>
                  <a:lnTo>
                    <a:pt x="12429" y="4339"/>
                  </a:lnTo>
                  <a:lnTo>
                    <a:pt x="20737" y="914"/>
                  </a:lnTo>
                  <a:lnTo>
                    <a:pt x="25731" y="0"/>
                  </a:lnTo>
                  <a:lnTo>
                    <a:pt x="46982" y="3455"/>
                  </a:lnTo>
                  <a:lnTo>
                    <a:pt x="78844" y="19648"/>
                  </a:lnTo>
                  <a:lnTo>
                    <a:pt x="88951" y="26900"/>
                  </a:lnTo>
                  <a:lnTo>
                    <a:pt x="104958" y="50782"/>
                  </a:lnTo>
                  <a:lnTo>
                    <a:pt x="112789" y="78253"/>
                  </a:lnTo>
                  <a:lnTo>
                    <a:pt x="109329" y="98917"/>
                  </a:lnTo>
                  <a:lnTo>
                    <a:pt x="95679" y="130300"/>
                  </a:lnTo>
                  <a:lnTo>
                    <a:pt x="81707" y="147344"/>
                  </a:lnTo>
                  <a:lnTo>
                    <a:pt x="70710" y="153769"/>
                  </a:lnTo>
                  <a:lnTo>
                    <a:pt x="65000" y="155481"/>
                  </a:lnTo>
                  <a:lnTo>
                    <a:pt x="53363" y="154739"/>
                  </a:lnTo>
                  <a:lnTo>
                    <a:pt x="26789" y="1499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 name="SMARTInkShape-12"/>
            <p:cNvSpPr/>
            <p:nvPr/>
          </p:nvSpPr>
          <p:spPr>
            <a:xfrm>
              <a:off x="6349007" y="4634507"/>
              <a:ext cx="35720" cy="267892"/>
            </a:xfrm>
            <a:custGeom>
              <a:avLst/>
              <a:gdLst/>
              <a:ahLst/>
              <a:cxnLst/>
              <a:rect l="0" t="0" r="0" b="0"/>
              <a:pathLst>
                <a:path w="35720" h="267892">
                  <a:moveTo>
                    <a:pt x="0" y="0"/>
                  </a:moveTo>
                  <a:lnTo>
                    <a:pt x="993" y="34432"/>
                  </a:lnTo>
                  <a:lnTo>
                    <a:pt x="6137" y="76348"/>
                  </a:lnTo>
                  <a:lnTo>
                    <a:pt x="7689" y="109339"/>
                  </a:lnTo>
                  <a:lnTo>
                    <a:pt x="13303" y="147160"/>
                  </a:lnTo>
                  <a:lnTo>
                    <a:pt x="21250" y="191439"/>
                  </a:lnTo>
                  <a:lnTo>
                    <a:pt x="29889" y="232782"/>
                  </a:lnTo>
                  <a:lnTo>
                    <a:pt x="35719" y="2678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 name="SMARTInkShape-13"/>
            <p:cNvSpPr/>
            <p:nvPr/>
          </p:nvSpPr>
          <p:spPr>
            <a:xfrm>
              <a:off x="6099140" y="4591030"/>
              <a:ext cx="178431" cy="186353"/>
            </a:xfrm>
            <a:custGeom>
              <a:avLst/>
              <a:gdLst/>
              <a:ahLst/>
              <a:cxnLst/>
              <a:rect l="0" t="0" r="0" b="0"/>
              <a:pathLst>
                <a:path w="178431" h="186353">
                  <a:moveTo>
                    <a:pt x="8766" y="25618"/>
                  </a:moveTo>
                  <a:lnTo>
                    <a:pt x="4026" y="30358"/>
                  </a:lnTo>
                  <a:lnTo>
                    <a:pt x="1698" y="35331"/>
                  </a:lnTo>
                  <a:lnTo>
                    <a:pt x="0" y="71904"/>
                  </a:lnTo>
                  <a:lnTo>
                    <a:pt x="901" y="86869"/>
                  </a:lnTo>
                  <a:lnTo>
                    <a:pt x="15287" y="128629"/>
                  </a:lnTo>
                  <a:lnTo>
                    <a:pt x="17617" y="136886"/>
                  </a:lnTo>
                  <a:lnTo>
                    <a:pt x="25243" y="148627"/>
                  </a:lnTo>
                  <a:lnTo>
                    <a:pt x="21476" y="145299"/>
                  </a:lnTo>
                  <a:lnTo>
                    <a:pt x="18816" y="128547"/>
                  </a:lnTo>
                  <a:lnTo>
                    <a:pt x="17794" y="89461"/>
                  </a:lnTo>
                  <a:lnTo>
                    <a:pt x="17724" y="61733"/>
                  </a:lnTo>
                  <a:lnTo>
                    <a:pt x="19699" y="54655"/>
                  </a:lnTo>
                  <a:lnTo>
                    <a:pt x="33075" y="32651"/>
                  </a:lnTo>
                  <a:lnTo>
                    <a:pt x="35886" y="31299"/>
                  </a:lnTo>
                  <a:lnTo>
                    <a:pt x="44301" y="32442"/>
                  </a:lnTo>
                  <a:lnTo>
                    <a:pt x="52010" y="38903"/>
                  </a:lnTo>
                  <a:lnTo>
                    <a:pt x="77173" y="82342"/>
                  </a:lnTo>
                  <a:lnTo>
                    <a:pt x="97539" y="114239"/>
                  </a:lnTo>
                  <a:lnTo>
                    <a:pt x="99023" y="72138"/>
                  </a:lnTo>
                  <a:lnTo>
                    <a:pt x="110488" y="33421"/>
                  </a:lnTo>
                  <a:lnTo>
                    <a:pt x="123133" y="2781"/>
                  </a:lnTo>
                  <a:lnTo>
                    <a:pt x="124699" y="1464"/>
                  </a:lnTo>
                  <a:lnTo>
                    <a:pt x="129083" y="0"/>
                  </a:lnTo>
                  <a:lnTo>
                    <a:pt x="136985" y="4641"/>
                  </a:lnTo>
                  <a:lnTo>
                    <a:pt x="141870" y="8656"/>
                  </a:lnTo>
                  <a:lnTo>
                    <a:pt x="153486" y="38011"/>
                  </a:lnTo>
                  <a:lnTo>
                    <a:pt x="160163" y="73964"/>
                  </a:lnTo>
                  <a:lnTo>
                    <a:pt x="166293" y="110829"/>
                  </a:lnTo>
                  <a:lnTo>
                    <a:pt x="168867" y="154053"/>
                  </a:lnTo>
                  <a:lnTo>
                    <a:pt x="170211" y="168028"/>
                  </a:lnTo>
                  <a:lnTo>
                    <a:pt x="178430" y="18635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 name="SMARTInkShape-14"/>
            <p:cNvSpPr/>
            <p:nvPr/>
          </p:nvSpPr>
          <p:spPr>
            <a:xfrm>
              <a:off x="5956101" y="4593126"/>
              <a:ext cx="80368" cy="151476"/>
            </a:xfrm>
            <a:custGeom>
              <a:avLst/>
              <a:gdLst/>
              <a:ahLst/>
              <a:cxnLst/>
              <a:rect l="0" t="0" r="0" b="0"/>
              <a:pathLst>
                <a:path w="80368" h="151476">
                  <a:moveTo>
                    <a:pt x="0" y="68170"/>
                  </a:moveTo>
                  <a:lnTo>
                    <a:pt x="4740" y="68170"/>
                  </a:lnTo>
                  <a:lnTo>
                    <a:pt x="9714" y="70816"/>
                  </a:lnTo>
                  <a:lnTo>
                    <a:pt x="25731" y="80600"/>
                  </a:lnTo>
                  <a:lnTo>
                    <a:pt x="37501" y="84421"/>
                  </a:lnTo>
                  <a:lnTo>
                    <a:pt x="40876" y="83965"/>
                  </a:lnTo>
                  <a:lnTo>
                    <a:pt x="47272" y="80813"/>
                  </a:lnTo>
                  <a:lnTo>
                    <a:pt x="61191" y="68719"/>
                  </a:lnTo>
                  <a:lnTo>
                    <a:pt x="66884" y="58162"/>
                  </a:lnTo>
                  <a:lnTo>
                    <a:pt x="70406" y="47847"/>
                  </a:lnTo>
                  <a:lnTo>
                    <a:pt x="76975" y="35469"/>
                  </a:lnTo>
                  <a:lnTo>
                    <a:pt x="78860" y="25195"/>
                  </a:lnTo>
                  <a:lnTo>
                    <a:pt x="74405" y="14013"/>
                  </a:lnTo>
                  <a:lnTo>
                    <a:pt x="64857" y="147"/>
                  </a:lnTo>
                  <a:lnTo>
                    <a:pt x="62090" y="0"/>
                  </a:lnTo>
                  <a:lnTo>
                    <a:pt x="53723" y="2485"/>
                  </a:lnTo>
                  <a:lnTo>
                    <a:pt x="37857" y="14202"/>
                  </a:lnTo>
                  <a:lnTo>
                    <a:pt x="25328" y="30243"/>
                  </a:lnTo>
                  <a:lnTo>
                    <a:pt x="9130" y="69055"/>
                  </a:lnTo>
                  <a:lnTo>
                    <a:pt x="5050" y="86423"/>
                  </a:lnTo>
                  <a:lnTo>
                    <a:pt x="8331" y="110951"/>
                  </a:lnTo>
                  <a:lnTo>
                    <a:pt x="12963" y="121249"/>
                  </a:lnTo>
                  <a:lnTo>
                    <a:pt x="25889" y="137365"/>
                  </a:lnTo>
                  <a:lnTo>
                    <a:pt x="42288" y="149968"/>
                  </a:lnTo>
                  <a:lnTo>
                    <a:pt x="48035" y="151475"/>
                  </a:lnTo>
                  <a:lnTo>
                    <a:pt x="80367" y="1485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 name="SMARTInkShape-15"/>
            <p:cNvSpPr/>
            <p:nvPr/>
          </p:nvSpPr>
          <p:spPr>
            <a:xfrm>
              <a:off x="5831908" y="4564420"/>
              <a:ext cx="105205" cy="181678"/>
            </a:xfrm>
            <a:custGeom>
              <a:avLst/>
              <a:gdLst/>
              <a:ahLst/>
              <a:cxnLst/>
              <a:rect l="0" t="0" r="0" b="0"/>
              <a:pathLst>
                <a:path w="105205" h="181678">
                  <a:moveTo>
                    <a:pt x="52756" y="16509"/>
                  </a:moveTo>
                  <a:lnTo>
                    <a:pt x="57496" y="16509"/>
                  </a:lnTo>
                  <a:lnTo>
                    <a:pt x="58892" y="15518"/>
                  </a:lnTo>
                  <a:lnTo>
                    <a:pt x="59823" y="13864"/>
                  </a:lnTo>
                  <a:lnTo>
                    <a:pt x="61317" y="8821"/>
                  </a:lnTo>
                  <a:lnTo>
                    <a:pt x="56836" y="3207"/>
                  </a:lnTo>
                  <a:lnTo>
                    <a:pt x="49277" y="676"/>
                  </a:lnTo>
                  <a:lnTo>
                    <a:pt x="44485" y="0"/>
                  </a:lnTo>
                  <a:lnTo>
                    <a:pt x="28256" y="3791"/>
                  </a:lnTo>
                  <a:lnTo>
                    <a:pt x="24516" y="6046"/>
                  </a:lnTo>
                  <a:lnTo>
                    <a:pt x="22023" y="8541"/>
                  </a:lnTo>
                  <a:lnTo>
                    <a:pt x="1951" y="36160"/>
                  </a:lnTo>
                  <a:lnTo>
                    <a:pt x="0" y="45924"/>
                  </a:lnTo>
                  <a:lnTo>
                    <a:pt x="2187" y="52072"/>
                  </a:lnTo>
                  <a:lnTo>
                    <a:pt x="4162" y="55101"/>
                  </a:lnTo>
                  <a:lnTo>
                    <a:pt x="7462" y="57120"/>
                  </a:lnTo>
                  <a:lnTo>
                    <a:pt x="48559" y="67989"/>
                  </a:lnTo>
                  <a:lnTo>
                    <a:pt x="52934" y="68688"/>
                  </a:lnTo>
                  <a:lnTo>
                    <a:pt x="80352" y="84070"/>
                  </a:lnTo>
                  <a:lnTo>
                    <a:pt x="97754" y="99476"/>
                  </a:lnTo>
                  <a:lnTo>
                    <a:pt x="102520" y="107293"/>
                  </a:lnTo>
                  <a:lnTo>
                    <a:pt x="105204" y="126751"/>
                  </a:lnTo>
                  <a:lnTo>
                    <a:pt x="101259" y="146629"/>
                  </a:lnTo>
                  <a:lnTo>
                    <a:pt x="89065" y="165086"/>
                  </a:lnTo>
                  <a:lnTo>
                    <a:pt x="81131" y="171840"/>
                  </a:lnTo>
                  <a:lnTo>
                    <a:pt x="63211" y="180917"/>
                  </a:lnTo>
                  <a:lnTo>
                    <a:pt x="57742" y="181677"/>
                  </a:lnTo>
                  <a:lnTo>
                    <a:pt x="34896" y="1772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 name="SMARTInkShape-16"/>
            <p:cNvSpPr/>
            <p:nvPr/>
          </p:nvSpPr>
          <p:spPr>
            <a:xfrm>
              <a:off x="5732859" y="4500562"/>
              <a:ext cx="8931" cy="1"/>
            </a:xfrm>
            <a:custGeom>
              <a:avLst/>
              <a:gdLst/>
              <a:ahLst/>
              <a:cxnLst/>
              <a:rect l="0" t="0" r="0" b="0"/>
              <a:pathLst>
                <a:path w="8931" h="1">
                  <a:moveTo>
                    <a:pt x="8930"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 name="SMARTInkShape-17"/>
            <p:cNvSpPr/>
            <p:nvPr/>
          </p:nvSpPr>
          <p:spPr>
            <a:xfrm>
              <a:off x="5750718" y="4589859"/>
              <a:ext cx="26790" cy="160735"/>
            </a:xfrm>
            <a:custGeom>
              <a:avLst/>
              <a:gdLst/>
              <a:ahLst/>
              <a:cxnLst/>
              <a:rect l="0" t="0" r="0" b="0"/>
              <a:pathLst>
                <a:path w="26790" h="160735">
                  <a:moveTo>
                    <a:pt x="0" y="0"/>
                  </a:moveTo>
                  <a:lnTo>
                    <a:pt x="0" y="41863"/>
                  </a:lnTo>
                  <a:lnTo>
                    <a:pt x="4740" y="79817"/>
                  </a:lnTo>
                  <a:lnTo>
                    <a:pt x="15446" y="122297"/>
                  </a:lnTo>
                  <a:lnTo>
                    <a:pt x="26789" y="160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 name="SMARTInkShape-18"/>
            <p:cNvSpPr/>
            <p:nvPr/>
          </p:nvSpPr>
          <p:spPr>
            <a:xfrm>
              <a:off x="5465584" y="4321968"/>
              <a:ext cx="231448" cy="503391"/>
            </a:xfrm>
            <a:custGeom>
              <a:avLst/>
              <a:gdLst/>
              <a:ahLst/>
              <a:cxnLst/>
              <a:rect l="0" t="0" r="0" b="0"/>
              <a:pathLst>
                <a:path w="231448" h="503391">
                  <a:moveTo>
                    <a:pt x="186908" y="0"/>
                  </a:moveTo>
                  <a:lnTo>
                    <a:pt x="186908" y="37836"/>
                  </a:lnTo>
                  <a:lnTo>
                    <a:pt x="195010" y="75705"/>
                  </a:lnTo>
                  <a:lnTo>
                    <a:pt x="195765" y="119254"/>
                  </a:lnTo>
                  <a:lnTo>
                    <a:pt x="198469" y="152431"/>
                  </a:lnTo>
                  <a:lnTo>
                    <a:pt x="203938" y="190399"/>
                  </a:lnTo>
                  <a:lnTo>
                    <a:pt x="204658" y="232551"/>
                  </a:lnTo>
                  <a:lnTo>
                    <a:pt x="211820" y="274225"/>
                  </a:lnTo>
                  <a:lnTo>
                    <a:pt x="215787" y="293910"/>
                  </a:lnTo>
                  <a:lnTo>
                    <a:pt x="220600" y="312312"/>
                  </a:lnTo>
                  <a:lnTo>
                    <a:pt x="223540" y="353026"/>
                  </a:lnTo>
                  <a:lnTo>
                    <a:pt x="229679" y="365883"/>
                  </a:lnTo>
                  <a:lnTo>
                    <a:pt x="231447" y="382199"/>
                  </a:lnTo>
                  <a:lnTo>
                    <a:pt x="230491" y="382793"/>
                  </a:lnTo>
                  <a:lnTo>
                    <a:pt x="220528" y="383908"/>
                  </a:lnTo>
                  <a:lnTo>
                    <a:pt x="218251" y="383931"/>
                  </a:lnTo>
                  <a:lnTo>
                    <a:pt x="216733" y="382954"/>
                  </a:lnTo>
                  <a:lnTo>
                    <a:pt x="215721" y="381311"/>
                  </a:lnTo>
                  <a:lnTo>
                    <a:pt x="215046" y="379223"/>
                  </a:lnTo>
                  <a:lnTo>
                    <a:pt x="209355" y="371544"/>
                  </a:lnTo>
                  <a:lnTo>
                    <a:pt x="204161" y="368529"/>
                  </a:lnTo>
                  <a:lnTo>
                    <a:pt x="198545" y="366197"/>
                  </a:lnTo>
                  <a:lnTo>
                    <a:pt x="174794" y="351973"/>
                  </a:lnTo>
                  <a:lnTo>
                    <a:pt x="163916" y="348367"/>
                  </a:lnTo>
                  <a:lnTo>
                    <a:pt x="139171" y="334116"/>
                  </a:lnTo>
                  <a:lnTo>
                    <a:pt x="127233" y="331500"/>
                  </a:lnTo>
                  <a:lnTo>
                    <a:pt x="112561" y="329733"/>
                  </a:lnTo>
                  <a:lnTo>
                    <a:pt x="95567" y="323395"/>
                  </a:lnTo>
                  <a:lnTo>
                    <a:pt x="73395" y="321850"/>
                  </a:lnTo>
                  <a:lnTo>
                    <a:pt x="64359" y="324284"/>
                  </a:lnTo>
                  <a:lnTo>
                    <a:pt x="57035" y="327682"/>
                  </a:lnTo>
                  <a:lnTo>
                    <a:pt x="36460" y="334781"/>
                  </a:lnTo>
                  <a:lnTo>
                    <a:pt x="20085" y="346551"/>
                  </a:lnTo>
                  <a:lnTo>
                    <a:pt x="9907" y="356098"/>
                  </a:lnTo>
                  <a:lnTo>
                    <a:pt x="4060" y="369603"/>
                  </a:lnTo>
                  <a:lnTo>
                    <a:pt x="0" y="406080"/>
                  </a:lnTo>
                  <a:lnTo>
                    <a:pt x="1552" y="435726"/>
                  </a:lnTo>
                  <a:lnTo>
                    <a:pt x="13697" y="462811"/>
                  </a:lnTo>
                  <a:lnTo>
                    <a:pt x="36633" y="491752"/>
                  </a:lnTo>
                  <a:lnTo>
                    <a:pt x="51321" y="502341"/>
                  </a:lnTo>
                  <a:lnTo>
                    <a:pt x="65132" y="503390"/>
                  </a:lnTo>
                  <a:lnTo>
                    <a:pt x="105975" y="493372"/>
                  </a:lnTo>
                  <a:lnTo>
                    <a:pt x="126327" y="483970"/>
                  </a:lnTo>
                  <a:lnTo>
                    <a:pt x="143933" y="469056"/>
                  </a:lnTo>
                  <a:lnTo>
                    <a:pt x="204767" y="4196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 name="SMARTInkShape-19"/>
            <p:cNvSpPr/>
            <p:nvPr/>
          </p:nvSpPr>
          <p:spPr>
            <a:xfrm>
              <a:off x="6643687" y="4545211"/>
              <a:ext cx="173288" cy="173017"/>
            </a:xfrm>
            <a:custGeom>
              <a:avLst/>
              <a:gdLst/>
              <a:ahLst/>
              <a:cxnLst/>
              <a:rect l="0" t="0" r="0" b="0"/>
              <a:pathLst>
                <a:path w="173288" h="173017">
                  <a:moveTo>
                    <a:pt x="0" y="62507"/>
                  </a:moveTo>
                  <a:lnTo>
                    <a:pt x="0" y="99794"/>
                  </a:lnTo>
                  <a:lnTo>
                    <a:pt x="12428" y="144254"/>
                  </a:lnTo>
                  <a:lnTo>
                    <a:pt x="25070" y="171715"/>
                  </a:lnTo>
                  <a:lnTo>
                    <a:pt x="27627" y="173016"/>
                  </a:lnTo>
                  <a:lnTo>
                    <a:pt x="35761" y="171815"/>
                  </a:lnTo>
                  <a:lnTo>
                    <a:pt x="43344" y="165328"/>
                  </a:lnTo>
                  <a:lnTo>
                    <a:pt x="50021" y="153847"/>
                  </a:lnTo>
                  <a:lnTo>
                    <a:pt x="68410" y="110810"/>
                  </a:lnTo>
                  <a:lnTo>
                    <a:pt x="77711" y="81970"/>
                  </a:lnTo>
                  <a:lnTo>
                    <a:pt x="80018" y="59925"/>
                  </a:lnTo>
                  <a:lnTo>
                    <a:pt x="80134" y="59794"/>
                  </a:lnTo>
                  <a:lnTo>
                    <a:pt x="85103" y="100621"/>
                  </a:lnTo>
                  <a:lnTo>
                    <a:pt x="92795" y="116244"/>
                  </a:lnTo>
                  <a:lnTo>
                    <a:pt x="117868" y="144363"/>
                  </a:lnTo>
                  <a:lnTo>
                    <a:pt x="127131" y="148497"/>
                  </a:lnTo>
                  <a:lnTo>
                    <a:pt x="144505" y="151152"/>
                  </a:lnTo>
                  <a:lnTo>
                    <a:pt x="151206" y="148868"/>
                  </a:lnTo>
                  <a:lnTo>
                    <a:pt x="154383" y="146870"/>
                  </a:lnTo>
                  <a:lnTo>
                    <a:pt x="163593" y="134578"/>
                  </a:lnTo>
                  <a:lnTo>
                    <a:pt x="172605" y="118368"/>
                  </a:lnTo>
                  <a:lnTo>
                    <a:pt x="173287" y="104202"/>
                  </a:lnTo>
                  <a:lnTo>
                    <a:pt x="163012" y="63110"/>
                  </a:lnTo>
                  <a:lnTo>
                    <a:pt x="151667" y="39072"/>
                  </a:lnTo>
                  <a:lnTo>
                    <a:pt x="13394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 name="SMARTInkShape-20"/>
            <p:cNvSpPr/>
            <p:nvPr/>
          </p:nvSpPr>
          <p:spPr>
            <a:xfrm>
              <a:off x="6866929" y="4551395"/>
              <a:ext cx="142876" cy="153837"/>
            </a:xfrm>
            <a:custGeom>
              <a:avLst/>
              <a:gdLst/>
              <a:ahLst/>
              <a:cxnLst/>
              <a:rect l="0" t="0" r="0" b="0"/>
              <a:pathLst>
                <a:path w="142876" h="153837">
                  <a:moveTo>
                    <a:pt x="0" y="83112"/>
                  </a:moveTo>
                  <a:lnTo>
                    <a:pt x="4741" y="87852"/>
                  </a:lnTo>
                  <a:lnTo>
                    <a:pt x="9714" y="90180"/>
                  </a:lnTo>
                  <a:lnTo>
                    <a:pt x="12429" y="90801"/>
                  </a:lnTo>
                  <a:lnTo>
                    <a:pt x="15232" y="90222"/>
                  </a:lnTo>
                  <a:lnTo>
                    <a:pt x="34553" y="79505"/>
                  </a:lnTo>
                  <a:lnTo>
                    <a:pt x="42807" y="71256"/>
                  </a:lnTo>
                  <a:lnTo>
                    <a:pt x="56192" y="54533"/>
                  </a:lnTo>
                  <a:lnTo>
                    <a:pt x="59700" y="42630"/>
                  </a:lnTo>
                  <a:lnTo>
                    <a:pt x="61954" y="15474"/>
                  </a:lnTo>
                  <a:lnTo>
                    <a:pt x="59616" y="5757"/>
                  </a:lnTo>
                  <a:lnTo>
                    <a:pt x="57603" y="1776"/>
                  </a:lnTo>
                  <a:lnTo>
                    <a:pt x="55269" y="115"/>
                  </a:lnTo>
                  <a:lnTo>
                    <a:pt x="52722" y="0"/>
                  </a:lnTo>
                  <a:lnTo>
                    <a:pt x="50031" y="915"/>
                  </a:lnTo>
                  <a:lnTo>
                    <a:pt x="44395" y="7223"/>
                  </a:lnTo>
                  <a:lnTo>
                    <a:pt x="23595" y="46367"/>
                  </a:lnTo>
                  <a:lnTo>
                    <a:pt x="12121" y="80265"/>
                  </a:lnTo>
                  <a:lnTo>
                    <a:pt x="11340" y="94745"/>
                  </a:lnTo>
                  <a:lnTo>
                    <a:pt x="14301" y="111103"/>
                  </a:lnTo>
                  <a:lnTo>
                    <a:pt x="26286" y="132307"/>
                  </a:lnTo>
                  <a:lnTo>
                    <a:pt x="39464" y="142348"/>
                  </a:lnTo>
                  <a:lnTo>
                    <a:pt x="62697" y="152140"/>
                  </a:lnTo>
                  <a:lnTo>
                    <a:pt x="83069" y="153836"/>
                  </a:lnTo>
                  <a:lnTo>
                    <a:pt x="99428" y="148941"/>
                  </a:lnTo>
                  <a:lnTo>
                    <a:pt x="122726" y="135028"/>
                  </a:lnTo>
                  <a:lnTo>
                    <a:pt x="142875" y="1188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 name="SMARTInkShape-21"/>
            <p:cNvSpPr/>
            <p:nvPr/>
          </p:nvSpPr>
          <p:spPr>
            <a:xfrm>
              <a:off x="7036593" y="4554139"/>
              <a:ext cx="89298" cy="137404"/>
            </a:xfrm>
            <a:custGeom>
              <a:avLst/>
              <a:gdLst/>
              <a:ahLst/>
              <a:cxnLst/>
              <a:rect l="0" t="0" r="0" b="0"/>
              <a:pathLst>
                <a:path w="89298" h="137404">
                  <a:moveTo>
                    <a:pt x="0" y="8931"/>
                  </a:moveTo>
                  <a:lnTo>
                    <a:pt x="0" y="13672"/>
                  </a:lnTo>
                  <a:lnTo>
                    <a:pt x="2646" y="18644"/>
                  </a:lnTo>
                  <a:lnTo>
                    <a:pt x="4741" y="21360"/>
                  </a:lnTo>
                  <a:lnTo>
                    <a:pt x="7068" y="29668"/>
                  </a:lnTo>
                  <a:lnTo>
                    <a:pt x="15814" y="65056"/>
                  </a:lnTo>
                  <a:lnTo>
                    <a:pt x="24328" y="102957"/>
                  </a:lnTo>
                  <a:lnTo>
                    <a:pt x="26304" y="125400"/>
                  </a:lnTo>
                  <a:lnTo>
                    <a:pt x="23928" y="132794"/>
                  </a:lnTo>
                  <a:lnTo>
                    <a:pt x="21905" y="136155"/>
                  </a:lnTo>
                  <a:lnTo>
                    <a:pt x="20557" y="137403"/>
                  </a:lnTo>
                  <a:lnTo>
                    <a:pt x="19658" y="137243"/>
                  </a:lnTo>
                  <a:lnTo>
                    <a:pt x="19059" y="136144"/>
                  </a:lnTo>
                  <a:lnTo>
                    <a:pt x="17965" y="107490"/>
                  </a:lnTo>
                  <a:lnTo>
                    <a:pt x="18872" y="65368"/>
                  </a:lnTo>
                  <a:lnTo>
                    <a:pt x="24995" y="38552"/>
                  </a:lnTo>
                  <a:lnTo>
                    <a:pt x="38850" y="11301"/>
                  </a:lnTo>
                  <a:lnTo>
                    <a:pt x="43760" y="7534"/>
                  </a:lnTo>
                  <a:lnTo>
                    <a:pt x="62906" y="2233"/>
                  </a:lnTo>
                  <a:lnTo>
                    <a:pt x="8929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 name="SMARTInkShape-22"/>
            <p:cNvSpPr/>
            <p:nvPr/>
          </p:nvSpPr>
          <p:spPr>
            <a:xfrm>
              <a:off x="7163865" y="4514755"/>
              <a:ext cx="87041" cy="173332"/>
            </a:xfrm>
            <a:custGeom>
              <a:avLst/>
              <a:gdLst/>
              <a:ahLst/>
              <a:cxnLst/>
              <a:rect l="0" t="0" r="0" b="0"/>
              <a:pathLst>
                <a:path w="87041" h="173332">
                  <a:moveTo>
                    <a:pt x="15603" y="101893"/>
                  </a:moveTo>
                  <a:lnTo>
                    <a:pt x="28906" y="115195"/>
                  </a:lnTo>
                  <a:lnTo>
                    <a:pt x="31417" y="115722"/>
                  </a:lnTo>
                  <a:lnTo>
                    <a:pt x="34082" y="115081"/>
                  </a:lnTo>
                  <a:lnTo>
                    <a:pt x="40751" y="111665"/>
                  </a:lnTo>
                  <a:lnTo>
                    <a:pt x="51387" y="101591"/>
                  </a:lnTo>
                  <a:lnTo>
                    <a:pt x="62365" y="81298"/>
                  </a:lnTo>
                  <a:lnTo>
                    <a:pt x="68583" y="39697"/>
                  </a:lnTo>
                  <a:lnTo>
                    <a:pt x="64264" y="23713"/>
                  </a:lnTo>
                  <a:lnTo>
                    <a:pt x="52916" y="1143"/>
                  </a:lnTo>
                  <a:lnTo>
                    <a:pt x="50400" y="0"/>
                  </a:lnTo>
                  <a:lnTo>
                    <a:pt x="42313" y="1376"/>
                  </a:lnTo>
                  <a:lnTo>
                    <a:pt x="32104" y="10586"/>
                  </a:lnTo>
                  <a:lnTo>
                    <a:pt x="14123" y="36012"/>
                  </a:lnTo>
                  <a:lnTo>
                    <a:pt x="2008" y="74402"/>
                  </a:lnTo>
                  <a:lnTo>
                    <a:pt x="0" y="107528"/>
                  </a:lnTo>
                  <a:lnTo>
                    <a:pt x="5599" y="145556"/>
                  </a:lnTo>
                  <a:lnTo>
                    <a:pt x="11488" y="156356"/>
                  </a:lnTo>
                  <a:lnTo>
                    <a:pt x="15836" y="162014"/>
                  </a:lnTo>
                  <a:lnTo>
                    <a:pt x="28605" y="168301"/>
                  </a:lnTo>
                  <a:lnTo>
                    <a:pt x="87040" y="1733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 name="SMARTInkShape-23"/>
            <p:cNvSpPr/>
            <p:nvPr/>
          </p:nvSpPr>
          <p:spPr>
            <a:xfrm>
              <a:off x="7332297" y="4313039"/>
              <a:ext cx="195430" cy="372730"/>
            </a:xfrm>
            <a:custGeom>
              <a:avLst/>
              <a:gdLst/>
              <a:ahLst/>
              <a:cxnLst/>
              <a:rect l="0" t="0" r="0" b="0"/>
              <a:pathLst>
                <a:path w="195430" h="372730">
                  <a:moveTo>
                    <a:pt x="141851" y="0"/>
                  </a:moveTo>
                  <a:lnTo>
                    <a:pt x="137111" y="0"/>
                  </a:lnTo>
                  <a:lnTo>
                    <a:pt x="135715" y="1984"/>
                  </a:lnTo>
                  <a:lnTo>
                    <a:pt x="133749" y="15251"/>
                  </a:lnTo>
                  <a:lnTo>
                    <a:pt x="135731" y="51189"/>
                  </a:lnTo>
                  <a:lnTo>
                    <a:pt x="140641" y="91250"/>
                  </a:lnTo>
                  <a:lnTo>
                    <a:pt x="146233" y="130886"/>
                  </a:lnTo>
                  <a:lnTo>
                    <a:pt x="144738" y="175233"/>
                  </a:lnTo>
                  <a:lnTo>
                    <a:pt x="149789" y="215242"/>
                  </a:lnTo>
                  <a:lnTo>
                    <a:pt x="150585" y="255359"/>
                  </a:lnTo>
                  <a:lnTo>
                    <a:pt x="150755" y="286096"/>
                  </a:lnTo>
                  <a:lnTo>
                    <a:pt x="149771" y="288958"/>
                  </a:lnTo>
                  <a:lnTo>
                    <a:pt x="148123" y="290865"/>
                  </a:lnTo>
                  <a:lnTo>
                    <a:pt x="146033" y="292136"/>
                  </a:lnTo>
                  <a:lnTo>
                    <a:pt x="143647" y="291992"/>
                  </a:lnTo>
                  <a:lnTo>
                    <a:pt x="138350" y="289186"/>
                  </a:lnTo>
                  <a:lnTo>
                    <a:pt x="99013" y="261894"/>
                  </a:lnTo>
                  <a:lnTo>
                    <a:pt x="85109" y="255965"/>
                  </a:lnTo>
                  <a:lnTo>
                    <a:pt x="69008" y="255314"/>
                  </a:lnTo>
                  <a:lnTo>
                    <a:pt x="53913" y="258332"/>
                  </a:lnTo>
                  <a:lnTo>
                    <a:pt x="43898" y="262981"/>
                  </a:lnTo>
                  <a:lnTo>
                    <a:pt x="10645" y="292317"/>
                  </a:lnTo>
                  <a:lnTo>
                    <a:pt x="4163" y="306529"/>
                  </a:lnTo>
                  <a:lnTo>
                    <a:pt x="0" y="335164"/>
                  </a:lnTo>
                  <a:lnTo>
                    <a:pt x="4020" y="353859"/>
                  </a:lnTo>
                  <a:lnTo>
                    <a:pt x="11470" y="363315"/>
                  </a:lnTo>
                  <a:lnTo>
                    <a:pt x="21397" y="369832"/>
                  </a:lnTo>
                  <a:lnTo>
                    <a:pt x="32422" y="372729"/>
                  </a:lnTo>
                  <a:lnTo>
                    <a:pt x="43937" y="371371"/>
                  </a:lnTo>
                  <a:lnTo>
                    <a:pt x="72239" y="362415"/>
                  </a:lnTo>
                  <a:lnTo>
                    <a:pt x="112657" y="331381"/>
                  </a:lnTo>
                  <a:lnTo>
                    <a:pt x="153131" y="292292"/>
                  </a:lnTo>
                  <a:lnTo>
                    <a:pt x="195429"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19" name="SMARTInkShape-24"/>
          <p:cNvSpPr/>
          <p:nvPr/>
        </p:nvSpPr>
        <p:spPr>
          <a:xfrm>
            <a:off x="4867047" y="4598822"/>
            <a:ext cx="258398" cy="151772"/>
          </a:xfrm>
          <a:custGeom>
            <a:avLst/>
            <a:gdLst/>
            <a:ahLst/>
            <a:cxnLst/>
            <a:rect l="0" t="0" r="0" b="0"/>
            <a:pathLst>
              <a:path w="258398" h="151772">
                <a:moveTo>
                  <a:pt x="8562" y="80334"/>
                </a:moveTo>
                <a:lnTo>
                  <a:pt x="0" y="80334"/>
                </a:lnTo>
                <a:lnTo>
                  <a:pt x="16241" y="80334"/>
                </a:lnTo>
                <a:lnTo>
                  <a:pt x="24374" y="86470"/>
                </a:lnTo>
                <a:lnTo>
                  <a:pt x="32650" y="88436"/>
                </a:lnTo>
                <a:lnTo>
                  <a:pt x="73766" y="89262"/>
                </a:lnTo>
                <a:lnTo>
                  <a:pt x="109657" y="89264"/>
                </a:lnTo>
                <a:lnTo>
                  <a:pt x="149854" y="97826"/>
                </a:lnTo>
                <a:lnTo>
                  <a:pt x="194171" y="98189"/>
                </a:lnTo>
                <a:lnTo>
                  <a:pt x="238083" y="98192"/>
                </a:lnTo>
                <a:lnTo>
                  <a:pt x="248268" y="98192"/>
                </a:lnTo>
                <a:lnTo>
                  <a:pt x="248733" y="97201"/>
                </a:lnTo>
                <a:lnTo>
                  <a:pt x="249627" y="89632"/>
                </a:lnTo>
                <a:lnTo>
                  <a:pt x="244912" y="89372"/>
                </a:lnTo>
                <a:lnTo>
                  <a:pt x="243520" y="88344"/>
                </a:lnTo>
                <a:lnTo>
                  <a:pt x="241973" y="84556"/>
                </a:lnTo>
                <a:lnTo>
                  <a:pt x="240567" y="83148"/>
                </a:lnTo>
                <a:lnTo>
                  <a:pt x="231183" y="78244"/>
                </a:lnTo>
                <a:lnTo>
                  <a:pt x="187266" y="35794"/>
                </a:lnTo>
                <a:lnTo>
                  <a:pt x="151470" y="0"/>
                </a:lnTo>
                <a:lnTo>
                  <a:pt x="151437" y="8530"/>
                </a:lnTo>
                <a:lnTo>
                  <a:pt x="156177" y="8787"/>
                </a:lnTo>
                <a:lnTo>
                  <a:pt x="157573" y="9816"/>
                </a:lnTo>
                <a:lnTo>
                  <a:pt x="167250" y="24121"/>
                </a:lnTo>
                <a:lnTo>
                  <a:pt x="211722" y="68185"/>
                </a:lnTo>
                <a:lnTo>
                  <a:pt x="243046" y="87258"/>
                </a:lnTo>
                <a:lnTo>
                  <a:pt x="257929" y="106232"/>
                </a:lnTo>
                <a:lnTo>
                  <a:pt x="258397" y="111599"/>
                </a:lnTo>
                <a:lnTo>
                  <a:pt x="257470" y="113084"/>
                </a:lnTo>
                <a:lnTo>
                  <a:pt x="255860" y="114074"/>
                </a:lnTo>
                <a:lnTo>
                  <a:pt x="248854" y="115467"/>
                </a:lnTo>
                <a:lnTo>
                  <a:pt x="233682" y="116967"/>
                </a:lnTo>
                <a:lnTo>
                  <a:pt x="213140" y="123105"/>
                </a:lnTo>
                <a:lnTo>
                  <a:pt x="202673" y="125140"/>
                </a:lnTo>
                <a:lnTo>
                  <a:pt x="187869" y="131885"/>
                </a:lnTo>
                <a:lnTo>
                  <a:pt x="170650" y="138252"/>
                </a:lnTo>
                <a:lnTo>
                  <a:pt x="167222" y="140774"/>
                </a:lnTo>
                <a:lnTo>
                  <a:pt x="160367" y="1517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33" name="SMARTInkShape-Group6"/>
          <p:cNvGrpSpPr/>
          <p:nvPr/>
        </p:nvGrpSpPr>
        <p:grpSpPr>
          <a:xfrm>
            <a:off x="4270309" y="3589734"/>
            <a:ext cx="2293012" cy="508993"/>
            <a:chOff x="4270309" y="3589734"/>
            <a:chExt cx="2293012" cy="508993"/>
          </a:xfrm>
        </p:grpSpPr>
        <p:sp>
          <p:nvSpPr>
            <p:cNvPr id="20" name="SMARTInkShape-25"/>
            <p:cNvSpPr/>
            <p:nvPr/>
          </p:nvSpPr>
          <p:spPr>
            <a:xfrm>
              <a:off x="4270309" y="3589734"/>
              <a:ext cx="185570" cy="417751"/>
            </a:xfrm>
            <a:custGeom>
              <a:avLst/>
              <a:gdLst/>
              <a:ahLst/>
              <a:cxnLst/>
              <a:rect l="0" t="0" r="0" b="0"/>
              <a:pathLst>
                <a:path w="185570" h="417751">
                  <a:moveTo>
                    <a:pt x="158816" y="0"/>
                  </a:moveTo>
                  <a:lnTo>
                    <a:pt x="152679" y="14258"/>
                  </a:lnTo>
                  <a:lnTo>
                    <a:pt x="150254" y="46722"/>
                  </a:lnTo>
                  <a:lnTo>
                    <a:pt x="157088" y="88898"/>
                  </a:lnTo>
                  <a:lnTo>
                    <a:pt x="164147" y="127654"/>
                  </a:lnTo>
                  <a:lnTo>
                    <a:pt x="167671" y="160855"/>
                  </a:lnTo>
                  <a:lnTo>
                    <a:pt x="173567" y="201230"/>
                  </a:lnTo>
                  <a:lnTo>
                    <a:pt x="176746" y="241635"/>
                  </a:lnTo>
                  <a:lnTo>
                    <a:pt x="183561" y="279865"/>
                  </a:lnTo>
                  <a:lnTo>
                    <a:pt x="185202" y="320307"/>
                  </a:lnTo>
                  <a:lnTo>
                    <a:pt x="185569" y="345347"/>
                  </a:lnTo>
                  <a:lnTo>
                    <a:pt x="184589" y="345325"/>
                  </a:lnTo>
                  <a:lnTo>
                    <a:pt x="173173" y="335573"/>
                  </a:lnTo>
                  <a:lnTo>
                    <a:pt x="138842" y="304131"/>
                  </a:lnTo>
                  <a:lnTo>
                    <a:pt x="99161" y="275116"/>
                  </a:lnTo>
                  <a:lnTo>
                    <a:pt x="81389" y="265291"/>
                  </a:lnTo>
                  <a:lnTo>
                    <a:pt x="75447" y="264173"/>
                  </a:lnTo>
                  <a:lnTo>
                    <a:pt x="63555" y="265577"/>
                  </a:lnTo>
                  <a:lnTo>
                    <a:pt x="27846" y="280116"/>
                  </a:lnTo>
                  <a:lnTo>
                    <a:pt x="14728" y="288821"/>
                  </a:lnTo>
                  <a:lnTo>
                    <a:pt x="4557" y="307165"/>
                  </a:lnTo>
                  <a:lnTo>
                    <a:pt x="0" y="331452"/>
                  </a:lnTo>
                  <a:lnTo>
                    <a:pt x="1579" y="343435"/>
                  </a:lnTo>
                  <a:lnTo>
                    <a:pt x="18894" y="382475"/>
                  </a:lnTo>
                  <a:lnTo>
                    <a:pt x="39959" y="406415"/>
                  </a:lnTo>
                  <a:lnTo>
                    <a:pt x="50097" y="413132"/>
                  </a:lnTo>
                  <a:lnTo>
                    <a:pt x="71702" y="417750"/>
                  </a:lnTo>
                  <a:lnTo>
                    <a:pt x="106120" y="411836"/>
                  </a:lnTo>
                  <a:lnTo>
                    <a:pt x="126004" y="401602"/>
                  </a:lnTo>
                  <a:lnTo>
                    <a:pt x="140955" y="3839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 name="SMARTInkShape-26"/>
            <p:cNvSpPr/>
            <p:nvPr/>
          </p:nvSpPr>
          <p:spPr>
            <a:xfrm>
              <a:off x="4545211" y="3821906"/>
              <a:ext cx="8929" cy="151806"/>
            </a:xfrm>
            <a:custGeom>
              <a:avLst/>
              <a:gdLst/>
              <a:ahLst/>
              <a:cxnLst/>
              <a:rect l="0" t="0" r="0" b="0"/>
              <a:pathLst>
                <a:path w="8929" h="151806">
                  <a:moveTo>
                    <a:pt x="0" y="0"/>
                  </a:moveTo>
                  <a:lnTo>
                    <a:pt x="0" y="38584"/>
                  </a:lnTo>
                  <a:lnTo>
                    <a:pt x="0" y="81521"/>
                  </a:lnTo>
                  <a:lnTo>
                    <a:pt x="992" y="101716"/>
                  </a:lnTo>
                  <a:lnTo>
                    <a:pt x="8928"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 name="SMARTInkShape-27"/>
            <p:cNvSpPr/>
            <p:nvPr/>
          </p:nvSpPr>
          <p:spPr>
            <a:xfrm>
              <a:off x="4674574" y="3814250"/>
              <a:ext cx="109360" cy="168391"/>
            </a:xfrm>
            <a:custGeom>
              <a:avLst/>
              <a:gdLst/>
              <a:ahLst/>
              <a:cxnLst/>
              <a:rect l="0" t="0" r="0" b="0"/>
              <a:pathLst>
                <a:path w="109360" h="168391">
                  <a:moveTo>
                    <a:pt x="31371" y="16586"/>
                  </a:moveTo>
                  <a:lnTo>
                    <a:pt x="31371" y="0"/>
                  </a:lnTo>
                  <a:lnTo>
                    <a:pt x="3202" y="42743"/>
                  </a:lnTo>
                  <a:lnTo>
                    <a:pt x="686" y="45930"/>
                  </a:lnTo>
                  <a:lnTo>
                    <a:pt x="0" y="48055"/>
                  </a:lnTo>
                  <a:lnTo>
                    <a:pt x="535" y="49472"/>
                  </a:lnTo>
                  <a:lnTo>
                    <a:pt x="1884" y="50416"/>
                  </a:lnTo>
                  <a:lnTo>
                    <a:pt x="17315" y="52924"/>
                  </a:lnTo>
                  <a:lnTo>
                    <a:pt x="57531" y="67503"/>
                  </a:lnTo>
                  <a:lnTo>
                    <a:pt x="88464" y="79156"/>
                  </a:lnTo>
                  <a:lnTo>
                    <a:pt x="93245" y="82111"/>
                  </a:lnTo>
                  <a:lnTo>
                    <a:pt x="101203" y="93333"/>
                  </a:lnTo>
                  <a:lnTo>
                    <a:pt x="108617" y="113740"/>
                  </a:lnTo>
                  <a:lnTo>
                    <a:pt x="109359" y="126242"/>
                  </a:lnTo>
                  <a:lnTo>
                    <a:pt x="106381" y="138413"/>
                  </a:lnTo>
                  <a:lnTo>
                    <a:pt x="99105" y="147791"/>
                  </a:lnTo>
                  <a:lnTo>
                    <a:pt x="79683" y="164061"/>
                  </a:lnTo>
                  <a:lnTo>
                    <a:pt x="70271" y="167107"/>
                  </a:lnTo>
                  <a:lnTo>
                    <a:pt x="58160" y="1683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 name="SMARTInkShape-28"/>
            <p:cNvSpPr/>
            <p:nvPr/>
          </p:nvSpPr>
          <p:spPr>
            <a:xfrm>
              <a:off x="4830961" y="3831380"/>
              <a:ext cx="125017" cy="154424"/>
            </a:xfrm>
            <a:custGeom>
              <a:avLst/>
              <a:gdLst/>
              <a:ahLst/>
              <a:cxnLst/>
              <a:rect l="0" t="0" r="0" b="0"/>
              <a:pathLst>
                <a:path w="125017" h="154424">
                  <a:moveTo>
                    <a:pt x="0" y="79823"/>
                  </a:moveTo>
                  <a:lnTo>
                    <a:pt x="4740" y="84564"/>
                  </a:lnTo>
                  <a:lnTo>
                    <a:pt x="12359" y="86891"/>
                  </a:lnTo>
                  <a:lnTo>
                    <a:pt x="33420" y="88385"/>
                  </a:lnTo>
                  <a:lnTo>
                    <a:pt x="42303" y="85943"/>
                  </a:lnTo>
                  <a:lnTo>
                    <a:pt x="77776" y="63012"/>
                  </a:lnTo>
                  <a:lnTo>
                    <a:pt x="84176" y="49532"/>
                  </a:lnTo>
                  <a:lnTo>
                    <a:pt x="88013" y="35602"/>
                  </a:lnTo>
                  <a:lnTo>
                    <a:pt x="93026" y="26104"/>
                  </a:lnTo>
                  <a:lnTo>
                    <a:pt x="93767" y="22182"/>
                  </a:lnTo>
                  <a:lnTo>
                    <a:pt x="93269" y="18575"/>
                  </a:lnTo>
                  <a:lnTo>
                    <a:pt x="90474" y="8759"/>
                  </a:lnTo>
                  <a:lnTo>
                    <a:pt x="90082" y="5658"/>
                  </a:lnTo>
                  <a:lnTo>
                    <a:pt x="88827" y="3591"/>
                  </a:lnTo>
                  <a:lnTo>
                    <a:pt x="87000" y="2212"/>
                  </a:lnTo>
                  <a:lnTo>
                    <a:pt x="81677" y="0"/>
                  </a:lnTo>
                  <a:lnTo>
                    <a:pt x="65213" y="24806"/>
                  </a:lnTo>
                  <a:lnTo>
                    <a:pt x="50565" y="67691"/>
                  </a:lnTo>
                  <a:lnTo>
                    <a:pt x="49924" y="87329"/>
                  </a:lnTo>
                  <a:lnTo>
                    <a:pt x="57596" y="124191"/>
                  </a:lnTo>
                  <a:lnTo>
                    <a:pt x="65792" y="141696"/>
                  </a:lnTo>
                  <a:lnTo>
                    <a:pt x="79246" y="153167"/>
                  </a:lnTo>
                  <a:lnTo>
                    <a:pt x="92768" y="154423"/>
                  </a:lnTo>
                  <a:lnTo>
                    <a:pt x="106714" y="151674"/>
                  </a:lnTo>
                  <a:lnTo>
                    <a:pt x="125016" y="1423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 name="SMARTInkShape-29"/>
            <p:cNvSpPr/>
            <p:nvPr/>
          </p:nvSpPr>
          <p:spPr>
            <a:xfrm>
              <a:off x="5036344" y="3834135"/>
              <a:ext cx="267891" cy="152071"/>
            </a:xfrm>
            <a:custGeom>
              <a:avLst/>
              <a:gdLst/>
              <a:ahLst/>
              <a:cxnLst/>
              <a:rect l="0" t="0" r="0" b="0"/>
              <a:pathLst>
                <a:path w="267891" h="152071">
                  <a:moveTo>
                    <a:pt x="0" y="32419"/>
                  </a:moveTo>
                  <a:lnTo>
                    <a:pt x="0" y="40108"/>
                  </a:lnTo>
                  <a:lnTo>
                    <a:pt x="15445" y="81906"/>
                  </a:lnTo>
                  <a:lnTo>
                    <a:pt x="24715" y="120279"/>
                  </a:lnTo>
                  <a:lnTo>
                    <a:pt x="26707" y="152070"/>
                  </a:lnTo>
                  <a:lnTo>
                    <a:pt x="26787" y="114364"/>
                  </a:lnTo>
                  <a:lnTo>
                    <a:pt x="31528" y="91205"/>
                  </a:lnTo>
                  <a:lnTo>
                    <a:pt x="49149" y="53328"/>
                  </a:lnTo>
                  <a:lnTo>
                    <a:pt x="65935" y="32220"/>
                  </a:lnTo>
                  <a:lnTo>
                    <a:pt x="82486" y="20234"/>
                  </a:lnTo>
                  <a:lnTo>
                    <a:pt x="90569" y="17082"/>
                  </a:lnTo>
                  <a:lnTo>
                    <a:pt x="94113" y="18226"/>
                  </a:lnTo>
                  <a:lnTo>
                    <a:pt x="100697" y="24788"/>
                  </a:lnTo>
                  <a:lnTo>
                    <a:pt x="122009" y="63427"/>
                  </a:lnTo>
                  <a:lnTo>
                    <a:pt x="138903" y="105036"/>
                  </a:lnTo>
                  <a:lnTo>
                    <a:pt x="141109" y="113641"/>
                  </a:lnTo>
                  <a:lnTo>
                    <a:pt x="142690" y="116333"/>
                  </a:lnTo>
                  <a:lnTo>
                    <a:pt x="144735" y="118127"/>
                  </a:lnTo>
                  <a:lnTo>
                    <a:pt x="147092" y="119324"/>
                  </a:lnTo>
                  <a:lnTo>
                    <a:pt x="149655" y="119129"/>
                  </a:lnTo>
                  <a:lnTo>
                    <a:pt x="155148" y="116267"/>
                  </a:lnTo>
                  <a:lnTo>
                    <a:pt x="163819" y="104337"/>
                  </a:lnTo>
                  <a:lnTo>
                    <a:pt x="173891" y="66155"/>
                  </a:lnTo>
                  <a:lnTo>
                    <a:pt x="187689" y="28520"/>
                  </a:lnTo>
                  <a:lnTo>
                    <a:pt x="199462" y="7837"/>
                  </a:lnTo>
                  <a:lnTo>
                    <a:pt x="203420" y="4125"/>
                  </a:lnTo>
                  <a:lnTo>
                    <a:pt x="213109" y="0"/>
                  </a:lnTo>
                  <a:lnTo>
                    <a:pt x="217479" y="885"/>
                  </a:lnTo>
                  <a:lnTo>
                    <a:pt x="224980" y="7160"/>
                  </a:lnTo>
                  <a:lnTo>
                    <a:pt x="236888" y="32501"/>
                  </a:lnTo>
                  <a:lnTo>
                    <a:pt x="247859" y="69974"/>
                  </a:lnTo>
                  <a:lnTo>
                    <a:pt x="256222" y="92495"/>
                  </a:lnTo>
                  <a:lnTo>
                    <a:pt x="267890" y="1127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5" name="SMARTInkShape-30"/>
            <p:cNvSpPr/>
            <p:nvPr/>
          </p:nvSpPr>
          <p:spPr>
            <a:xfrm>
              <a:off x="5384602" y="3830836"/>
              <a:ext cx="44649" cy="267891"/>
            </a:xfrm>
            <a:custGeom>
              <a:avLst/>
              <a:gdLst/>
              <a:ahLst/>
              <a:cxnLst/>
              <a:rect l="0" t="0" r="0" b="0"/>
              <a:pathLst>
                <a:path w="44649" h="267891">
                  <a:moveTo>
                    <a:pt x="0" y="0"/>
                  </a:moveTo>
                  <a:lnTo>
                    <a:pt x="991" y="23352"/>
                  </a:lnTo>
                  <a:lnTo>
                    <a:pt x="9713" y="59955"/>
                  </a:lnTo>
                  <a:lnTo>
                    <a:pt x="18091" y="94824"/>
                  </a:lnTo>
                  <a:lnTo>
                    <a:pt x="25071" y="138013"/>
                  </a:lnTo>
                  <a:lnTo>
                    <a:pt x="32586" y="176641"/>
                  </a:lnTo>
                  <a:lnTo>
                    <a:pt x="35306" y="215427"/>
                  </a:lnTo>
                  <a:lnTo>
                    <a:pt x="36628" y="248267"/>
                  </a:lnTo>
                  <a:lnTo>
                    <a:pt x="44648" y="2678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6" name="SMARTInkShape-31"/>
            <p:cNvSpPr/>
            <p:nvPr/>
          </p:nvSpPr>
          <p:spPr>
            <a:xfrm>
              <a:off x="5393531" y="3807212"/>
              <a:ext cx="121719" cy="146256"/>
            </a:xfrm>
            <a:custGeom>
              <a:avLst/>
              <a:gdLst/>
              <a:ahLst/>
              <a:cxnLst/>
              <a:rect l="0" t="0" r="0" b="0"/>
              <a:pathLst>
                <a:path w="121719" h="146256">
                  <a:moveTo>
                    <a:pt x="0" y="68272"/>
                  </a:moveTo>
                  <a:lnTo>
                    <a:pt x="10085" y="30700"/>
                  </a:lnTo>
                  <a:lnTo>
                    <a:pt x="23935" y="17894"/>
                  </a:lnTo>
                  <a:lnTo>
                    <a:pt x="46449" y="3956"/>
                  </a:lnTo>
                  <a:lnTo>
                    <a:pt x="63308" y="0"/>
                  </a:lnTo>
                  <a:lnTo>
                    <a:pt x="75430" y="887"/>
                  </a:lnTo>
                  <a:lnTo>
                    <a:pt x="85119" y="5581"/>
                  </a:lnTo>
                  <a:lnTo>
                    <a:pt x="101729" y="20373"/>
                  </a:lnTo>
                  <a:lnTo>
                    <a:pt x="113343" y="35077"/>
                  </a:lnTo>
                  <a:lnTo>
                    <a:pt x="119827" y="54180"/>
                  </a:lnTo>
                  <a:lnTo>
                    <a:pt x="121718" y="72923"/>
                  </a:lnTo>
                  <a:lnTo>
                    <a:pt x="119250" y="84561"/>
                  </a:lnTo>
                  <a:lnTo>
                    <a:pt x="107543" y="106171"/>
                  </a:lnTo>
                  <a:lnTo>
                    <a:pt x="71238" y="140592"/>
                  </a:lnTo>
                  <a:lnTo>
                    <a:pt x="61096" y="145063"/>
                  </a:lnTo>
                  <a:lnTo>
                    <a:pt x="55614" y="146255"/>
                  </a:lnTo>
                  <a:lnTo>
                    <a:pt x="49974" y="145065"/>
                  </a:lnTo>
                  <a:lnTo>
                    <a:pt x="26789" y="1307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7" name="SMARTInkShape-32"/>
            <p:cNvSpPr/>
            <p:nvPr/>
          </p:nvSpPr>
          <p:spPr>
            <a:xfrm>
              <a:off x="5536406" y="3830836"/>
              <a:ext cx="101934" cy="159462"/>
            </a:xfrm>
            <a:custGeom>
              <a:avLst/>
              <a:gdLst/>
              <a:ahLst/>
              <a:cxnLst/>
              <a:rect l="0" t="0" r="0" b="0"/>
              <a:pathLst>
                <a:path w="101934" h="159462">
                  <a:moveTo>
                    <a:pt x="0" y="0"/>
                  </a:moveTo>
                  <a:lnTo>
                    <a:pt x="0" y="43251"/>
                  </a:lnTo>
                  <a:lnTo>
                    <a:pt x="2645" y="64739"/>
                  </a:lnTo>
                  <a:lnTo>
                    <a:pt x="9094" y="102305"/>
                  </a:lnTo>
                  <a:lnTo>
                    <a:pt x="16805" y="131074"/>
                  </a:lnTo>
                  <a:lnTo>
                    <a:pt x="30225" y="151064"/>
                  </a:lnTo>
                  <a:lnTo>
                    <a:pt x="37576" y="156437"/>
                  </a:lnTo>
                  <a:lnTo>
                    <a:pt x="52034" y="159461"/>
                  </a:lnTo>
                  <a:lnTo>
                    <a:pt x="63144" y="154877"/>
                  </a:lnTo>
                  <a:lnTo>
                    <a:pt x="74697" y="145233"/>
                  </a:lnTo>
                  <a:lnTo>
                    <a:pt x="90373" y="124060"/>
                  </a:lnTo>
                  <a:lnTo>
                    <a:pt x="101933" y="83058"/>
                  </a:lnTo>
                  <a:lnTo>
                    <a:pt x="99988" y="42019"/>
                  </a:lnTo>
                  <a:lnTo>
                    <a:pt x="99009" y="33558"/>
                  </a:lnTo>
                  <a:lnTo>
                    <a:pt x="88979" y="19314"/>
                  </a:lnTo>
                  <a:lnTo>
                    <a:pt x="71437"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8" name="SMARTInkShape-33"/>
            <p:cNvSpPr/>
            <p:nvPr/>
          </p:nvSpPr>
          <p:spPr>
            <a:xfrm>
              <a:off x="5688211" y="3857625"/>
              <a:ext cx="191050" cy="102143"/>
            </a:xfrm>
            <a:custGeom>
              <a:avLst/>
              <a:gdLst/>
              <a:ahLst/>
              <a:cxnLst/>
              <a:rect l="0" t="0" r="0" b="0"/>
              <a:pathLst>
                <a:path w="191050" h="102143">
                  <a:moveTo>
                    <a:pt x="0" y="0"/>
                  </a:moveTo>
                  <a:lnTo>
                    <a:pt x="2645" y="29140"/>
                  </a:lnTo>
                  <a:lnTo>
                    <a:pt x="9713" y="48983"/>
                  </a:lnTo>
                  <a:lnTo>
                    <a:pt x="33968" y="87085"/>
                  </a:lnTo>
                  <a:lnTo>
                    <a:pt x="35544" y="86830"/>
                  </a:lnTo>
                  <a:lnTo>
                    <a:pt x="39940" y="83901"/>
                  </a:lnTo>
                  <a:lnTo>
                    <a:pt x="64353" y="48131"/>
                  </a:lnTo>
                  <a:lnTo>
                    <a:pt x="75556" y="24380"/>
                  </a:lnTo>
                  <a:lnTo>
                    <a:pt x="78152" y="23198"/>
                  </a:lnTo>
                  <a:lnTo>
                    <a:pt x="80874" y="23403"/>
                  </a:lnTo>
                  <a:lnTo>
                    <a:pt x="83682" y="24531"/>
                  </a:lnTo>
                  <a:lnTo>
                    <a:pt x="85553" y="26277"/>
                  </a:lnTo>
                  <a:lnTo>
                    <a:pt x="87632" y="30861"/>
                  </a:lnTo>
                  <a:lnTo>
                    <a:pt x="90952" y="50009"/>
                  </a:lnTo>
                  <a:lnTo>
                    <a:pt x="112601" y="89583"/>
                  </a:lnTo>
                  <a:lnTo>
                    <a:pt x="118836" y="94385"/>
                  </a:lnTo>
                  <a:lnTo>
                    <a:pt x="132665" y="101828"/>
                  </a:lnTo>
                  <a:lnTo>
                    <a:pt x="146275" y="102142"/>
                  </a:lnTo>
                  <a:lnTo>
                    <a:pt x="169784" y="99001"/>
                  </a:lnTo>
                  <a:lnTo>
                    <a:pt x="173712" y="96758"/>
                  </a:lnTo>
                  <a:lnTo>
                    <a:pt x="180724" y="88975"/>
                  </a:lnTo>
                  <a:lnTo>
                    <a:pt x="190249" y="68696"/>
                  </a:lnTo>
                  <a:lnTo>
                    <a:pt x="191049" y="52360"/>
                  </a:lnTo>
                  <a:lnTo>
                    <a:pt x="17859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9" name="SMARTInkShape-34"/>
            <p:cNvSpPr/>
            <p:nvPr/>
          </p:nvSpPr>
          <p:spPr>
            <a:xfrm>
              <a:off x="5929312" y="3822634"/>
              <a:ext cx="80368" cy="139505"/>
            </a:xfrm>
            <a:custGeom>
              <a:avLst/>
              <a:gdLst/>
              <a:ahLst/>
              <a:cxnLst/>
              <a:rect l="0" t="0" r="0" b="0"/>
              <a:pathLst>
                <a:path w="80368" h="139505">
                  <a:moveTo>
                    <a:pt x="0" y="61780"/>
                  </a:moveTo>
                  <a:lnTo>
                    <a:pt x="4740" y="61780"/>
                  </a:lnTo>
                  <a:lnTo>
                    <a:pt x="9713" y="64426"/>
                  </a:lnTo>
                  <a:lnTo>
                    <a:pt x="15232" y="67917"/>
                  </a:lnTo>
                  <a:lnTo>
                    <a:pt x="26858" y="70158"/>
                  </a:lnTo>
                  <a:lnTo>
                    <a:pt x="29811" y="70342"/>
                  </a:lnTo>
                  <a:lnTo>
                    <a:pt x="32773" y="68480"/>
                  </a:lnTo>
                  <a:lnTo>
                    <a:pt x="44655" y="51234"/>
                  </a:lnTo>
                  <a:lnTo>
                    <a:pt x="50934" y="37158"/>
                  </a:lnTo>
                  <a:lnTo>
                    <a:pt x="53056" y="18772"/>
                  </a:lnTo>
                  <a:lnTo>
                    <a:pt x="48684" y="1853"/>
                  </a:lnTo>
                  <a:lnTo>
                    <a:pt x="45354" y="0"/>
                  </a:lnTo>
                  <a:lnTo>
                    <a:pt x="41150" y="749"/>
                  </a:lnTo>
                  <a:lnTo>
                    <a:pt x="33172" y="5882"/>
                  </a:lnTo>
                  <a:lnTo>
                    <a:pt x="14083" y="38392"/>
                  </a:lnTo>
                  <a:lnTo>
                    <a:pt x="2050" y="82904"/>
                  </a:lnTo>
                  <a:lnTo>
                    <a:pt x="5348" y="107396"/>
                  </a:lnTo>
                  <a:lnTo>
                    <a:pt x="17349" y="128764"/>
                  </a:lnTo>
                  <a:lnTo>
                    <a:pt x="23472" y="133225"/>
                  </a:lnTo>
                  <a:lnTo>
                    <a:pt x="44328" y="139504"/>
                  </a:lnTo>
                  <a:lnTo>
                    <a:pt x="80367" y="1332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0" name="SMARTInkShape-35"/>
            <p:cNvSpPr/>
            <p:nvPr/>
          </p:nvSpPr>
          <p:spPr>
            <a:xfrm>
              <a:off x="6098976" y="3804046"/>
              <a:ext cx="116087" cy="148373"/>
            </a:xfrm>
            <a:custGeom>
              <a:avLst/>
              <a:gdLst/>
              <a:ahLst/>
              <a:cxnLst/>
              <a:rect l="0" t="0" r="0" b="0"/>
              <a:pathLst>
                <a:path w="116087" h="148373">
                  <a:moveTo>
                    <a:pt x="0" y="44649"/>
                  </a:moveTo>
                  <a:lnTo>
                    <a:pt x="992" y="59899"/>
                  </a:lnTo>
                  <a:lnTo>
                    <a:pt x="12429" y="99060"/>
                  </a:lnTo>
                  <a:lnTo>
                    <a:pt x="17542" y="143568"/>
                  </a:lnTo>
                  <a:lnTo>
                    <a:pt x="17766" y="148372"/>
                  </a:lnTo>
                  <a:lnTo>
                    <a:pt x="17847" y="143795"/>
                  </a:lnTo>
                  <a:lnTo>
                    <a:pt x="10789" y="111210"/>
                  </a:lnTo>
                  <a:lnTo>
                    <a:pt x="10749" y="92091"/>
                  </a:lnTo>
                  <a:lnTo>
                    <a:pt x="17297" y="69179"/>
                  </a:lnTo>
                  <a:lnTo>
                    <a:pt x="36783" y="37919"/>
                  </a:lnTo>
                  <a:lnTo>
                    <a:pt x="55001" y="17082"/>
                  </a:lnTo>
                  <a:lnTo>
                    <a:pt x="74506" y="6605"/>
                  </a:lnTo>
                  <a:lnTo>
                    <a:pt x="11608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1" name="SMARTInkShape-36"/>
            <p:cNvSpPr/>
            <p:nvPr/>
          </p:nvSpPr>
          <p:spPr>
            <a:xfrm>
              <a:off x="6278232" y="3799559"/>
              <a:ext cx="79706" cy="144639"/>
            </a:xfrm>
            <a:custGeom>
              <a:avLst/>
              <a:gdLst/>
              <a:ahLst/>
              <a:cxnLst/>
              <a:rect l="0" t="0" r="0" b="0"/>
              <a:pathLst>
                <a:path w="79706" h="144639">
                  <a:moveTo>
                    <a:pt x="17197" y="49136"/>
                  </a:moveTo>
                  <a:lnTo>
                    <a:pt x="26678" y="44396"/>
                  </a:lnTo>
                  <a:lnTo>
                    <a:pt x="33978" y="36777"/>
                  </a:lnTo>
                  <a:lnTo>
                    <a:pt x="49797" y="11973"/>
                  </a:lnTo>
                  <a:lnTo>
                    <a:pt x="55829" y="7815"/>
                  </a:lnTo>
                  <a:lnTo>
                    <a:pt x="56842" y="5713"/>
                  </a:lnTo>
                  <a:lnTo>
                    <a:pt x="56526" y="3320"/>
                  </a:lnTo>
                  <a:lnTo>
                    <a:pt x="55322" y="733"/>
                  </a:lnTo>
                  <a:lnTo>
                    <a:pt x="53529" y="0"/>
                  </a:lnTo>
                  <a:lnTo>
                    <a:pt x="51340" y="504"/>
                  </a:lnTo>
                  <a:lnTo>
                    <a:pt x="35959" y="8441"/>
                  </a:lnTo>
                  <a:lnTo>
                    <a:pt x="19559" y="26164"/>
                  </a:lnTo>
                  <a:lnTo>
                    <a:pt x="6872" y="55008"/>
                  </a:lnTo>
                  <a:lnTo>
                    <a:pt x="330" y="97020"/>
                  </a:lnTo>
                  <a:lnTo>
                    <a:pt x="0" y="101894"/>
                  </a:lnTo>
                  <a:lnTo>
                    <a:pt x="9014" y="122976"/>
                  </a:lnTo>
                  <a:lnTo>
                    <a:pt x="18852" y="134209"/>
                  </a:lnTo>
                  <a:lnTo>
                    <a:pt x="24253" y="138594"/>
                  </a:lnTo>
                  <a:lnTo>
                    <a:pt x="38193" y="143465"/>
                  </a:lnTo>
                  <a:lnTo>
                    <a:pt x="53318" y="144638"/>
                  </a:lnTo>
                  <a:lnTo>
                    <a:pt x="79705" y="1384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2" name="SMARTInkShape-37"/>
            <p:cNvSpPr/>
            <p:nvPr/>
          </p:nvSpPr>
          <p:spPr>
            <a:xfrm>
              <a:off x="6423814" y="3682599"/>
              <a:ext cx="139507" cy="270791"/>
            </a:xfrm>
            <a:custGeom>
              <a:avLst/>
              <a:gdLst/>
              <a:ahLst/>
              <a:cxnLst/>
              <a:rect l="0" t="0" r="0" b="0"/>
              <a:pathLst>
                <a:path w="139507" h="270791">
                  <a:moveTo>
                    <a:pt x="94857" y="112518"/>
                  </a:moveTo>
                  <a:lnTo>
                    <a:pt x="75430" y="124878"/>
                  </a:lnTo>
                  <a:lnTo>
                    <a:pt x="35745" y="157802"/>
                  </a:lnTo>
                  <a:lnTo>
                    <a:pt x="13691" y="188785"/>
                  </a:lnTo>
                  <a:lnTo>
                    <a:pt x="4213" y="208922"/>
                  </a:lnTo>
                  <a:lnTo>
                    <a:pt x="0" y="227794"/>
                  </a:lnTo>
                  <a:lnTo>
                    <a:pt x="774" y="243457"/>
                  </a:lnTo>
                  <a:lnTo>
                    <a:pt x="4426" y="256042"/>
                  </a:lnTo>
                  <a:lnTo>
                    <a:pt x="9356" y="264941"/>
                  </a:lnTo>
                  <a:lnTo>
                    <a:pt x="14044" y="267712"/>
                  </a:lnTo>
                  <a:lnTo>
                    <a:pt x="27191" y="270790"/>
                  </a:lnTo>
                  <a:lnTo>
                    <a:pt x="33871" y="268634"/>
                  </a:lnTo>
                  <a:lnTo>
                    <a:pt x="60159" y="245230"/>
                  </a:lnTo>
                  <a:lnTo>
                    <a:pt x="70467" y="216111"/>
                  </a:lnTo>
                  <a:lnTo>
                    <a:pt x="75063" y="176065"/>
                  </a:lnTo>
                  <a:lnTo>
                    <a:pt x="76138" y="144730"/>
                  </a:lnTo>
                  <a:lnTo>
                    <a:pt x="76743" y="101557"/>
                  </a:lnTo>
                  <a:lnTo>
                    <a:pt x="76923" y="64622"/>
                  </a:lnTo>
                  <a:lnTo>
                    <a:pt x="77980" y="20552"/>
                  </a:lnTo>
                  <a:lnTo>
                    <a:pt x="82140" y="4461"/>
                  </a:lnTo>
                  <a:lnTo>
                    <a:pt x="81418" y="1785"/>
                  </a:lnTo>
                  <a:lnTo>
                    <a:pt x="79945" y="0"/>
                  </a:lnTo>
                  <a:lnTo>
                    <a:pt x="78963" y="795"/>
                  </a:lnTo>
                  <a:lnTo>
                    <a:pt x="72516" y="40565"/>
                  </a:lnTo>
                  <a:lnTo>
                    <a:pt x="69386" y="74000"/>
                  </a:lnTo>
                  <a:lnTo>
                    <a:pt x="73199" y="116981"/>
                  </a:lnTo>
                  <a:lnTo>
                    <a:pt x="80602" y="150220"/>
                  </a:lnTo>
                  <a:lnTo>
                    <a:pt x="95925" y="194465"/>
                  </a:lnTo>
                  <a:lnTo>
                    <a:pt x="107239" y="214423"/>
                  </a:lnTo>
                  <a:lnTo>
                    <a:pt x="139506" y="2464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34" name="SMARTInkShape-38"/>
          <p:cNvSpPr/>
          <p:nvPr/>
        </p:nvSpPr>
        <p:spPr>
          <a:xfrm>
            <a:off x="3593519" y="3839766"/>
            <a:ext cx="308719" cy="151805"/>
          </a:xfrm>
          <a:custGeom>
            <a:avLst/>
            <a:gdLst/>
            <a:ahLst/>
            <a:cxnLst/>
            <a:rect l="0" t="0" r="0" b="0"/>
            <a:pathLst>
              <a:path w="308719" h="151805">
                <a:moveTo>
                  <a:pt x="5145" y="89296"/>
                </a:moveTo>
                <a:lnTo>
                  <a:pt x="0" y="89296"/>
                </a:lnTo>
                <a:lnTo>
                  <a:pt x="43529" y="89296"/>
                </a:lnTo>
                <a:lnTo>
                  <a:pt x="53954" y="88304"/>
                </a:lnTo>
                <a:lnTo>
                  <a:pt x="93737" y="81194"/>
                </a:lnTo>
                <a:lnTo>
                  <a:pt x="137801" y="80377"/>
                </a:lnTo>
                <a:lnTo>
                  <a:pt x="146124" y="77725"/>
                </a:lnTo>
                <a:lnTo>
                  <a:pt x="153130" y="74232"/>
                </a:lnTo>
                <a:lnTo>
                  <a:pt x="168745" y="71805"/>
                </a:lnTo>
                <a:lnTo>
                  <a:pt x="213135" y="71440"/>
                </a:lnTo>
                <a:lnTo>
                  <a:pt x="222325" y="71438"/>
                </a:lnTo>
                <a:lnTo>
                  <a:pt x="228338" y="68791"/>
                </a:lnTo>
                <a:lnTo>
                  <a:pt x="235543" y="63749"/>
                </a:lnTo>
                <a:lnTo>
                  <a:pt x="244096" y="62753"/>
                </a:lnTo>
                <a:lnTo>
                  <a:pt x="255133" y="62508"/>
                </a:lnTo>
                <a:lnTo>
                  <a:pt x="255176" y="48870"/>
                </a:lnTo>
                <a:lnTo>
                  <a:pt x="254184" y="47462"/>
                </a:lnTo>
                <a:lnTo>
                  <a:pt x="252530" y="46524"/>
                </a:lnTo>
                <a:lnTo>
                  <a:pt x="247488" y="45019"/>
                </a:lnTo>
                <a:lnTo>
                  <a:pt x="220818" y="19219"/>
                </a:lnTo>
                <a:lnTo>
                  <a:pt x="215120" y="18262"/>
                </a:lnTo>
                <a:lnTo>
                  <a:pt x="213589" y="17135"/>
                </a:lnTo>
                <a:lnTo>
                  <a:pt x="211888" y="13238"/>
                </a:lnTo>
                <a:lnTo>
                  <a:pt x="210442" y="11802"/>
                </a:lnTo>
                <a:lnTo>
                  <a:pt x="206190" y="10206"/>
                </a:lnTo>
                <a:lnTo>
                  <a:pt x="204659" y="8788"/>
                </a:lnTo>
                <a:lnTo>
                  <a:pt x="201718" y="400"/>
                </a:lnTo>
                <a:lnTo>
                  <a:pt x="210496" y="0"/>
                </a:lnTo>
                <a:lnTo>
                  <a:pt x="223829" y="13302"/>
                </a:lnTo>
                <a:lnTo>
                  <a:pt x="229007" y="15834"/>
                </a:lnTo>
                <a:lnTo>
                  <a:pt x="235676" y="17459"/>
                </a:lnTo>
                <a:lnTo>
                  <a:pt x="252452" y="32075"/>
                </a:lnTo>
                <a:lnTo>
                  <a:pt x="264156" y="37644"/>
                </a:lnTo>
                <a:lnTo>
                  <a:pt x="270082" y="41535"/>
                </a:lnTo>
                <a:lnTo>
                  <a:pt x="278995" y="44717"/>
                </a:lnTo>
                <a:lnTo>
                  <a:pt x="287920" y="50511"/>
                </a:lnTo>
                <a:lnTo>
                  <a:pt x="293872" y="52215"/>
                </a:lnTo>
                <a:lnTo>
                  <a:pt x="295857" y="53661"/>
                </a:lnTo>
                <a:lnTo>
                  <a:pt x="297179" y="55618"/>
                </a:lnTo>
                <a:lnTo>
                  <a:pt x="298061" y="57914"/>
                </a:lnTo>
                <a:lnTo>
                  <a:pt x="299641" y="59445"/>
                </a:lnTo>
                <a:lnTo>
                  <a:pt x="304043" y="61146"/>
                </a:lnTo>
                <a:lnTo>
                  <a:pt x="305613" y="62592"/>
                </a:lnTo>
                <a:lnTo>
                  <a:pt x="308632" y="71034"/>
                </a:lnTo>
                <a:lnTo>
                  <a:pt x="308718" y="76058"/>
                </a:lnTo>
                <a:lnTo>
                  <a:pt x="307738" y="77495"/>
                </a:lnTo>
                <a:lnTo>
                  <a:pt x="306092" y="78451"/>
                </a:lnTo>
                <a:lnTo>
                  <a:pt x="301063" y="79988"/>
                </a:lnTo>
                <a:lnTo>
                  <a:pt x="284032" y="95182"/>
                </a:lnTo>
                <a:lnTo>
                  <a:pt x="275742" y="98316"/>
                </a:lnTo>
                <a:lnTo>
                  <a:pt x="269939" y="102565"/>
                </a:lnTo>
                <a:lnTo>
                  <a:pt x="266698" y="107761"/>
                </a:lnTo>
                <a:lnTo>
                  <a:pt x="264266" y="113378"/>
                </a:lnTo>
                <a:lnTo>
                  <a:pt x="247610" y="132552"/>
                </a:lnTo>
                <a:lnTo>
                  <a:pt x="245524" y="140798"/>
                </a:lnTo>
                <a:lnTo>
                  <a:pt x="237317" y="1518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51" name="SMARTInkShape-Group8"/>
          <p:cNvGrpSpPr/>
          <p:nvPr/>
        </p:nvGrpSpPr>
        <p:grpSpPr>
          <a:xfrm>
            <a:off x="4572176" y="2027039"/>
            <a:ext cx="3866379" cy="1500188"/>
            <a:chOff x="4572176" y="2027039"/>
            <a:chExt cx="3866379" cy="1500188"/>
          </a:xfrm>
        </p:grpSpPr>
        <p:sp>
          <p:nvSpPr>
            <p:cNvPr id="35" name="SMARTInkShape-39"/>
            <p:cNvSpPr/>
            <p:nvPr/>
          </p:nvSpPr>
          <p:spPr>
            <a:xfrm>
              <a:off x="6054742" y="2027039"/>
              <a:ext cx="1249693" cy="750082"/>
            </a:xfrm>
            <a:custGeom>
              <a:avLst/>
              <a:gdLst/>
              <a:ahLst/>
              <a:cxnLst/>
              <a:rect l="0" t="0" r="0" b="0"/>
              <a:pathLst>
                <a:path w="1249693" h="750082">
                  <a:moveTo>
                    <a:pt x="454999" y="0"/>
                  </a:moveTo>
                  <a:lnTo>
                    <a:pt x="420998" y="992"/>
                  </a:lnTo>
                  <a:lnTo>
                    <a:pt x="382612" y="12429"/>
                  </a:lnTo>
                  <a:lnTo>
                    <a:pt x="345855" y="26858"/>
                  </a:lnTo>
                  <a:lnTo>
                    <a:pt x="302934" y="41681"/>
                  </a:lnTo>
                  <a:lnTo>
                    <a:pt x="258511" y="61296"/>
                  </a:lnTo>
                  <a:lnTo>
                    <a:pt x="213894" y="89529"/>
                  </a:lnTo>
                  <a:lnTo>
                    <a:pt x="175386" y="119093"/>
                  </a:lnTo>
                  <a:lnTo>
                    <a:pt x="133163" y="148832"/>
                  </a:lnTo>
                  <a:lnTo>
                    <a:pt x="92349" y="184547"/>
                  </a:lnTo>
                  <a:lnTo>
                    <a:pt x="56183" y="227954"/>
                  </a:lnTo>
                  <a:lnTo>
                    <a:pt x="36094" y="268511"/>
                  </a:lnTo>
                  <a:lnTo>
                    <a:pt x="20526" y="306484"/>
                  </a:lnTo>
                  <a:lnTo>
                    <a:pt x="11182" y="337250"/>
                  </a:lnTo>
                  <a:lnTo>
                    <a:pt x="2730" y="375949"/>
                  </a:lnTo>
                  <a:lnTo>
                    <a:pt x="0" y="415073"/>
                  </a:lnTo>
                  <a:lnTo>
                    <a:pt x="7310" y="457033"/>
                  </a:lnTo>
                  <a:lnTo>
                    <a:pt x="20839" y="501446"/>
                  </a:lnTo>
                  <a:lnTo>
                    <a:pt x="38317" y="541333"/>
                  </a:lnTo>
                  <a:lnTo>
                    <a:pt x="63833" y="582158"/>
                  </a:lnTo>
                  <a:lnTo>
                    <a:pt x="78374" y="602990"/>
                  </a:lnTo>
                  <a:lnTo>
                    <a:pt x="120506" y="632162"/>
                  </a:lnTo>
                  <a:lnTo>
                    <a:pt x="161986" y="666849"/>
                  </a:lnTo>
                  <a:lnTo>
                    <a:pt x="197360" y="684445"/>
                  </a:lnTo>
                  <a:lnTo>
                    <a:pt x="238891" y="703355"/>
                  </a:lnTo>
                  <a:lnTo>
                    <a:pt x="280791" y="716939"/>
                  </a:lnTo>
                  <a:lnTo>
                    <a:pt x="315519" y="726159"/>
                  </a:lnTo>
                  <a:lnTo>
                    <a:pt x="350945" y="730434"/>
                  </a:lnTo>
                  <a:lnTo>
                    <a:pt x="391316" y="736441"/>
                  </a:lnTo>
                  <a:lnTo>
                    <a:pt x="434698" y="744505"/>
                  </a:lnTo>
                  <a:lnTo>
                    <a:pt x="474230" y="748438"/>
                  </a:lnTo>
                  <a:lnTo>
                    <a:pt x="515819" y="749603"/>
                  </a:lnTo>
                  <a:lnTo>
                    <a:pt x="559561" y="749949"/>
                  </a:lnTo>
                  <a:lnTo>
                    <a:pt x="603941" y="750050"/>
                  </a:lnTo>
                  <a:lnTo>
                    <a:pt x="648510" y="750081"/>
                  </a:lnTo>
                  <a:lnTo>
                    <a:pt x="688394" y="745350"/>
                  </a:lnTo>
                  <a:lnTo>
                    <a:pt x="725347" y="737664"/>
                  </a:lnTo>
                  <a:lnTo>
                    <a:pt x="766172" y="729103"/>
                  </a:lnTo>
                  <a:lnTo>
                    <a:pt x="809687" y="720282"/>
                  </a:lnTo>
                  <a:lnTo>
                    <a:pt x="849260" y="706644"/>
                  </a:lnTo>
                  <a:lnTo>
                    <a:pt x="886121" y="694776"/>
                  </a:lnTo>
                  <a:lnTo>
                    <a:pt x="926918" y="684976"/>
                  </a:lnTo>
                  <a:lnTo>
                    <a:pt x="965685" y="671048"/>
                  </a:lnTo>
                  <a:lnTo>
                    <a:pt x="1002307" y="654353"/>
                  </a:lnTo>
                  <a:lnTo>
                    <a:pt x="1038294" y="636839"/>
                  </a:lnTo>
                  <a:lnTo>
                    <a:pt x="1074092" y="619082"/>
                  </a:lnTo>
                  <a:lnTo>
                    <a:pt x="1114614" y="594312"/>
                  </a:lnTo>
                  <a:lnTo>
                    <a:pt x="1155549" y="557857"/>
                  </a:lnTo>
                  <a:lnTo>
                    <a:pt x="1194049" y="517301"/>
                  </a:lnTo>
                  <a:lnTo>
                    <a:pt x="1224659" y="473192"/>
                  </a:lnTo>
                  <a:lnTo>
                    <a:pt x="1243230" y="428614"/>
                  </a:lnTo>
                  <a:lnTo>
                    <a:pt x="1248455" y="386767"/>
                  </a:lnTo>
                  <a:lnTo>
                    <a:pt x="1249487" y="348809"/>
                  </a:lnTo>
                  <a:lnTo>
                    <a:pt x="1249692" y="307907"/>
                  </a:lnTo>
                  <a:lnTo>
                    <a:pt x="1244987" y="278094"/>
                  </a:lnTo>
                  <a:lnTo>
                    <a:pt x="1228371" y="240361"/>
                  </a:lnTo>
                  <a:lnTo>
                    <a:pt x="1211859" y="198365"/>
                  </a:lnTo>
                  <a:lnTo>
                    <a:pt x="1185043" y="161112"/>
                  </a:lnTo>
                  <a:lnTo>
                    <a:pt x="1142297" y="125849"/>
                  </a:lnTo>
                  <a:lnTo>
                    <a:pt x="1098696" y="94662"/>
                  </a:lnTo>
                  <a:lnTo>
                    <a:pt x="1087361" y="90689"/>
                  </a:lnTo>
                  <a:lnTo>
                    <a:pt x="1071148" y="80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6" name="SMARTInkShape-40"/>
            <p:cNvSpPr/>
            <p:nvPr/>
          </p:nvSpPr>
          <p:spPr>
            <a:xfrm>
              <a:off x="6822280" y="2687836"/>
              <a:ext cx="8931" cy="26790"/>
            </a:xfrm>
            <a:custGeom>
              <a:avLst/>
              <a:gdLst/>
              <a:ahLst/>
              <a:cxnLst/>
              <a:rect l="0" t="0" r="0" b="0"/>
              <a:pathLst>
                <a:path w="8931" h="26790">
                  <a:moveTo>
                    <a:pt x="8930" y="0"/>
                  </a:moveTo>
                  <a:lnTo>
                    <a:pt x="8930" y="4740"/>
                  </a:lnTo>
                  <a:lnTo>
                    <a:pt x="6285" y="9713"/>
                  </a:lnTo>
                  <a:lnTo>
                    <a:pt x="2794" y="15231"/>
                  </a:lnTo>
                  <a:lnTo>
                    <a:pt x="0"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7" name="SMARTInkShape-41"/>
            <p:cNvSpPr/>
            <p:nvPr/>
          </p:nvSpPr>
          <p:spPr>
            <a:xfrm>
              <a:off x="4572176" y="2821781"/>
              <a:ext cx="2223316" cy="660748"/>
            </a:xfrm>
            <a:custGeom>
              <a:avLst/>
              <a:gdLst/>
              <a:ahLst/>
              <a:cxnLst/>
              <a:rect l="0" t="0" r="0" b="0"/>
              <a:pathLst>
                <a:path w="2223316" h="660748">
                  <a:moveTo>
                    <a:pt x="2223315" y="0"/>
                  </a:moveTo>
                  <a:lnTo>
                    <a:pt x="2216187" y="8121"/>
                  </a:lnTo>
                  <a:lnTo>
                    <a:pt x="2189551" y="48586"/>
                  </a:lnTo>
                  <a:lnTo>
                    <a:pt x="2171594" y="74273"/>
                  </a:lnTo>
                  <a:lnTo>
                    <a:pt x="2158712" y="96421"/>
                  </a:lnTo>
                  <a:lnTo>
                    <a:pt x="2130766" y="134883"/>
                  </a:lnTo>
                  <a:lnTo>
                    <a:pt x="2101241" y="173977"/>
                  </a:lnTo>
                  <a:lnTo>
                    <a:pt x="2061793" y="212235"/>
                  </a:lnTo>
                  <a:lnTo>
                    <a:pt x="2018822" y="250934"/>
                  </a:lnTo>
                  <a:lnTo>
                    <a:pt x="1980960" y="290058"/>
                  </a:lnTo>
                  <a:lnTo>
                    <a:pt x="1940111" y="321328"/>
                  </a:lnTo>
                  <a:lnTo>
                    <a:pt x="1902350" y="350288"/>
                  </a:lnTo>
                  <a:lnTo>
                    <a:pt x="1861488" y="379637"/>
                  </a:lnTo>
                  <a:lnTo>
                    <a:pt x="1826939" y="403196"/>
                  </a:lnTo>
                  <a:lnTo>
                    <a:pt x="1785847" y="430695"/>
                  </a:lnTo>
                  <a:lnTo>
                    <a:pt x="1751170" y="449192"/>
                  </a:lnTo>
                  <a:lnTo>
                    <a:pt x="1710910" y="468233"/>
                  </a:lnTo>
                  <a:lnTo>
                    <a:pt x="1673404" y="491293"/>
                  </a:lnTo>
                  <a:lnTo>
                    <a:pt x="1636163" y="511134"/>
                  </a:lnTo>
                  <a:lnTo>
                    <a:pt x="1594151" y="529581"/>
                  </a:lnTo>
                  <a:lnTo>
                    <a:pt x="1551275" y="547614"/>
                  </a:lnTo>
                  <a:lnTo>
                    <a:pt x="1512003" y="564533"/>
                  </a:lnTo>
                  <a:lnTo>
                    <a:pt x="1469390" y="577263"/>
                  </a:lnTo>
                  <a:lnTo>
                    <a:pt x="1425343" y="592169"/>
                  </a:lnTo>
                  <a:lnTo>
                    <a:pt x="1380873" y="603311"/>
                  </a:lnTo>
                  <a:lnTo>
                    <a:pt x="1336278" y="613888"/>
                  </a:lnTo>
                  <a:lnTo>
                    <a:pt x="1291645" y="627165"/>
                  </a:lnTo>
                  <a:lnTo>
                    <a:pt x="1247002" y="632972"/>
                  </a:lnTo>
                  <a:lnTo>
                    <a:pt x="1202355" y="640536"/>
                  </a:lnTo>
                  <a:lnTo>
                    <a:pt x="1157707" y="648069"/>
                  </a:lnTo>
                  <a:lnTo>
                    <a:pt x="1113058" y="650742"/>
                  </a:lnTo>
                  <a:lnTo>
                    <a:pt x="1083292" y="651367"/>
                  </a:lnTo>
                  <a:lnTo>
                    <a:pt x="1050881" y="654291"/>
                  </a:lnTo>
                  <a:lnTo>
                    <a:pt x="1017624" y="657905"/>
                  </a:lnTo>
                  <a:lnTo>
                    <a:pt x="986308" y="659512"/>
                  </a:lnTo>
                  <a:lnTo>
                    <a:pt x="955851" y="660225"/>
                  </a:lnTo>
                  <a:lnTo>
                    <a:pt x="924789" y="660543"/>
                  </a:lnTo>
                  <a:lnTo>
                    <a:pt x="891137" y="660684"/>
                  </a:lnTo>
                  <a:lnTo>
                    <a:pt x="858984" y="660747"/>
                  </a:lnTo>
                  <a:lnTo>
                    <a:pt x="828157" y="659782"/>
                  </a:lnTo>
                  <a:lnTo>
                    <a:pt x="797920" y="656047"/>
                  </a:lnTo>
                  <a:lnTo>
                    <a:pt x="765299" y="653725"/>
                  </a:lnTo>
                  <a:lnTo>
                    <a:pt x="731948" y="651700"/>
                  </a:lnTo>
                  <a:lnTo>
                    <a:pt x="700590" y="647494"/>
                  </a:lnTo>
                  <a:lnTo>
                    <a:pt x="670117" y="642316"/>
                  </a:lnTo>
                  <a:lnTo>
                    <a:pt x="640036" y="636708"/>
                  </a:lnTo>
                  <a:lnTo>
                    <a:pt x="610131" y="630909"/>
                  </a:lnTo>
                  <a:lnTo>
                    <a:pt x="580302" y="625024"/>
                  </a:lnTo>
                  <a:lnTo>
                    <a:pt x="550510" y="619101"/>
                  </a:lnTo>
                  <a:lnTo>
                    <a:pt x="520732" y="613161"/>
                  </a:lnTo>
                  <a:lnTo>
                    <a:pt x="490961" y="604568"/>
                  </a:lnTo>
                  <a:lnTo>
                    <a:pt x="448955" y="588574"/>
                  </a:lnTo>
                  <a:lnTo>
                    <a:pt x="411374" y="571267"/>
                  </a:lnTo>
                  <a:lnTo>
                    <a:pt x="375103" y="556217"/>
                  </a:lnTo>
                  <a:lnTo>
                    <a:pt x="339222" y="542829"/>
                  </a:lnTo>
                  <a:lnTo>
                    <a:pt x="306099" y="523648"/>
                  </a:lnTo>
                  <a:lnTo>
                    <a:pt x="263501" y="495240"/>
                  </a:lnTo>
                  <a:lnTo>
                    <a:pt x="223998" y="469528"/>
                  </a:lnTo>
                  <a:lnTo>
                    <a:pt x="183281" y="432872"/>
                  </a:lnTo>
                  <a:lnTo>
                    <a:pt x="145841" y="388306"/>
                  </a:lnTo>
                  <a:lnTo>
                    <a:pt x="110640" y="354720"/>
                  </a:lnTo>
                  <a:lnTo>
                    <a:pt x="66083" y="315752"/>
                  </a:lnTo>
                  <a:lnTo>
                    <a:pt x="36498" y="295258"/>
                  </a:lnTo>
                  <a:lnTo>
                    <a:pt x="36180" y="296057"/>
                  </a:lnTo>
                  <a:lnTo>
                    <a:pt x="30827" y="340543"/>
                  </a:lnTo>
                  <a:lnTo>
                    <a:pt x="21877" y="382361"/>
                  </a:lnTo>
                  <a:lnTo>
                    <a:pt x="6605" y="426542"/>
                  </a:lnTo>
                  <a:lnTo>
                    <a:pt x="717" y="467707"/>
                  </a:lnTo>
                  <a:lnTo>
                    <a:pt x="0" y="479340"/>
                  </a:lnTo>
                  <a:lnTo>
                    <a:pt x="934" y="480295"/>
                  </a:lnTo>
                  <a:lnTo>
                    <a:pt x="7527" y="481952"/>
                  </a:lnTo>
                  <a:lnTo>
                    <a:pt x="10496" y="466903"/>
                  </a:lnTo>
                  <a:lnTo>
                    <a:pt x="22841" y="438942"/>
                  </a:lnTo>
                  <a:lnTo>
                    <a:pt x="33245" y="394706"/>
                  </a:lnTo>
                  <a:lnTo>
                    <a:pt x="42798" y="353235"/>
                  </a:lnTo>
                  <a:lnTo>
                    <a:pt x="46897" y="312019"/>
                  </a:lnTo>
                  <a:lnTo>
                    <a:pt x="60710" y="271911"/>
                  </a:lnTo>
                  <a:lnTo>
                    <a:pt x="66592" y="264341"/>
                  </a:lnTo>
                  <a:lnTo>
                    <a:pt x="68147" y="263540"/>
                  </a:lnTo>
                  <a:lnTo>
                    <a:pt x="69186" y="263998"/>
                  </a:lnTo>
                  <a:lnTo>
                    <a:pt x="69877" y="265296"/>
                  </a:lnTo>
                  <a:lnTo>
                    <a:pt x="71331" y="266161"/>
                  </a:lnTo>
                  <a:lnTo>
                    <a:pt x="75591" y="267122"/>
                  </a:lnTo>
                  <a:lnTo>
                    <a:pt x="112369" y="298308"/>
                  </a:lnTo>
                  <a:lnTo>
                    <a:pt x="155155" y="322767"/>
                  </a:lnTo>
                  <a:lnTo>
                    <a:pt x="188944" y="332878"/>
                  </a:lnTo>
                  <a:lnTo>
                    <a:pt x="240925" y="3393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8" name="SMARTInkShape-42"/>
            <p:cNvSpPr/>
            <p:nvPr/>
          </p:nvSpPr>
          <p:spPr>
            <a:xfrm>
              <a:off x="6406576" y="3125390"/>
              <a:ext cx="237112" cy="293258"/>
            </a:xfrm>
            <a:custGeom>
              <a:avLst/>
              <a:gdLst/>
              <a:ahLst/>
              <a:cxnLst/>
              <a:rect l="0" t="0" r="0" b="0"/>
              <a:pathLst>
                <a:path w="237112" h="293258">
                  <a:moveTo>
                    <a:pt x="237111" y="0"/>
                  </a:moveTo>
                  <a:lnTo>
                    <a:pt x="232371" y="4741"/>
                  </a:lnTo>
                  <a:lnTo>
                    <a:pt x="230044" y="9714"/>
                  </a:lnTo>
                  <a:lnTo>
                    <a:pt x="228345" y="48932"/>
                  </a:lnTo>
                  <a:lnTo>
                    <a:pt x="228204" y="93462"/>
                  </a:lnTo>
                  <a:lnTo>
                    <a:pt x="228188" y="129999"/>
                  </a:lnTo>
                  <a:lnTo>
                    <a:pt x="228183" y="166400"/>
                  </a:lnTo>
                  <a:lnTo>
                    <a:pt x="228181" y="206319"/>
                  </a:lnTo>
                  <a:lnTo>
                    <a:pt x="228181" y="247761"/>
                  </a:lnTo>
                  <a:lnTo>
                    <a:pt x="227190" y="247526"/>
                  </a:lnTo>
                  <a:lnTo>
                    <a:pt x="223442" y="244619"/>
                  </a:lnTo>
                  <a:lnTo>
                    <a:pt x="198129" y="212830"/>
                  </a:lnTo>
                  <a:lnTo>
                    <a:pt x="176170" y="201624"/>
                  </a:lnTo>
                  <a:lnTo>
                    <a:pt x="145082" y="193245"/>
                  </a:lnTo>
                  <a:lnTo>
                    <a:pt x="104451" y="193959"/>
                  </a:lnTo>
                  <a:lnTo>
                    <a:pt x="70474" y="195715"/>
                  </a:lnTo>
                  <a:lnTo>
                    <a:pt x="36815" y="205715"/>
                  </a:lnTo>
                  <a:lnTo>
                    <a:pt x="18776" y="218429"/>
                  </a:lnTo>
                  <a:lnTo>
                    <a:pt x="6128" y="233009"/>
                  </a:lnTo>
                  <a:lnTo>
                    <a:pt x="507" y="246104"/>
                  </a:lnTo>
                  <a:lnTo>
                    <a:pt x="0" y="251383"/>
                  </a:lnTo>
                  <a:lnTo>
                    <a:pt x="2083" y="259892"/>
                  </a:lnTo>
                  <a:lnTo>
                    <a:pt x="13573" y="275002"/>
                  </a:lnTo>
                  <a:lnTo>
                    <a:pt x="39027" y="287306"/>
                  </a:lnTo>
                  <a:lnTo>
                    <a:pt x="71903" y="293223"/>
                  </a:lnTo>
                  <a:lnTo>
                    <a:pt x="107242" y="293257"/>
                  </a:lnTo>
                  <a:lnTo>
                    <a:pt x="151364" y="286935"/>
                  </a:lnTo>
                  <a:lnTo>
                    <a:pt x="170915" y="281361"/>
                  </a:lnTo>
                  <a:lnTo>
                    <a:pt x="210322"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9" name="SMARTInkShape-43"/>
            <p:cNvSpPr/>
            <p:nvPr/>
          </p:nvSpPr>
          <p:spPr>
            <a:xfrm>
              <a:off x="6688335" y="3277195"/>
              <a:ext cx="1" cy="125017"/>
            </a:xfrm>
            <a:custGeom>
              <a:avLst/>
              <a:gdLst/>
              <a:ahLst/>
              <a:cxnLst/>
              <a:rect l="0" t="0" r="0" b="0"/>
              <a:pathLst>
                <a:path w="1" h="125017">
                  <a:moveTo>
                    <a:pt x="0" y="0"/>
                  </a:moveTo>
                  <a:lnTo>
                    <a:pt x="0" y="40139"/>
                  </a:lnTo>
                  <a:lnTo>
                    <a:pt x="0" y="80949"/>
                  </a:lnTo>
                  <a:lnTo>
                    <a:pt x="0"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0" name="SMARTInkShape-44"/>
            <p:cNvSpPr/>
            <p:nvPr/>
          </p:nvSpPr>
          <p:spPr>
            <a:xfrm>
              <a:off x="6732984" y="3259336"/>
              <a:ext cx="94994" cy="138071"/>
            </a:xfrm>
            <a:custGeom>
              <a:avLst/>
              <a:gdLst/>
              <a:ahLst/>
              <a:cxnLst/>
              <a:rect l="0" t="0" r="0" b="0"/>
              <a:pathLst>
                <a:path w="94994" h="138071">
                  <a:moveTo>
                    <a:pt x="89296" y="0"/>
                  </a:moveTo>
                  <a:lnTo>
                    <a:pt x="84557" y="0"/>
                  </a:lnTo>
                  <a:lnTo>
                    <a:pt x="72127" y="4740"/>
                  </a:lnTo>
                  <a:lnTo>
                    <a:pt x="34593" y="32017"/>
                  </a:lnTo>
                  <a:lnTo>
                    <a:pt x="30258" y="38374"/>
                  </a:lnTo>
                  <a:lnTo>
                    <a:pt x="31086" y="42449"/>
                  </a:lnTo>
                  <a:lnTo>
                    <a:pt x="37297" y="52270"/>
                  </a:lnTo>
                  <a:lnTo>
                    <a:pt x="81856" y="91223"/>
                  </a:lnTo>
                  <a:lnTo>
                    <a:pt x="90951" y="102059"/>
                  </a:lnTo>
                  <a:lnTo>
                    <a:pt x="94993" y="113490"/>
                  </a:lnTo>
                  <a:lnTo>
                    <a:pt x="94087" y="118324"/>
                  </a:lnTo>
                  <a:lnTo>
                    <a:pt x="87787" y="126341"/>
                  </a:lnTo>
                  <a:lnTo>
                    <a:pt x="81019" y="130566"/>
                  </a:lnTo>
                  <a:lnTo>
                    <a:pt x="59109" y="138017"/>
                  </a:lnTo>
                  <a:lnTo>
                    <a:pt x="43138" y="138070"/>
                  </a:lnTo>
                  <a:lnTo>
                    <a:pt x="0"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1" name="SMARTInkShape-45"/>
            <p:cNvSpPr/>
            <p:nvPr/>
          </p:nvSpPr>
          <p:spPr>
            <a:xfrm>
              <a:off x="6879142" y="3278060"/>
              <a:ext cx="94944" cy="109666"/>
            </a:xfrm>
            <a:custGeom>
              <a:avLst/>
              <a:gdLst/>
              <a:ahLst/>
              <a:cxnLst/>
              <a:rect l="0" t="0" r="0" b="0"/>
              <a:pathLst>
                <a:path w="94944" h="109666">
                  <a:moveTo>
                    <a:pt x="23506" y="52713"/>
                  </a:moveTo>
                  <a:lnTo>
                    <a:pt x="28246" y="52713"/>
                  </a:lnTo>
                  <a:lnTo>
                    <a:pt x="61661" y="42627"/>
                  </a:lnTo>
                  <a:lnTo>
                    <a:pt x="76389" y="29811"/>
                  </a:lnTo>
                  <a:lnTo>
                    <a:pt x="79598" y="28516"/>
                  </a:lnTo>
                  <a:lnTo>
                    <a:pt x="81736" y="26660"/>
                  </a:lnTo>
                  <a:lnTo>
                    <a:pt x="84113" y="21952"/>
                  </a:lnTo>
                  <a:lnTo>
                    <a:pt x="85451" y="8982"/>
                  </a:lnTo>
                  <a:lnTo>
                    <a:pt x="84646" y="5700"/>
                  </a:lnTo>
                  <a:lnTo>
                    <a:pt x="83118" y="3512"/>
                  </a:lnTo>
                  <a:lnTo>
                    <a:pt x="81107" y="2053"/>
                  </a:lnTo>
                  <a:lnTo>
                    <a:pt x="64055" y="0"/>
                  </a:lnTo>
                  <a:lnTo>
                    <a:pt x="23697" y="6900"/>
                  </a:lnTo>
                  <a:lnTo>
                    <a:pt x="13339" y="15485"/>
                  </a:lnTo>
                  <a:lnTo>
                    <a:pt x="4104" y="28230"/>
                  </a:lnTo>
                  <a:lnTo>
                    <a:pt x="0" y="40509"/>
                  </a:lnTo>
                  <a:lnTo>
                    <a:pt x="823" y="52580"/>
                  </a:lnTo>
                  <a:lnTo>
                    <a:pt x="9509" y="73179"/>
                  </a:lnTo>
                  <a:lnTo>
                    <a:pt x="19269" y="87606"/>
                  </a:lnTo>
                  <a:lnTo>
                    <a:pt x="30222" y="97325"/>
                  </a:lnTo>
                  <a:lnTo>
                    <a:pt x="52285" y="108375"/>
                  </a:lnTo>
                  <a:lnTo>
                    <a:pt x="58567" y="109665"/>
                  </a:lnTo>
                  <a:lnTo>
                    <a:pt x="94943" y="1062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2" name="SMARTInkShape-46"/>
            <p:cNvSpPr/>
            <p:nvPr/>
          </p:nvSpPr>
          <p:spPr>
            <a:xfrm>
              <a:off x="7036593" y="3268265"/>
              <a:ext cx="196454" cy="142876"/>
            </a:xfrm>
            <a:custGeom>
              <a:avLst/>
              <a:gdLst/>
              <a:ahLst/>
              <a:cxnLst/>
              <a:rect l="0" t="0" r="0" b="0"/>
              <a:pathLst>
                <a:path w="196454" h="142876">
                  <a:moveTo>
                    <a:pt x="0" y="0"/>
                  </a:moveTo>
                  <a:lnTo>
                    <a:pt x="992" y="15250"/>
                  </a:lnTo>
                  <a:lnTo>
                    <a:pt x="7689" y="54411"/>
                  </a:lnTo>
                  <a:lnTo>
                    <a:pt x="8857" y="96954"/>
                  </a:lnTo>
                  <a:lnTo>
                    <a:pt x="8920" y="105813"/>
                  </a:lnTo>
                  <a:lnTo>
                    <a:pt x="9916" y="106261"/>
                  </a:lnTo>
                  <a:lnTo>
                    <a:pt x="13667" y="106759"/>
                  </a:lnTo>
                  <a:lnTo>
                    <a:pt x="14074" y="105899"/>
                  </a:lnTo>
                  <a:lnTo>
                    <a:pt x="10895" y="98957"/>
                  </a:lnTo>
                  <a:lnTo>
                    <a:pt x="9006" y="56351"/>
                  </a:lnTo>
                  <a:lnTo>
                    <a:pt x="13694" y="38635"/>
                  </a:lnTo>
                  <a:lnTo>
                    <a:pt x="24166" y="22000"/>
                  </a:lnTo>
                  <a:lnTo>
                    <a:pt x="29923" y="15400"/>
                  </a:lnTo>
                  <a:lnTo>
                    <a:pt x="32848" y="14236"/>
                  </a:lnTo>
                  <a:lnTo>
                    <a:pt x="35789" y="14452"/>
                  </a:lnTo>
                  <a:lnTo>
                    <a:pt x="41704" y="17337"/>
                  </a:lnTo>
                  <a:lnTo>
                    <a:pt x="61300" y="34830"/>
                  </a:lnTo>
                  <a:lnTo>
                    <a:pt x="82976" y="68644"/>
                  </a:lnTo>
                  <a:lnTo>
                    <a:pt x="88049" y="91318"/>
                  </a:lnTo>
                  <a:lnTo>
                    <a:pt x="89283" y="106956"/>
                  </a:lnTo>
                  <a:lnTo>
                    <a:pt x="123589" y="64296"/>
                  </a:lnTo>
                  <a:lnTo>
                    <a:pt x="162810" y="25728"/>
                  </a:lnTo>
                  <a:lnTo>
                    <a:pt x="170917" y="21356"/>
                  </a:lnTo>
                  <a:lnTo>
                    <a:pt x="181060" y="18896"/>
                  </a:lnTo>
                  <a:lnTo>
                    <a:pt x="184207" y="19543"/>
                  </a:lnTo>
                  <a:lnTo>
                    <a:pt x="190349" y="22907"/>
                  </a:lnTo>
                  <a:lnTo>
                    <a:pt x="192384" y="25194"/>
                  </a:lnTo>
                  <a:lnTo>
                    <a:pt x="194645" y="30380"/>
                  </a:lnTo>
                  <a:lnTo>
                    <a:pt x="188606" y="72537"/>
                  </a:lnTo>
                  <a:lnTo>
                    <a:pt x="187618" y="115632"/>
                  </a:lnTo>
                  <a:lnTo>
                    <a:pt x="196453"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3" name="SMARTInkShape-47"/>
            <p:cNvSpPr/>
            <p:nvPr/>
          </p:nvSpPr>
          <p:spPr>
            <a:xfrm>
              <a:off x="7304484" y="3330773"/>
              <a:ext cx="8930" cy="196454"/>
            </a:xfrm>
            <a:custGeom>
              <a:avLst/>
              <a:gdLst/>
              <a:ahLst/>
              <a:cxnLst/>
              <a:rect l="0" t="0" r="0" b="0"/>
              <a:pathLst>
                <a:path w="8930" h="196454">
                  <a:moveTo>
                    <a:pt x="0" y="0"/>
                  </a:moveTo>
                  <a:lnTo>
                    <a:pt x="0" y="43775"/>
                  </a:lnTo>
                  <a:lnTo>
                    <a:pt x="0" y="80659"/>
                  </a:lnTo>
                  <a:lnTo>
                    <a:pt x="4740" y="123008"/>
                  </a:lnTo>
                  <a:lnTo>
                    <a:pt x="8101" y="165519"/>
                  </a:lnTo>
                  <a:lnTo>
                    <a:pt x="8929"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4" name="SMARTInkShape-48"/>
            <p:cNvSpPr/>
            <p:nvPr/>
          </p:nvSpPr>
          <p:spPr>
            <a:xfrm>
              <a:off x="7313413" y="3279022"/>
              <a:ext cx="114345" cy="144540"/>
            </a:xfrm>
            <a:custGeom>
              <a:avLst/>
              <a:gdLst/>
              <a:ahLst/>
              <a:cxnLst/>
              <a:rect l="0" t="0" r="0" b="0"/>
              <a:pathLst>
                <a:path w="114345" h="144540">
                  <a:moveTo>
                    <a:pt x="0" y="33892"/>
                  </a:moveTo>
                  <a:lnTo>
                    <a:pt x="4741" y="24411"/>
                  </a:lnTo>
                  <a:lnTo>
                    <a:pt x="12359" y="17111"/>
                  </a:lnTo>
                  <a:lnTo>
                    <a:pt x="30451" y="7422"/>
                  </a:lnTo>
                  <a:lnTo>
                    <a:pt x="52018" y="914"/>
                  </a:lnTo>
                  <a:lnTo>
                    <a:pt x="58492" y="0"/>
                  </a:lnTo>
                  <a:lnTo>
                    <a:pt x="73621" y="4277"/>
                  </a:lnTo>
                  <a:lnTo>
                    <a:pt x="89275" y="13784"/>
                  </a:lnTo>
                  <a:lnTo>
                    <a:pt x="102847" y="27932"/>
                  </a:lnTo>
                  <a:lnTo>
                    <a:pt x="110203" y="41496"/>
                  </a:lnTo>
                  <a:lnTo>
                    <a:pt x="114344" y="65580"/>
                  </a:lnTo>
                  <a:lnTo>
                    <a:pt x="113327" y="85678"/>
                  </a:lnTo>
                  <a:lnTo>
                    <a:pt x="102591" y="111744"/>
                  </a:lnTo>
                  <a:lnTo>
                    <a:pt x="95867" y="122402"/>
                  </a:lnTo>
                  <a:lnTo>
                    <a:pt x="81763" y="133980"/>
                  </a:lnTo>
                  <a:lnTo>
                    <a:pt x="60276" y="143694"/>
                  </a:lnTo>
                  <a:lnTo>
                    <a:pt x="46303" y="144539"/>
                  </a:lnTo>
                  <a:lnTo>
                    <a:pt x="34470" y="141608"/>
                  </a:lnTo>
                  <a:lnTo>
                    <a:pt x="8930" y="1321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5" name="SMARTInkShape-49"/>
            <p:cNvSpPr/>
            <p:nvPr/>
          </p:nvSpPr>
          <p:spPr>
            <a:xfrm>
              <a:off x="7467046" y="3295054"/>
              <a:ext cx="120632" cy="106488"/>
            </a:xfrm>
            <a:custGeom>
              <a:avLst/>
              <a:gdLst/>
              <a:ahLst/>
              <a:cxnLst/>
              <a:rect l="0" t="0" r="0" b="0"/>
              <a:pathLst>
                <a:path w="120632" h="106488">
                  <a:moveTo>
                    <a:pt x="33891" y="8930"/>
                  </a:moveTo>
                  <a:lnTo>
                    <a:pt x="33891" y="13671"/>
                  </a:lnTo>
                  <a:lnTo>
                    <a:pt x="28600" y="18644"/>
                  </a:lnTo>
                  <a:lnTo>
                    <a:pt x="24410" y="21359"/>
                  </a:lnTo>
                  <a:lnTo>
                    <a:pt x="17110" y="32313"/>
                  </a:lnTo>
                  <a:lnTo>
                    <a:pt x="913" y="64071"/>
                  </a:lnTo>
                  <a:lnTo>
                    <a:pt x="0" y="69503"/>
                  </a:lnTo>
                  <a:lnTo>
                    <a:pt x="1374" y="75109"/>
                  </a:lnTo>
                  <a:lnTo>
                    <a:pt x="15194" y="95718"/>
                  </a:lnTo>
                  <a:lnTo>
                    <a:pt x="18450" y="99531"/>
                  </a:lnTo>
                  <a:lnTo>
                    <a:pt x="32650" y="103768"/>
                  </a:lnTo>
                  <a:lnTo>
                    <a:pt x="74106" y="106487"/>
                  </a:lnTo>
                  <a:lnTo>
                    <a:pt x="91783" y="101568"/>
                  </a:lnTo>
                  <a:lnTo>
                    <a:pt x="114559" y="86981"/>
                  </a:lnTo>
                  <a:lnTo>
                    <a:pt x="119353" y="75370"/>
                  </a:lnTo>
                  <a:lnTo>
                    <a:pt x="120631" y="68106"/>
                  </a:lnTo>
                  <a:lnTo>
                    <a:pt x="118506" y="60287"/>
                  </a:lnTo>
                  <a:lnTo>
                    <a:pt x="108209" y="43662"/>
                  </a:lnTo>
                  <a:lnTo>
                    <a:pt x="96357" y="34289"/>
                  </a:lnTo>
                  <a:lnTo>
                    <a:pt x="3389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6" name="SMARTInkShape-50"/>
            <p:cNvSpPr/>
            <p:nvPr/>
          </p:nvSpPr>
          <p:spPr>
            <a:xfrm>
              <a:off x="7630251" y="3268265"/>
              <a:ext cx="209171" cy="128933"/>
            </a:xfrm>
            <a:custGeom>
              <a:avLst/>
              <a:gdLst/>
              <a:ahLst/>
              <a:cxnLst/>
              <a:rect l="0" t="0" r="0" b="0"/>
              <a:pathLst>
                <a:path w="209171" h="128933">
                  <a:moveTo>
                    <a:pt x="13561" y="17860"/>
                  </a:moveTo>
                  <a:lnTo>
                    <a:pt x="13561" y="22600"/>
                  </a:lnTo>
                  <a:lnTo>
                    <a:pt x="10916" y="27574"/>
                  </a:lnTo>
                  <a:lnTo>
                    <a:pt x="8821" y="30289"/>
                  </a:lnTo>
                  <a:lnTo>
                    <a:pt x="6494" y="38597"/>
                  </a:lnTo>
                  <a:lnTo>
                    <a:pt x="2149" y="64623"/>
                  </a:lnTo>
                  <a:lnTo>
                    <a:pt x="0" y="69871"/>
                  </a:lnTo>
                  <a:lnTo>
                    <a:pt x="258" y="80994"/>
                  </a:lnTo>
                  <a:lnTo>
                    <a:pt x="3767" y="99564"/>
                  </a:lnTo>
                  <a:lnTo>
                    <a:pt x="6040" y="102094"/>
                  </a:lnTo>
                  <a:lnTo>
                    <a:pt x="13856" y="104907"/>
                  </a:lnTo>
                  <a:lnTo>
                    <a:pt x="29412" y="106490"/>
                  </a:lnTo>
                  <a:lnTo>
                    <a:pt x="33059" y="105720"/>
                  </a:lnTo>
                  <a:lnTo>
                    <a:pt x="35490" y="104215"/>
                  </a:lnTo>
                  <a:lnTo>
                    <a:pt x="60183" y="73720"/>
                  </a:lnTo>
                  <a:lnTo>
                    <a:pt x="66757" y="58586"/>
                  </a:lnTo>
                  <a:lnTo>
                    <a:pt x="68869" y="56917"/>
                  </a:lnTo>
                  <a:lnTo>
                    <a:pt x="71270" y="55804"/>
                  </a:lnTo>
                  <a:lnTo>
                    <a:pt x="72869" y="54070"/>
                  </a:lnTo>
                  <a:lnTo>
                    <a:pt x="75121" y="48874"/>
                  </a:lnTo>
                  <a:lnTo>
                    <a:pt x="75437" y="49450"/>
                  </a:lnTo>
                  <a:lnTo>
                    <a:pt x="78660" y="65576"/>
                  </a:lnTo>
                  <a:lnTo>
                    <a:pt x="93227" y="91668"/>
                  </a:lnTo>
                  <a:lnTo>
                    <a:pt x="114226" y="112048"/>
                  </a:lnTo>
                  <a:lnTo>
                    <a:pt x="129819" y="121174"/>
                  </a:lnTo>
                  <a:lnTo>
                    <a:pt x="154944" y="128618"/>
                  </a:lnTo>
                  <a:lnTo>
                    <a:pt x="173632" y="128932"/>
                  </a:lnTo>
                  <a:lnTo>
                    <a:pt x="189876" y="125765"/>
                  </a:lnTo>
                  <a:lnTo>
                    <a:pt x="200402" y="121049"/>
                  </a:lnTo>
                  <a:lnTo>
                    <a:pt x="203606" y="117411"/>
                  </a:lnTo>
                  <a:lnTo>
                    <a:pt x="207167" y="108076"/>
                  </a:lnTo>
                  <a:lnTo>
                    <a:pt x="209170" y="86924"/>
                  </a:lnTo>
                  <a:lnTo>
                    <a:pt x="205023" y="66545"/>
                  </a:lnTo>
                  <a:lnTo>
                    <a:pt x="187605" y="35745"/>
                  </a:lnTo>
                  <a:lnTo>
                    <a:pt x="16536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7" name="SMARTInkShape-51"/>
            <p:cNvSpPr/>
            <p:nvPr/>
          </p:nvSpPr>
          <p:spPr>
            <a:xfrm>
              <a:off x="7867054" y="3243272"/>
              <a:ext cx="116087" cy="126405"/>
            </a:xfrm>
            <a:custGeom>
              <a:avLst/>
              <a:gdLst/>
              <a:ahLst/>
              <a:cxnLst/>
              <a:rect l="0" t="0" r="0" b="0"/>
              <a:pathLst>
                <a:path w="116087" h="126405">
                  <a:moveTo>
                    <a:pt x="0" y="60712"/>
                  </a:moveTo>
                  <a:lnTo>
                    <a:pt x="25732" y="60712"/>
                  </a:lnTo>
                  <a:lnTo>
                    <a:pt x="33926" y="58066"/>
                  </a:lnTo>
                  <a:lnTo>
                    <a:pt x="67555" y="39974"/>
                  </a:lnTo>
                  <a:lnTo>
                    <a:pt x="74674" y="30660"/>
                  </a:lnTo>
                  <a:lnTo>
                    <a:pt x="77837" y="23213"/>
                  </a:lnTo>
                  <a:lnTo>
                    <a:pt x="77688" y="19838"/>
                  </a:lnTo>
                  <a:lnTo>
                    <a:pt x="72457" y="4262"/>
                  </a:lnTo>
                  <a:lnTo>
                    <a:pt x="70133" y="2243"/>
                  </a:lnTo>
                  <a:lnTo>
                    <a:pt x="62259" y="0"/>
                  </a:lnTo>
                  <a:lnTo>
                    <a:pt x="52146" y="1648"/>
                  </a:lnTo>
                  <a:lnTo>
                    <a:pt x="46669" y="3477"/>
                  </a:lnTo>
                  <a:lnTo>
                    <a:pt x="37940" y="10800"/>
                  </a:lnTo>
                  <a:lnTo>
                    <a:pt x="1704" y="53929"/>
                  </a:lnTo>
                  <a:lnTo>
                    <a:pt x="95" y="70596"/>
                  </a:lnTo>
                  <a:lnTo>
                    <a:pt x="4769" y="96714"/>
                  </a:lnTo>
                  <a:lnTo>
                    <a:pt x="12373" y="109125"/>
                  </a:lnTo>
                  <a:lnTo>
                    <a:pt x="17177" y="113823"/>
                  </a:lnTo>
                  <a:lnTo>
                    <a:pt x="47644" y="125176"/>
                  </a:lnTo>
                  <a:lnTo>
                    <a:pt x="68800" y="126404"/>
                  </a:lnTo>
                  <a:lnTo>
                    <a:pt x="87133" y="122651"/>
                  </a:lnTo>
                  <a:lnTo>
                    <a:pt x="116086" y="1053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8" name="SMARTInkShape-52"/>
            <p:cNvSpPr/>
            <p:nvPr/>
          </p:nvSpPr>
          <p:spPr>
            <a:xfrm>
              <a:off x="8000999" y="3250406"/>
              <a:ext cx="98228" cy="122965"/>
            </a:xfrm>
            <a:custGeom>
              <a:avLst/>
              <a:gdLst/>
              <a:ahLst/>
              <a:cxnLst/>
              <a:rect l="0" t="0" r="0" b="0"/>
              <a:pathLst>
                <a:path w="98228" h="122965">
                  <a:moveTo>
                    <a:pt x="0" y="8930"/>
                  </a:moveTo>
                  <a:lnTo>
                    <a:pt x="4741" y="8930"/>
                  </a:lnTo>
                  <a:lnTo>
                    <a:pt x="6137" y="9922"/>
                  </a:lnTo>
                  <a:lnTo>
                    <a:pt x="7068" y="11576"/>
                  </a:lnTo>
                  <a:lnTo>
                    <a:pt x="8102" y="18043"/>
                  </a:lnTo>
                  <a:lnTo>
                    <a:pt x="7693" y="36435"/>
                  </a:lnTo>
                  <a:lnTo>
                    <a:pt x="4081" y="45297"/>
                  </a:lnTo>
                  <a:lnTo>
                    <a:pt x="4460" y="57835"/>
                  </a:lnTo>
                  <a:lnTo>
                    <a:pt x="15605" y="102239"/>
                  </a:lnTo>
                  <a:lnTo>
                    <a:pt x="17728" y="122964"/>
                  </a:lnTo>
                  <a:lnTo>
                    <a:pt x="17822" y="114927"/>
                  </a:lnTo>
                  <a:lnTo>
                    <a:pt x="15197" y="107964"/>
                  </a:lnTo>
                  <a:lnTo>
                    <a:pt x="5428" y="85929"/>
                  </a:lnTo>
                  <a:lnTo>
                    <a:pt x="1609" y="61510"/>
                  </a:lnTo>
                  <a:lnTo>
                    <a:pt x="3361" y="49497"/>
                  </a:lnTo>
                  <a:lnTo>
                    <a:pt x="18154" y="20147"/>
                  </a:lnTo>
                  <a:lnTo>
                    <a:pt x="21033" y="16408"/>
                  </a:lnTo>
                  <a:lnTo>
                    <a:pt x="44046" y="6405"/>
                  </a:lnTo>
                  <a:lnTo>
                    <a:pt x="9822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9" name="SMARTInkShape-53"/>
            <p:cNvSpPr/>
            <p:nvPr/>
          </p:nvSpPr>
          <p:spPr>
            <a:xfrm>
              <a:off x="8106425" y="3233100"/>
              <a:ext cx="109466" cy="142322"/>
            </a:xfrm>
            <a:custGeom>
              <a:avLst/>
              <a:gdLst/>
              <a:ahLst/>
              <a:cxnLst/>
              <a:rect l="0" t="0" r="0" b="0"/>
              <a:pathLst>
                <a:path w="109466" h="142322">
                  <a:moveTo>
                    <a:pt x="19590" y="44095"/>
                  </a:moveTo>
                  <a:lnTo>
                    <a:pt x="24331" y="44095"/>
                  </a:lnTo>
                  <a:lnTo>
                    <a:pt x="29303" y="46741"/>
                  </a:lnTo>
                  <a:lnTo>
                    <a:pt x="32019" y="48836"/>
                  </a:lnTo>
                  <a:lnTo>
                    <a:pt x="55779" y="52198"/>
                  </a:lnTo>
                  <a:lnTo>
                    <a:pt x="70551" y="51787"/>
                  </a:lnTo>
                  <a:lnTo>
                    <a:pt x="104978" y="40563"/>
                  </a:lnTo>
                  <a:lnTo>
                    <a:pt x="108265" y="36780"/>
                  </a:lnTo>
                  <a:lnTo>
                    <a:pt x="109465" y="32273"/>
                  </a:lnTo>
                  <a:lnTo>
                    <a:pt x="109001" y="15522"/>
                  </a:lnTo>
                  <a:lnTo>
                    <a:pt x="106292" y="8907"/>
                  </a:lnTo>
                  <a:lnTo>
                    <a:pt x="104180" y="5753"/>
                  </a:lnTo>
                  <a:lnTo>
                    <a:pt x="100787" y="3651"/>
                  </a:lnTo>
                  <a:lnTo>
                    <a:pt x="86534" y="693"/>
                  </a:lnTo>
                  <a:lnTo>
                    <a:pt x="75470" y="0"/>
                  </a:lnTo>
                  <a:lnTo>
                    <a:pt x="53345" y="9091"/>
                  </a:lnTo>
                  <a:lnTo>
                    <a:pt x="13987" y="44391"/>
                  </a:lnTo>
                  <a:lnTo>
                    <a:pt x="4532" y="59771"/>
                  </a:lnTo>
                  <a:lnTo>
                    <a:pt x="622" y="69428"/>
                  </a:lnTo>
                  <a:lnTo>
                    <a:pt x="0" y="78843"/>
                  </a:lnTo>
                  <a:lnTo>
                    <a:pt x="4599" y="97242"/>
                  </a:lnTo>
                  <a:lnTo>
                    <a:pt x="13605" y="114854"/>
                  </a:lnTo>
                  <a:lnTo>
                    <a:pt x="36779" y="131097"/>
                  </a:lnTo>
                  <a:lnTo>
                    <a:pt x="91027" y="1423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0" name="SMARTInkShape-54"/>
            <p:cNvSpPr/>
            <p:nvPr/>
          </p:nvSpPr>
          <p:spPr>
            <a:xfrm>
              <a:off x="8253399" y="3109965"/>
              <a:ext cx="185156" cy="265457"/>
            </a:xfrm>
            <a:custGeom>
              <a:avLst/>
              <a:gdLst/>
              <a:ahLst/>
              <a:cxnLst/>
              <a:rect l="0" t="0" r="0" b="0"/>
              <a:pathLst>
                <a:path w="185156" h="265457">
                  <a:moveTo>
                    <a:pt x="95858" y="176160"/>
                  </a:moveTo>
                  <a:lnTo>
                    <a:pt x="95858" y="171419"/>
                  </a:lnTo>
                  <a:lnTo>
                    <a:pt x="93212" y="166446"/>
                  </a:lnTo>
                  <a:lnTo>
                    <a:pt x="91118" y="163731"/>
                  </a:lnTo>
                  <a:lnTo>
                    <a:pt x="86744" y="162913"/>
                  </a:lnTo>
                  <a:lnTo>
                    <a:pt x="59490" y="166466"/>
                  </a:lnTo>
                  <a:lnTo>
                    <a:pt x="39443" y="176484"/>
                  </a:lnTo>
                  <a:lnTo>
                    <a:pt x="5622" y="204451"/>
                  </a:lnTo>
                  <a:lnTo>
                    <a:pt x="1183" y="211223"/>
                  </a:lnTo>
                  <a:lnTo>
                    <a:pt x="0" y="214419"/>
                  </a:lnTo>
                  <a:lnTo>
                    <a:pt x="3975" y="225906"/>
                  </a:lnTo>
                  <a:lnTo>
                    <a:pt x="12358" y="238949"/>
                  </a:lnTo>
                  <a:lnTo>
                    <a:pt x="33908" y="255407"/>
                  </a:lnTo>
                  <a:lnTo>
                    <a:pt x="39675" y="258757"/>
                  </a:lnTo>
                  <a:lnTo>
                    <a:pt x="54020" y="259833"/>
                  </a:lnTo>
                  <a:lnTo>
                    <a:pt x="62014" y="258731"/>
                  </a:lnTo>
                  <a:lnTo>
                    <a:pt x="76186" y="249569"/>
                  </a:lnTo>
                  <a:lnTo>
                    <a:pt x="106533" y="217099"/>
                  </a:lnTo>
                  <a:lnTo>
                    <a:pt x="125069" y="175671"/>
                  </a:lnTo>
                  <a:lnTo>
                    <a:pt x="134390" y="139745"/>
                  </a:lnTo>
                  <a:lnTo>
                    <a:pt x="138694" y="97681"/>
                  </a:lnTo>
                  <a:lnTo>
                    <a:pt x="141141" y="59418"/>
                  </a:lnTo>
                  <a:lnTo>
                    <a:pt x="148148" y="20080"/>
                  </a:lnTo>
                  <a:lnTo>
                    <a:pt x="149055" y="5780"/>
                  </a:lnTo>
                  <a:lnTo>
                    <a:pt x="148190" y="3042"/>
                  </a:lnTo>
                  <a:lnTo>
                    <a:pt x="146621" y="1217"/>
                  </a:lnTo>
                  <a:lnTo>
                    <a:pt x="144583" y="0"/>
                  </a:lnTo>
                  <a:lnTo>
                    <a:pt x="142232" y="1173"/>
                  </a:lnTo>
                  <a:lnTo>
                    <a:pt x="134183" y="12305"/>
                  </a:lnTo>
                  <a:lnTo>
                    <a:pt x="119622" y="39611"/>
                  </a:lnTo>
                  <a:lnTo>
                    <a:pt x="115467" y="71429"/>
                  </a:lnTo>
                  <a:lnTo>
                    <a:pt x="118977" y="112276"/>
                  </a:lnTo>
                  <a:lnTo>
                    <a:pt x="126307" y="133215"/>
                  </a:lnTo>
                  <a:lnTo>
                    <a:pt x="145766" y="175392"/>
                  </a:lnTo>
                  <a:lnTo>
                    <a:pt x="161251" y="217890"/>
                  </a:lnTo>
                  <a:lnTo>
                    <a:pt x="185155" y="265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52" name="SMARTInkShape-55"/>
          <p:cNvSpPr/>
          <p:nvPr/>
        </p:nvSpPr>
        <p:spPr>
          <a:xfrm>
            <a:off x="2634625" y="2116336"/>
            <a:ext cx="2115805" cy="598290"/>
          </a:xfrm>
          <a:custGeom>
            <a:avLst/>
            <a:gdLst/>
            <a:ahLst/>
            <a:cxnLst/>
            <a:rect l="0" t="0" r="0" b="0"/>
            <a:pathLst>
              <a:path w="2115805" h="598290">
                <a:moveTo>
                  <a:pt x="8563" y="598289"/>
                </a:moveTo>
                <a:lnTo>
                  <a:pt x="874" y="590601"/>
                </a:lnTo>
                <a:lnTo>
                  <a:pt x="0" y="584987"/>
                </a:lnTo>
                <a:lnTo>
                  <a:pt x="870" y="583468"/>
                </a:lnTo>
                <a:lnTo>
                  <a:pt x="2442" y="582455"/>
                </a:lnTo>
                <a:lnTo>
                  <a:pt x="4482" y="581780"/>
                </a:lnTo>
                <a:lnTo>
                  <a:pt x="5842" y="579345"/>
                </a:lnTo>
                <a:lnTo>
                  <a:pt x="8749" y="567430"/>
                </a:lnTo>
                <a:lnTo>
                  <a:pt x="15471" y="554012"/>
                </a:lnTo>
                <a:lnTo>
                  <a:pt x="16144" y="550912"/>
                </a:lnTo>
                <a:lnTo>
                  <a:pt x="41384" y="506664"/>
                </a:lnTo>
                <a:lnTo>
                  <a:pt x="53227" y="486557"/>
                </a:lnTo>
                <a:lnTo>
                  <a:pt x="60163" y="472232"/>
                </a:lnTo>
                <a:lnTo>
                  <a:pt x="96279" y="430436"/>
                </a:lnTo>
                <a:lnTo>
                  <a:pt x="139594" y="386904"/>
                </a:lnTo>
                <a:lnTo>
                  <a:pt x="173131" y="358648"/>
                </a:lnTo>
                <a:lnTo>
                  <a:pt x="191837" y="345930"/>
                </a:lnTo>
                <a:lnTo>
                  <a:pt x="219867" y="321597"/>
                </a:lnTo>
                <a:lnTo>
                  <a:pt x="260991" y="292712"/>
                </a:lnTo>
                <a:lnTo>
                  <a:pt x="297431" y="272315"/>
                </a:lnTo>
                <a:lnTo>
                  <a:pt x="333073" y="249692"/>
                </a:lnTo>
                <a:lnTo>
                  <a:pt x="367202" y="229426"/>
                </a:lnTo>
                <a:lnTo>
                  <a:pt x="403994" y="209309"/>
                </a:lnTo>
                <a:lnTo>
                  <a:pt x="446836" y="184734"/>
                </a:lnTo>
                <a:lnTo>
                  <a:pt x="484805" y="166743"/>
                </a:lnTo>
                <a:lnTo>
                  <a:pt x="525307" y="145532"/>
                </a:lnTo>
                <a:lnTo>
                  <a:pt x="564840" y="128342"/>
                </a:lnTo>
                <a:lnTo>
                  <a:pt x="607199" y="113155"/>
                </a:lnTo>
                <a:lnTo>
                  <a:pt x="651546" y="95587"/>
                </a:lnTo>
                <a:lnTo>
                  <a:pt x="687228" y="78633"/>
                </a:lnTo>
                <a:lnTo>
                  <a:pt x="731868" y="69739"/>
                </a:lnTo>
                <a:lnTo>
                  <a:pt x="772326" y="59196"/>
                </a:lnTo>
                <a:lnTo>
                  <a:pt x="811407" y="47558"/>
                </a:lnTo>
                <a:lnTo>
                  <a:pt x="850435" y="38351"/>
                </a:lnTo>
                <a:lnTo>
                  <a:pt x="891328" y="31498"/>
                </a:lnTo>
                <a:lnTo>
                  <a:pt x="929061" y="21582"/>
                </a:lnTo>
                <a:lnTo>
                  <a:pt x="971057" y="15949"/>
                </a:lnTo>
                <a:lnTo>
                  <a:pt x="1008310" y="10316"/>
                </a:lnTo>
                <a:lnTo>
                  <a:pt x="1051461" y="8211"/>
                </a:lnTo>
                <a:lnTo>
                  <a:pt x="1095556" y="1916"/>
                </a:lnTo>
                <a:lnTo>
                  <a:pt x="1137964" y="378"/>
                </a:lnTo>
                <a:lnTo>
                  <a:pt x="1178421" y="75"/>
                </a:lnTo>
                <a:lnTo>
                  <a:pt x="1220956" y="14"/>
                </a:lnTo>
                <a:lnTo>
                  <a:pt x="1258315" y="3"/>
                </a:lnTo>
                <a:lnTo>
                  <a:pt x="1300495" y="0"/>
                </a:lnTo>
                <a:lnTo>
                  <a:pt x="1341164" y="0"/>
                </a:lnTo>
                <a:lnTo>
                  <a:pt x="1382381" y="0"/>
                </a:lnTo>
                <a:lnTo>
                  <a:pt x="1420178" y="0"/>
                </a:lnTo>
                <a:lnTo>
                  <a:pt x="1462186" y="0"/>
                </a:lnTo>
                <a:lnTo>
                  <a:pt x="1490323" y="2646"/>
                </a:lnTo>
                <a:lnTo>
                  <a:pt x="1526497" y="7688"/>
                </a:lnTo>
                <a:lnTo>
                  <a:pt x="1567586" y="13302"/>
                </a:lnTo>
                <a:lnTo>
                  <a:pt x="1603243" y="21249"/>
                </a:lnTo>
                <a:lnTo>
                  <a:pt x="1637400" y="25147"/>
                </a:lnTo>
                <a:lnTo>
                  <a:pt x="1679352" y="27457"/>
                </a:lnTo>
                <a:lnTo>
                  <a:pt x="1717167" y="33822"/>
                </a:lnTo>
                <a:lnTo>
                  <a:pt x="1757617" y="44862"/>
                </a:lnTo>
                <a:lnTo>
                  <a:pt x="1794269" y="56597"/>
                </a:lnTo>
                <a:lnTo>
                  <a:pt x="1830701" y="65497"/>
                </a:lnTo>
                <a:lnTo>
                  <a:pt x="1873199" y="76401"/>
                </a:lnTo>
                <a:lnTo>
                  <a:pt x="1914555" y="84585"/>
                </a:lnTo>
                <a:lnTo>
                  <a:pt x="1948032" y="92641"/>
                </a:lnTo>
                <a:lnTo>
                  <a:pt x="1984629" y="101312"/>
                </a:lnTo>
                <a:lnTo>
                  <a:pt x="2028599" y="111384"/>
                </a:lnTo>
                <a:lnTo>
                  <a:pt x="2072077" y="123913"/>
                </a:lnTo>
                <a:lnTo>
                  <a:pt x="2079173" y="124870"/>
                </a:lnTo>
                <a:lnTo>
                  <a:pt x="2088784" y="116450"/>
                </a:lnTo>
                <a:lnTo>
                  <a:pt x="2089169" y="95104"/>
                </a:lnTo>
                <a:lnTo>
                  <a:pt x="2086529" y="89232"/>
                </a:lnTo>
                <a:lnTo>
                  <a:pt x="2056406" y="46877"/>
                </a:lnTo>
                <a:lnTo>
                  <a:pt x="2035638" y="17898"/>
                </a:lnTo>
                <a:lnTo>
                  <a:pt x="2061150" y="46053"/>
                </a:lnTo>
                <a:lnTo>
                  <a:pt x="2096215" y="89885"/>
                </a:lnTo>
                <a:lnTo>
                  <a:pt x="2114719" y="115577"/>
                </a:lnTo>
                <a:lnTo>
                  <a:pt x="2115804" y="123577"/>
                </a:lnTo>
                <a:lnTo>
                  <a:pt x="2108266" y="132578"/>
                </a:lnTo>
                <a:lnTo>
                  <a:pt x="2104939" y="133338"/>
                </a:lnTo>
                <a:lnTo>
                  <a:pt x="2099458" y="133825"/>
                </a:lnTo>
                <a:lnTo>
                  <a:pt x="2091247" y="140058"/>
                </a:lnTo>
                <a:lnTo>
                  <a:pt x="2053996" y="153850"/>
                </a:lnTo>
                <a:lnTo>
                  <a:pt x="2047745" y="157675"/>
                </a:lnTo>
                <a:lnTo>
                  <a:pt x="2038648" y="160820"/>
                </a:lnTo>
                <a:lnTo>
                  <a:pt x="2017742" y="178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3" name="SMARTInkShape-56"/>
          <p:cNvSpPr/>
          <p:nvPr/>
        </p:nvSpPr>
        <p:spPr>
          <a:xfrm>
            <a:off x="1072129" y="2723555"/>
            <a:ext cx="2397469" cy="616149"/>
          </a:xfrm>
          <a:custGeom>
            <a:avLst/>
            <a:gdLst/>
            <a:ahLst/>
            <a:cxnLst/>
            <a:rect l="0" t="0" r="0" b="0"/>
            <a:pathLst>
              <a:path w="2397469" h="616149">
                <a:moveTo>
                  <a:pt x="2365800" y="0"/>
                </a:moveTo>
                <a:lnTo>
                  <a:pt x="2358112" y="0"/>
                </a:lnTo>
                <a:lnTo>
                  <a:pt x="2357698" y="992"/>
                </a:lnTo>
                <a:lnTo>
                  <a:pt x="2356871" y="43472"/>
                </a:lnTo>
                <a:lnTo>
                  <a:pt x="2357863" y="60695"/>
                </a:lnTo>
                <a:lnTo>
                  <a:pt x="2364559" y="99163"/>
                </a:lnTo>
                <a:lnTo>
                  <a:pt x="2365691" y="141250"/>
                </a:lnTo>
                <a:lnTo>
                  <a:pt x="2365786" y="184663"/>
                </a:lnTo>
                <a:lnTo>
                  <a:pt x="2366791" y="225033"/>
                </a:lnTo>
                <a:lnTo>
                  <a:pt x="2372868" y="268832"/>
                </a:lnTo>
                <a:lnTo>
                  <a:pt x="2374363" y="306221"/>
                </a:lnTo>
                <a:lnTo>
                  <a:pt x="2374658" y="345980"/>
                </a:lnTo>
                <a:lnTo>
                  <a:pt x="2374721" y="387865"/>
                </a:lnTo>
                <a:lnTo>
                  <a:pt x="2380865" y="426600"/>
                </a:lnTo>
                <a:lnTo>
                  <a:pt x="2385754" y="458652"/>
                </a:lnTo>
                <a:lnTo>
                  <a:pt x="2389551" y="468759"/>
                </a:lnTo>
                <a:lnTo>
                  <a:pt x="2397468" y="507317"/>
                </a:lnTo>
                <a:lnTo>
                  <a:pt x="2396834" y="510852"/>
                </a:lnTo>
                <a:lnTo>
                  <a:pt x="2395419" y="513208"/>
                </a:lnTo>
                <a:lnTo>
                  <a:pt x="2392962" y="534082"/>
                </a:lnTo>
                <a:lnTo>
                  <a:pt x="2392663" y="547352"/>
                </a:lnTo>
                <a:lnTo>
                  <a:pt x="2391646" y="549448"/>
                </a:lnTo>
                <a:lnTo>
                  <a:pt x="2389976" y="550845"/>
                </a:lnTo>
                <a:lnTo>
                  <a:pt x="2385475" y="553390"/>
                </a:lnTo>
                <a:lnTo>
                  <a:pt x="2380167" y="557828"/>
                </a:lnTo>
                <a:lnTo>
                  <a:pt x="2371855" y="560463"/>
                </a:lnTo>
                <a:lnTo>
                  <a:pt x="2356019" y="564591"/>
                </a:lnTo>
                <a:lnTo>
                  <a:pt x="2315331" y="577367"/>
                </a:lnTo>
                <a:lnTo>
                  <a:pt x="2272920" y="584766"/>
                </a:lnTo>
                <a:lnTo>
                  <a:pt x="2238093" y="588452"/>
                </a:lnTo>
                <a:lnTo>
                  <a:pt x="2202504" y="590082"/>
                </a:lnTo>
                <a:lnTo>
                  <a:pt x="2165902" y="596374"/>
                </a:lnTo>
                <a:lnTo>
                  <a:pt x="2129962" y="597721"/>
                </a:lnTo>
                <a:lnTo>
                  <a:pt x="2087894" y="598120"/>
                </a:lnTo>
                <a:lnTo>
                  <a:pt x="2043456" y="598255"/>
                </a:lnTo>
                <a:lnTo>
                  <a:pt x="1999568" y="605351"/>
                </a:lnTo>
                <a:lnTo>
                  <a:pt x="1964923" y="606665"/>
                </a:lnTo>
                <a:lnTo>
                  <a:pt x="1924892" y="607054"/>
                </a:lnTo>
                <a:lnTo>
                  <a:pt x="1888887" y="609816"/>
                </a:lnTo>
                <a:lnTo>
                  <a:pt x="1860152" y="613334"/>
                </a:lnTo>
                <a:lnTo>
                  <a:pt x="1827536" y="614897"/>
                </a:lnTo>
                <a:lnTo>
                  <a:pt x="1789927" y="615777"/>
                </a:lnTo>
                <a:lnTo>
                  <a:pt x="1745710" y="616038"/>
                </a:lnTo>
                <a:lnTo>
                  <a:pt x="1704387" y="616116"/>
                </a:lnTo>
                <a:lnTo>
                  <a:pt x="1661005" y="616142"/>
                </a:lnTo>
                <a:lnTo>
                  <a:pt x="1617893" y="616147"/>
                </a:lnTo>
                <a:lnTo>
                  <a:pt x="1576491" y="616148"/>
                </a:lnTo>
                <a:lnTo>
                  <a:pt x="1536707" y="616148"/>
                </a:lnTo>
                <a:lnTo>
                  <a:pt x="1495151" y="616148"/>
                </a:lnTo>
                <a:lnTo>
                  <a:pt x="1454861" y="616148"/>
                </a:lnTo>
                <a:lnTo>
                  <a:pt x="1417347" y="615156"/>
                </a:lnTo>
                <a:lnTo>
                  <a:pt x="1379049" y="611407"/>
                </a:lnTo>
                <a:lnTo>
                  <a:pt x="1338216" y="609080"/>
                </a:lnTo>
                <a:lnTo>
                  <a:pt x="1299893" y="608046"/>
                </a:lnTo>
                <a:lnTo>
                  <a:pt x="1256998" y="607463"/>
                </a:lnTo>
                <a:lnTo>
                  <a:pt x="1215334" y="607267"/>
                </a:lnTo>
                <a:lnTo>
                  <a:pt x="1173701" y="602487"/>
                </a:lnTo>
                <a:lnTo>
                  <a:pt x="1139020" y="599532"/>
                </a:lnTo>
                <a:lnTo>
                  <a:pt x="1103609" y="598657"/>
                </a:lnTo>
                <a:lnTo>
                  <a:pt x="1062224" y="598361"/>
                </a:lnTo>
                <a:lnTo>
                  <a:pt x="1028489" y="598310"/>
                </a:lnTo>
                <a:lnTo>
                  <a:pt x="993358" y="598295"/>
                </a:lnTo>
                <a:lnTo>
                  <a:pt x="954837" y="598291"/>
                </a:lnTo>
                <a:lnTo>
                  <a:pt x="919820" y="598289"/>
                </a:lnTo>
                <a:lnTo>
                  <a:pt x="883752" y="598289"/>
                </a:lnTo>
                <a:lnTo>
                  <a:pt x="849862" y="598288"/>
                </a:lnTo>
                <a:lnTo>
                  <a:pt x="805494" y="598288"/>
                </a:lnTo>
                <a:lnTo>
                  <a:pt x="769110" y="598288"/>
                </a:lnTo>
                <a:lnTo>
                  <a:pt x="729788" y="598288"/>
                </a:lnTo>
                <a:lnTo>
                  <a:pt x="692137" y="598288"/>
                </a:lnTo>
                <a:lnTo>
                  <a:pt x="662174" y="598288"/>
                </a:lnTo>
                <a:lnTo>
                  <a:pt x="627691" y="598288"/>
                </a:lnTo>
                <a:lnTo>
                  <a:pt x="591198" y="598288"/>
                </a:lnTo>
                <a:lnTo>
                  <a:pt x="558443" y="598288"/>
                </a:lnTo>
                <a:lnTo>
                  <a:pt x="516852" y="598288"/>
                </a:lnTo>
                <a:lnTo>
                  <a:pt x="486374" y="598288"/>
                </a:lnTo>
                <a:lnTo>
                  <a:pt x="452984" y="598288"/>
                </a:lnTo>
                <a:lnTo>
                  <a:pt x="418301" y="598288"/>
                </a:lnTo>
                <a:lnTo>
                  <a:pt x="379527" y="598288"/>
                </a:lnTo>
                <a:lnTo>
                  <a:pt x="334965" y="598288"/>
                </a:lnTo>
                <a:lnTo>
                  <a:pt x="304001" y="598288"/>
                </a:lnTo>
                <a:lnTo>
                  <a:pt x="261324" y="600935"/>
                </a:lnTo>
                <a:lnTo>
                  <a:pt x="226190" y="605356"/>
                </a:lnTo>
                <a:lnTo>
                  <a:pt x="182911" y="606851"/>
                </a:lnTo>
                <a:lnTo>
                  <a:pt x="147945" y="607109"/>
                </a:lnTo>
                <a:lnTo>
                  <a:pt x="108116" y="611626"/>
                </a:lnTo>
                <a:lnTo>
                  <a:pt x="65128" y="599606"/>
                </a:lnTo>
                <a:lnTo>
                  <a:pt x="55442" y="597557"/>
                </a:lnTo>
                <a:lnTo>
                  <a:pt x="49792" y="593663"/>
                </a:lnTo>
                <a:lnTo>
                  <a:pt x="46620" y="588626"/>
                </a:lnTo>
                <a:lnTo>
                  <a:pt x="44583" y="577308"/>
                </a:lnTo>
                <a:lnTo>
                  <a:pt x="43189" y="564526"/>
                </a:lnTo>
                <a:lnTo>
                  <a:pt x="28271" y="524908"/>
                </a:lnTo>
                <a:lnTo>
                  <a:pt x="18935" y="498985"/>
                </a:lnTo>
                <a:lnTo>
                  <a:pt x="12697" y="454535"/>
                </a:lnTo>
                <a:lnTo>
                  <a:pt x="8934" y="415072"/>
                </a:lnTo>
                <a:lnTo>
                  <a:pt x="3735" y="375897"/>
                </a:lnTo>
                <a:lnTo>
                  <a:pt x="0" y="334932"/>
                </a:lnTo>
                <a:lnTo>
                  <a:pt x="4286" y="290835"/>
                </a:lnTo>
                <a:lnTo>
                  <a:pt x="7826" y="246193"/>
                </a:lnTo>
                <a:lnTo>
                  <a:pt x="12997" y="206388"/>
                </a:lnTo>
                <a:lnTo>
                  <a:pt x="12305" y="166158"/>
                </a:lnTo>
                <a:lnTo>
                  <a:pt x="15815" y="150765"/>
                </a:lnTo>
                <a:lnTo>
                  <a:pt x="17293" y="1160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57" name="SMARTInkShape-Group11"/>
          <p:cNvGrpSpPr/>
          <p:nvPr/>
        </p:nvGrpSpPr>
        <p:grpSpPr>
          <a:xfrm>
            <a:off x="3303994" y="1884164"/>
            <a:ext cx="1705562" cy="205384"/>
            <a:chOff x="3303994" y="1884164"/>
            <a:chExt cx="1705562" cy="205384"/>
          </a:xfrm>
        </p:grpSpPr>
        <p:sp>
          <p:nvSpPr>
            <p:cNvPr id="54" name="SMARTInkShape-57"/>
            <p:cNvSpPr/>
            <p:nvPr/>
          </p:nvSpPr>
          <p:spPr>
            <a:xfrm>
              <a:off x="3402211" y="1884164"/>
              <a:ext cx="1580556" cy="26790"/>
            </a:xfrm>
            <a:custGeom>
              <a:avLst/>
              <a:gdLst/>
              <a:ahLst/>
              <a:cxnLst/>
              <a:rect l="0" t="0" r="0" b="0"/>
              <a:pathLst>
                <a:path w="1580556" h="26790">
                  <a:moveTo>
                    <a:pt x="0" y="8930"/>
                  </a:moveTo>
                  <a:lnTo>
                    <a:pt x="0" y="368"/>
                  </a:lnTo>
                  <a:lnTo>
                    <a:pt x="42673" y="1"/>
                  </a:lnTo>
                  <a:lnTo>
                    <a:pt x="86475" y="0"/>
                  </a:lnTo>
                  <a:lnTo>
                    <a:pt x="128001" y="992"/>
                  </a:lnTo>
                  <a:lnTo>
                    <a:pt x="169848" y="8102"/>
                  </a:lnTo>
                  <a:lnTo>
                    <a:pt x="206779" y="8821"/>
                  </a:lnTo>
                  <a:lnTo>
                    <a:pt x="242369" y="8908"/>
                  </a:lnTo>
                  <a:lnTo>
                    <a:pt x="283942" y="8925"/>
                  </a:lnTo>
                  <a:lnTo>
                    <a:pt x="321111" y="8929"/>
                  </a:lnTo>
                  <a:lnTo>
                    <a:pt x="363254" y="15066"/>
                  </a:lnTo>
                  <a:lnTo>
                    <a:pt x="403916" y="17307"/>
                  </a:lnTo>
                  <a:lnTo>
                    <a:pt x="445131" y="17750"/>
                  </a:lnTo>
                  <a:lnTo>
                    <a:pt x="489065" y="17838"/>
                  </a:lnTo>
                  <a:lnTo>
                    <a:pt x="524144" y="17853"/>
                  </a:lnTo>
                  <a:lnTo>
                    <a:pt x="559673" y="17857"/>
                  </a:lnTo>
                  <a:lnTo>
                    <a:pt x="595336" y="17859"/>
                  </a:lnTo>
                  <a:lnTo>
                    <a:pt x="631038" y="18851"/>
                  </a:lnTo>
                  <a:lnTo>
                    <a:pt x="667744" y="23996"/>
                  </a:lnTo>
                  <a:lnTo>
                    <a:pt x="708606" y="25961"/>
                  </a:lnTo>
                  <a:lnTo>
                    <a:pt x="747282" y="26544"/>
                  </a:lnTo>
                  <a:lnTo>
                    <a:pt x="789720" y="26716"/>
                  </a:lnTo>
                  <a:lnTo>
                    <a:pt x="833713" y="25775"/>
                  </a:lnTo>
                  <a:lnTo>
                    <a:pt x="863326" y="22039"/>
                  </a:lnTo>
                  <a:lnTo>
                    <a:pt x="895669" y="19717"/>
                  </a:lnTo>
                  <a:lnTo>
                    <a:pt x="928895" y="18685"/>
                  </a:lnTo>
                  <a:lnTo>
                    <a:pt x="960199" y="18226"/>
                  </a:lnTo>
                  <a:lnTo>
                    <a:pt x="993294" y="18022"/>
                  </a:lnTo>
                  <a:lnTo>
                    <a:pt x="1026855" y="17932"/>
                  </a:lnTo>
                  <a:lnTo>
                    <a:pt x="1058306" y="17892"/>
                  </a:lnTo>
                  <a:lnTo>
                    <a:pt x="1091468" y="17874"/>
                  </a:lnTo>
                  <a:lnTo>
                    <a:pt x="1125058" y="16874"/>
                  </a:lnTo>
                  <a:lnTo>
                    <a:pt x="1156523" y="13122"/>
                  </a:lnTo>
                  <a:lnTo>
                    <a:pt x="1187044" y="10793"/>
                  </a:lnTo>
                  <a:lnTo>
                    <a:pt x="1217145" y="9758"/>
                  </a:lnTo>
                  <a:lnTo>
                    <a:pt x="1260991" y="9175"/>
                  </a:lnTo>
                  <a:lnTo>
                    <a:pt x="1300550" y="9002"/>
                  </a:lnTo>
                  <a:lnTo>
                    <a:pt x="1342258" y="9943"/>
                  </a:lnTo>
                  <a:lnTo>
                    <a:pt x="1379200" y="15073"/>
                  </a:lnTo>
                  <a:lnTo>
                    <a:pt x="1421498" y="17309"/>
                  </a:lnTo>
                  <a:lnTo>
                    <a:pt x="1463036" y="17751"/>
                  </a:lnTo>
                  <a:lnTo>
                    <a:pt x="1501861" y="17845"/>
                  </a:lnTo>
                  <a:lnTo>
                    <a:pt x="1544199" y="17858"/>
                  </a:lnTo>
                  <a:lnTo>
                    <a:pt x="1569301" y="17859"/>
                  </a:lnTo>
                  <a:lnTo>
                    <a:pt x="1580555"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5" name="SMARTInkShape-58"/>
            <p:cNvSpPr/>
            <p:nvPr/>
          </p:nvSpPr>
          <p:spPr>
            <a:xfrm>
              <a:off x="3348632" y="2071687"/>
              <a:ext cx="1518048" cy="17861"/>
            </a:xfrm>
            <a:custGeom>
              <a:avLst/>
              <a:gdLst/>
              <a:ahLst/>
              <a:cxnLst/>
              <a:rect l="0" t="0" r="0" b="0"/>
              <a:pathLst>
                <a:path w="1518048" h="17861">
                  <a:moveTo>
                    <a:pt x="0" y="8930"/>
                  </a:moveTo>
                  <a:lnTo>
                    <a:pt x="13303" y="8930"/>
                  </a:lnTo>
                  <a:lnTo>
                    <a:pt x="18480" y="6284"/>
                  </a:lnTo>
                  <a:lnTo>
                    <a:pt x="21250" y="4190"/>
                  </a:lnTo>
                  <a:lnTo>
                    <a:pt x="29619" y="1862"/>
                  </a:lnTo>
                  <a:lnTo>
                    <a:pt x="69381" y="73"/>
                  </a:lnTo>
                  <a:lnTo>
                    <a:pt x="111283" y="5"/>
                  </a:lnTo>
                  <a:lnTo>
                    <a:pt x="151356" y="1"/>
                  </a:lnTo>
                  <a:lnTo>
                    <a:pt x="188837" y="0"/>
                  </a:lnTo>
                  <a:lnTo>
                    <a:pt x="232345" y="0"/>
                  </a:lnTo>
                  <a:lnTo>
                    <a:pt x="276844" y="0"/>
                  </a:lnTo>
                  <a:lnTo>
                    <a:pt x="321473" y="0"/>
                  </a:lnTo>
                  <a:lnTo>
                    <a:pt x="364318" y="0"/>
                  </a:lnTo>
                  <a:lnTo>
                    <a:pt x="408353" y="0"/>
                  </a:lnTo>
                  <a:lnTo>
                    <a:pt x="442132" y="0"/>
                  </a:lnTo>
                  <a:lnTo>
                    <a:pt x="480914" y="0"/>
                  </a:lnTo>
                  <a:lnTo>
                    <a:pt x="517541" y="0"/>
                  </a:lnTo>
                  <a:lnTo>
                    <a:pt x="553528" y="0"/>
                  </a:lnTo>
                  <a:lnTo>
                    <a:pt x="596504" y="0"/>
                  </a:lnTo>
                  <a:lnTo>
                    <a:pt x="629290" y="0"/>
                  </a:lnTo>
                  <a:lnTo>
                    <a:pt x="668881" y="0"/>
                  </a:lnTo>
                  <a:lnTo>
                    <a:pt x="707289" y="0"/>
                  </a:lnTo>
                  <a:lnTo>
                    <a:pt x="743806" y="0"/>
                  </a:lnTo>
                  <a:lnTo>
                    <a:pt x="779761" y="4741"/>
                  </a:lnTo>
                  <a:lnTo>
                    <a:pt x="815549" y="7689"/>
                  </a:lnTo>
                  <a:lnTo>
                    <a:pt x="851289" y="8562"/>
                  </a:lnTo>
                  <a:lnTo>
                    <a:pt x="887014" y="8821"/>
                  </a:lnTo>
                  <a:lnTo>
                    <a:pt x="922734" y="8898"/>
                  </a:lnTo>
                  <a:lnTo>
                    <a:pt x="958454" y="8921"/>
                  </a:lnTo>
                  <a:lnTo>
                    <a:pt x="990204" y="8926"/>
                  </a:lnTo>
                  <a:lnTo>
                    <a:pt x="1024489" y="8928"/>
                  </a:lnTo>
                  <a:lnTo>
                    <a:pt x="1066104" y="8930"/>
                  </a:lnTo>
                  <a:lnTo>
                    <a:pt x="1103569" y="8930"/>
                  </a:lnTo>
                  <a:lnTo>
                    <a:pt x="1139806" y="8930"/>
                  </a:lnTo>
                  <a:lnTo>
                    <a:pt x="1174686" y="8930"/>
                  </a:lnTo>
                  <a:lnTo>
                    <a:pt x="1216287" y="6284"/>
                  </a:lnTo>
                  <a:lnTo>
                    <a:pt x="1250705" y="1862"/>
                  </a:lnTo>
                  <a:lnTo>
                    <a:pt x="1293149" y="368"/>
                  </a:lnTo>
                  <a:lnTo>
                    <a:pt x="1335325" y="109"/>
                  </a:lnTo>
                  <a:lnTo>
                    <a:pt x="1376044" y="33"/>
                  </a:lnTo>
                  <a:lnTo>
                    <a:pt x="1420621" y="5"/>
                  </a:lnTo>
                  <a:lnTo>
                    <a:pt x="1460438" y="4742"/>
                  </a:lnTo>
                  <a:lnTo>
                    <a:pt x="1518047" y="17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6" name="SMARTInkShape-59"/>
            <p:cNvSpPr/>
            <p:nvPr/>
          </p:nvSpPr>
          <p:spPr>
            <a:xfrm>
              <a:off x="3303994" y="1910953"/>
              <a:ext cx="1705562" cy="98064"/>
            </a:xfrm>
            <a:custGeom>
              <a:avLst/>
              <a:gdLst/>
              <a:ahLst/>
              <a:cxnLst/>
              <a:rect l="0" t="0" r="0" b="0"/>
              <a:pathLst>
                <a:path w="1705562" h="98064">
                  <a:moveTo>
                    <a:pt x="8920" y="0"/>
                  </a:moveTo>
                  <a:lnTo>
                    <a:pt x="358" y="0"/>
                  </a:lnTo>
                  <a:lnTo>
                    <a:pt x="0" y="8562"/>
                  </a:lnTo>
                  <a:lnTo>
                    <a:pt x="4734" y="8821"/>
                  </a:lnTo>
                  <a:lnTo>
                    <a:pt x="9705" y="11527"/>
                  </a:lnTo>
                  <a:lnTo>
                    <a:pt x="15222" y="15045"/>
                  </a:lnTo>
                  <a:lnTo>
                    <a:pt x="25061" y="17489"/>
                  </a:lnTo>
                  <a:lnTo>
                    <a:pt x="68638" y="18850"/>
                  </a:lnTo>
                  <a:lnTo>
                    <a:pt x="90916" y="25548"/>
                  </a:lnTo>
                  <a:lnTo>
                    <a:pt x="116682" y="29271"/>
                  </a:lnTo>
                  <a:lnTo>
                    <a:pt x="134115" y="33809"/>
                  </a:lnTo>
                  <a:lnTo>
                    <a:pt x="169670" y="38197"/>
                  </a:lnTo>
                  <a:lnTo>
                    <a:pt x="187518" y="42737"/>
                  </a:lnTo>
                  <a:lnTo>
                    <a:pt x="205374" y="46728"/>
                  </a:lnTo>
                  <a:lnTo>
                    <a:pt x="218272" y="50533"/>
                  </a:lnTo>
                  <a:lnTo>
                    <a:pt x="261100" y="54303"/>
                  </a:lnTo>
                  <a:lnTo>
                    <a:pt x="303711" y="62649"/>
                  </a:lnTo>
                  <a:lnTo>
                    <a:pt x="348180" y="70535"/>
                  </a:lnTo>
                  <a:lnTo>
                    <a:pt x="392813" y="77495"/>
                  </a:lnTo>
                  <a:lnTo>
                    <a:pt x="429976" y="79989"/>
                  </a:lnTo>
                  <a:lnTo>
                    <a:pt x="473443" y="80318"/>
                  </a:lnTo>
                  <a:lnTo>
                    <a:pt x="497460" y="82998"/>
                  </a:lnTo>
                  <a:lnTo>
                    <a:pt x="528093" y="88053"/>
                  </a:lnTo>
                  <a:lnTo>
                    <a:pt x="571655" y="89133"/>
                  </a:lnTo>
                  <a:lnTo>
                    <a:pt x="616160" y="90268"/>
                  </a:lnTo>
                  <a:lnTo>
                    <a:pt x="660790" y="96982"/>
                  </a:lnTo>
                  <a:lnTo>
                    <a:pt x="705436" y="98063"/>
                  </a:lnTo>
                  <a:lnTo>
                    <a:pt x="750084" y="97213"/>
                  </a:lnTo>
                  <a:lnTo>
                    <a:pt x="794732" y="90535"/>
                  </a:lnTo>
                  <a:lnTo>
                    <a:pt x="831444" y="89541"/>
                  </a:lnTo>
                  <a:lnTo>
                    <a:pt x="873237" y="89345"/>
                  </a:lnTo>
                  <a:lnTo>
                    <a:pt x="910451" y="89306"/>
                  </a:lnTo>
                  <a:lnTo>
                    <a:pt x="952601" y="88307"/>
                  </a:lnTo>
                  <a:lnTo>
                    <a:pt x="990619" y="82229"/>
                  </a:lnTo>
                  <a:lnTo>
                    <a:pt x="1031532" y="80735"/>
                  </a:lnTo>
                  <a:lnTo>
                    <a:pt x="1070703" y="74303"/>
                  </a:lnTo>
                  <a:lnTo>
                    <a:pt x="1109749" y="72004"/>
                  </a:lnTo>
                  <a:lnTo>
                    <a:pt x="1150645" y="71549"/>
                  </a:lnTo>
                  <a:lnTo>
                    <a:pt x="1188379" y="70467"/>
                  </a:lnTo>
                  <a:lnTo>
                    <a:pt x="1230376" y="64374"/>
                  </a:lnTo>
                  <a:lnTo>
                    <a:pt x="1272369" y="58136"/>
                  </a:lnTo>
                  <a:lnTo>
                    <a:pt x="1312744" y="54478"/>
                  </a:lnTo>
                  <a:lnTo>
                    <a:pt x="1355263" y="53756"/>
                  </a:lnTo>
                  <a:lnTo>
                    <a:pt x="1392618" y="53613"/>
                  </a:lnTo>
                  <a:lnTo>
                    <a:pt x="1434797" y="52593"/>
                  </a:lnTo>
                  <a:lnTo>
                    <a:pt x="1472821" y="46512"/>
                  </a:lnTo>
                  <a:lnTo>
                    <a:pt x="1508995" y="45016"/>
                  </a:lnTo>
                  <a:lnTo>
                    <a:pt x="1544803" y="44721"/>
                  </a:lnTo>
                  <a:lnTo>
                    <a:pt x="1580540" y="44663"/>
                  </a:lnTo>
                  <a:lnTo>
                    <a:pt x="1604687" y="42007"/>
                  </a:lnTo>
                  <a:lnTo>
                    <a:pt x="1630624" y="36961"/>
                  </a:lnTo>
                  <a:lnTo>
                    <a:pt x="1671795" y="35792"/>
                  </a:lnTo>
                  <a:lnTo>
                    <a:pt x="1679970" y="35751"/>
                  </a:lnTo>
                  <a:lnTo>
                    <a:pt x="1686911" y="38379"/>
                  </a:lnTo>
                  <a:lnTo>
                    <a:pt x="1694711" y="43410"/>
                  </a:lnTo>
                  <a:lnTo>
                    <a:pt x="1705561" y="446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186" name="SMARTInkShape-Group12"/>
          <p:cNvGrpSpPr/>
          <p:nvPr/>
        </p:nvGrpSpPr>
        <p:grpSpPr>
          <a:xfrm>
            <a:off x="1514299" y="2205633"/>
            <a:ext cx="2593358" cy="366118"/>
            <a:chOff x="1514299" y="2205633"/>
            <a:chExt cx="2593358" cy="366118"/>
          </a:xfrm>
        </p:grpSpPr>
        <p:sp>
          <p:nvSpPr>
            <p:cNvPr id="58" name="SMARTInkShape-60"/>
            <p:cNvSpPr/>
            <p:nvPr/>
          </p:nvSpPr>
          <p:spPr>
            <a:xfrm>
              <a:off x="3929171" y="2360281"/>
              <a:ext cx="178486" cy="147832"/>
            </a:xfrm>
            <a:custGeom>
              <a:avLst/>
              <a:gdLst/>
              <a:ahLst/>
              <a:cxnLst/>
              <a:rect l="0" t="0" r="0" b="0"/>
              <a:pathLst>
                <a:path w="178486" h="147832">
                  <a:moveTo>
                    <a:pt x="8821" y="6086"/>
                  </a:moveTo>
                  <a:lnTo>
                    <a:pt x="8821" y="46251"/>
                  </a:lnTo>
                  <a:lnTo>
                    <a:pt x="8821" y="90308"/>
                  </a:lnTo>
                  <a:lnTo>
                    <a:pt x="8821" y="129650"/>
                  </a:lnTo>
                  <a:lnTo>
                    <a:pt x="8821" y="136087"/>
                  </a:lnTo>
                  <a:lnTo>
                    <a:pt x="7829" y="140378"/>
                  </a:lnTo>
                  <a:lnTo>
                    <a:pt x="6175" y="143239"/>
                  </a:lnTo>
                  <a:lnTo>
                    <a:pt x="1133" y="147831"/>
                  </a:lnTo>
                  <a:lnTo>
                    <a:pt x="719" y="147215"/>
                  </a:lnTo>
                  <a:lnTo>
                    <a:pt x="0" y="122211"/>
                  </a:lnTo>
                  <a:lnTo>
                    <a:pt x="6973" y="80175"/>
                  </a:lnTo>
                  <a:lnTo>
                    <a:pt x="7589" y="73338"/>
                  </a:lnTo>
                  <a:lnTo>
                    <a:pt x="16211" y="57804"/>
                  </a:lnTo>
                  <a:lnTo>
                    <a:pt x="47313" y="16755"/>
                  </a:lnTo>
                  <a:lnTo>
                    <a:pt x="59332" y="6528"/>
                  </a:lnTo>
                  <a:lnTo>
                    <a:pt x="76580" y="1322"/>
                  </a:lnTo>
                  <a:lnTo>
                    <a:pt x="95491" y="0"/>
                  </a:lnTo>
                  <a:lnTo>
                    <a:pt x="116301" y="4834"/>
                  </a:lnTo>
                  <a:lnTo>
                    <a:pt x="125382" y="9829"/>
                  </a:lnTo>
                  <a:lnTo>
                    <a:pt x="140812" y="27700"/>
                  </a:lnTo>
                  <a:lnTo>
                    <a:pt x="153212" y="56588"/>
                  </a:lnTo>
                  <a:lnTo>
                    <a:pt x="160153" y="98928"/>
                  </a:lnTo>
                  <a:lnTo>
                    <a:pt x="178485" y="1400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9" name="SMARTInkShape-61"/>
            <p:cNvSpPr/>
            <p:nvPr/>
          </p:nvSpPr>
          <p:spPr>
            <a:xfrm>
              <a:off x="3812976" y="2277070"/>
              <a:ext cx="1" cy="8931"/>
            </a:xfrm>
            <a:custGeom>
              <a:avLst/>
              <a:gdLst/>
              <a:ahLst/>
              <a:cxnLst/>
              <a:rect l="0" t="0" r="0" b="0"/>
              <a:pathLst>
                <a:path w="1" h="8931">
                  <a:moveTo>
                    <a:pt x="0" y="893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0" name="SMARTInkShape-62"/>
            <p:cNvSpPr/>
            <p:nvPr/>
          </p:nvSpPr>
          <p:spPr>
            <a:xfrm>
              <a:off x="3821906" y="2393156"/>
              <a:ext cx="8931" cy="107158"/>
            </a:xfrm>
            <a:custGeom>
              <a:avLst/>
              <a:gdLst/>
              <a:ahLst/>
              <a:cxnLst/>
              <a:rect l="0" t="0" r="0" b="0"/>
              <a:pathLst>
                <a:path w="8931" h="107158">
                  <a:moveTo>
                    <a:pt x="0" y="0"/>
                  </a:moveTo>
                  <a:lnTo>
                    <a:pt x="0" y="41982"/>
                  </a:lnTo>
                  <a:lnTo>
                    <a:pt x="992" y="71683"/>
                  </a:lnTo>
                  <a:lnTo>
                    <a:pt x="8930"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1" name="SMARTInkShape-63"/>
            <p:cNvSpPr/>
            <p:nvPr/>
          </p:nvSpPr>
          <p:spPr>
            <a:xfrm>
              <a:off x="3521443" y="2348508"/>
              <a:ext cx="211167" cy="158719"/>
            </a:xfrm>
            <a:custGeom>
              <a:avLst/>
              <a:gdLst/>
              <a:ahLst/>
              <a:cxnLst/>
              <a:rect l="0" t="0" r="0" b="0"/>
              <a:pathLst>
                <a:path w="211167" h="158719">
                  <a:moveTo>
                    <a:pt x="139728" y="0"/>
                  </a:moveTo>
                  <a:lnTo>
                    <a:pt x="110791" y="0"/>
                  </a:lnTo>
                  <a:lnTo>
                    <a:pt x="70266" y="17169"/>
                  </a:lnTo>
                  <a:lnTo>
                    <a:pt x="40685" y="37881"/>
                  </a:lnTo>
                  <a:lnTo>
                    <a:pt x="26046" y="54218"/>
                  </a:lnTo>
                  <a:lnTo>
                    <a:pt x="7470" y="86998"/>
                  </a:lnTo>
                  <a:lnTo>
                    <a:pt x="0" y="115404"/>
                  </a:lnTo>
                  <a:lnTo>
                    <a:pt x="898" y="128351"/>
                  </a:lnTo>
                  <a:lnTo>
                    <a:pt x="2526" y="133192"/>
                  </a:lnTo>
                  <a:lnTo>
                    <a:pt x="9628" y="141217"/>
                  </a:lnTo>
                  <a:lnTo>
                    <a:pt x="14299" y="144746"/>
                  </a:lnTo>
                  <a:lnTo>
                    <a:pt x="27428" y="148667"/>
                  </a:lnTo>
                  <a:lnTo>
                    <a:pt x="50628" y="151185"/>
                  </a:lnTo>
                  <a:lnTo>
                    <a:pt x="70995" y="146880"/>
                  </a:lnTo>
                  <a:lnTo>
                    <a:pt x="91141" y="134581"/>
                  </a:lnTo>
                  <a:lnTo>
                    <a:pt x="119480" y="108360"/>
                  </a:lnTo>
                  <a:lnTo>
                    <a:pt x="129406" y="94792"/>
                  </a:lnTo>
                  <a:lnTo>
                    <a:pt x="135141" y="78841"/>
                  </a:lnTo>
                  <a:lnTo>
                    <a:pt x="143563" y="49087"/>
                  </a:lnTo>
                  <a:lnTo>
                    <a:pt x="149040" y="41660"/>
                  </a:lnTo>
                  <a:lnTo>
                    <a:pt x="151889" y="39680"/>
                  </a:lnTo>
                  <a:lnTo>
                    <a:pt x="153789" y="37367"/>
                  </a:lnTo>
                  <a:lnTo>
                    <a:pt x="157088" y="28378"/>
                  </a:lnTo>
                  <a:lnTo>
                    <a:pt x="157255" y="28840"/>
                  </a:lnTo>
                  <a:lnTo>
                    <a:pt x="157440" y="32000"/>
                  </a:lnTo>
                  <a:lnTo>
                    <a:pt x="154876" y="36712"/>
                  </a:lnTo>
                  <a:lnTo>
                    <a:pt x="152804" y="39357"/>
                  </a:lnTo>
                  <a:lnTo>
                    <a:pt x="149887" y="57302"/>
                  </a:lnTo>
                  <a:lnTo>
                    <a:pt x="155888" y="100493"/>
                  </a:lnTo>
                  <a:lnTo>
                    <a:pt x="161993" y="127227"/>
                  </a:lnTo>
                  <a:lnTo>
                    <a:pt x="169917" y="142979"/>
                  </a:lnTo>
                  <a:lnTo>
                    <a:pt x="178549" y="153930"/>
                  </a:lnTo>
                  <a:lnTo>
                    <a:pt x="187079" y="157710"/>
                  </a:lnTo>
                  <a:lnTo>
                    <a:pt x="192131" y="158718"/>
                  </a:lnTo>
                  <a:lnTo>
                    <a:pt x="196492" y="158398"/>
                  </a:lnTo>
                  <a:lnTo>
                    <a:pt x="211166"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2" name="SMARTInkShape-64"/>
            <p:cNvSpPr/>
            <p:nvPr/>
          </p:nvSpPr>
          <p:spPr>
            <a:xfrm>
              <a:off x="3384351" y="2366367"/>
              <a:ext cx="107157" cy="26790"/>
            </a:xfrm>
            <a:custGeom>
              <a:avLst/>
              <a:gdLst/>
              <a:ahLst/>
              <a:cxnLst/>
              <a:rect l="0" t="0" r="0" b="0"/>
              <a:pathLst>
                <a:path w="107157" h="26790">
                  <a:moveTo>
                    <a:pt x="0" y="26789"/>
                  </a:moveTo>
                  <a:lnTo>
                    <a:pt x="4741" y="26789"/>
                  </a:lnTo>
                  <a:lnTo>
                    <a:pt x="9714" y="24143"/>
                  </a:lnTo>
                  <a:lnTo>
                    <a:pt x="12429" y="22048"/>
                  </a:lnTo>
                  <a:lnTo>
                    <a:pt x="45303" y="12550"/>
                  </a:lnTo>
                  <a:lnTo>
                    <a:pt x="1071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3" name="SMARTInkShape-65"/>
            <p:cNvSpPr/>
            <p:nvPr/>
          </p:nvSpPr>
          <p:spPr>
            <a:xfrm>
              <a:off x="3402211" y="2205633"/>
              <a:ext cx="35719" cy="303610"/>
            </a:xfrm>
            <a:custGeom>
              <a:avLst/>
              <a:gdLst/>
              <a:ahLst/>
              <a:cxnLst/>
              <a:rect l="0" t="0" r="0" b="0"/>
              <a:pathLst>
                <a:path w="35719" h="303610">
                  <a:moveTo>
                    <a:pt x="0" y="0"/>
                  </a:moveTo>
                  <a:lnTo>
                    <a:pt x="992" y="14258"/>
                  </a:lnTo>
                  <a:lnTo>
                    <a:pt x="7067" y="41475"/>
                  </a:lnTo>
                  <a:lnTo>
                    <a:pt x="13302" y="84481"/>
                  </a:lnTo>
                  <a:lnTo>
                    <a:pt x="17951" y="126049"/>
                  </a:lnTo>
                  <a:lnTo>
                    <a:pt x="23729" y="165781"/>
                  </a:lnTo>
                  <a:lnTo>
                    <a:pt x="25882" y="207980"/>
                  </a:lnTo>
                  <a:lnTo>
                    <a:pt x="26520" y="244076"/>
                  </a:lnTo>
                  <a:lnTo>
                    <a:pt x="27757" y="286950"/>
                  </a:lnTo>
                  <a:lnTo>
                    <a:pt x="35718" y="3036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4" name="SMARTInkShape-66"/>
            <p:cNvSpPr/>
            <p:nvPr/>
          </p:nvSpPr>
          <p:spPr>
            <a:xfrm>
              <a:off x="3259336" y="2402086"/>
              <a:ext cx="26790" cy="89298"/>
            </a:xfrm>
            <a:custGeom>
              <a:avLst/>
              <a:gdLst/>
              <a:ahLst/>
              <a:cxnLst/>
              <a:rect l="0" t="0" r="0" b="0"/>
              <a:pathLst>
                <a:path w="26790" h="89298">
                  <a:moveTo>
                    <a:pt x="0" y="0"/>
                  </a:moveTo>
                  <a:lnTo>
                    <a:pt x="7688" y="7688"/>
                  </a:lnTo>
                  <a:lnTo>
                    <a:pt x="13561" y="41367"/>
                  </a:lnTo>
                  <a:lnTo>
                    <a:pt x="25170" y="72623"/>
                  </a:lnTo>
                  <a:lnTo>
                    <a:pt x="26789"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6" name="SMARTInkShape-67"/>
            <p:cNvSpPr/>
            <p:nvPr/>
          </p:nvSpPr>
          <p:spPr>
            <a:xfrm>
              <a:off x="1514299" y="2251564"/>
              <a:ext cx="235921" cy="292855"/>
            </a:xfrm>
            <a:custGeom>
              <a:avLst/>
              <a:gdLst/>
              <a:ahLst/>
              <a:cxnLst/>
              <a:rect l="0" t="0" r="0" b="0"/>
              <a:pathLst>
                <a:path w="235921" h="292855">
                  <a:moveTo>
                    <a:pt x="191271" y="25506"/>
                  </a:moveTo>
                  <a:lnTo>
                    <a:pt x="191271" y="13077"/>
                  </a:lnTo>
                  <a:lnTo>
                    <a:pt x="190279" y="11267"/>
                  </a:lnTo>
                  <a:lnTo>
                    <a:pt x="188625" y="10061"/>
                  </a:lnTo>
                  <a:lnTo>
                    <a:pt x="167074" y="0"/>
                  </a:lnTo>
                  <a:lnTo>
                    <a:pt x="133179" y="8879"/>
                  </a:lnTo>
                  <a:lnTo>
                    <a:pt x="89057" y="36718"/>
                  </a:lnTo>
                  <a:lnTo>
                    <a:pt x="56538" y="63440"/>
                  </a:lnTo>
                  <a:lnTo>
                    <a:pt x="47054" y="77423"/>
                  </a:lnTo>
                  <a:lnTo>
                    <a:pt x="31485" y="112050"/>
                  </a:lnTo>
                  <a:lnTo>
                    <a:pt x="11285" y="155123"/>
                  </a:lnTo>
                  <a:lnTo>
                    <a:pt x="0" y="195972"/>
                  </a:lnTo>
                  <a:lnTo>
                    <a:pt x="1094" y="226938"/>
                  </a:lnTo>
                  <a:lnTo>
                    <a:pt x="10506" y="244346"/>
                  </a:lnTo>
                  <a:lnTo>
                    <a:pt x="31321" y="266951"/>
                  </a:lnTo>
                  <a:lnTo>
                    <a:pt x="51274" y="277734"/>
                  </a:lnTo>
                  <a:lnTo>
                    <a:pt x="89828" y="289274"/>
                  </a:lnTo>
                  <a:lnTo>
                    <a:pt x="129712" y="292854"/>
                  </a:lnTo>
                  <a:lnTo>
                    <a:pt x="171798" y="286160"/>
                  </a:lnTo>
                  <a:lnTo>
                    <a:pt x="215925" y="277132"/>
                  </a:lnTo>
                  <a:lnTo>
                    <a:pt x="228452" y="276010"/>
                  </a:lnTo>
                  <a:lnTo>
                    <a:pt x="230941" y="274860"/>
                  </a:lnTo>
                  <a:lnTo>
                    <a:pt x="232601" y="273101"/>
                  </a:lnTo>
                  <a:lnTo>
                    <a:pt x="235920" y="2666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7" name="SMARTInkShape-68"/>
            <p:cNvSpPr/>
            <p:nvPr/>
          </p:nvSpPr>
          <p:spPr>
            <a:xfrm>
              <a:off x="3107531" y="2366367"/>
              <a:ext cx="44649" cy="133134"/>
            </a:xfrm>
            <a:custGeom>
              <a:avLst/>
              <a:gdLst/>
              <a:ahLst/>
              <a:cxnLst/>
              <a:rect l="0" t="0" r="0" b="0"/>
              <a:pathLst>
                <a:path w="44649" h="133134">
                  <a:moveTo>
                    <a:pt x="0" y="0"/>
                  </a:moveTo>
                  <a:lnTo>
                    <a:pt x="992" y="14258"/>
                  </a:lnTo>
                  <a:lnTo>
                    <a:pt x="15446" y="58138"/>
                  </a:lnTo>
                  <a:lnTo>
                    <a:pt x="17647" y="99411"/>
                  </a:lnTo>
                  <a:lnTo>
                    <a:pt x="17856" y="133133"/>
                  </a:lnTo>
                  <a:lnTo>
                    <a:pt x="18852" y="94622"/>
                  </a:lnTo>
                  <a:lnTo>
                    <a:pt x="25981" y="76212"/>
                  </a:lnTo>
                  <a:lnTo>
                    <a:pt x="44648"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8" name="SMARTInkShape-69"/>
            <p:cNvSpPr/>
            <p:nvPr/>
          </p:nvSpPr>
          <p:spPr>
            <a:xfrm>
              <a:off x="2839640" y="2223780"/>
              <a:ext cx="198150" cy="301865"/>
            </a:xfrm>
            <a:custGeom>
              <a:avLst/>
              <a:gdLst/>
              <a:ahLst/>
              <a:cxnLst/>
              <a:rect l="0" t="0" r="0" b="0"/>
              <a:pathLst>
                <a:path w="198150" h="301865">
                  <a:moveTo>
                    <a:pt x="0" y="80079"/>
                  </a:moveTo>
                  <a:lnTo>
                    <a:pt x="2646" y="50939"/>
                  </a:lnTo>
                  <a:lnTo>
                    <a:pt x="9714" y="31096"/>
                  </a:lnTo>
                  <a:lnTo>
                    <a:pt x="25731" y="10762"/>
                  </a:lnTo>
                  <a:lnTo>
                    <a:pt x="36572" y="4623"/>
                  </a:lnTo>
                  <a:lnTo>
                    <a:pt x="59123" y="1167"/>
                  </a:lnTo>
                  <a:lnTo>
                    <a:pt x="88077" y="0"/>
                  </a:lnTo>
                  <a:lnTo>
                    <a:pt x="93445" y="2880"/>
                  </a:lnTo>
                  <a:lnTo>
                    <a:pt x="104701" y="14018"/>
                  </a:lnTo>
                  <a:lnTo>
                    <a:pt x="111026" y="28891"/>
                  </a:lnTo>
                  <a:lnTo>
                    <a:pt x="112713" y="37024"/>
                  </a:lnTo>
                  <a:lnTo>
                    <a:pt x="109296" y="56644"/>
                  </a:lnTo>
                  <a:lnTo>
                    <a:pt x="101162" y="75617"/>
                  </a:lnTo>
                  <a:lnTo>
                    <a:pt x="64977" y="115972"/>
                  </a:lnTo>
                  <a:lnTo>
                    <a:pt x="55830" y="130164"/>
                  </a:lnTo>
                  <a:lnTo>
                    <a:pt x="56072" y="131328"/>
                  </a:lnTo>
                  <a:lnTo>
                    <a:pt x="57225" y="132105"/>
                  </a:lnTo>
                  <a:lnTo>
                    <a:pt x="58986" y="132622"/>
                  </a:lnTo>
                  <a:lnTo>
                    <a:pt x="97458" y="133453"/>
                  </a:lnTo>
                  <a:lnTo>
                    <a:pt x="135482" y="134589"/>
                  </a:lnTo>
                  <a:lnTo>
                    <a:pt x="161631" y="141761"/>
                  </a:lnTo>
                  <a:lnTo>
                    <a:pt x="178992" y="150819"/>
                  </a:lnTo>
                  <a:lnTo>
                    <a:pt x="191339" y="164105"/>
                  </a:lnTo>
                  <a:lnTo>
                    <a:pt x="196020" y="171815"/>
                  </a:lnTo>
                  <a:lnTo>
                    <a:pt x="198149" y="178939"/>
                  </a:lnTo>
                  <a:lnTo>
                    <a:pt x="197868" y="192148"/>
                  </a:lnTo>
                  <a:lnTo>
                    <a:pt x="187392" y="220220"/>
                  </a:lnTo>
                  <a:lnTo>
                    <a:pt x="146190" y="264597"/>
                  </a:lnTo>
                  <a:lnTo>
                    <a:pt x="119718" y="286081"/>
                  </a:lnTo>
                  <a:lnTo>
                    <a:pt x="78661" y="298403"/>
                  </a:lnTo>
                  <a:lnTo>
                    <a:pt x="62554" y="301864"/>
                  </a:lnTo>
                  <a:lnTo>
                    <a:pt x="54921" y="300028"/>
                  </a:lnTo>
                  <a:lnTo>
                    <a:pt x="41938" y="290764"/>
                  </a:lnTo>
                  <a:lnTo>
                    <a:pt x="35719" y="2676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9" name="SMARTInkShape-70"/>
            <p:cNvSpPr/>
            <p:nvPr/>
          </p:nvSpPr>
          <p:spPr>
            <a:xfrm>
              <a:off x="2848570" y="2241351"/>
              <a:ext cx="35720" cy="285752"/>
            </a:xfrm>
            <a:custGeom>
              <a:avLst/>
              <a:gdLst/>
              <a:ahLst/>
              <a:cxnLst/>
              <a:rect l="0" t="0" r="0" b="0"/>
              <a:pathLst>
                <a:path w="35720" h="285752">
                  <a:moveTo>
                    <a:pt x="0" y="0"/>
                  </a:moveTo>
                  <a:lnTo>
                    <a:pt x="4741" y="0"/>
                  </a:lnTo>
                  <a:lnTo>
                    <a:pt x="6137" y="993"/>
                  </a:lnTo>
                  <a:lnTo>
                    <a:pt x="7068" y="2646"/>
                  </a:lnTo>
                  <a:lnTo>
                    <a:pt x="8562" y="7689"/>
                  </a:lnTo>
                  <a:lnTo>
                    <a:pt x="11561" y="43289"/>
                  </a:lnTo>
                  <a:lnTo>
                    <a:pt x="15993" y="76327"/>
                  </a:lnTo>
                  <a:lnTo>
                    <a:pt x="19952" y="117535"/>
                  </a:lnTo>
                  <a:lnTo>
                    <a:pt x="24763" y="155872"/>
                  </a:lnTo>
                  <a:lnTo>
                    <a:pt x="31129" y="200234"/>
                  </a:lnTo>
                  <a:lnTo>
                    <a:pt x="34812" y="244237"/>
                  </a:lnTo>
                  <a:lnTo>
                    <a:pt x="35719" y="2857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0" name="SMARTInkShape-71"/>
            <p:cNvSpPr/>
            <p:nvPr/>
          </p:nvSpPr>
          <p:spPr>
            <a:xfrm>
              <a:off x="2473523" y="2393156"/>
              <a:ext cx="133947" cy="17860"/>
            </a:xfrm>
            <a:custGeom>
              <a:avLst/>
              <a:gdLst/>
              <a:ahLst/>
              <a:cxnLst/>
              <a:rect l="0" t="0" r="0" b="0"/>
              <a:pathLst>
                <a:path w="133947" h="17860">
                  <a:moveTo>
                    <a:pt x="0" y="17859"/>
                  </a:moveTo>
                  <a:lnTo>
                    <a:pt x="12429" y="17859"/>
                  </a:lnTo>
                  <a:lnTo>
                    <a:pt x="53831" y="6836"/>
                  </a:lnTo>
                  <a:lnTo>
                    <a:pt x="71513" y="2026"/>
                  </a:lnTo>
                  <a:lnTo>
                    <a:pt x="115304" y="53"/>
                  </a:lnTo>
                  <a:lnTo>
                    <a:pt x="13394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1" name="SMARTInkShape-72"/>
            <p:cNvSpPr/>
            <p:nvPr/>
          </p:nvSpPr>
          <p:spPr>
            <a:xfrm>
              <a:off x="2491386" y="2250281"/>
              <a:ext cx="22931" cy="303186"/>
            </a:xfrm>
            <a:custGeom>
              <a:avLst/>
              <a:gdLst/>
              <a:ahLst/>
              <a:cxnLst/>
              <a:rect l="0" t="0" r="0" b="0"/>
              <a:pathLst>
                <a:path w="22931" h="303186">
                  <a:moveTo>
                    <a:pt x="8927" y="0"/>
                  </a:moveTo>
                  <a:lnTo>
                    <a:pt x="364" y="0"/>
                  </a:lnTo>
                  <a:lnTo>
                    <a:pt x="0" y="34552"/>
                  </a:lnTo>
                  <a:lnTo>
                    <a:pt x="8375" y="76016"/>
                  </a:lnTo>
                  <a:lnTo>
                    <a:pt x="8878" y="115704"/>
                  </a:lnTo>
                  <a:lnTo>
                    <a:pt x="8922" y="158839"/>
                  </a:lnTo>
                  <a:lnTo>
                    <a:pt x="8926" y="202295"/>
                  </a:lnTo>
                  <a:lnTo>
                    <a:pt x="14071" y="232334"/>
                  </a:lnTo>
                  <a:lnTo>
                    <a:pt x="9185" y="274976"/>
                  </a:lnTo>
                  <a:lnTo>
                    <a:pt x="11687" y="283607"/>
                  </a:lnTo>
                  <a:lnTo>
                    <a:pt x="16637" y="292492"/>
                  </a:lnTo>
                  <a:lnTo>
                    <a:pt x="17495" y="298772"/>
                  </a:lnTo>
                  <a:lnTo>
                    <a:pt x="18607" y="300384"/>
                  </a:lnTo>
                  <a:lnTo>
                    <a:pt x="20342" y="301460"/>
                  </a:lnTo>
                  <a:lnTo>
                    <a:pt x="22489" y="302176"/>
                  </a:lnTo>
                  <a:lnTo>
                    <a:pt x="22930" y="302654"/>
                  </a:lnTo>
                  <a:lnTo>
                    <a:pt x="22230" y="302972"/>
                  </a:lnTo>
                  <a:lnTo>
                    <a:pt x="20772" y="303185"/>
                  </a:lnTo>
                  <a:lnTo>
                    <a:pt x="19800" y="302334"/>
                  </a:lnTo>
                  <a:lnTo>
                    <a:pt x="17856" y="2946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2" name="SMARTInkShape-73"/>
            <p:cNvSpPr/>
            <p:nvPr/>
          </p:nvSpPr>
          <p:spPr>
            <a:xfrm>
              <a:off x="2213462" y="2402086"/>
              <a:ext cx="197554" cy="124891"/>
            </a:xfrm>
            <a:custGeom>
              <a:avLst/>
              <a:gdLst/>
              <a:ahLst/>
              <a:cxnLst/>
              <a:rect l="0" t="0" r="0" b="0"/>
              <a:pathLst>
                <a:path w="197554" h="124891">
                  <a:moveTo>
                    <a:pt x="108257" y="0"/>
                  </a:moveTo>
                  <a:lnTo>
                    <a:pt x="90459" y="992"/>
                  </a:lnTo>
                  <a:lnTo>
                    <a:pt x="61856" y="12359"/>
                  </a:lnTo>
                  <a:lnTo>
                    <a:pt x="37024" y="28679"/>
                  </a:lnTo>
                  <a:lnTo>
                    <a:pt x="3834" y="72387"/>
                  </a:lnTo>
                  <a:lnTo>
                    <a:pt x="938" y="79016"/>
                  </a:lnTo>
                  <a:lnTo>
                    <a:pt x="0" y="84427"/>
                  </a:lnTo>
                  <a:lnTo>
                    <a:pt x="883" y="104981"/>
                  </a:lnTo>
                  <a:lnTo>
                    <a:pt x="2940" y="109675"/>
                  </a:lnTo>
                  <a:lnTo>
                    <a:pt x="10517" y="117536"/>
                  </a:lnTo>
                  <a:lnTo>
                    <a:pt x="20499" y="121691"/>
                  </a:lnTo>
                  <a:lnTo>
                    <a:pt x="43076" y="124359"/>
                  </a:lnTo>
                  <a:lnTo>
                    <a:pt x="60722" y="120080"/>
                  </a:lnTo>
                  <a:lnTo>
                    <a:pt x="72578" y="109924"/>
                  </a:lnTo>
                  <a:lnTo>
                    <a:pt x="104933" y="67741"/>
                  </a:lnTo>
                  <a:lnTo>
                    <a:pt x="123450" y="29393"/>
                  </a:lnTo>
                  <a:lnTo>
                    <a:pt x="124339" y="25548"/>
                  </a:lnTo>
                  <a:lnTo>
                    <a:pt x="125923" y="22985"/>
                  </a:lnTo>
                  <a:lnTo>
                    <a:pt x="127972" y="21277"/>
                  </a:lnTo>
                  <a:lnTo>
                    <a:pt x="133648" y="18534"/>
                  </a:lnTo>
                  <a:lnTo>
                    <a:pt x="133122" y="18309"/>
                  </a:lnTo>
                  <a:lnTo>
                    <a:pt x="129891" y="18059"/>
                  </a:lnTo>
                  <a:lnTo>
                    <a:pt x="128633" y="18985"/>
                  </a:lnTo>
                  <a:lnTo>
                    <a:pt x="126448" y="25565"/>
                  </a:lnTo>
                  <a:lnTo>
                    <a:pt x="126118" y="68240"/>
                  </a:lnTo>
                  <a:lnTo>
                    <a:pt x="126116" y="83315"/>
                  </a:lnTo>
                  <a:lnTo>
                    <a:pt x="134678" y="113953"/>
                  </a:lnTo>
                  <a:lnTo>
                    <a:pt x="139677" y="120194"/>
                  </a:lnTo>
                  <a:lnTo>
                    <a:pt x="144711" y="122872"/>
                  </a:lnTo>
                  <a:lnTo>
                    <a:pt x="153810" y="124733"/>
                  </a:lnTo>
                  <a:lnTo>
                    <a:pt x="161906" y="124890"/>
                  </a:lnTo>
                  <a:lnTo>
                    <a:pt x="169473" y="122314"/>
                  </a:lnTo>
                  <a:lnTo>
                    <a:pt x="188511" y="109565"/>
                  </a:lnTo>
                  <a:lnTo>
                    <a:pt x="197553"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3" name="SMARTInkShape-74"/>
            <p:cNvSpPr/>
            <p:nvPr/>
          </p:nvSpPr>
          <p:spPr>
            <a:xfrm>
              <a:off x="2018109" y="2402121"/>
              <a:ext cx="116087" cy="151194"/>
            </a:xfrm>
            <a:custGeom>
              <a:avLst/>
              <a:gdLst/>
              <a:ahLst/>
              <a:cxnLst/>
              <a:rect l="0" t="0" r="0" b="0"/>
              <a:pathLst>
                <a:path w="116087" h="151194">
                  <a:moveTo>
                    <a:pt x="0" y="62473"/>
                  </a:moveTo>
                  <a:lnTo>
                    <a:pt x="0" y="71034"/>
                  </a:lnTo>
                  <a:lnTo>
                    <a:pt x="4741" y="71293"/>
                  </a:lnTo>
                  <a:lnTo>
                    <a:pt x="9714" y="68708"/>
                  </a:lnTo>
                  <a:lnTo>
                    <a:pt x="12429" y="66630"/>
                  </a:lnTo>
                  <a:lnTo>
                    <a:pt x="20738" y="64320"/>
                  </a:lnTo>
                  <a:lnTo>
                    <a:pt x="46763" y="59989"/>
                  </a:lnTo>
                  <a:lnTo>
                    <a:pt x="60489" y="52807"/>
                  </a:lnTo>
                  <a:lnTo>
                    <a:pt x="78756" y="41491"/>
                  </a:lnTo>
                  <a:lnTo>
                    <a:pt x="97623" y="33803"/>
                  </a:lnTo>
                  <a:lnTo>
                    <a:pt x="100801" y="31453"/>
                  </a:lnTo>
                  <a:lnTo>
                    <a:pt x="104332" y="26197"/>
                  </a:lnTo>
                  <a:lnTo>
                    <a:pt x="105273" y="23406"/>
                  </a:lnTo>
                  <a:lnTo>
                    <a:pt x="106893" y="21545"/>
                  </a:lnTo>
                  <a:lnTo>
                    <a:pt x="111339" y="19478"/>
                  </a:lnTo>
                  <a:lnTo>
                    <a:pt x="112922" y="17935"/>
                  </a:lnTo>
                  <a:lnTo>
                    <a:pt x="115669" y="10281"/>
                  </a:lnTo>
                  <a:lnTo>
                    <a:pt x="108361" y="1328"/>
                  </a:lnTo>
                  <a:lnTo>
                    <a:pt x="105046" y="571"/>
                  </a:lnTo>
                  <a:lnTo>
                    <a:pt x="93885" y="0"/>
                  </a:lnTo>
                  <a:lnTo>
                    <a:pt x="88691" y="2626"/>
                  </a:lnTo>
                  <a:lnTo>
                    <a:pt x="83075" y="6109"/>
                  </a:lnTo>
                  <a:lnTo>
                    <a:pt x="74334" y="9061"/>
                  </a:lnTo>
                  <a:lnTo>
                    <a:pt x="38170" y="42282"/>
                  </a:lnTo>
                  <a:lnTo>
                    <a:pt x="15360" y="80360"/>
                  </a:lnTo>
                  <a:lnTo>
                    <a:pt x="14433" y="93243"/>
                  </a:lnTo>
                  <a:lnTo>
                    <a:pt x="21923" y="121026"/>
                  </a:lnTo>
                  <a:lnTo>
                    <a:pt x="32564" y="130830"/>
                  </a:lnTo>
                  <a:lnTo>
                    <a:pt x="44239" y="138494"/>
                  </a:lnTo>
                  <a:lnTo>
                    <a:pt x="49427" y="145208"/>
                  </a:lnTo>
                  <a:lnTo>
                    <a:pt x="59671" y="148853"/>
                  </a:lnTo>
                  <a:lnTo>
                    <a:pt x="90500" y="151193"/>
                  </a:lnTo>
                  <a:lnTo>
                    <a:pt x="116086" y="14284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4" name="SMARTInkShape-75"/>
            <p:cNvSpPr/>
            <p:nvPr/>
          </p:nvSpPr>
          <p:spPr>
            <a:xfrm>
              <a:off x="1910953" y="2384226"/>
              <a:ext cx="116087" cy="142840"/>
            </a:xfrm>
            <a:custGeom>
              <a:avLst/>
              <a:gdLst/>
              <a:ahLst/>
              <a:cxnLst/>
              <a:rect l="0" t="0" r="0" b="0"/>
              <a:pathLst>
                <a:path w="116087" h="142840">
                  <a:moveTo>
                    <a:pt x="0" y="8930"/>
                  </a:moveTo>
                  <a:lnTo>
                    <a:pt x="0" y="53081"/>
                  </a:lnTo>
                  <a:lnTo>
                    <a:pt x="0" y="56223"/>
                  </a:lnTo>
                  <a:lnTo>
                    <a:pt x="2646" y="62361"/>
                  </a:lnTo>
                  <a:lnTo>
                    <a:pt x="4740" y="65386"/>
                  </a:lnTo>
                  <a:lnTo>
                    <a:pt x="7689" y="79126"/>
                  </a:lnTo>
                  <a:lnTo>
                    <a:pt x="8923" y="122018"/>
                  </a:lnTo>
                  <a:lnTo>
                    <a:pt x="8930" y="142839"/>
                  </a:lnTo>
                  <a:lnTo>
                    <a:pt x="8930" y="112729"/>
                  </a:lnTo>
                  <a:lnTo>
                    <a:pt x="6284" y="106987"/>
                  </a:lnTo>
                  <a:lnTo>
                    <a:pt x="2793" y="101128"/>
                  </a:lnTo>
                  <a:lnTo>
                    <a:pt x="552" y="89283"/>
                  </a:lnTo>
                  <a:lnTo>
                    <a:pt x="10" y="59531"/>
                  </a:lnTo>
                  <a:lnTo>
                    <a:pt x="2650" y="53578"/>
                  </a:lnTo>
                  <a:lnTo>
                    <a:pt x="12430" y="41672"/>
                  </a:lnTo>
                  <a:lnTo>
                    <a:pt x="18092" y="38365"/>
                  </a:lnTo>
                  <a:lnTo>
                    <a:pt x="20991" y="37483"/>
                  </a:lnTo>
                  <a:lnTo>
                    <a:pt x="22924" y="35903"/>
                  </a:lnTo>
                  <a:lnTo>
                    <a:pt x="27628" y="28939"/>
                  </a:lnTo>
                  <a:lnTo>
                    <a:pt x="39716" y="21584"/>
                  </a:lnTo>
                  <a:lnTo>
                    <a:pt x="50022" y="17971"/>
                  </a:lnTo>
                  <a:lnTo>
                    <a:pt x="59359" y="12050"/>
                  </a:lnTo>
                  <a:lnTo>
                    <a:pt x="68410" y="9854"/>
                  </a:lnTo>
                  <a:lnTo>
                    <a:pt x="74391" y="9341"/>
                  </a:lnTo>
                  <a:lnTo>
                    <a:pt x="80357" y="6467"/>
                  </a:lnTo>
                  <a:lnTo>
                    <a:pt x="86316" y="2875"/>
                  </a:lnTo>
                  <a:lnTo>
                    <a:pt x="98226" y="569"/>
                  </a:lnTo>
                  <a:lnTo>
                    <a:pt x="11608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5" name="SMARTInkShape-76"/>
            <p:cNvSpPr/>
            <p:nvPr/>
          </p:nvSpPr>
          <p:spPr>
            <a:xfrm>
              <a:off x="1669851" y="2393534"/>
              <a:ext cx="142763" cy="178217"/>
            </a:xfrm>
            <a:custGeom>
              <a:avLst/>
              <a:gdLst/>
              <a:ahLst/>
              <a:cxnLst/>
              <a:rect l="0" t="0" r="0" b="0"/>
              <a:pathLst>
                <a:path w="142763" h="178217">
                  <a:moveTo>
                    <a:pt x="0" y="26411"/>
                  </a:moveTo>
                  <a:lnTo>
                    <a:pt x="12429" y="26411"/>
                  </a:lnTo>
                  <a:lnTo>
                    <a:pt x="18092" y="23766"/>
                  </a:lnTo>
                  <a:lnTo>
                    <a:pt x="20991" y="21671"/>
                  </a:lnTo>
                  <a:lnTo>
                    <a:pt x="34553" y="18723"/>
                  </a:lnTo>
                  <a:lnTo>
                    <a:pt x="55921" y="16735"/>
                  </a:lnTo>
                  <a:lnTo>
                    <a:pt x="73370" y="10462"/>
                  </a:lnTo>
                  <a:lnTo>
                    <a:pt x="100466" y="7811"/>
                  </a:lnTo>
                  <a:lnTo>
                    <a:pt x="118574" y="896"/>
                  </a:lnTo>
                  <a:lnTo>
                    <a:pt x="127848" y="0"/>
                  </a:lnTo>
                  <a:lnTo>
                    <a:pt x="129880" y="866"/>
                  </a:lnTo>
                  <a:lnTo>
                    <a:pt x="131236" y="2435"/>
                  </a:lnTo>
                  <a:lnTo>
                    <a:pt x="133410" y="7344"/>
                  </a:lnTo>
                  <a:lnTo>
                    <a:pt x="141587" y="16134"/>
                  </a:lnTo>
                  <a:lnTo>
                    <a:pt x="142494" y="21823"/>
                  </a:lnTo>
                  <a:lnTo>
                    <a:pt x="142762" y="29792"/>
                  </a:lnTo>
                  <a:lnTo>
                    <a:pt x="140179" y="35521"/>
                  </a:lnTo>
                  <a:lnTo>
                    <a:pt x="138102" y="38437"/>
                  </a:lnTo>
                  <a:lnTo>
                    <a:pt x="135177" y="52023"/>
                  </a:lnTo>
                  <a:lnTo>
                    <a:pt x="132975" y="92007"/>
                  </a:lnTo>
                  <a:lnTo>
                    <a:pt x="126260" y="109378"/>
                  </a:lnTo>
                  <a:lnTo>
                    <a:pt x="125125" y="127581"/>
                  </a:lnTo>
                  <a:lnTo>
                    <a:pt x="127710" y="133553"/>
                  </a:lnTo>
                  <a:lnTo>
                    <a:pt x="131175" y="139514"/>
                  </a:lnTo>
                  <a:lnTo>
                    <a:pt x="133398" y="151426"/>
                  </a:lnTo>
                  <a:lnTo>
                    <a:pt x="133945" y="176852"/>
                  </a:lnTo>
                  <a:lnTo>
                    <a:pt x="132953" y="177307"/>
                  </a:lnTo>
                  <a:lnTo>
                    <a:pt x="116086" y="1782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194" name="SMARTInkShape-Group13"/>
          <p:cNvGrpSpPr/>
          <p:nvPr/>
        </p:nvGrpSpPr>
        <p:grpSpPr>
          <a:xfrm>
            <a:off x="4323210" y="2196703"/>
            <a:ext cx="1454298" cy="408351"/>
            <a:chOff x="4323210" y="2196703"/>
            <a:chExt cx="1454298" cy="408351"/>
          </a:xfrm>
        </p:grpSpPr>
        <p:sp>
          <p:nvSpPr>
            <p:cNvPr id="187" name="SMARTInkShape-77"/>
            <p:cNvSpPr/>
            <p:nvPr/>
          </p:nvSpPr>
          <p:spPr>
            <a:xfrm>
              <a:off x="5652492" y="2339578"/>
              <a:ext cx="125016" cy="107157"/>
            </a:xfrm>
            <a:custGeom>
              <a:avLst/>
              <a:gdLst/>
              <a:ahLst/>
              <a:cxnLst/>
              <a:rect l="0" t="0" r="0" b="0"/>
              <a:pathLst>
                <a:path w="125016" h="107157">
                  <a:moveTo>
                    <a:pt x="0" y="0"/>
                  </a:moveTo>
                  <a:lnTo>
                    <a:pt x="0" y="17169"/>
                  </a:lnTo>
                  <a:lnTo>
                    <a:pt x="2645" y="25160"/>
                  </a:lnTo>
                  <a:lnTo>
                    <a:pt x="4740" y="28679"/>
                  </a:lnTo>
                  <a:lnTo>
                    <a:pt x="7688" y="52595"/>
                  </a:lnTo>
                  <a:lnTo>
                    <a:pt x="503" y="97172"/>
                  </a:lnTo>
                  <a:lnTo>
                    <a:pt x="223" y="101726"/>
                  </a:lnTo>
                  <a:lnTo>
                    <a:pt x="149" y="101552"/>
                  </a:lnTo>
                  <a:lnTo>
                    <a:pt x="30" y="94143"/>
                  </a:lnTo>
                  <a:lnTo>
                    <a:pt x="12363" y="58149"/>
                  </a:lnTo>
                  <a:lnTo>
                    <a:pt x="33420" y="18762"/>
                  </a:lnTo>
                  <a:lnTo>
                    <a:pt x="42303" y="8339"/>
                  </a:lnTo>
                  <a:lnTo>
                    <a:pt x="46061" y="5559"/>
                  </a:lnTo>
                  <a:lnTo>
                    <a:pt x="55530" y="2471"/>
                  </a:lnTo>
                  <a:lnTo>
                    <a:pt x="60833" y="1647"/>
                  </a:lnTo>
                  <a:lnTo>
                    <a:pt x="69371" y="3378"/>
                  </a:lnTo>
                  <a:lnTo>
                    <a:pt x="73036" y="5228"/>
                  </a:lnTo>
                  <a:lnTo>
                    <a:pt x="79755" y="12576"/>
                  </a:lnTo>
                  <a:lnTo>
                    <a:pt x="92152" y="38203"/>
                  </a:lnTo>
                  <a:lnTo>
                    <a:pt x="105381" y="80034"/>
                  </a:lnTo>
                  <a:lnTo>
                    <a:pt x="109013" y="87826"/>
                  </a:lnTo>
                  <a:lnTo>
                    <a:pt x="125015"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8" name="SMARTInkShape-78"/>
            <p:cNvSpPr/>
            <p:nvPr/>
          </p:nvSpPr>
          <p:spPr>
            <a:xfrm>
              <a:off x="5457211" y="2312789"/>
              <a:ext cx="123844" cy="142876"/>
            </a:xfrm>
            <a:custGeom>
              <a:avLst/>
              <a:gdLst/>
              <a:ahLst/>
              <a:cxnLst/>
              <a:rect l="0" t="0" r="0" b="0"/>
              <a:pathLst>
                <a:path w="123844" h="142876">
                  <a:moveTo>
                    <a:pt x="97055" y="0"/>
                  </a:moveTo>
                  <a:lnTo>
                    <a:pt x="92314" y="0"/>
                  </a:lnTo>
                  <a:lnTo>
                    <a:pt x="87340" y="2646"/>
                  </a:lnTo>
                  <a:lnTo>
                    <a:pt x="81823" y="6137"/>
                  </a:lnTo>
                  <a:lnTo>
                    <a:pt x="50024" y="17798"/>
                  </a:lnTo>
                  <a:lnTo>
                    <a:pt x="18862" y="46400"/>
                  </a:lnTo>
                  <a:lnTo>
                    <a:pt x="7731" y="62294"/>
                  </a:lnTo>
                  <a:lnTo>
                    <a:pt x="2786" y="75973"/>
                  </a:lnTo>
                  <a:lnTo>
                    <a:pt x="0" y="99570"/>
                  </a:lnTo>
                  <a:lnTo>
                    <a:pt x="6619" y="130013"/>
                  </a:lnTo>
                  <a:lnTo>
                    <a:pt x="8984" y="131323"/>
                  </a:lnTo>
                  <a:lnTo>
                    <a:pt x="16901" y="132780"/>
                  </a:lnTo>
                  <a:lnTo>
                    <a:pt x="27035" y="128136"/>
                  </a:lnTo>
                  <a:lnTo>
                    <a:pt x="38154" y="118465"/>
                  </a:lnTo>
                  <a:lnTo>
                    <a:pt x="62631" y="88985"/>
                  </a:lnTo>
                  <a:lnTo>
                    <a:pt x="78974" y="45293"/>
                  </a:lnTo>
                  <a:lnTo>
                    <a:pt x="87321" y="17622"/>
                  </a:lnTo>
                  <a:lnTo>
                    <a:pt x="87767" y="13785"/>
                  </a:lnTo>
                  <a:lnTo>
                    <a:pt x="87887" y="14151"/>
                  </a:lnTo>
                  <a:lnTo>
                    <a:pt x="88118" y="55282"/>
                  </a:lnTo>
                  <a:lnTo>
                    <a:pt x="88124" y="94374"/>
                  </a:lnTo>
                  <a:lnTo>
                    <a:pt x="90770" y="109082"/>
                  </a:lnTo>
                  <a:lnTo>
                    <a:pt x="100553" y="131349"/>
                  </a:lnTo>
                  <a:lnTo>
                    <a:pt x="106216" y="137752"/>
                  </a:lnTo>
                  <a:lnTo>
                    <a:pt x="112040" y="140598"/>
                  </a:lnTo>
                  <a:lnTo>
                    <a:pt x="123843"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9" name="SMARTInkShape-79"/>
            <p:cNvSpPr/>
            <p:nvPr/>
          </p:nvSpPr>
          <p:spPr>
            <a:xfrm>
              <a:off x="5375672" y="2214562"/>
              <a:ext cx="17860" cy="223243"/>
            </a:xfrm>
            <a:custGeom>
              <a:avLst/>
              <a:gdLst/>
              <a:ahLst/>
              <a:cxnLst/>
              <a:rect l="0" t="0" r="0" b="0"/>
              <a:pathLst>
                <a:path w="17860" h="223243">
                  <a:moveTo>
                    <a:pt x="0" y="0"/>
                  </a:moveTo>
                  <a:lnTo>
                    <a:pt x="0" y="42901"/>
                  </a:lnTo>
                  <a:lnTo>
                    <a:pt x="0" y="80401"/>
                  </a:lnTo>
                  <a:lnTo>
                    <a:pt x="992" y="118114"/>
                  </a:lnTo>
                  <a:lnTo>
                    <a:pt x="7067" y="161723"/>
                  </a:lnTo>
                  <a:lnTo>
                    <a:pt x="9676" y="200001"/>
                  </a:lnTo>
                  <a:lnTo>
                    <a:pt x="17859"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0" name="SMARTInkShape-80"/>
            <p:cNvSpPr/>
            <p:nvPr/>
          </p:nvSpPr>
          <p:spPr>
            <a:xfrm>
              <a:off x="5233591" y="2321719"/>
              <a:ext cx="106348" cy="283335"/>
            </a:xfrm>
            <a:custGeom>
              <a:avLst/>
              <a:gdLst/>
              <a:ahLst/>
              <a:cxnLst/>
              <a:rect l="0" t="0" r="0" b="0"/>
              <a:pathLst>
                <a:path w="106348" h="283335">
                  <a:moveTo>
                    <a:pt x="97432" y="0"/>
                  </a:moveTo>
                  <a:lnTo>
                    <a:pt x="54181" y="20737"/>
                  </a:lnTo>
                  <a:lnTo>
                    <a:pt x="24507" y="46980"/>
                  </a:lnTo>
                  <a:lnTo>
                    <a:pt x="8246" y="76869"/>
                  </a:lnTo>
                  <a:lnTo>
                    <a:pt x="0" y="111728"/>
                  </a:lnTo>
                  <a:lnTo>
                    <a:pt x="2711" y="113181"/>
                  </a:lnTo>
                  <a:lnTo>
                    <a:pt x="13662" y="114794"/>
                  </a:lnTo>
                  <a:lnTo>
                    <a:pt x="28451" y="110220"/>
                  </a:lnTo>
                  <a:lnTo>
                    <a:pt x="65653" y="91342"/>
                  </a:lnTo>
                  <a:lnTo>
                    <a:pt x="84378" y="72043"/>
                  </a:lnTo>
                  <a:lnTo>
                    <a:pt x="101850" y="42743"/>
                  </a:lnTo>
                  <a:lnTo>
                    <a:pt x="105471" y="27588"/>
                  </a:lnTo>
                  <a:lnTo>
                    <a:pt x="106187" y="19781"/>
                  </a:lnTo>
                  <a:lnTo>
                    <a:pt x="106347" y="35197"/>
                  </a:lnTo>
                  <a:lnTo>
                    <a:pt x="99292" y="72544"/>
                  </a:lnTo>
                  <a:lnTo>
                    <a:pt x="97799" y="112115"/>
                  </a:lnTo>
                  <a:lnTo>
                    <a:pt x="103641" y="150028"/>
                  </a:lnTo>
                  <a:lnTo>
                    <a:pt x="106004" y="193402"/>
                  </a:lnTo>
                  <a:lnTo>
                    <a:pt x="96601" y="233632"/>
                  </a:lnTo>
                  <a:lnTo>
                    <a:pt x="82440" y="268891"/>
                  </a:lnTo>
                  <a:lnTo>
                    <a:pt x="76547" y="277596"/>
                  </a:lnTo>
                  <a:lnTo>
                    <a:pt x="72595" y="280313"/>
                  </a:lnTo>
                  <a:lnTo>
                    <a:pt x="62912" y="283334"/>
                  </a:lnTo>
                  <a:lnTo>
                    <a:pt x="51993" y="282030"/>
                  </a:lnTo>
                  <a:lnTo>
                    <a:pt x="40526" y="277151"/>
                  </a:lnTo>
                  <a:lnTo>
                    <a:pt x="17065"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1" name="SMARTInkShape-81"/>
            <p:cNvSpPr/>
            <p:nvPr/>
          </p:nvSpPr>
          <p:spPr>
            <a:xfrm>
              <a:off x="4866679" y="2322238"/>
              <a:ext cx="321470" cy="151286"/>
            </a:xfrm>
            <a:custGeom>
              <a:avLst/>
              <a:gdLst/>
              <a:ahLst/>
              <a:cxnLst/>
              <a:rect l="0" t="0" r="0" b="0"/>
              <a:pathLst>
                <a:path w="321470" h="151286">
                  <a:moveTo>
                    <a:pt x="0" y="44129"/>
                  </a:moveTo>
                  <a:lnTo>
                    <a:pt x="0" y="39388"/>
                  </a:lnTo>
                  <a:lnTo>
                    <a:pt x="1985" y="37992"/>
                  </a:lnTo>
                  <a:lnTo>
                    <a:pt x="45897" y="25650"/>
                  </a:lnTo>
                  <a:lnTo>
                    <a:pt x="84317" y="11305"/>
                  </a:lnTo>
                  <a:lnTo>
                    <a:pt x="123738" y="2110"/>
                  </a:lnTo>
                  <a:lnTo>
                    <a:pt x="151002" y="0"/>
                  </a:lnTo>
                  <a:lnTo>
                    <a:pt x="167332" y="4375"/>
                  </a:lnTo>
                  <a:lnTo>
                    <a:pt x="176234" y="11908"/>
                  </a:lnTo>
                  <a:lnTo>
                    <a:pt x="190034" y="28173"/>
                  </a:lnTo>
                  <a:lnTo>
                    <a:pt x="193600" y="40014"/>
                  </a:lnTo>
                  <a:lnTo>
                    <a:pt x="202215" y="80481"/>
                  </a:lnTo>
                  <a:lnTo>
                    <a:pt x="205198" y="122966"/>
                  </a:lnTo>
                  <a:lnTo>
                    <a:pt x="205259" y="126452"/>
                  </a:lnTo>
                  <a:lnTo>
                    <a:pt x="206293" y="128777"/>
                  </a:lnTo>
                  <a:lnTo>
                    <a:pt x="207974" y="130326"/>
                  </a:lnTo>
                  <a:lnTo>
                    <a:pt x="213061" y="132814"/>
                  </a:lnTo>
                  <a:lnTo>
                    <a:pt x="213478" y="132026"/>
                  </a:lnTo>
                  <a:lnTo>
                    <a:pt x="214291" y="88132"/>
                  </a:lnTo>
                  <a:lnTo>
                    <a:pt x="214303" y="74931"/>
                  </a:lnTo>
                  <a:lnTo>
                    <a:pt x="219600" y="62449"/>
                  </a:lnTo>
                  <a:lnTo>
                    <a:pt x="243782" y="28131"/>
                  </a:lnTo>
                  <a:lnTo>
                    <a:pt x="260960" y="16826"/>
                  </a:lnTo>
                  <a:lnTo>
                    <a:pt x="266247" y="14020"/>
                  </a:lnTo>
                  <a:lnTo>
                    <a:pt x="271756" y="13143"/>
                  </a:lnTo>
                  <a:lnTo>
                    <a:pt x="283169" y="14813"/>
                  </a:lnTo>
                  <a:lnTo>
                    <a:pt x="287006" y="16648"/>
                  </a:lnTo>
                  <a:lnTo>
                    <a:pt x="289564" y="18863"/>
                  </a:lnTo>
                  <a:lnTo>
                    <a:pt x="293398" y="25954"/>
                  </a:lnTo>
                  <a:lnTo>
                    <a:pt x="306810" y="63123"/>
                  </a:lnTo>
                  <a:lnTo>
                    <a:pt x="314431" y="101495"/>
                  </a:lnTo>
                  <a:lnTo>
                    <a:pt x="318341" y="111297"/>
                  </a:lnTo>
                  <a:lnTo>
                    <a:pt x="321469" y="1512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2" name="SMARTInkShape-82"/>
            <p:cNvSpPr/>
            <p:nvPr/>
          </p:nvSpPr>
          <p:spPr>
            <a:xfrm>
              <a:off x="4853668" y="2196703"/>
              <a:ext cx="200536" cy="276162"/>
            </a:xfrm>
            <a:custGeom>
              <a:avLst/>
              <a:gdLst/>
              <a:ahLst/>
              <a:cxnLst/>
              <a:rect l="0" t="0" r="0" b="0"/>
              <a:pathLst>
                <a:path w="200536" h="276162">
                  <a:moveTo>
                    <a:pt x="155887" y="0"/>
                  </a:moveTo>
                  <a:lnTo>
                    <a:pt x="151146" y="0"/>
                  </a:lnTo>
                  <a:lnTo>
                    <a:pt x="149749" y="992"/>
                  </a:lnTo>
                  <a:lnTo>
                    <a:pt x="148819" y="2646"/>
                  </a:lnTo>
                  <a:lnTo>
                    <a:pt x="148198" y="4740"/>
                  </a:lnTo>
                  <a:lnTo>
                    <a:pt x="145800" y="6137"/>
                  </a:lnTo>
                  <a:lnTo>
                    <a:pt x="133936" y="9094"/>
                  </a:lnTo>
                  <a:lnTo>
                    <a:pt x="106257" y="23096"/>
                  </a:lnTo>
                  <a:lnTo>
                    <a:pt x="65221" y="26573"/>
                  </a:lnTo>
                  <a:lnTo>
                    <a:pt x="55066" y="25701"/>
                  </a:lnTo>
                  <a:lnTo>
                    <a:pt x="40454" y="18223"/>
                  </a:lnTo>
                  <a:lnTo>
                    <a:pt x="35253" y="17967"/>
                  </a:lnTo>
                  <a:lnTo>
                    <a:pt x="33792" y="18924"/>
                  </a:lnTo>
                  <a:lnTo>
                    <a:pt x="32817" y="20553"/>
                  </a:lnTo>
                  <a:lnTo>
                    <a:pt x="31256" y="25557"/>
                  </a:lnTo>
                  <a:lnTo>
                    <a:pt x="29902" y="62324"/>
                  </a:lnTo>
                  <a:lnTo>
                    <a:pt x="23808" y="87092"/>
                  </a:lnTo>
                  <a:lnTo>
                    <a:pt x="17203" y="120725"/>
                  </a:lnTo>
                  <a:lnTo>
                    <a:pt x="7970" y="159463"/>
                  </a:lnTo>
                  <a:lnTo>
                    <a:pt x="2588" y="188139"/>
                  </a:lnTo>
                  <a:lnTo>
                    <a:pt x="109" y="193887"/>
                  </a:lnTo>
                  <a:lnTo>
                    <a:pt x="0" y="208211"/>
                  </a:lnTo>
                  <a:lnTo>
                    <a:pt x="10673" y="248419"/>
                  </a:lnTo>
                  <a:lnTo>
                    <a:pt x="16272" y="258575"/>
                  </a:lnTo>
                  <a:lnTo>
                    <a:pt x="21138" y="261680"/>
                  </a:lnTo>
                  <a:lnTo>
                    <a:pt x="58730" y="271813"/>
                  </a:lnTo>
                  <a:lnTo>
                    <a:pt x="95382" y="276161"/>
                  </a:lnTo>
                  <a:lnTo>
                    <a:pt x="134234" y="271950"/>
                  </a:lnTo>
                  <a:lnTo>
                    <a:pt x="200535"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3" name="SMARTInkShape-83"/>
            <p:cNvSpPr/>
            <p:nvPr/>
          </p:nvSpPr>
          <p:spPr>
            <a:xfrm>
              <a:off x="4323210" y="2286037"/>
              <a:ext cx="337498" cy="196417"/>
            </a:xfrm>
            <a:custGeom>
              <a:avLst/>
              <a:gdLst/>
              <a:ahLst/>
              <a:cxnLst/>
              <a:rect l="0" t="0" r="0" b="0"/>
              <a:pathLst>
                <a:path w="337498" h="196417">
                  <a:moveTo>
                    <a:pt x="7688" y="89260"/>
                  </a:moveTo>
                  <a:lnTo>
                    <a:pt x="0" y="89260"/>
                  </a:lnTo>
                  <a:lnTo>
                    <a:pt x="12093" y="89260"/>
                  </a:lnTo>
                  <a:lnTo>
                    <a:pt x="17253" y="91906"/>
                  </a:lnTo>
                  <a:lnTo>
                    <a:pt x="22853" y="95397"/>
                  </a:lnTo>
                  <a:lnTo>
                    <a:pt x="32576" y="97362"/>
                  </a:lnTo>
                  <a:lnTo>
                    <a:pt x="71728" y="98117"/>
                  </a:lnTo>
                  <a:lnTo>
                    <a:pt x="110306" y="98180"/>
                  </a:lnTo>
                  <a:lnTo>
                    <a:pt x="149630" y="98187"/>
                  </a:lnTo>
                  <a:lnTo>
                    <a:pt x="190324" y="98189"/>
                  </a:lnTo>
                  <a:lnTo>
                    <a:pt x="227540" y="98189"/>
                  </a:lnTo>
                  <a:lnTo>
                    <a:pt x="270711" y="98189"/>
                  </a:lnTo>
                  <a:lnTo>
                    <a:pt x="311465" y="98189"/>
                  </a:lnTo>
                  <a:lnTo>
                    <a:pt x="320632" y="98189"/>
                  </a:lnTo>
                  <a:lnTo>
                    <a:pt x="328014" y="95544"/>
                  </a:lnTo>
                  <a:lnTo>
                    <a:pt x="336097" y="90501"/>
                  </a:lnTo>
                  <a:lnTo>
                    <a:pt x="337203" y="87166"/>
                  </a:lnTo>
                  <a:lnTo>
                    <a:pt x="337497" y="84887"/>
                  </a:lnTo>
                  <a:lnTo>
                    <a:pt x="335179" y="79710"/>
                  </a:lnTo>
                  <a:lnTo>
                    <a:pt x="330347" y="73042"/>
                  </a:lnTo>
                  <a:lnTo>
                    <a:pt x="316126" y="63603"/>
                  </a:lnTo>
                  <a:lnTo>
                    <a:pt x="296577" y="40403"/>
                  </a:lnTo>
                  <a:lnTo>
                    <a:pt x="281895" y="31323"/>
                  </a:lnTo>
                  <a:lnTo>
                    <a:pt x="261528" y="13464"/>
                  </a:lnTo>
                  <a:lnTo>
                    <a:pt x="248954" y="7150"/>
                  </a:lnTo>
                  <a:lnTo>
                    <a:pt x="239907" y="0"/>
                  </a:lnTo>
                  <a:lnTo>
                    <a:pt x="239874" y="4714"/>
                  </a:lnTo>
                  <a:lnTo>
                    <a:pt x="240862" y="6107"/>
                  </a:lnTo>
                  <a:lnTo>
                    <a:pt x="242512" y="7036"/>
                  </a:lnTo>
                  <a:lnTo>
                    <a:pt x="247550" y="8526"/>
                  </a:lnTo>
                  <a:lnTo>
                    <a:pt x="290101" y="33961"/>
                  </a:lnTo>
                  <a:lnTo>
                    <a:pt x="306044" y="49600"/>
                  </a:lnTo>
                  <a:lnTo>
                    <a:pt x="324988" y="82491"/>
                  </a:lnTo>
                  <a:lnTo>
                    <a:pt x="327922" y="95081"/>
                  </a:lnTo>
                  <a:lnTo>
                    <a:pt x="328608" y="105407"/>
                  </a:lnTo>
                  <a:lnTo>
                    <a:pt x="321420" y="135232"/>
                  </a:lnTo>
                  <a:lnTo>
                    <a:pt x="293804" y="176078"/>
                  </a:lnTo>
                  <a:lnTo>
                    <a:pt x="288640" y="183408"/>
                  </a:lnTo>
                  <a:lnTo>
                    <a:pt x="286345" y="189973"/>
                  </a:lnTo>
                  <a:lnTo>
                    <a:pt x="284740" y="192121"/>
                  </a:lnTo>
                  <a:lnTo>
                    <a:pt x="275579" y="1964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206" name="SMARTInkShape-Group14"/>
          <p:cNvGrpSpPr/>
          <p:nvPr/>
        </p:nvGrpSpPr>
        <p:grpSpPr>
          <a:xfrm>
            <a:off x="5786486" y="2152422"/>
            <a:ext cx="1598366" cy="455048"/>
            <a:chOff x="5786486" y="2152422"/>
            <a:chExt cx="1598366" cy="455048"/>
          </a:xfrm>
        </p:grpSpPr>
        <p:sp>
          <p:nvSpPr>
            <p:cNvPr id="195" name="SMARTInkShape-84"/>
            <p:cNvSpPr/>
            <p:nvPr/>
          </p:nvSpPr>
          <p:spPr>
            <a:xfrm>
              <a:off x="7313413" y="2482453"/>
              <a:ext cx="71439" cy="125017"/>
            </a:xfrm>
            <a:custGeom>
              <a:avLst/>
              <a:gdLst/>
              <a:ahLst/>
              <a:cxnLst/>
              <a:rect l="0" t="0" r="0" b="0"/>
              <a:pathLst>
                <a:path w="71439" h="125017">
                  <a:moveTo>
                    <a:pt x="71438" y="0"/>
                  </a:moveTo>
                  <a:lnTo>
                    <a:pt x="66699" y="9481"/>
                  </a:lnTo>
                  <a:lnTo>
                    <a:pt x="61762" y="50789"/>
                  </a:lnTo>
                  <a:lnTo>
                    <a:pt x="57877" y="65237"/>
                  </a:lnTo>
                  <a:lnTo>
                    <a:pt x="40631" y="90105"/>
                  </a:lnTo>
                  <a:lnTo>
                    <a:pt x="0"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6" name="SMARTInkShape-85"/>
            <p:cNvSpPr/>
            <p:nvPr/>
          </p:nvSpPr>
          <p:spPr>
            <a:xfrm>
              <a:off x="7163836" y="2228118"/>
              <a:ext cx="113860" cy="245406"/>
            </a:xfrm>
            <a:custGeom>
              <a:avLst/>
              <a:gdLst/>
              <a:ahLst/>
              <a:cxnLst/>
              <a:rect l="0" t="0" r="0" b="0"/>
              <a:pathLst>
                <a:path w="113860" h="245406">
                  <a:moveTo>
                    <a:pt x="87069" y="129319"/>
                  </a:moveTo>
                  <a:lnTo>
                    <a:pt x="74642" y="129319"/>
                  </a:lnTo>
                  <a:lnTo>
                    <a:pt x="34194" y="157125"/>
                  </a:lnTo>
                  <a:lnTo>
                    <a:pt x="9049" y="183423"/>
                  </a:lnTo>
                  <a:lnTo>
                    <a:pt x="5290" y="189201"/>
                  </a:lnTo>
                  <a:lnTo>
                    <a:pt x="0" y="211554"/>
                  </a:lnTo>
                  <a:lnTo>
                    <a:pt x="1409" y="223084"/>
                  </a:lnTo>
                  <a:lnTo>
                    <a:pt x="7780" y="235154"/>
                  </a:lnTo>
                  <a:lnTo>
                    <a:pt x="10397" y="238571"/>
                  </a:lnTo>
                  <a:lnTo>
                    <a:pt x="15119" y="239857"/>
                  </a:lnTo>
                  <a:lnTo>
                    <a:pt x="28303" y="238640"/>
                  </a:lnTo>
                  <a:lnTo>
                    <a:pt x="41438" y="229500"/>
                  </a:lnTo>
                  <a:lnTo>
                    <a:pt x="61300" y="204119"/>
                  </a:lnTo>
                  <a:lnTo>
                    <a:pt x="80913" y="164747"/>
                  </a:lnTo>
                  <a:lnTo>
                    <a:pt x="91089" y="127469"/>
                  </a:lnTo>
                  <a:lnTo>
                    <a:pt x="97675" y="87649"/>
                  </a:lnTo>
                  <a:lnTo>
                    <a:pt x="102780" y="52481"/>
                  </a:lnTo>
                  <a:lnTo>
                    <a:pt x="104505" y="18671"/>
                  </a:lnTo>
                  <a:lnTo>
                    <a:pt x="103655" y="13882"/>
                  </a:lnTo>
                  <a:lnTo>
                    <a:pt x="102095" y="10689"/>
                  </a:lnTo>
                  <a:lnTo>
                    <a:pt x="100063" y="8561"/>
                  </a:lnTo>
                  <a:lnTo>
                    <a:pt x="97806" y="3550"/>
                  </a:lnTo>
                  <a:lnTo>
                    <a:pt x="97204" y="824"/>
                  </a:lnTo>
                  <a:lnTo>
                    <a:pt x="96802" y="0"/>
                  </a:lnTo>
                  <a:lnTo>
                    <a:pt x="96535" y="442"/>
                  </a:lnTo>
                  <a:lnTo>
                    <a:pt x="96020" y="41764"/>
                  </a:lnTo>
                  <a:lnTo>
                    <a:pt x="95013" y="78021"/>
                  </a:lnTo>
                  <a:lnTo>
                    <a:pt x="88934" y="117496"/>
                  </a:lnTo>
                  <a:lnTo>
                    <a:pt x="90269" y="155251"/>
                  </a:lnTo>
                  <a:lnTo>
                    <a:pt x="94867" y="194083"/>
                  </a:lnTo>
                  <a:lnTo>
                    <a:pt x="100405" y="214544"/>
                  </a:lnTo>
                  <a:lnTo>
                    <a:pt x="113859" y="2454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7" name="SMARTInkShape-86"/>
            <p:cNvSpPr/>
            <p:nvPr/>
          </p:nvSpPr>
          <p:spPr>
            <a:xfrm>
              <a:off x="7019103" y="2386594"/>
              <a:ext cx="106788" cy="95860"/>
            </a:xfrm>
            <a:custGeom>
              <a:avLst/>
              <a:gdLst/>
              <a:ahLst/>
              <a:cxnLst/>
              <a:rect l="0" t="0" r="0" b="0"/>
              <a:pathLst>
                <a:path w="106788" h="95860">
                  <a:moveTo>
                    <a:pt x="17490" y="15492"/>
                  </a:moveTo>
                  <a:lnTo>
                    <a:pt x="17490" y="53327"/>
                  </a:lnTo>
                  <a:lnTo>
                    <a:pt x="8593" y="94429"/>
                  </a:lnTo>
                  <a:lnTo>
                    <a:pt x="5929" y="92577"/>
                  </a:lnTo>
                  <a:lnTo>
                    <a:pt x="3830" y="90695"/>
                  </a:lnTo>
                  <a:lnTo>
                    <a:pt x="1497" y="80665"/>
                  </a:lnTo>
                  <a:lnTo>
                    <a:pt x="0" y="59454"/>
                  </a:lnTo>
                  <a:lnTo>
                    <a:pt x="4481" y="39432"/>
                  </a:lnTo>
                  <a:lnTo>
                    <a:pt x="14685" y="25801"/>
                  </a:lnTo>
                  <a:lnTo>
                    <a:pt x="36009" y="5622"/>
                  </a:lnTo>
                  <a:lnTo>
                    <a:pt x="45894" y="1183"/>
                  </a:lnTo>
                  <a:lnTo>
                    <a:pt x="51310" y="0"/>
                  </a:lnTo>
                  <a:lnTo>
                    <a:pt x="62617" y="1331"/>
                  </a:lnTo>
                  <a:lnTo>
                    <a:pt x="73265" y="5229"/>
                  </a:lnTo>
                  <a:lnTo>
                    <a:pt x="81305" y="10269"/>
                  </a:lnTo>
                  <a:lnTo>
                    <a:pt x="91409" y="28166"/>
                  </a:lnTo>
                  <a:lnTo>
                    <a:pt x="96584" y="53751"/>
                  </a:lnTo>
                  <a:lnTo>
                    <a:pt x="98738" y="82739"/>
                  </a:lnTo>
                  <a:lnTo>
                    <a:pt x="106787" y="95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8" name="SMARTInkShape-87"/>
            <p:cNvSpPr/>
            <p:nvPr/>
          </p:nvSpPr>
          <p:spPr>
            <a:xfrm>
              <a:off x="6835367" y="2348508"/>
              <a:ext cx="138719" cy="142876"/>
            </a:xfrm>
            <a:custGeom>
              <a:avLst/>
              <a:gdLst/>
              <a:ahLst/>
              <a:cxnLst/>
              <a:rect l="0" t="0" r="0" b="0"/>
              <a:pathLst>
                <a:path w="138719" h="142876">
                  <a:moveTo>
                    <a:pt x="85140" y="0"/>
                  </a:moveTo>
                  <a:lnTo>
                    <a:pt x="80401" y="0"/>
                  </a:lnTo>
                  <a:lnTo>
                    <a:pt x="79004" y="992"/>
                  </a:lnTo>
                  <a:lnTo>
                    <a:pt x="78073" y="2646"/>
                  </a:lnTo>
                  <a:lnTo>
                    <a:pt x="77452" y="4740"/>
                  </a:lnTo>
                  <a:lnTo>
                    <a:pt x="76046" y="6137"/>
                  </a:lnTo>
                  <a:lnTo>
                    <a:pt x="59151" y="13302"/>
                  </a:lnTo>
                  <a:lnTo>
                    <a:pt x="51100" y="21125"/>
                  </a:lnTo>
                  <a:lnTo>
                    <a:pt x="43222" y="30225"/>
                  </a:lnTo>
                  <a:lnTo>
                    <a:pt x="24641" y="46797"/>
                  </a:lnTo>
                  <a:lnTo>
                    <a:pt x="11123" y="68885"/>
                  </a:lnTo>
                  <a:lnTo>
                    <a:pt x="0" y="103028"/>
                  </a:lnTo>
                  <a:lnTo>
                    <a:pt x="599" y="106389"/>
                  </a:lnTo>
                  <a:lnTo>
                    <a:pt x="3536" y="115858"/>
                  </a:lnTo>
                  <a:lnTo>
                    <a:pt x="3950" y="118911"/>
                  </a:lnTo>
                  <a:lnTo>
                    <a:pt x="5216" y="120945"/>
                  </a:lnTo>
                  <a:lnTo>
                    <a:pt x="7053" y="122302"/>
                  </a:lnTo>
                  <a:lnTo>
                    <a:pt x="11740" y="124802"/>
                  </a:lnTo>
                  <a:lnTo>
                    <a:pt x="19956" y="130795"/>
                  </a:lnTo>
                  <a:lnTo>
                    <a:pt x="28674" y="133012"/>
                  </a:lnTo>
                  <a:lnTo>
                    <a:pt x="34579" y="133530"/>
                  </a:lnTo>
                  <a:lnTo>
                    <a:pt x="40509" y="131115"/>
                  </a:lnTo>
                  <a:lnTo>
                    <a:pt x="61329" y="112943"/>
                  </a:lnTo>
                  <a:lnTo>
                    <a:pt x="72242" y="95033"/>
                  </a:lnTo>
                  <a:lnTo>
                    <a:pt x="90347" y="51317"/>
                  </a:lnTo>
                  <a:lnTo>
                    <a:pt x="93959" y="39789"/>
                  </a:lnTo>
                  <a:lnTo>
                    <a:pt x="100920" y="27005"/>
                  </a:lnTo>
                  <a:lnTo>
                    <a:pt x="101613" y="23956"/>
                  </a:lnTo>
                  <a:lnTo>
                    <a:pt x="101083" y="20932"/>
                  </a:lnTo>
                  <a:lnTo>
                    <a:pt x="94099" y="8975"/>
                  </a:lnTo>
                  <a:lnTo>
                    <a:pt x="94073" y="21362"/>
                  </a:lnTo>
                  <a:lnTo>
                    <a:pt x="96718" y="27023"/>
                  </a:lnTo>
                  <a:lnTo>
                    <a:pt x="98811" y="29921"/>
                  </a:lnTo>
                  <a:lnTo>
                    <a:pt x="101759" y="43482"/>
                  </a:lnTo>
                  <a:lnTo>
                    <a:pt x="103920" y="74355"/>
                  </a:lnTo>
                  <a:lnTo>
                    <a:pt x="110053" y="91343"/>
                  </a:lnTo>
                  <a:lnTo>
                    <a:pt x="112088" y="101120"/>
                  </a:lnTo>
                  <a:lnTo>
                    <a:pt x="118833" y="115481"/>
                  </a:lnTo>
                  <a:lnTo>
                    <a:pt x="119508" y="118659"/>
                  </a:lnTo>
                  <a:lnTo>
                    <a:pt x="128882" y="133738"/>
                  </a:lnTo>
                  <a:lnTo>
                    <a:pt x="129385" y="138152"/>
                  </a:lnTo>
                  <a:lnTo>
                    <a:pt x="130512" y="139726"/>
                  </a:lnTo>
                  <a:lnTo>
                    <a:pt x="132255" y="140776"/>
                  </a:lnTo>
                  <a:lnTo>
                    <a:pt x="138718"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9" name="SMARTInkShape-88"/>
            <p:cNvSpPr/>
            <p:nvPr/>
          </p:nvSpPr>
          <p:spPr>
            <a:xfrm>
              <a:off x="6759773" y="2223492"/>
              <a:ext cx="8930" cy="276822"/>
            </a:xfrm>
            <a:custGeom>
              <a:avLst/>
              <a:gdLst/>
              <a:ahLst/>
              <a:cxnLst/>
              <a:rect l="0" t="0" r="0" b="0"/>
              <a:pathLst>
                <a:path w="8930" h="276822">
                  <a:moveTo>
                    <a:pt x="0" y="0"/>
                  </a:moveTo>
                  <a:lnTo>
                    <a:pt x="992" y="39319"/>
                  </a:lnTo>
                  <a:lnTo>
                    <a:pt x="5144" y="56740"/>
                  </a:lnTo>
                  <a:lnTo>
                    <a:pt x="583" y="98427"/>
                  </a:lnTo>
                  <a:lnTo>
                    <a:pt x="51" y="142815"/>
                  </a:lnTo>
                  <a:lnTo>
                    <a:pt x="4" y="187441"/>
                  </a:lnTo>
                  <a:lnTo>
                    <a:pt x="0" y="231993"/>
                  </a:lnTo>
                  <a:lnTo>
                    <a:pt x="992" y="243998"/>
                  </a:lnTo>
                  <a:lnTo>
                    <a:pt x="8929" y="2768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0" name="SMARTInkShape-89"/>
            <p:cNvSpPr/>
            <p:nvPr/>
          </p:nvSpPr>
          <p:spPr>
            <a:xfrm>
              <a:off x="6518706" y="2357437"/>
              <a:ext cx="178560" cy="142828"/>
            </a:xfrm>
            <a:custGeom>
              <a:avLst/>
              <a:gdLst/>
              <a:ahLst/>
              <a:cxnLst/>
              <a:rect l="0" t="0" r="0" b="0"/>
              <a:pathLst>
                <a:path w="178560" h="142828">
                  <a:moveTo>
                    <a:pt x="8895" y="26789"/>
                  </a:moveTo>
                  <a:lnTo>
                    <a:pt x="13636" y="26789"/>
                  </a:lnTo>
                  <a:lnTo>
                    <a:pt x="14039" y="27782"/>
                  </a:lnTo>
                  <a:lnTo>
                    <a:pt x="9478" y="35884"/>
                  </a:lnTo>
                  <a:lnTo>
                    <a:pt x="8972" y="52779"/>
                  </a:lnTo>
                  <a:lnTo>
                    <a:pt x="11574" y="60830"/>
                  </a:lnTo>
                  <a:lnTo>
                    <a:pt x="15048" y="68708"/>
                  </a:lnTo>
                  <a:lnTo>
                    <a:pt x="17776" y="109626"/>
                  </a:lnTo>
                  <a:lnTo>
                    <a:pt x="17824" y="142827"/>
                  </a:lnTo>
                  <a:lnTo>
                    <a:pt x="17824" y="138120"/>
                  </a:lnTo>
                  <a:lnTo>
                    <a:pt x="16833" y="136729"/>
                  </a:lnTo>
                  <a:lnTo>
                    <a:pt x="13085" y="135183"/>
                  </a:lnTo>
                  <a:lnTo>
                    <a:pt x="11688" y="133778"/>
                  </a:lnTo>
                  <a:lnTo>
                    <a:pt x="1991" y="108834"/>
                  </a:lnTo>
                  <a:lnTo>
                    <a:pt x="0" y="69732"/>
                  </a:lnTo>
                  <a:lnTo>
                    <a:pt x="2627" y="63073"/>
                  </a:lnTo>
                  <a:lnTo>
                    <a:pt x="20957" y="34017"/>
                  </a:lnTo>
                  <a:lnTo>
                    <a:pt x="60897" y="5987"/>
                  </a:lnTo>
                  <a:lnTo>
                    <a:pt x="73031" y="1774"/>
                  </a:lnTo>
                  <a:lnTo>
                    <a:pt x="116232" y="69"/>
                  </a:lnTo>
                  <a:lnTo>
                    <a:pt x="158610" y="2"/>
                  </a:lnTo>
                  <a:lnTo>
                    <a:pt x="17855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1" name="SMARTInkShape-90"/>
            <p:cNvSpPr/>
            <p:nvPr/>
          </p:nvSpPr>
          <p:spPr>
            <a:xfrm>
              <a:off x="6250781" y="2446734"/>
              <a:ext cx="241102" cy="35168"/>
            </a:xfrm>
            <a:custGeom>
              <a:avLst/>
              <a:gdLst/>
              <a:ahLst/>
              <a:cxnLst/>
              <a:rect l="0" t="0" r="0" b="0"/>
              <a:pathLst>
                <a:path w="241102" h="35168">
                  <a:moveTo>
                    <a:pt x="0" y="26789"/>
                  </a:moveTo>
                  <a:lnTo>
                    <a:pt x="4740" y="26789"/>
                  </a:lnTo>
                  <a:lnTo>
                    <a:pt x="6136" y="27782"/>
                  </a:lnTo>
                  <a:lnTo>
                    <a:pt x="7068" y="29435"/>
                  </a:lnTo>
                  <a:lnTo>
                    <a:pt x="7688" y="31530"/>
                  </a:lnTo>
                  <a:lnTo>
                    <a:pt x="10085" y="32926"/>
                  </a:lnTo>
                  <a:lnTo>
                    <a:pt x="30839" y="35167"/>
                  </a:lnTo>
                  <a:lnTo>
                    <a:pt x="45456" y="34481"/>
                  </a:lnTo>
                  <a:lnTo>
                    <a:pt x="78946" y="25957"/>
                  </a:lnTo>
                  <a:lnTo>
                    <a:pt x="118311" y="20259"/>
                  </a:lnTo>
                  <a:lnTo>
                    <a:pt x="158748" y="15925"/>
                  </a:lnTo>
                  <a:lnTo>
                    <a:pt x="198486" y="10312"/>
                  </a:lnTo>
                  <a:lnTo>
                    <a:pt x="24110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2" name="SMARTInkShape-91"/>
            <p:cNvSpPr/>
            <p:nvPr/>
          </p:nvSpPr>
          <p:spPr>
            <a:xfrm>
              <a:off x="6233290" y="2223492"/>
              <a:ext cx="267523" cy="35720"/>
            </a:xfrm>
            <a:custGeom>
              <a:avLst/>
              <a:gdLst/>
              <a:ahLst/>
              <a:cxnLst/>
              <a:rect l="0" t="0" r="0" b="0"/>
              <a:pathLst>
                <a:path w="267523" h="35720">
                  <a:moveTo>
                    <a:pt x="8561" y="35719"/>
                  </a:moveTo>
                  <a:lnTo>
                    <a:pt x="0" y="35719"/>
                  </a:lnTo>
                  <a:lnTo>
                    <a:pt x="4481" y="35719"/>
                  </a:lnTo>
                  <a:lnTo>
                    <a:pt x="9394" y="33073"/>
                  </a:lnTo>
                  <a:lnTo>
                    <a:pt x="12093" y="30978"/>
                  </a:lnTo>
                  <a:lnTo>
                    <a:pt x="45933" y="20488"/>
                  </a:lnTo>
                  <a:lnTo>
                    <a:pt x="86222" y="12795"/>
                  </a:lnTo>
                  <a:lnTo>
                    <a:pt x="118484" y="10648"/>
                  </a:lnTo>
                  <a:lnTo>
                    <a:pt x="162161" y="8277"/>
                  </a:lnTo>
                  <a:lnTo>
                    <a:pt x="199373" y="2894"/>
                  </a:lnTo>
                  <a:lnTo>
                    <a:pt x="26752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3" name="SMARTInkShape-92"/>
            <p:cNvSpPr/>
            <p:nvPr/>
          </p:nvSpPr>
          <p:spPr>
            <a:xfrm>
              <a:off x="6357937" y="2268140"/>
              <a:ext cx="17860" cy="223244"/>
            </a:xfrm>
            <a:custGeom>
              <a:avLst/>
              <a:gdLst/>
              <a:ahLst/>
              <a:cxnLst/>
              <a:rect l="0" t="0" r="0" b="0"/>
              <a:pathLst>
                <a:path w="17860" h="223244">
                  <a:moveTo>
                    <a:pt x="0" y="0"/>
                  </a:moveTo>
                  <a:lnTo>
                    <a:pt x="0" y="43191"/>
                  </a:lnTo>
                  <a:lnTo>
                    <a:pt x="0" y="83433"/>
                  </a:lnTo>
                  <a:lnTo>
                    <a:pt x="0" y="125021"/>
                  </a:lnTo>
                  <a:lnTo>
                    <a:pt x="992" y="166505"/>
                  </a:lnTo>
                  <a:lnTo>
                    <a:pt x="7688" y="189105"/>
                  </a:lnTo>
                  <a:lnTo>
                    <a:pt x="9676" y="208268"/>
                  </a:lnTo>
                  <a:lnTo>
                    <a:pt x="17859" y="2232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4" name="SMARTInkShape-93"/>
            <p:cNvSpPr/>
            <p:nvPr/>
          </p:nvSpPr>
          <p:spPr>
            <a:xfrm>
              <a:off x="6045398" y="2402086"/>
              <a:ext cx="43257" cy="142876"/>
            </a:xfrm>
            <a:custGeom>
              <a:avLst/>
              <a:gdLst/>
              <a:ahLst/>
              <a:cxnLst/>
              <a:rect l="0" t="0" r="0" b="0"/>
              <a:pathLst>
                <a:path w="43257" h="142876">
                  <a:moveTo>
                    <a:pt x="0" y="0"/>
                  </a:moveTo>
                  <a:lnTo>
                    <a:pt x="31848" y="32839"/>
                  </a:lnTo>
                  <a:lnTo>
                    <a:pt x="37600" y="44667"/>
                  </a:lnTo>
                  <a:lnTo>
                    <a:pt x="39950" y="47637"/>
                  </a:lnTo>
                  <a:lnTo>
                    <a:pt x="42560" y="56229"/>
                  </a:lnTo>
                  <a:lnTo>
                    <a:pt x="43256" y="61299"/>
                  </a:lnTo>
                  <a:lnTo>
                    <a:pt x="41384" y="69577"/>
                  </a:lnTo>
                  <a:lnTo>
                    <a:pt x="38236" y="76563"/>
                  </a:lnTo>
                  <a:lnTo>
                    <a:pt x="26689" y="112260"/>
                  </a:lnTo>
                  <a:lnTo>
                    <a:pt x="22446" y="118685"/>
                  </a:lnTo>
                  <a:lnTo>
                    <a:pt x="17252" y="122202"/>
                  </a:lnTo>
                  <a:lnTo>
                    <a:pt x="14478" y="123140"/>
                  </a:lnTo>
                  <a:lnTo>
                    <a:pt x="12628" y="124757"/>
                  </a:lnTo>
                  <a:lnTo>
                    <a:pt x="10573" y="129200"/>
                  </a:lnTo>
                  <a:lnTo>
                    <a:pt x="9034" y="130782"/>
                  </a:lnTo>
                  <a:lnTo>
                    <a:pt x="4676" y="132539"/>
                  </a:lnTo>
                  <a:lnTo>
                    <a:pt x="3118" y="134000"/>
                  </a:lnTo>
                  <a:lnTo>
                    <a:pt x="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5" name="SMARTInkShape-94"/>
            <p:cNvSpPr/>
            <p:nvPr/>
          </p:nvSpPr>
          <p:spPr>
            <a:xfrm>
              <a:off x="5786486" y="2152422"/>
              <a:ext cx="160686" cy="321101"/>
            </a:xfrm>
            <a:custGeom>
              <a:avLst/>
              <a:gdLst/>
              <a:ahLst/>
              <a:cxnLst/>
              <a:rect l="0" t="0" r="0" b="0"/>
              <a:pathLst>
                <a:path w="160686" h="321101">
                  <a:moveTo>
                    <a:pt x="89248" y="8562"/>
                  </a:moveTo>
                  <a:lnTo>
                    <a:pt x="89248" y="0"/>
                  </a:lnTo>
                  <a:lnTo>
                    <a:pt x="90240" y="16870"/>
                  </a:lnTo>
                  <a:lnTo>
                    <a:pt x="101677" y="54305"/>
                  </a:lnTo>
                  <a:lnTo>
                    <a:pt x="106035" y="90138"/>
                  </a:lnTo>
                  <a:lnTo>
                    <a:pt x="109541" y="131759"/>
                  </a:lnTo>
                  <a:lnTo>
                    <a:pt x="116174" y="170858"/>
                  </a:lnTo>
                  <a:lnTo>
                    <a:pt x="128353" y="211333"/>
                  </a:lnTo>
                  <a:lnTo>
                    <a:pt x="142880" y="255604"/>
                  </a:lnTo>
                  <a:lnTo>
                    <a:pt x="148803" y="267186"/>
                  </a:lnTo>
                  <a:lnTo>
                    <a:pt x="160641" y="276421"/>
                  </a:lnTo>
                  <a:lnTo>
                    <a:pt x="160685" y="260202"/>
                  </a:lnTo>
                  <a:lnTo>
                    <a:pt x="154548" y="251782"/>
                  </a:lnTo>
                  <a:lnTo>
                    <a:pt x="151590" y="243457"/>
                  </a:lnTo>
                  <a:lnTo>
                    <a:pt x="147383" y="237645"/>
                  </a:lnTo>
                  <a:lnTo>
                    <a:pt x="142205" y="234400"/>
                  </a:lnTo>
                  <a:lnTo>
                    <a:pt x="136598" y="231966"/>
                  </a:lnTo>
                  <a:lnTo>
                    <a:pt x="118179" y="217013"/>
                  </a:lnTo>
                  <a:lnTo>
                    <a:pt x="109837" y="214854"/>
                  </a:lnTo>
                  <a:lnTo>
                    <a:pt x="86262" y="213981"/>
                  </a:lnTo>
                  <a:lnTo>
                    <a:pt x="80314" y="216606"/>
                  </a:lnTo>
                  <a:lnTo>
                    <a:pt x="74364" y="220089"/>
                  </a:lnTo>
                  <a:lnTo>
                    <a:pt x="65435" y="223042"/>
                  </a:lnTo>
                  <a:lnTo>
                    <a:pt x="23580" y="261778"/>
                  </a:lnTo>
                  <a:lnTo>
                    <a:pt x="9432" y="278552"/>
                  </a:lnTo>
                  <a:lnTo>
                    <a:pt x="2761" y="292288"/>
                  </a:lnTo>
                  <a:lnTo>
                    <a:pt x="61" y="317053"/>
                  </a:lnTo>
                  <a:lnTo>
                    <a:pt x="0" y="319302"/>
                  </a:lnTo>
                  <a:lnTo>
                    <a:pt x="976" y="319902"/>
                  </a:lnTo>
                  <a:lnTo>
                    <a:pt x="10976" y="321031"/>
                  </a:lnTo>
                  <a:lnTo>
                    <a:pt x="46372" y="321100"/>
                  </a:lnTo>
                  <a:lnTo>
                    <a:pt x="87636" y="307799"/>
                  </a:lnTo>
                  <a:lnTo>
                    <a:pt x="106504" y="294128"/>
                  </a:lnTo>
                  <a:lnTo>
                    <a:pt x="112792" y="289269"/>
                  </a:lnTo>
                  <a:lnTo>
                    <a:pt x="141808" y="277382"/>
                  </a:lnTo>
                  <a:lnTo>
                    <a:pt x="160685" y="27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207" name="SMARTInkShape-95"/>
          <p:cNvSpPr/>
          <p:nvPr/>
        </p:nvSpPr>
        <p:spPr>
          <a:xfrm>
            <a:off x="6581211" y="2375300"/>
            <a:ext cx="107125" cy="116040"/>
          </a:xfrm>
          <a:custGeom>
            <a:avLst/>
            <a:gdLst/>
            <a:ahLst/>
            <a:cxnLst/>
            <a:rect l="0" t="0" r="0" b="0"/>
            <a:pathLst>
              <a:path w="107125" h="116040">
                <a:moveTo>
                  <a:pt x="8898" y="26786"/>
                </a:moveTo>
                <a:lnTo>
                  <a:pt x="337" y="35348"/>
                </a:lnTo>
                <a:lnTo>
                  <a:pt x="22168" y="35715"/>
                </a:lnTo>
                <a:lnTo>
                  <a:pt x="27364" y="33069"/>
                </a:lnTo>
                <a:lnTo>
                  <a:pt x="32980" y="29579"/>
                </a:lnTo>
                <a:lnTo>
                  <a:pt x="41720" y="26621"/>
                </a:lnTo>
                <a:lnTo>
                  <a:pt x="60715" y="10568"/>
                </a:lnTo>
                <a:lnTo>
                  <a:pt x="60310" y="9029"/>
                </a:lnTo>
                <a:lnTo>
                  <a:pt x="53868" y="407"/>
                </a:lnTo>
                <a:lnTo>
                  <a:pt x="32300" y="0"/>
                </a:lnTo>
                <a:lnTo>
                  <a:pt x="26575" y="2644"/>
                </a:lnTo>
                <a:lnTo>
                  <a:pt x="13600" y="13299"/>
                </a:lnTo>
                <a:lnTo>
                  <a:pt x="10987" y="18477"/>
                </a:lnTo>
                <a:lnTo>
                  <a:pt x="9081" y="35770"/>
                </a:lnTo>
                <a:lnTo>
                  <a:pt x="9020" y="38728"/>
                </a:lnTo>
                <a:lnTo>
                  <a:pt x="6307" y="44661"/>
                </a:lnTo>
                <a:lnTo>
                  <a:pt x="2786" y="50605"/>
                </a:lnTo>
                <a:lnTo>
                  <a:pt x="524" y="62506"/>
                </a:lnTo>
                <a:lnTo>
                  <a:pt x="0" y="91029"/>
                </a:lnTo>
                <a:lnTo>
                  <a:pt x="982" y="93427"/>
                </a:lnTo>
                <a:lnTo>
                  <a:pt x="2628" y="95026"/>
                </a:lnTo>
                <a:lnTo>
                  <a:pt x="4719" y="96091"/>
                </a:lnTo>
                <a:lnTo>
                  <a:pt x="6112" y="97795"/>
                </a:lnTo>
                <a:lnTo>
                  <a:pt x="10994" y="107656"/>
                </a:lnTo>
                <a:lnTo>
                  <a:pt x="13272" y="110465"/>
                </a:lnTo>
                <a:lnTo>
                  <a:pt x="18449" y="113586"/>
                </a:lnTo>
                <a:lnTo>
                  <a:pt x="29857" y="115590"/>
                </a:lnTo>
                <a:lnTo>
                  <a:pt x="60034" y="116039"/>
                </a:lnTo>
                <a:lnTo>
                  <a:pt x="68997" y="113418"/>
                </a:lnTo>
                <a:lnTo>
                  <a:pt x="76289" y="109937"/>
                </a:lnTo>
                <a:lnTo>
                  <a:pt x="85972" y="106986"/>
                </a:lnTo>
                <a:lnTo>
                  <a:pt x="107124" y="89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219" name="SMARTInkShape-Group16"/>
          <p:cNvGrpSpPr/>
          <p:nvPr/>
        </p:nvGrpSpPr>
        <p:grpSpPr>
          <a:xfrm>
            <a:off x="7522334" y="2178844"/>
            <a:ext cx="1178572" cy="482204"/>
            <a:chOff x="7522334" y="2178844"/>
            <a:chExt cx="1178572" cy="482204"/>
          </a:xfrm>
        </p:grpSpPr>
        <p:sp>
          <p:nvSpPr>
            <p:cNvPr id="208" name="SMARTInkShape-96"/>
            <p:cNvSpPr/>
            <p:nvPr/>
          </p:nvSpPr>
          <p:spPr>
            <a:xfrm>
              <a:off x="8679654" y="2491383"/>
              <a:ext cx="21252" cy="169665"/>
            </a:xfrm>
            <a:custGeom>
              <a:avLst/>
              <a:gdLst/>
              <a:ahLst/>
              <a:cxnLst/>
              <a:rect l="0" t="0" r="0" b="0"/>
              <a:pathLst>
                <a:path w="21252" h="169665">
                  <a:moveTo>
                    <a:pt x="0" y="0"/>
                  </a:moveTo>
                  <a:lnTo>
                    <a:pt x="0" y="14221"/>
                  </a:lnTo>
                  <a:lnTo>
                    <a:pt x="994" y="18410"/>
                  </a:lnTo>
                  <a:lnTo>
                    <a:pt x="2648" y="21203"/>
                  </a:lnTo>
                  <a:lnTo>
                    <a:pt x="4743" y="23065"/>
                  </a:lnTo>
                  <a:lnTo>
                    <a:pt x="7071" y="30425"/>
                  </a:lnTo>
                  <a:lnTo>
                    <a:pt x="11027" y="45726"/>
                  </a:lnTo>
                  <a:lnTo>
                    <a:pt x="21251" y="78154"/>
                  </a:lnTo>
                  <a:lnTo>
                    <a:pt x="19037" y="102535"/>
                  </a:lnTo>
                  <a:lnTo>
                    <a:pt x="0"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9" name="SMARTInkShape-97"/>
            <p:cNvSpPr/>
            <p:nvPr/>
          </p:nvSpPr>
          <p:spPr>
            <a:xfrm>
              <a:off x="8494422" y="2277070"/>
              <a:ext cx="104867" cy="273523"/>
            </a:xfrm>
            <a:custGeom>
              <a:avLst/>
              <a:gdLst/>
              <a:ahLst/>
              <a:cxnLst/>
              <a:rect l="0" t="0" r="0" b="0"/>
              <a:pathLst>
                <a:path w="104867" h="273523">
                  <a:moveTo>
                    <a:pt x="104866" y="0"/>
                  </a:moveTo>
                  <a:lnTo>
                    <a:pt x="97178" y="23065"/>
                  </a:lnTo>
                  <a:lnTo>
                    <a:pt x="96304" y="58869"/>
                  </a:lnTo>
                  <a:lnTo>
                    <a:pt x="96100" y="91648"/>
                  </a:lnTo>
                  <a:lnTo>
                    <a:pt x="97002" y="126061"/>
                  </a:lnTo>
                  <a:lnTo>
                    <a:pt x="100709" y="161199"/>
                  </a:lnTo>
                  <a:lnTo>
                    <a:pt x="103019" y="194014"/>
                  </a:lnTo>
                  <a:lnTo>
                    <a:pt x="104501" y="236541"/>
                  </a:lnTo>
                  <a:lnTo>
                    <a:pt x="104845" y="264454"/>
                  </a:lnTo>
                  <a:lnTo>
                    <a:pt x="104866" y="224895"/>
                  </a:lnTo>
                  <a:lnTo>
                    <a:pt x="92593" y="183698"/>
                  </a:lnTo>
                  <a:lnTo>
                    <a:pt x="89490" y="171602"/>
                  </a:lnTo>
                  <a:lnTo>
                    <a:pt x="85686" y="167979"/>
                  </a:lnTo>
                  <a:lnTo>
                    <a:pt x="73522" y="163955"/>
                  </a:lnTo>
                  <a:lnTo>
                    <a:pt x="67103" y="164865"/>
                  </a:lnTo>
                  <a:lnTo>
                    <a:pt x="54679" y="171170"/>
                  </a:lnTo>
                  <a:lnTo>
                    <a:pt x="30534" y="192378"/>
                  </a:lnTo>
                  <a:lnTo>
                    <a:pt x="9302" y="224201"/>
                  </a:lnTo>
                  <a:lnTo>
                    <a:pt x="0" y="249670"/>
                  </a:lnTo>
                  <a:lnTo>
                    <a:pt x="1221" y="254751"/>
                  </a:lnTo>
                  <a:lnTo>
                    <a:pt x="7869" y="265689"/>
                  </a:lnTo>
                  <a:lnTo>
                    <a:pt x="13413" y="269400"/>
                  </a:lnTo>
                  <a:lnTo>
                    <a:pt x="27510" y="273522"/>
                  </a:lnTo>
                  <a:lnTo>
                    <a:pt x="56920" y="271103"/>
                  </a:lnTo>
                  <a:lnTo>
                    <a:pt x="95937"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0" name="SMARTInkShape-98"/>
            <p:cNvSpPr/>
            <p:nvPr/>
          </p:nvSpPr>
          <p:spPr>
            <a:xfrm>
              <a:off x="8376417" y="2381160"/>
              <a:ext cx="115716" cy="122453"/>
            </a:xfrm>
            <a:custGeom>
              <a:avLst/>
              <a:gdLst/>
              <a:ahLst/>
              <a:cxnLst/>
              <a:rect l="0" t="0" r="0" b="0"/>
              <a:pathLst>
                <a:path w="115716" h="122453">
                  <a:moveTo>
                    <a:pt x="17488" y="29855"/>
                  </a:moveTo>
                  <a:lnTo>
                    <a:pt x="14843" y="58996"/>
                  </a:lnTo>
                  <a:lnTo>
                    <a:pt x="9386" y="99618"/>
                  </a:lnTo>
                  <a:lnTo>
                    <a:pt x="8667" y="121124"/>
                  </a:lnTo>
                  <a:lnTo>
                    <a:pt x="7639" y="122452"/>
                  </a:lnTo>
                  <a:lnTo>
                    <a:pt x="5961" y="122344"/>
                  </a:lnTo>
                  <a:lnTo>
                    <a:pt x="3851" y="121280"/>
                  </a:lnTo>
                  <a:lnTo>
                    <a:pt x="2444" y="119579"/>
                  </a:lnTo>
                  <a:lnTo>
                    <a:pt x="881" y="115042"/>
                  </a:lnTo>
                  <a:lnTo>
                    <a:pt x="0" y="102170"/>
                  </a:lnTo>
                  <a:lnTo>
                    <a:pt x="7351" y="60678"/>
                  </a:lnTo>
                  <a:lnTo>
                    <a:pt x="22422" y="32594"/>
                  </a:lnTo>
                  <a:lnTo>
                    <a:pt x="40999" y="13359"/>
                  </a:lnTo>
                  <a:lnTo>
                    <a:pt x="63811" y="1375"/>
                  </a:lnTo>
                  <a:lnTo>
                    <a:pt x="78094" y="0"/>
                  </a:lnTo>
                  <a:lnTo>
                    <a:pt x="84681" y="1022"/>
                  </a:lnTo>
                  <a:lnTo>
                    <a:pt x="89072" y="4680"/>
                  </a:lnTo>
                  <a:lnTo>
                    <a:pt x="101439" y="35433"/>
                  </a:lnTo>
                  <a:lnTo>
                    <a:pt x="105730" y="72813"/>
                  </a:lnTo>
                  <a:lnTo>
                    <a:pt x="107464" y="98808"/>
                  </a:lnTo>
                  <a:lnTo>
                    <a:pt x="114861" y="122380"/>
                  </a:lnTo>
                  <a:lnTo>
                    <a:pt x="115715" y="1191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1" name="SMARTInkShape-99"/>
            <p:cNvSpPr/>
            <p:nvPr/>
          </p:nvSpPr>
          <p:spPr>
            <a:xfrm>
              <a:off x="8202970" y="2348508"/>
              <a:ext cx="119499" cy="160735"/>
            </a:xfrm>
            <a:custGeom>
              <a:avLst/>
              <a:gdLst/>
              <a:ahLst/>
              <a:cxnLst/>
              <a:rect l="0" t="0" r="0" b="0"/>
              <a:pathLst>
                <a:path w="119499" h="160735">
                  <a:moveTo>
                    <a:pt x="83779" y="0"/>
                  </a:moveTo>
                  <a:lnTo>
                    <a:pt x="41539" y="42240"/>
                  </a:lnTo>
                  <a:lnTo>
                    <a:pt x="19175" y="66589"/>
                  </a:lnTo>
                  <a:lnTo>
                    <a:pt x="943" y="98213"/>
                  </a:lnTo>
                  <a:lnTo>
                    <a:pt x="0" y="111119"/>
                  </a:lnTo>
                  <a:lnTo>
                    <a:pt x="1138" y="118727"/>
                  </a:lnTo>
                  <a:lnTo>
                    <a:pt x="7692" y="129828"/>
                  </a:lnTo>
                  <a:lnTo>
                    <a:pt x="12219" y="134177"/>
                  </a:lnTo>
                  <a:lnTo>
                    <a:pt x="22540" y="139008"/>
                  </a:lnTo>
                  <a:lnTo>
                    <a:pt x="28071" y="140297"/>
                  </a:lnTo>
                  <a:lnTo>
                    <a:pt x="32749" y="140164"/>
                  </a:lnTo>
                  <a:lnTo>
                    <a:pt x="40594" y="137370"/>
                  </a:lnTo>
                  <a:lnTo>
                    <a:pt x="55330" y="125479"/>
                  </a:lnTo>
                  <a:lnTo>
                    <a:pt x="74238" y="83760"/>
                  </a:lnTo>
                  <a:lnTo>
                    <a:pt x="92655" y="40524"/>
                  </a:lnTo>
                  <a:lnTo>
                    <a:pt x="99864" y="29502"/>
                  </a:lnTo>
                  <a:lnTo>
                    <a:pt x="100456" y="29589"/>
                  </a:lnTo>
                  <a:lnTo>
                    <a:pt x="101113" y="32333"/>
                  </a:lnTo>
                  <a:lnTo>
                    <a:pt x="101570" y="67059"/>
                  </a:lnTo>
                  <a:lnTo>
                    <a:pt x="102622" y="109372"/>
                  </a:lnTo>
                  <a:lnTo>
                    <a:pt x="109740" y="151815"/>
                  </a:lnTo>
                  <a:lnTo>
                    <a:pt x="110201" y="156770"/>
                  </a:lnTo>
                  <a:lnTo>
                    <a:pt x="111316" y="158092"/>
                  </a:lnTo>
                  <a:lnTo>
                    <a:pt x="119498" y="160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2" name="SMARTInkShape-100"/>
            <p:cNvSpPr/>
            <p:nvPr/>
          </p:nvSpPr>
          <p:spPr>
            <a:xfrm>
              <a:off x="8143874" y="2223492"/>
              <a:ext cx="17861" cy="303611"/>
            </a:xfrm>
            <a:custGeom>
              <a:avLst/>
              <a:gdLst/>
              <a:ahLst/>
              <a:cxnLst/>
              <a:rect l="0" t="0" r="0" b="0"/>
              <a:pathLst>
                <a:path w="17861" h="303611">
                  <a:moveTo>
                    <a:pt x="0" y="0"/>
                  </a:moveTo>
                  <a:lnTo>
                    <a:pt x="4741" y="39953"/>
                  </a:lnTo>
                  <a:lnTo>
                    <a:pt x="7690" y="84267"/>
                  </a:lnTo>
                  <a:lnTo>
                    <a:pt x="8562" y="120880"/>
                  </a:lnTo>
                  <a:lnTo>
                    <a:pt x="8822" y="164800"/>
                  </a:lnTo>
                  <a:lnTo>
                    <a:pt x="8882" y="195615"/>
                  </a:lnTo>
                  <a:lnTo>
                    <a:pt x="11562" y="235561"/>
                  </a:lnTo>
                  <a:lnTo>
                    <a:pt x="17307" y="277412"/>
                  </a:lnTo>
                  <a:lnTo>
                    <a:pt x="17860" y="3036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3" name="SMARTInkShape-101"/>
            <p:cNvSpPr/>
            <p:nvPr/>
          </p:nvSpPr>
          <p:spPr>
            <a:xfrm>
              <a:off x="7915488" y="2303859"/>
              <a:ext cx="219458" cy="71439"/>
            </a:xfrm>
            <a:custGeom>
              <a:avLst/>
              <a:gdLst/>
              <a:ahLst/>
              <a:cxnLst/>
              <a:rect l="0" t="0" r="0" b="0"/>
              <a:pathLst>
                <a:path w="219458" h="71439">
                  <a:moveTo>
                    <a:pt x="5144" y="71438"/>
                  </a:moveTo>
                  <a:lnTo>
                    <a:pt x="0" y="71438"/>
                  </a:lnTo>
                  <a:lnTo>
                    <a:pt x="13675" y="70445"/>
                  </a:lnTo>
                  <a:lnTo>
                    <a:pt x="50916" y="59009"/>
                  </a:lnTo>
                  <a:lnTo>
                    <a:pt x="94590" y="51648"/>
                  </a:lnTo>
                  <a:lnTo>
                    <a:pt x="139109" y="38441"/>
                  </a:lnTo>
                  <a:lnTo>
                    <a:pt x="177458" y="26739"/>
                  </a:lnTo>
                  <a:lnTo>
                    <a:pt x="21945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4" name="SMARTInkShape-102"/>
            <p:cNvSpPr/>
            <p:nvPr/>
          </p:nvSpPr>
          <p:spPr>
            <a:xfrm>
              <a:off x="8063507" y="2178844"/>
              <a:ext cx="17860" cy="339329"/>
            </a:xfrm>
            <a:custGeom>
              <a:avLst/>
              <a:gdLst/>
              <a:ahLst/>
              <a:cxnLst/>
              <a:rect l="0" t="0" r="0" b="0"/>
              <a:pathLst>
                <a:path w="17860" h="339329">
                  <a:moveTo>
                    <a:pt x="17859" y="0"/>
                  </a:moveTo>
                  <a:lnTo>
                    <a:pt x="11723" y="14258"/>
                  </a:lnTo>
                  <a:lnTo>
                    <a:pt x="4032" y="48823"/>
                  </a:lnTo>
                  <a:lnTo>
                    <a:pt x="8089" y="89846"/>
                  </a:lnTo>
                  <a:lnTo>
                    <a:pt x="8764" y="131261"/>
                  </a:lnTo>
                  <a:lnTo>
                    <a:pt x="6251" y="166487"/>
                  </a:lnTo>
                  <a:lnTo>
                    <a:pt x="1853" y="191874"/>
                  </a:lnTo>
                  <a:lnTo>
                    <a:pt x="366" y="226526"/>
                  </a:lnTo>
                  <a:lnTo>
                    <a:pt x="109" y="265226"/>
                  </a:lnTo>
                  <a:lnTo>
                    <a:pt x="23" y="303119"/>
                  </a:lnTo>
                  <a:lnTo>
                    <a:pt x="0" y="3393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5" name="SMARTInkShape-103"/>
            <p:cNvSpPr/>
            <p:nvPr/>
          </p:nvSpPr>
          <p:spPr>
            <a:xfrm>
              <a:off x="8000999" y="2214562"/>
              <a:ext cx="8931" cy="285752"/>
            </a:xfrm>
            <a:custGeom>
              <a:avLst/>
              <a:gdLst/>
              <a:ahLst/>
              <a:cxnLst/>
              <a:rect l="0" t="0" r="0" b="0"/>
              <a:pathLst>
                <a:path w="8931" h="285752">
                  <a:moveTo>
                    <a:pt x="8930" y="0"/>
                  </a:moveTo>
                  <a:lnTo>
                    <a:pt x="8930" y="42901"/>
                  </a:lnTo>
                  <a:lnTo>
                    <a:pt x="1863" y="87291"/>
                  </a:lnTo>
                  <a:lnTo>
                    <a:pt x="552" y="129713"/>
                  </a:lnTo>
                  <a:lnTo>
                    <a:pt x="165" y="172048"/>
                  </a:lnTo>
                  <a:lnTo>
                    <a:pt x="49" y="208735"/>
                  </a:lnTo>
                  <a:lnTo>
                    <a:pt x="2661" y="245733"/>
                  </a:lnTo>
                  <a:lnTo>
                    <a:pt x="7692" y="275421"/>
                  </a:lnTo>
                  <a:lnTo>
                    <a:pt x="7113" y="278864"/>
                  </a:lnTo>
                  <a:lnTo>
                    <a:pt x="0" y="2857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6" name="SMARTInkShape-104"/>
            <p:cNvSpPr/>
            <p:nvPr/>
          </p:nvSpPr>
          <p:spPr>
            <a:xfrm>
              <a:off x="7867934" y="2402086"/>
              <a:ext cx="68314" cy="104876"/>
            </a:xfrm>
            <a:custGeom>
              <a:avLst/>
              <a:gdLst/>
              <a:ahLst/>
              <a:cxnLst/>
              <a:rect l="0" t="0" r="0" b="0"/>
              <a:pathLst>
                <a:path w="68314" h="104876">
                  <a:moveTo>
                    <a:pt x="43768" y="26789"/>
                  </a:moveTo>
                  <a:lnTo>
                    <a:pt x="36080" y="19101"/>
                  </a:lnTo>
                  <a:lnTo>
                    <a:pt x="34674" y="19679"/>
                  </a:lnTo>
                  <a:lnTo>
                    <a:pt x="30467" y="22968"/>
                  </a:lnTo>
                  <a:lnTo>
                    <a:pt x="5800" y="57027"/>
                  </a:lnTo>
                  <a:lnTo>
                    <a:pt x="1099" y="74554"/>
                  </a:lnTo>
                  <a:lnTo>
                    <a:pt x="0" y="86382"/>
                  </a:lnTo>
                  <a:lnTo>
                    <a:pt x="1691" y="91322"/>
                  </a:lnTo>
                  <a:lnTo>
                    <a:pt x="8862" y="99457"/>
                  </a:lnTo>
                  <a:lnTo>
                    <a:pt x="16018" y="103734"/>
                  </a:lnTo>
                  <a:lnTo>
                    <a:pt x="19315" y="104875"/>
                  </a:lnTo>
                  <a:lnTo>
                    <a:pt x="28271" y="103497"/>
                  </a:lnTo>
                  <a:lnTo>
                    <a:pt x="50188" y="94527"/>
                  </a:lnTo>
                  <a:lnTo>
                    <a:pt x="59190" y="83684"/>
                  </a:lnTo>
                  <a:lnTo>
                    <a:pt x="65506" y="69935"/>
                  </a:lnTo>
                  <a:lnTo>
                    <a:pt x="68313" y="57210"/>
                  </a:lnTo>
                  <a:lnTo>
                    <a:pt x="64269" y="42293"/>
                  </a:lnTo>
                  <a:lnTo>
                    <a:pt x="55856" y="27727"/>
                  </a:lnTo>
                  <a:lnTo>
                    <a:pt x="39964" y="13948"/>
                  </a:lnTo>
                  <a:lnTo>
                    <a:pt x="23680" y="4573"/>
                  </a:lnTo>
                  <a:lnTo>
                    <a:pt x="805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7" name="SMARTInkShape-105"/>
            <p:cNvSpPr/>
            <p:nvPr/>
          </p:nvSpPr>
          <p:spPr>
            <a:xfrm>
              <a:off x="7735686" y="2375297"/>
              <a:ext cx="131369" cy="145629"/>
            </a:xfrm>
            <a:custGeom>
              <a:avLst/>
              <a:gdLst/>
              <a:ahLst/>
              <a:cxnLst/>
              <a:rect l="0" t="0" r="0" b="0"/>
              <a:pathLst>
                <a:path w="131369" h="145629">
                  <a:moveTo>
                    <a:pt x="77790" y="0"/>
                  </a:moveTo>
                  <a:lnTo>
                    <a:pt x="39629" y="38160"/>
                  </a:lnTo>
                  <a:lnTo>
                    <a:pt x="13991" y="66775"/>
                  </a:lnTo>
                  <a:lnTo>
                    <a:pt x="990" y="103295"/>
                  </a:lnTo>
                  <a:lnTo>
                    <a:pt x="0" y="117346"/>
                  </a:lnTo>
                  <a:lnTo>
                    <a:pt x="2868" y="130206"/>
                  </a:lnTo>
                  <a:lnTo>
                    <a:pt x="10095" y="139890"/>
                  </a:lnTo>
                  <a:lnTo>
                    <a:pt x="14801" y="143861"/>
                  </a:lnTo>
                  <a:lnTo>
                    <a:pt x="30612" y="145628"/>
                  </a:lnTo>
                  <a:lnTo>
                    <a:pt x="73102" y="138678"/>
                  </a:lnTo>
                  <a:lnTo>
                    <a:pt x="98450" y="130607"/>
                  </a:lnTo>
                  <a:lnTo>
                    <a:pt x="131368"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8" name="SMARTInkShape-106"/>
            <p:cNvSpPr/>
            <p:nvPr/>
          </p:nvSpPr>
          <p:spPr>
            <a:xfrm>
              <a:off x="7522334" y="2196713"/>
              <a:ext cx="187676" cy="325216"/>
            </a:xfrm>
            <a:custGeom>
              <a:avLst/>
              <a:gdLst/>
              <a:ahLst/>
              <a:cxnLst/>
              <a:rect l="0" t="0" r="0" b="0"/>
              <a:pathLst>
                <a:path w="187676" h="325216">
                  <a:moveTo>
                    <a:pt x="166126" y="8920"/>
                  </a:moveTo>
                  <a:lnTo>
                    <a:pt x="158438" y="1231"/>
                  </a:lnTo>
                  <a:lnTo>
                    <a:pt x="152825" y="358"/>
                  </a:lnTo>
                  <a:lnTo>
                    <a:pt x="122654" y="0"/>
                  </a:lnTo>
                  <a:lnTo>
                    <a:pt x="83837" y="12420"/>
                  </a:lnTo>
                  <a:lnTo>
                    <a:pt x="44441" y="37490"/>
                  </a:lnTo>
                  <a:lnTo>
                    <a:pt x="20345" y="52340"/>
                  </a:lnTo>
                  <a:lnTo>
                    <a:pt x="8399" y="65921"/>
                  </a:lnTo>
                  <a:lnTo>
                    <a:pt x="1768" y="79233"/>
                  </a:lnTo>
                  <a:lnTo>
                    <a:pt x="0" y="85561"/>
                  </a:lnTo>
                  <a:lnTo>
                    <a:pt x="805" y="91764"/>
                  </a:lnTo>
                  <a:lnTo>
                    <a:pt x="6992" y="103948"/>
                  </a:lnTo>
                  <a:lnTo>
                    <a:pt x="31111" y="121963"/>
                  </a:lnTo>
                  <a:lnTo>
                    <a:pt x="73826" y="144836"/>
                  </a:lnTo>
                  <a:lnTo>
                    <a:pt x="109309" y="162584"/>
                  </a:lnTo>
                  <a:lnTo>
                    <a:pt x="147982" y="196606"/>
                  </a:lnTo>
                  <a:lnTo>
                    <a:pt x="176011" y="225238"/>
                  </a:lnTo>
                  <a:lnTo>
                    <a:pt x="180442" y="233384"/>
                  </a:lnTo>
                  <a:lnTo>
                    <a:pt x="187675" y="257770"/>
                  </a:lnTo>
                  <a:lnTo>
                    <a:pt x="185295" y="276285"/>
                  </a:lnTo>
                  <a:lnTo>
                    <a:pt x="177623" y="292452"/>
                  </a:lnTo>
                  <a:lnTo>
                    <a:pt x="167598" y="302944"/>
                  </a:lnTo>
                  <a:lnTo>
                    <a:pt x="146058" y="314430"/>
                  </a:lnTo>
                  <a:lnTo>
                    <a:pt x="107959" y="325215"/>
                  </a:lnTo>
                  <a:lnTo>
                    <a:pt x="67444" y="320927"/>
                  </a:lnTo>
                  <a:lnTo>
                    <a:pt x="41111" y="3125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225" name="SMARTInkShape-Group17"/>
          <p:cNvGrpSpPr/>
          <p:nvPr/>
        </p:nvGrpSpPr>
        <p:grpSpPr>
          <a:xfrm>
            <a:off x="5117952" y="2616398"/>
            <a:ext cx="918391" cy="302552"/>
            <a:chOff x="5117952" y="2616398"/>
            <a:chExt cx="918391" cy="302552"/>
          </a:xfrm>
        </p:grpSpPr>
        <p:sp>
          <p:nvSpPr>
            <p:cNvPr id="220" name="SMARTInkShape-107"/>
            <p:cNvSpPr/>
            <p:nvPr/>
          </p:nvSpPr>
          <p:spPr>
            <a:xfrm>
              <a:off x="5922149" y="2696766"/>
              <a:ext cx="114194" cy="214313"/>
            </a:xfrm>
            <a:custGeom>
              <a:avLst/>
              <a:gdLst/>
              <a:ahLst/>
              <a:cxnLst/>
              <a:rect l="0" t="0" r="0" b="0"/>
              <a:pathLst>
                <a:path w="114194" h="214313">
                  <a:moveTo>
                    <a:pt x="87530" y="0"/>
                  </a:moveTo>
                  <a:lnTo>
                    <a:pt x="71281" y="0"/>
                  </a:lnTo>
                  <a:lnTo>
                    <a:pt x="48397" y="16223"/>
                  </a:lnTo>
                  <a:lnTo>
                    <a:pt x="10160" y="59461"/>
                  </a:lnTo>
                  <a:lnTo>
                    <a:pt x="2209" y="68440"/>
                  </a:lnTo>
                  <a:lnTo>
                    <a:pt x="0" y="74404"/>
                  </a:lnTo>
                  <a:lnTo>
                    <a:pt x="403" y="77384"/>
                  </a:lnTo>
                  <a:lnTo>
                    <a:pt x="6077" y="87531"/>
                  </a:lnTo>
                  <a:lnTo>
                    <a:pt x="11582" y="93514"/>
                  </a:lnTo>
                  <a:lnTo>
                    <a:pt x="55745" y="122060"/>
                  </a:lnTo>
                  <a:lnTo>
                    <a:pt x="93870" y="140230"/>
                  </a:lnTo>
                  <a:lnTo>
                    <a:pt x="97711" y="141111"/>
                  </a:lnTo>
                  <a:lnTo>
                    <a:pt x="100271" y="143683"/>
                  </a:lnTo>
                  <a:lnTo>
                    <a:pt x="112879" y="172381"/>
                  </a:lnTo>
                  <a:lnTo>
                    <a:pt x="114193" y="190477"/>
                  </a:lnTo>
                  <a:lnTo>
                    <a:pt x="113243" y="192469"/>
                  </a:lnTo>
                  <a:lnTo>
                    <a:pt x="111618" y="193797"/>
                  </a:lnTo>
                  <a:lnTo>
                    <a:pt x="109542" y="194682"/>
                  </a:lnTo>
                  <a:lnTo>
                    <a:pt x="108158" y="196264"/>
                  </a:lnTo>
                  <a:lnTo>
                    <a:pt x="103290" y="205933"/>
                  </a:lnTo>
                  <a:lnTo>
                    <a:pt x="101014" y="208726"/>
                  </a:lnTo>
                  <a:lnTo>
                    <a:pt x="95838" y="211829"/>
                  </a:lnTo>
                  <a:lnTo>
                    <a:pt x="78601"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1" name="SMARTInkShape-108"/>
            <p:cNvSpPr/>
            <p:nvPr/>
          </p:nvSpPr>
          <p:spPr>
            <a:xfrm>
              <a:off x="5759648" y="2723710"/>
              <a:ext cx="125017" cy="160533"/>
            </a:xfrm>
            <a:custGeom>
              <a:avLst/>
              <a:gdLst/>
              <a:ahLst/>
              <a:cxnLst/>
              <a:rect l="0" t="0" r="0" b="0"/>
              <a:pathLst>
                <a:path w="125017" h="160533">
                  <a:moveTo>
                    <a:pt x="0" y="71282"/>
                  </a:moveTo>
                  <a:lnTo>
                    <a:pt x="0" y="76022"/>
                  </a:lnTo>
                  <a:lnTo>
                    <a:pt x="2646" y="80996"/>
                  </a:lnTo>
                  <a:lnTo>
                    <a:pt x="8121" y="86513"/>
                  </a:lnTo>
                  <a:lnTo>
                    <a:pt x="17170" y="92273"/>
                  </a:lnTo>
                  <a:lnTo>
                    <a:pt x="21368" y="93214"/>
                  </a:lnTo>
                  <a:lnTo>
                    <a:pt x="25160" y="92848"/>
                  </a:lnTo>
                  <a:lnTo>
                    <a:pt x="33010" y="90789"/>
                  </a:lnTo>
                  <a:lnTo>
                    <a:pt x="47594" y="88638"/>
                  </a:lnTo>
                  <a:lnTo>
                    <a:pt x="58640" y="82157"/>
                  </a:lnTo>
                  <a:lnTo>
                    <a:pt x="92263" y="50435"/>
                  </a:lnTo>
                  <a:lnTo>
                    <a:pt x="95576" y="44488"/>
                  </a:lnTo>
                  <a:lnTo>
                    <a:pt x="98870" y="29610"/>
                  </a:lnTo>
                  <a:lnTo>
                    <a:pt x="105225" y="17704"/>
                  </a:lnTo>
                  <a:lnTo>
                    <a:pt x="105869" y="14727"/>
                  </a:lnTo>
                  <a:lnTo>
                    <a:pt x="105306" y="11751"/>
                  </a:lnTo>
                  <a:lnTo>
                    <a:pt x="99356" y="1608"/>
                  </a:lnTo>
                  <a:lnTo>
                    <a:pt x="96083" y="629"/>
                  </a:lnTo>
                  <a:lnTo>
                    <a:pt x="85896" y="0"/>
                  </a:lnTo>
                  <a:lnTo>
                    <a:pt x="80178" y="2559"/>
                  </a:lnTo>
                  <a:lnTo>
                    <a:pt x="50599" y="29657"/>
                  </a:lnTo>
                  <a:lnTo>
                    <a:pt x="26789" y="71516"/>
                  </a:lnTo>
                  <a:lnTo>
                    <a:pt x="23813" y="77391"/>
                  </a:lnTo>
                  <a:lnTo>
                    <a:pt x="23151" y="89211"/>
                  </a:lnTo>
                  <a:lnTo>
                    <a:pt x="31316" y="123129"/>
                  </a:lnTo>
                  <a:lnTo>
                    <a:pt x="44853" y="142099"/>
                  </a:lnTo>
                  <a:lnTo>
                    <a:pt x="56594" y="154503"/>
                  </a:lnTo>
                  <a:lnTo>
                    <a:pt x="62526" y="157879"/>
                  </a:lnTo>
                  <a:lnTo>
                    <a:pt x="74418" y="160045"/>
                  </a:lnTo>
                  <a:lnTo>
                    <a:pt x="97016" y="160532"/>
                  </a:lnTo>
                  <a:lnTo>
                    <a:pt x="125016" y="1516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2" name="SMARTInkShape-109"/>
            <p:cNvSpPr/>
            <p:nvPr/>
          </p:nvSpPr>
          <p:spPr>
            <a:xfrm>
              <a:off x="5697139" y="2616398"/>
              <a:ext cx="8932" cy="267892"/>
            </a:xfrm>
            <a:custGeom>
              <a:avLst/>
              <a:gdLst/>
              <a:ahLst/>
              <a:cxnLst/>
              <a:rect l="0" t="0" r="0" b="0"/>
              <a:pathLst>
                <a:path w="8932" h="267892">
                  <a:moveTo>
                    <a:pt x="0" y="0"/>
                  </a:moveTo>
                  <a:lnTo>
                    <a:pt x="0" y="39079"/>
                  </a:lnTo>
                  <a:lnTo>
                    <a:pt x="0" y="67971"/>
                  </a:lnTo>
                  <a:lnTo>
                    <a:pt x="2647" y="112413"/>
                  </a:lnTo>
                  <a:lnTo>
                    <a:pt x="4423" y="153363"/>
                  </a:lnTo>
                  <a:lnTo>
                    <a:pt x="1312" y="196915"/>
                  </a:lnTo>
                  <a:lnTo>
                    <a:pt x="260" y="237114"/>
                  </a:lnTo>
                  <a:lnTo>
                    <a:pt x="78" y="250944"/>
                  </a:lnTo>
                  <a:lnTo>
                    <a:pt x="8931" y="2678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3" name="SMARTInkShape-110"/>
            <p:cNvSpPr/>
            <p:nvPr/>
          </p:nvSpPr>
          <p:spPr>
            <a:xfrm>
              <a:off x="5483490" y="2742333"/>
              <a:ext cx="142214" cy="150887"/>
            </a:xfrm>
            <a:custGeom>
              <a:avLst/>
              <a:gdLst/>
              <a:ahLst/>
              <a:cxnLst/>
              <a:rect l="0" t="0" r="0" b="0"/>
              <a:pathLst>
                <a:path w="142214" h="150887">
                  <a:moveTo>
                    <a:pt x="70776" y="52659"/>
                  </a:moveTo>
                  <a:lnTo>
                    <a:pt x="70776" y="47918"/>
                  </a:lnTo>
                  <a:lnTo>
                    <a:pt x="62674" y="19649"/>
                  </a:lnTo>
                  <a:lnTo>
                    <a:pt x="62214" y="9546"/>
                  </a:lnTo>
                  <a:lnTo>
                    <a:pt x="61100" y="6057"/>
                  </a:lnTo>
                  <a:lnTo>
                    <a:pt x="59364" y="3732"/>
                  </a:lnTo>
                  <a:lnTo>
                    <a:pt x="54789" y="1148"/>
                  </a:lnTo>
                  <a:lnTo>
                    <a:pt x="49449" y="0"/>
                  </a:lnTo>
                  <a:lnTo>
                    <a:pt x="41122" y="7426"/>
                  </a:lnTo>
                  <a:lnTo>
                    <a:pt x="19608" y="41189"/>
                  </a:lnTo>
                  <a:lnTo>
                    <a:pt x="4370" y="84091"/>
                  </a:lnTo>
                  <a:lnTo>
                    <a:pt x="0" y="120164"/>
                  </a:lnTo>
                  <a:lnTo>
                    <a:pt x="4924" y="132601"/>
                  </a:lnTo>
                  <a:lnTo>
                    <a:pt x="12735" y="142759"/>
                  </a:lnTo>
                  <a:lnTo>
                    <a:pt x="19514" y="147274"/>
                  </a:lnTo>
                  <a:lnTo>
                    <a:pt x="23703" y="147485"/>
                  </a:lnTo>
                  <a:lnTo>
                    <a:pt x="33648" y="145075"/>
                  </a:lnTo>
                  <a:lnTo>
                    <a:pt x="44684" y="135405"/>
                  </a:lnTo>
                  <a:lnTo>
                    <a:pt x="71860" y="97437"/>
                  </a:lnTo>
                  <a:lnTo>
                    <a:pt x="88153" y="60234"/>
                  </a:lnTo>
                  <a:lnTo>
                    <a:pt x="105882" y="18473"/>
                  </a:lnTo>
                  <a:lnTo>
                    <a:pt x="106085" y="18954"/>
                  </a:lnTo>
                  <a:lnTo>
                    <a:pt x="106477" y="58088"/>
                  </a:lnTo>
                  <a:lnTo>
                    <a:pt x="113620" y="95587"/>
                  </a:lnTo>
                  <a:lnTo>
                    <a:pt x="124272" y="136477"/>
                  </a:lnTo>
                  <a:lnTo>
                    <a:pt x="128617" y="143820"/>
                  </a:lnTo>
                  <a:lnTo>
                    <a:pt x="142213" y="1508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4" name="SMARTInkShape-111"/>
            <p:cNvSpPr/>
            <p:nvPr/>
          </p:nvSpPr>
          <p:spPr>
            <a:xfrm>
              <a:off x="5117952" y="2616398"/>
              <a:ext cx="293440" cy="302552"/>
            </a:xfrm>
            <a:custGeom>
              <a:avLst/>
              <a:gdLst/>
              <a:ahLst/>
              <a:cxnLst/>
              <a:rect l="0" t="0" r="0" b="0"/>
              <a:pathLst>
                <a:path w="293440" h="302552">
                  <a:moveTo>
                    <a:pt x="7689" y="0"/>
                  </a:moveTo>
                  <a:lnTo>
                    <a:pt x="2948" y="0"/>
                  </a:lnTo>
                  <a:lnTo>
                    <a:pt x="1551" y="993"/>
                  </a:lnTo>
                  <a:lnTo>
                    <a:pt x="621" y="2646"/>
                  </a:lnTo>
                  <a:lnTo>
                    <a:pt x="0" y="4741"/>
                  </a:lnTo>
                  <a:lnTo>
                    <a:pt x="7925" y="49234"/>
                  </a:lnTo>
                  <a:lnTo>
                    <a:pt x="14594" y="82608"/>
                  </a:lnTo>
                  <a:lnTo>
                    <a:pt x="20018" y="116421"/>
                  </a:lnTo>
                  <a:lnTo>
                    <a:pt x="25736" y="151954"/>
                  </a:lnTo>
                  <a:lnTo>
                    <a:pt x="30593" y="184613"/>
                  </a:lnTo>
                  <a:lnTo>
                    <a:pt x="34318" y="221719"/>
                  </a:lnTo>
                  <a:lnTo>
                    <a:pt x="41266" y="259282"/>
                  </a:lnTo>
                  <a:lnTo>
                    <a:pt x="55424" y="291550"/>
                  </a:lnTo>
                  <a:lnTo>
                    <a:pt x="59355" y="295569"/>
                  </a:lnTo>
                  <a:lnTo>
                    <a:pt x="76131" y="302551"/>
                  </a:lnTo>
                  <a:lnTo>
                    <a:pt x="78121" y="300919"/>
                  </a:lnTo>
                  <a:lnTo>
                    <a:pt x="85663" y="288150"/>
                  </a:lnTo>
                  <a:lnTo>
                    <a:pt x="100038" y="249172"/>
                  </a:lnTo>
                  <a:lnTo>
                    <a:pt x="107787" y="209692"/>
                  </a:lnTo>
                  <a:lnTo>
                    <a:pt x="114907" y="167439"/>
                  </a:lnTo>
                  <a:lnTo>
                    <a:pt x="122691" y="143208"/>
                  </a:lnTo>
                  <a:lnTo>
                    <a:pt x="138747" y="120050"/>
                  </a:lnTo>
                  <a:lnTo>
                    <a:pt x="145643" y="117848"/>
                  </a:lnTo>
                  <a:lnTo>
                    <a:pt x="150259" y="117261"/>
                  </a:lnTo>
                  <a:lnTo>
                    <a:pt x="155322" y="119846"/>
                  </a:lnTo>
                  <a:lnTo>
                    <a:pt x="178799" y="143996"/>
                  </a:lnTo>
                  <a:lnTo>
                    <a:pt x="192925" y="179771"/>
                  </a:lnTo>
                  <a:lnTo>
                    <a:pt x="207212" y="218410"/>
                  </a:lnTo>
                  <a:lnTo>
                    <a:pt x="221432" y="259587"/>
                  </a:lnTo>
                  <a:lnTo>
                    <a:pt x="238064" y="298878"/>
                  </a:lnTo>
                  <a:lnTo>
                    <a:pt x="239654" y="300455"/>
                  </a:lnTo>
                  <a:lnTo>
                    <a:pt x="244068" y="302207"/>
                  </a:lnTo>
                  <a:lnTo>
                    <a:pt x="245642" y="301682"/>
                  </a:lnTo>
                  <a:lnTo>
                    <a:pt x="246691" y="300340"/>
                  </a:lnTo>
                  <a:lnTo>
                    <a:pt x="247391" y="298454"/>
                  </a:lnTo>
                  <a:lnTo>
                    <a:pt x="248668" y="262465"/>
                  </a:lnTo>
                  <a:lnTo>
                    <a:pt x="248753" y="225273"/>
                  </a:lnTo>
                  <a:lnTo>
                    <a:pt x="248774" y="193387"/>
                  </a:lnTo>
                  <a:lnTo>
                    <a:pt x="248782" y="161356"/>
                  </a:lnTo>
                  <a:lnTo>
                    <a:pt x="249780" y="122995"/>
                  </a:lnTo>
                  <a:lnTo>
                    <a:pt x="261218" y="79905"/>
                  </a:lnTo>
                  <a:lnTo>
                    <a:pt x="275648" y="38304"/>
                  </a:lnTo>
                  <a:lnTo>
                    <a:pt x="281562" y="26946"/>
                  </a:lnTo>
                  <a:lnTo>
                    <a:pt x="293439" y="17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dirty="0" smtClean="0"/>
              <a:t>The British Population</a:t>
            </a:r>
            <a:endParaRPr lang="fr-CA" dirty="0"/>
          </a:p>
        </p:txBody>
      </p:sp>
      <p:sp>
        <p:nvSpPr>
          <p:cNvPr id="3" name="Content Placeholder 2"/>
          <p:cNvSpPr>
            <a:spLocks noGrp="1"/>
          </p:cNvSpPr>
          <p:nvPr>
            <p:ph idx="1"/>
          </p:nvPr>
        </p:nvSpPr>
        <p:spPr/>
        <p:txBody>
          <a:bodyPr>
            <a:normAutofit fontScale="92500" lnSpcReduction="20000"/>
          </a:bodyPr>
          <a:lstStyle/>
          <a:p>
            <a:r>
              <a:rPr lang="en-CA" dirty="0" smtClean="0"/>
              <a:t>The British in the 1800s (including the Scottish) were considered </a:t>
            </a:r>
            <a:r>
              <a:rPr lang="en-CA" b="1" u="sng" dirty="0" smtClean="0"/>
              <a:t>the elite</a:t>
            </a:r>
            <a:r>
              <a:rPr lang="en-CA" dirty="0" smtClean="0"/>
              <a:t>, - a social class with political, economic and social power. </a:t>
            </a:r>
          </a:p>
          <a:p>
            <a:endParaRPr lang="fr-CA" dirty="0" smtClean="0"/>
          </a:p>
          <a:p>
            <a:r>
              <a:rPr lang="en-CA" dirty="0" smtClean="0"/>
              <a:t>Their largest populations were in Canada West, New Brunswick, Nova Scotia, PEI, and Newfoundland. </a:t>
            </a:r>
          </a:p>
          <a:p>
            <a:endParaRPr lang="en-CA" dirty="0" smtClean="0"/>
          </a:p>
          <a:p>
            <a:r>
              <a:rPr lang="en-CA" dirty="0" smtClean="0"/>
              <a:t>They had governmental influence and they owned the majority of businesses, so they controlled the economy. </a:t>
            </a:r>
            <a:endParaRPr lang="en-CA" dirty="0"/>
          </a:p>
        </p:txBody>
      </p:sp>
      <p:grpSp>
        <p:nvGrpSpPr>
          <p:cNvPr id="29" name="SMARTInkShape-Group18"/>
          <p:cNvGrpSpPr/>
          <p:nvPr/>
        </p:nvGrpSpPr>
        <p:grpSpPr>
          <a:xfrm>
            <a:off x="2143128" y="1884164"/>
            <a:ext cx="348256" cy="223239"/>
            <a:chOff x="2143128" y="1884164"/>
            <a:chExt cx="348256" cy="223239"/>
          </a:xfrm>
        </p:grpSpPr>
        <p:sp>
          <p:nvSpPr>
            <p:cNvPr id="26" name="SMARTInkShape-112"/>
            <p:cNvSpPr/>
            <p:nvPr/>
          </p:nvSpPr>
          <p:spPr>
            <a:xfrm>
              <a:off x="2143128" y="1986255"/>
              <a:ext cx="133943" cy="121148"/>
            </a:xfrm>
            <a:custGeom>
              <a:avLst/>
              <a:gdLst/>
              <a:ahLst/>
              <a:cxnLst/>
              <a:rect l="0" t="0" r="0" b="0"/>
              <a:pathLst>
                <a:path w="133943" h="121148">
                  <a:moveTo>
                    <a:pt x="8926" y="40784"/>
                  </a:moveTo>
                  <a:lnTo>
                    <a:pt x="1238" y="40784"/>
                  </a:lnTo>
                  <a:lnTo>
                    <a:pt x="824" y="41776"/>
                  </a:lnTo>
                  <a:lnTo>
                    <a:pt x="0" y="57370"/>
                  </a:lnTo>
                  <a:lnTo>
                    <a:pt x="991" y="57794"/>
                  </a:lnTo>
                  <a:lnTo>
                    <a:pt x="4738" y="58266"/>
                  </a:lnTo>
                  <a:lnTo>
                    <a:pt x="9711" y="61122"/>
                  </a:lnTo>
                  <a:lnTo>
                    <a:pt x="16247" y="66299"/>
                  </a:lnTo>
                  <a:lnTo>
                    <a:pt x="17776" y="65731"/>
                  </a:lnTo>
                  <a:lnTo>
                    <a:pt x="22120" y="62455"/>
                  </a:lnTo>
                  <a:lnTo>
                    <a:pt x="30004" y="60338"/>
                  </a:lnTo>
                  <a:lnTo>
                    <a:pt x="49846" y="57874"/>
                  </a:lnTo>
                  <a:lnTo>
                    <a:pt x="60297" y="52573"/>
                  </a:lnTo>
                  <a:lnTo>
                    <a:pt x="77329" y="50090"/>
                  </a:lnTo>
                  <a:lnTo>
                    <a:pt x="84205" y="45085"/>
                  </a:lnTo>
                  <a:lnTo>
                    <a:pt x="95418" y="35497"/>
                  </a:lnTo>
                  <a:lnTo>
                    <a:pt x="107187" y="29928"/>
                  </a:lnTo>
                  <a:lnTo>
                    <a:pt x="114326" y="24308"/>
                  </a:lnTo>
                  <a:lnTo>
                    <a:pt x="115302" y="20894"/>
                  </a:lnTo>
                  <a:lnTo>
                    <a:pt x="115929" y="15358"/>
                  </a:lnTo>
                  <a:lnTo>
                    <a:pt x="108381" y="6426"/>
                  </a:lnTo>
                  <a:lnTo>
                    <a:pt x="105053" y="5670"/>
                  </a:lnTo>
                  <a:lnTo>
                    <a:pt x="102777" y="5468"/>
                  </a:lnTo>
                  <a:lnTo>
                    <a:pt x="97601" y="2599"/>
                  </a:lnTo>
                  <a:lnTo>
                    <a:pt x="94832" y="444"/>
                  </a:lnTo>
                  <a:lnTo>
                    <a:pt x="91994" y="0"/>
                  </a:lnTo>
                  <a:lnTo>
                    <a:pt x="89109" y="696"/>
                  </a:lnTo>
                  <a:lnTo>
                    <a:pt x="83259" y="3123"/>
                  </a:lnTo>
                  <a:lnTo>
                    <a:pt x="68447" y="4810"/>
                  </a:lnTo>
                  <a:lnTo>
                    <a:pt x="66466" y="5887"/>
                  </a:lnTo>
                  <a:lnTo>
                    <a:pt x="65146" y="7598"/>
                  </a:lnTo>
                  <a:lnTo>
                    <a:pt x="64265" y="9730"/>
                  </a:lnTo>
                  <a:lnTo>
                    <a:pt x="62686" y="11152"/>
                  </a:lnTo>
                  <a:lnTo>
                    <a:pt x="53023" y="16079"/>
                  </a:lnTo>
                  <a:lnTo>
                    <a:pt x="23800" y="43797"/>
                  </a:lnTo>
                  <a:lnTo>
                    <a:pt x="20498" y="49730"/>
                  </a:lnTo>
                  <a:lnTo>
                    <a:pt x="18038" y="55674"/>
                  </a:lnTo>
                  <a:lnTo>
                    <a:pt x="3720" y="79663"/>
                  </a:lnTo>
                  <a:lnTo>
                    <a:pt x="732" y="93810"/>
                  </a:lnTo>
                  <a:lnTo>
                    <a:pt x="487" y="96971"/>
                  </a:lnTo>
                  <a:lnTo>
                    <a:pt x="2861" y="103129"/>
                  </a:lnTo>
                  <a:lnTo>
                    <a:pt x="6231" y="109172"/>
                  </a:lnTo>
                  <a:lnTo>
                    <a:pt x="7728" y="115166"/>
                  </a:lnTo>
                  <a:lnTo>
                    <a:pt x="9120" y="117161"/>
                  </a:lnTo>
                  <a:lnTo>
                    <a:pt x="11040" y="118491"/>
                  </a:lnTo>
                  <a:lnTo>
                    <a:pt x="15819" y="119969"/>
                  </a:lnTo>
                  <a:lnTo>
                    <a:pt x="56555" y="121147"/>
                  </a:lnTo>
                  <a:lnTo>
                    <a:pt x="62506" y="118504"/>
                  </a:lnTo>
                  <a:lnTo>
                    <a:pt x="65482" y="116409"/>
                  </a:lnTo>
                  <a:lnTo>
                    <a:pt x="87432" y="110127"/>
                  </a:lnTo>
                  <a:lnTo>
                    <a:pt x="91029" y="107849"/>
                  </a:lnTo>
                  <a:lnTo>
                    <a:pt x="105573" y="104642"/>
                  </a:lnTo>
                  <a:lnTo>
                    <a:pt x="121136" y="102566"/>
                  </a:lnTo>
                  <a:lnTo>
                    <a:pt x="133942" y="943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7" name="SMARTInkShape-113"/>
            <p:cNvSpPr/>
            <p:nvPr/>
          </p:nvSpPr>
          <p:spPr>
            <a:xfrm>
              <a:off x="2366487" y="1884164"/>
              <a:ext cx="26670" cy="212907"/>
            </a:xfrm>
            <a:custGeom>
              <a:avLst/>
              <a:gdLst/>
              <a:ahLst/>
              <a:cxnLst/>
              <a:rect l="0" t="0" r="0" b="0"/>
              <a:pathLst>
                <a:path w="26670" h="212907">
                  <a:moveTo>
                    <a:pt x="26669" y="0"/>
                  </a:moveTo>
                  <a:lnTo>
                    <a:pt x="26669" y="13303"/>
                  </a:lnTo>
                  <a:lnTo>
                    <a:pt x="24023" y="18480"/>
                  </a:lnTo>
                  <a:lnTo>
                    <a:pt x="20532" y="24088"/>
                  </a:lnTo>
                  <a:lnTo>
                    <a:pt x="6764" y="64607"/>
                  </a:lnTo>
                  <a:lnTo>
                    <a:pt x="2940" y="75347"/>
                  </a:lnTo>
                  <a:lnTo>
                    <a:pt x="0" y="117335"/>
                  </a:lnTo>
                  <a:lnTo>
                    <a:pt x="8263" y="158253"/>
                  </a:lnTo>
                  <a:lnTo>
                    <a:pt x="8800" y="199019"/>
                  </a:lnTo>
                  <a:lnTo>
                    <a:pt x="9795" y="201140"/>
                  </a:lnTo>
                  <a:lnTo>
                    <a:pt x="11451" y="202555"/>
                  </a:lnTo>
                  <a:lnTo>
                    <a:pt x="13547" y="203497"/>
                  </a:lnTo>
                  <a:lnTo>
                    <a:pt x="14945" y="205118"/>
                  </a:lnTo>
                  <a:lnTo>
                    <a:pt x="17371" y="212906"/>
                  </a:lnTo>
                  <a:lnTo>
                    <a:pt x="17739"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8" name="SMARTInkShape-114"/>
            <p:cNvSpPr/>
            <p:nvPr/>
          </p:nvSpPr>
          <p:spPr>
            <a:xfrm>
              <a:off x="2348508" y="2000250"/>
              <a:ext cx="142876" cy="17860"/>
            </a:xfrm>
            <a:custGeom>
              <a:avLst/>
              <a:gdLst/>
              <a:ahLst/>
              <a:cxnLst/>
              <a:rect l="0" t="0" r="0" b="0"/>
              <a:pathLst>
                <a:path w="142876" h="17860">
                  <a:moveTo>
                    <a:pt x="0" y="17859"/>
                  </a:moveTo>
                  <a:lnTo>
                    <a:pt x="7688" y="17859"/>
                  </a:lnTo>
                  <a:lnTo>
                    <a:pt x="49406" y="8765"/>
                  </a:lnTo>
                  <a:lnTo>
                    <a:pt x="90825" y="2025"/>
                  </a:lnTo>
                  <a:lnTo>
                    <a:pt x="14287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35" name="SMARTInkShape-Group19"/>
          <p:cNvGrpSpPr/>
          <p:nvPr/>
        </p:nvGrpSpPr>
        <p:grpSpPr>
          <a:xfrm>
            <a:off x="2678908" y="1875234"/>
            <a:ext cx="759022" cy="223243"/>
            <a:chOff x="2678908" y="1875234"/>
            <a:chExt cx="759022" cy="223243"/>
          </a:xfrm>
        </p:grpSpPr>
        <p:sp>
          <p:nvSpPr>
            <p:cNvPr id="30" name="SMARTInkShape-115"/>
            <p:cNvSpPr/>
            <p:nvPr/>
          </p:nvSpPr>
          <p:spPr>
            <a:xfrm>
              <a:off x="2678908" y="1902023"/>
              <a:ext cx="192630" cy="190813"/>
            </a:xfrm>
            <a:custGeom>
              <a:avLst/>
              <a:gdLst/>
              <a:ahLst/>
              <a:cxnLst/>
              <a:rect l="0" t="0" r="0" b="0"/>
              <a:pathLst>
                <a:path w="192630" h="190813">
                  <a:moveTo>
                    <a:pt x="8928" y="0"/>
                  </a:moveTo>
                  <a:lnTo>
                    <a:pt x="1239" y="0"/>
                  </a:lnTo>
                  <a:lnTo>
                    <a:pt x="826" y="992"/>
                  </a:lnTo>
                  <a:lnTo>
                    <a:pt x="12" y="44950"/>
                  </a:lnTo>
                  <a:lnTo>
                    <a:pt x="0" y="88712"/>
                  </a:lnTo>
                  <a:lnTo>
                    <a:pt x="2644" y="131772"/>
                  </a:lnTo>
                  <a:lnTo>
                    <a:pt x="8560" y="176209"/>
                  </a:lnTo>
                  <a:lnTo>
                    <a:pt x="8895" y="186531"/>
                  </a:lnTo>
                  <a:lnTo>
                    <a:pt x="13659" y="182489"/>
                  </a:lnTo>
                  <a:lnTo>
                    <a:pt x="29918" y="141650"/>
                  </a:lnTo>
                  <a:lnTo>
                    <a:pt x="37599" y="105133"/>
                  </a:lnTo>
                  <a:lnTo>
                    <a:pt x="45703" y="64226"/>
                  </a:lnTo>
                  <a:lnTo>
                    <a:pt x="56645" y="48906"/>
                  </a:lnTo>
                  <a:lnTo>
                    <a:pt x="61762" y="34224"/>
                  </a:lnTo>
                  <a:lnTo>
                    <a:pt x="63994" y="31746"/>
                  </a:lnTo>
                  <a:lnTo>
                    <a:pt x="69120" y="28992"/>
                  </a:lnTo>
                  <a:lnTo>
                    <a:pt x="74706" y="27769"/>
                  </a:lnTo>
                  <a:lnTo>
                    <a:pt x="76593" y="29427"/>
                  </a:lnTo>
                  <a:lnTo>
                    <a:pt x="78689" y="36560"/>
                  </a:lnTo>
                  <a:lnTo>
                    <a:pt x="82790" y="75370"/>
                  </a:lnTo>
                  <a:lnTo>
                    <a:pt x="95568" y="118221"/>
                  </a:lnTo>
                  <a:lnTo>
                    <a:pt x="110173" y="161016"/>
                  </a:lnTo>
                  <a:lnTo>
                    <a:pt x="122045" y="182251"/>
                  </a:lnTo>
                  <a:lnTo>
                    <a:pt x="127994" y="189480"/>
                  </a:lnTo>
                  <a:lnTo>
                    <a:pt x="131962" y="190812"/>
                  </a:lnTo>
                  <a:lnTo>
                    <a:pt x="141662" y="189647"/>
                  </a:lnTo>
                  <a:lnTo>
                    <a:pt x="153538" y="183412"/>
                  </a:lnTo>
                  <a:lnTo>
                    <a:pt x="168082" y="170541"/>
                  </a:lnTo>
                  <a:lnTo>
                    <a:pt x="180218" y="149419"/>
                  </a:lnTo>
                  <a:lnTo>
                    <a:pt x="186079" y="110470"/>
                  </a:lnTo>
                  <a:lnTo>
                    <a:pt x="187332" y="70502"/>
                  </a:lnTo>
                  <a:lnTo>
                    <a:pt x="192629" y="37519"/>
                  </a:lnTo>
                  <a:lnTo>
                    <a:pt x="187521"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1" name="SMARTInkShape-116"/>
            <p:cNvSpPr/>
            <p:nvPr/>
          </p:nvSpPr>
          <p:spPr>
            <a:xfrm>
              <a:off x="2928937" y="1956168"/>
              <a:ext cx="89298" cy="128341"/>
            </a:xfrm>
            <a:custGeom>
              <a:avLst/>
              <a:gdLst/>
              <a:ahLst/>
              <a:cxnLst/>
              <a:rect l="0" t="0" r="0" b="0"/>
              <a:pathLst>
                <a:path w="89298" h="128341">
                  <a:moveTo>
                    <a:pt x="0" y="88730"/>
                  </a:moveTo>
                  <a:lnTo>
                    <a:pt x="16782" y="81662"/>
                  </a:lnTo>
                  <a:lnTo>
                    <a:pt x="20118" y="81042"/>
                  </a:lnTo>
                  <a:lnTo>
                    <a:pt x="26470" y="77706"/>
                  </a:lnTo>
                  <a:lnTo>
                    <a:pt x="32601" y="71925"/>
                  </a:lnTo>
                  <a:lnTo>
                    <a:pt x="56550" y="29008"/>
                  </a:lnTo>
                  <a:lnTo>
                    <a:pt x="61331" y="12478"/>
                  </a:lnTo>
                  <a:lnTo>
                    <a:pt x="62353" y="1347"/>
                  </a:lnTo>
                  <a:lnTo>
                    <a:pt x="61413" y="709"/>
                  </a:lnTo>
                  <a:lnTo>
                    <a:pt x="57722" y="0"/>
                  </a:lnTo>
                  <a:lnTo>
                    <a:pt x="52774" y="2331"/>
                  </a:lnTo>
                  <a:lnTo>
                    <a:pt x="50066" y="4342"/>
                  </a:lnTo>
                  <a:lnTo>
                    <a:pt x="18453" y="45719"/>
                  </a:lnTo>
                  <a:lnTo>
                    <a:pt x="5444" y="88946"/>
                  </a:lnTo>
                  <a:lnTo>
                    <a:pt x="5066" y="104040"/>
                  </a:lnTo>
                  <a:lnTo>
                    <a:pt x="6354" y="110843"/>
                  </a:lnTo>
                  <a:lnTo>
                    <a:pt x="9197" y="115378"/>
                  </a:lnTo>
                  <a:lnTo>
                    <a:pt x="13077" y="118402"/>
                  </a:lnTo>
                  <a:lnTo>
                    <a:pt x="33561" y="127995"/>
                  </a:lnTo>
                  <a:lnTo>
                    <a:pt x="47658" y="128340"/>
                  </a:lnTo>
                  <a:lnTo>
                    <a:pt x="89297" y="1155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2" name="SMARTInkShape-117"/>
            <p:cNvSpPr/>
            <p:nvPr/>
          </p:nvSpPr>
          <p:spPr>
            <a:xfrm>
              <a:off x="3071812" y="1893094"/>
              <a:ext cx="35720" cy="196454"/>
            </a:xfrm>
            <a:custGeom>
              <a:avLst/>
              <a:gdLst/>
              <a:ahLst/>
              <a:cxnLst/>
              <a:rect l="0" t="0" r="0" b="0"/>
              <a:pathLst>
                <a:path w="35720" h="196454">
                  <a:moveTo>
                    <a:pt x="0" y="0"/>
                  </a:moveTo>
                  <a:lnTo>
                    <a:pt x="4741" y="0"/>
                  </a:lnTo>
                  <a:lnTo>
                    <a:pt x="9714" y="2646"/>
                  </a:lnTo>
                  <a:lnTo>
                    <a:pt x="12429" y="4740"/>
                  </a:lnTo>
                  <a:lnTo>
                    <a:pt x="15446" y="12359"/>
                  </a:lnTo>
                  <a:lnTo>
                    <a:pt x="23679" y="47268"/>
                  </a:lnTo>
                  <a:lnTo>
                    <a:pt x="26175" y="90402"/>
                  </a:lnTo>
                  <a:lnTo>
                    <a:pt x="26668" y="127659"/>
                  </a:lnTo>
                  <a:lnTo>
                    <a:pt x="26766" y="166401"/>
                  </a:lnTo>
                  <a:lnTo>
                    <a:pt x="27775" y="186666"/>
                  </a:lnTo>
                  <a:lnTo>
                    <a:pt x="35719"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3" name="SMARTInkShape-118"/>
            <p:cNvSpPr/>
            <p:nvPr/>
          </p:nvSpPr>
          <p:spPr>
            <a:xfrm>
              <a:off x="3152179" y="1964531"/>
              <a:ext cx="71439" cy="116087"/>
            </a:xfrm>
            <a:custGeom>
              <a:avLst/>
              <a:gdLst/>
              <a:ahLst/>
              <a:cxnLst/>
              <a:rect l="0" t="0" r="0" b="0"/>
              <a:pathLst>
                <a:path w="71439" h="116087">
                  <a:moveTo>
                    <a:pt x="71438" y="0"/>
                  </a:moveTo>
                  <a:lnTo>
                    <a:pt x="57180" y="992"/>
                  </a:lnTo>
                  <a:lnTo>
                    <a:pt x="24599" y="15231"/>
                  </a:lnTo>
                  <a:lnTo>
                    <a:pt x="6449" y="29812"/>
                  </a:lnTo>
                  <a:lnTo>
                    <a:pt x="6284" y="32773"/>
                  </a:lnTo>
                  <a:lnTo>
                    <a:pt x="8158" y="35739"/>
                  </a:lnTo>
                  <a:lnTo>
                    <a:pt x="25425" y="47629"/>
                  </a:lnTo>
                  <a:lnTo>
                    <a:pt x="59673" y="65485"/>
                  </a:lnTo>
                  <a:lnTo>
                    <a:pt x="63595" y="69453"/>
                  </a:lnTo>
                  <a:lnTo>
                    <a:pt x="67952" y="79155"/>
                  </a:lnTo>
                  <a:lnTo>
                    <a:pt x="70405" y="91032"/>
                  </a:lnTo>
                  <a:lnTo>
                    <a:pt x="68333" y="97675"/>
                  </a:lnTo>
                  <a:lnTo>
                    <a:pt x="66391" y="100836"/>
                  </a:lnTo>
                  <a:lnTo>
                    <a:pt x="49437" y="110024"/>
                  </a:lnTo>
                  <a:lnTo>
                    <a:pt x="30308" y="114889"/>
                  </a:lnTo>
                  <a:lnTo>
                    <a:pt x="0"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4" name="SMARTInkShape-119"/>
            <p:cNvSpPr/>
            <p:nvPr/>
          </p:nvSpPr>
          <p:spPr>
            <a:xfrm>
              <a:off x="3286244" y="1875234"/>
              <a:ext cx="151686" cy="223243"/>
            </a:xfrm>
            <a:custGeom>
              <a:avLst/>
              <a:gdLst/>
              <a:ahLst/>
              <a:cxnLst/>
              <a:rect l="0" t="0" r="0" b="0"/>
              <a:pathLst>
                <a:path w="151686" h="223243">
                  <a:moveTo>
                    <a:pt x="26670" y="0"/>
                  </a:moveTo>
                  <a:lnTo>
                    <a:pt x="25677" y="23353"/>
                  </a:lnTo>
                  <a:lnTo>
                    <a:pt x="19602" y="62601"/>
                  </a:lnTo>
                  <a:lnTo>
                    <a:pt x="15646" y="107184"/>
                  </a:lnTo>
                  <a:lnTo>
                    <a:pt x="10836" y="143876"/>
                  </a:lnTo>
                  <a:lnTo>
                    <a:pt x="2941" y="185671"/>
                  </a:lnTo>
                  <a:lnTo>
                    <a:pt x="284" y="202591"/>
                  </a:lnTo>
                  <a:lnTo>
                    <a:pt x="150" y="202530"/>
                  </a:lnTo>
                  <a:lnTo>
                    <a:pt x="0" y="199815"/>
                  </a:lnTo>
                  <a:lnTo>
                    <a:pt x="8025" y="181867"/>
                  </a:lnTo>
                  <a:lnTo>
                    <a:pt x="37764" y="141466"/>
                  </a:lnTo>
                  <a:lnTo>
                    <a:pt x="47476" y="132327"/>
                  </a:lnTo>
                  <a:lnTo>
                    <a:pt x="74450" y="121238"/>
                  </a:lnTo>
                  <a:lnTo>
                    <a:pt x="87924" y="121022"/>
                  </a:lnTo>
                  <a:lnTo>
                    <a:pt x="99535" y="124233"/>
                  </a:lnTo>
                  <a:lnTo>
                    <a:pt x="108002" y="128968"/>
                  </a:lnTo>
                  <a:lnTo>
                    <a:pt x="115072" y="139671"/>
                  </a:lnTo>
                  <a:lnTo>
                    <a:pt x="131102" y="182735"/>
                  </a:lnTo>
                  <a:lnTo>
                    <a:pt x="138028" y="203224"/>
                  </a:lnTo>
                  <a:lnTo>
                    <a:pt x="151685"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36" name="SMARTInkShape-120"/>
          <p:cNvSpPr/>
          <p:nvPr/>
        </p:nvSpPr>
        <p:spPr>
          <a:xfrm>
            <a:off x="5331023" y="1982390"/>
            <a:ext cx="1830573" cy="491116"/>
          </a:xfrm>
          <a:custGeom>
            <a:avLst/>
            <a:gdLst/>
            <a:ahLst/>
            <a:cxnLst/>
            <a:rect l="0" t="0" r="0" b="0"/>
            <a:pathLst>
              <a:path w="1830573" h="491116">
                <a:moveTo>
                  <a:pt x="508991" y="0"/>
                </a:moveTo>
                <a:lnTo>
                  <a:pt x="476373" y="993"/>
                </a:lnTo>
                <a:lnTo>
                  <a:pt x="433490" y="8378"/>
                </a:lnTo>
                <a:lnTo>
                  <a:pt x="391379" y="14994"/>
                </a:lnTo>
                <a:lnTo>
                  <a:pt x="352660" y="17294"/>
                </a:lnTo>
                <a:lnTo>
                  <a:pt x="315834" y="22489"/>
                </a:lnTo>
                <a:lnTo>
                  <a:pt x="272326" y="25940"/>
                </a:lnTo>
                <a:lnTo>
                  <a:pt x="231384" y="31418"/>
                </a:lnTo>
                <a:lnTo>
                  <a:pt x="190161" y="34870"/>
                </a:lnTo>
                <a:lnTo>
                  <a:pt x="147443" y="35645"/>
                </a:lnTo>
                <a:lnTo>
                  <a:pt x="107844" y="35713"/>
                </a:lnTo>
                <a:lnTo>
                  <a:pt x="65221" y="35719"/>
                </a:lnTo>
                <a:lnTo>
                  <a:pt x="56107" y="33073"/>
                </a:lnTo>
                <a:lnTo>
                  <a:pt x="47757" y="29582"/>
                </a:lnTo>
                <a:lnTo>
                  <a:pt x="22325" y="26822"/>
                </a:lnTo>
                <a:lnTo>
                  <a:pt x="20838" y="28796"/>
                </a:lnTo>
                <a:lnTo>
                  <a:pt x="10206" y="69289"/>
                </a:lnTo>
                <a:lnTo>
                  <a:pt x="903" y="112147"/>
                </a:lnTo>
                <a:lnTo>
                  <a:pt x="79" y="154150"/>
                </a:lnTo>
                <a:lnTo>
                  <a:pt x="16" y="192213"/>
                </a:lnTo>
                <a:lnTo>
                  <a:pt x="2" y="233782"/>
                </a:lnTo>
                <a:lnTo>
                  <a:pt x="0" y="272435"/>
                </a:lnTo>
                <a:lnTo>
                  <a:pt x="2646" y="296027"/>
                </a:lnTo>
                <a:lnTo>
                  <a:pt x="8102" y="337522"/>
                </a:lnTo>
                <a:lnTo>
                  <a:pt x="14994" y="375726"/>
                </a:lnTo>
                <a:lnTo>
                  <a:pt x="18001" y="394210"/>
                </a:lnTo>
                <a:lnTo>
                  <a:pt x="28834" y="419424"/>
                </a:lnTo>
                <a:lnTo>
                  <a:pt x="32659" y="425528"/>
                </a:lnTo>
                <a:lnTo>
                  <a:pt x="34359" y="431548"/>
                </a:lnTo>
                <a:lnTo>
                  <a:pt x="35804" y="433551"/>
                </a:lnTo>
                <a:lnTo>
                  <a:pt x="37761" y="434886"/>
                </a:lnTo>
                <a:lnTo>
                  <a:pt x="45253" y="436764"/>
                </a:lnTo>
                <a:lnTo>
                  <a:pt x="85110" y="437546"/>
                </a:lnTo>
                <a:lnTo>
                  <a:pt x="118225" y="438547"/>
                </a:lnTo>
                <a:lnTo>
                  <a:pt x="131823" y="443692"/>
                </a:lnTo>
                <a:lnTo>
                  <a:pt x="153822" y="444665"/>
                </a:lnTo>
                <a:lnTo>
                  <a:pt x="196719" y="438688"/>
                </a:lnTo>
                <a:lnTo>
                  <a:pt x="220943" y="438771"/>
                </a:lnTo>
                <a:lnTo>
                  <a:pt x="258213" y="444667"/>
                </a:lnTo>
                <a:lnTo>
                  <a:pt x="298366" y="446245"/>
                </a:lnTo>
                <a:lnTo>
                  <a:pt x="340644" y="446438"/>
                </a:lnTo>
                <a:lnTo>
                  <a:pt x="375438" y="446471"/>
                </a:lnTo>
                <a:lnTo>
                  <a:pt x="405590" y="449127"/>
                </a:lnTo>
                <a:lnTo>
                  <a:pt x="447777" y="454172"/>
                </a:lnTo>
                <a:lnTo>
                  <a:pt x="489421" y="455046"/>
                </a:lnTo>
                <a:lnTo>
                  <a:pt x="529527" y="455342"/>
                </a:lnTo>
                <a:lnTo>
                  <a:pt x="568104" y="455393"/>
                </a:lnTo>
                <a:lnTo>
                  <a:pt x="608968" y="455408"/>
                </a:lnTo>
                <a:lnTo>
                  <a:pt x="642795" y="455413"/>
                </a:lnTo>
                <a:lnTo>
                  <a:pt x="683354" y="455414"/>
                </a:lnTo>
                <a:lnTo>
                  <a:pt x="724807" y="455414"/>
                </a:lnTo>
                <a:lnTo>
                  <a:pt x="759799" y="455414"/>
                </a:lnTo>
                <a:lnTo>
                  <a:pt x="790127" y="455414"/>
                </a:lnTo>
                <a:lnTo>
                  <a:pt x="820803" y="455414"/>
                </a:lnTo>
                <a:lnTo>
                  <a:pt x="850973" y="454422"/>
                </a:lnTo>
                <a:lnTo>
                  <a:pt x="893864" y="449278"/>
                </a:lnTo>
                <a:lnTo>
                  <a:pt x="928291" y="447312"/>
                </a:lnTo>
                <a:lnTo>
                  <a:pt x="970021" y="446730"/>
                </a:lnTo>
                <a:lnTo>
                  <a:pt x="1002620" y="446594"/>
                </a:lnTo>
                <a:lnTo>
                  <a:pt x="1040221" y="446517"/>
                </a:lnTo>
                <a:lnTo>
                  <a:pt x="1084435" y="446494"/>
                </a:lnTo>
                <a:lnTo>
                  <a:pt x="1117962" y="446489"/>
                </a:lnTo>
                <a:lnTo>
                  <a:pt x="1162370" y="446486"/>
                </a:lnTo>
                <a:lnTo>
                  <a:pt x="1204042" y="451226"/>
                </a:lnTo>
                <a:lnTo>
                  <a:pt x="1243914" y="454587"/>
                </a:lnTo>
                <a:lnTo>
                  <a:pt x="1273179" y="455047"/>
                </a:lnTo>
                <a:lnTo>
                  <a:pt x="1306028" y="455251"/>
                </a:lnTo>
                <a:lnTo>
                  <a:pt x="1350055" y="455366"/>
                </a:lnTo>
                <a:lnTo>
                  <a:pt x="1391598" y="460145"/>
                </a:lnTo>
                <a:lnTo>
                  <a:pt x="1435715" y="466437"/>
                </a:lnTo>
                <a:lnTo>
                  <a:pt x="1480176" y="471923"/>
                </a:lnTo>
                <a:lnTo>
                  <a:pt x="1517960" y="472874"/>
                </a:lnTo>
                <a:lnTo>
                  <a:pt x="1560576" y="477896"/>
                </a:lnTo>
                <a:lnTo>
                  <a:pt x="1604621" y="485668"/>
                </a:lnTo>
                <a:lnTo>
                  <a:pt x="1639610" y="489514"/>
                </a:lnTo>
                <a:lnTo>
                  <a:pt x="1673570" y="490654"/>
                </a:lnTo>
                <a:lnTo>
                  <a:pt x="1708767" y="490991"/>
                </a:lnTo>
                <a:lnTo>
                  <a:pt x="1751325" y="491115"/>
                </a:lnTo>
                <a:lnTo>
                  <a:pt x="1793028" y="490139"/>
                </a:lnTo>
                <a:lnTo>
                  <a:pt x="1817996" y="482039"/>
                </a:lnTo>
                <a:lnTo>
                  <a:pt x="1824329" y="477831"/>
                </a:lnTo>
                <a:lnTo>
                  <a:pt x="1827805" y="472653"/>
                </a:lnTo>
                <a:lnTo>
                  <a:pt x="1830037" y="465986"/>
                </a:lnTo>
                <a:lnTo>
                  <a:pt x="1830572" y="427146"/>
                </a:lnTo>
                <a:lnTo>
                  <a:pt x="1815354" y="388677"/>
                </a:lnTo>
                <a:lnTo>
                  <a:pt x="1806374" y="358999"/>
                </a:lnTo>
                <a:lnTo>
                  <a:pt x="1803144" y="319539"/>
                </a:lnTo>
                <a:lnTo>
                  <a:pt x="1796154" y="278490"/>
                </a:lnTo>
                <a:lnTo>
                  <a:pt x="1795121" y="242461"/>
                </a:lnTo>
                <a:lnTo>
                  <a:pt x="1795882" y="200909"/>
                </a:lnTo>
                <a:lnTo>
                  <a:pt x="1800018" y="184104"/>
                </a:lnTo>
                <a:lnTo>
                  <a:pt x="1797818" y="172444"/>
                </a:lnTo>
                <a:lnTo>
                  <a:pt x="1791002" y="159464"/>
                </a:lnTo>
                <a:lnTo>
                  <a:pt x="1773953" y="140049"/>
                </a:lnTo>
                <a:lnTo>
                  <a:pt x="1768044" y="136658"/>
                </a:lnTo>
                <a:lnTo>
                  <a:pt x="1756165" y="134482"/>
                </a:lnTo>
                <a:lnTo>
                  <a:pt x="1735151" y="135044"/>
                </a:lnTo>
                <a:lnTo>
                  <a:pt x="1697486" y="141035"/>
                </a:lnTo>
                <a:lnTo>
                  <a:pt x="1657248" y="142633"/>
                </a:lnTo>
                <a:lnTo>
                  <a:pt x="1614959" y="142828"/>
                </a:lnTo>
                <a:lnTo>
                  <a:pt x="1585457" y="140216"/>
                </a:lnTo>
                <a:lnTo>
                  <a:pt x="1548230" y="135184"/>
                </a:lnTo>
                <a:lnTo>
                  <a:pt x="1510780" y="128053"/>
                </a:lnTo>
                <a:lnTo>
                  <a:pt x="1472245" y="120676"/>
                </a:lnTo>
                <a:lnTo>
                  <a:pt x="1436787" y="112706"/>
                </a:lnTo>
                <a:lnTo>
                  <a:pt x="1395611" y="101124"/>
                </a:lnTo>
                <a:lnTo>
                  <a:pt x="1356280" y="86310"/>
                </a:lnTo>
                <a:lnTo>
                  <a:pt x="1320398" y="80549"/>
                </a:lnTo>
                <a:lnTo>
                  <a:pt x="1285630" y="73587"/>
                </a:lnTo>
                <a:lnTo>
                  <a:pt x="1255008" y="68093"/>
                </a:lnTo>
                <a:lnTo>
                  <a:pt x="1213781" y="64163"/>
                </a:lnTo>
                <a:lnTo>
                  <a:pt x="1170431" y="56698"/>
                </a:lnTo>
                <a:lnTo>
                  <a:pt x="1134372" y="53511"/>
                </a:lnTo>
                <a:lnTo>
                  <a:pt x="1103446" y="49249"/>
                </a:lnTo>
                <a:lnTo>
                  <a:pt x="1062048" y="46012"/>
                </a:lnTo>
                <a:lnTo>
                  <a:pt x="1019633" y="43926"/>
                </a:lnTo>
                <a:lnTo>
                  <a:pt x="987715" y="38592"/>
                </a:lnTo>
                <a:lnTo>
                  <a:pt x="954592" y="36996"/>
                </a:lnTo>
                <a:lnTo>
                  <a:pt x="919364" y="36287"/>
                </a:lnTo>
                <a:lnTo>
                  <a:pt x="885849" y="35971"/>
                </a:lnTo>
                <a:lnTo>
                  <a:pt x="845660" y="35794"/>
                </a:lnTo>
                <a:lnTo>
                  <a:pt x="804910" y="33088"/>
                </a:lnTo>
                <a:lnTo>
                  <a:pt x="769312" y="28656"/>
                </a:lnTo>
                <a:lnTo>
                  <a:pt x="737799" y="26627"/>
                </a:lnTo>
                <a:lnTo>
                  <a:pt x="703949" y="22418"/>
                </a:lnTo>
                <a:lnTo>
                  <a:pt x="670386" y="19210"/>
                </a:lnTo>
                <a:lnTo>
                  <a:pt x="628911" y="13520"/>
                </a:lnTo>
                <a:lnTo>
                  <a:pt x="598670" y="10970"/>
                </a:lnTo>
                <a:lnTo>
                  <a:pt x="561691" y="9535"/>
                </a:lnTo>
                <a:lnTo>
                  <a:pt x="527583" y="11755"/>
                </a:lnTo>
                <a:lnTo>
                  <a:pt x="496419" y="16139"/>
                </a:lnTo>
                <a:lnTo>
                  <a:pt x="462725" y="21394"/>
                </a:lnTo>
                <a:lnTo>
                  <a:pt x="427906" y="27038"/>
                </a:lnTo>
                <a:lnTo>
                  <a:pt x="385418" y="35793"/>
                </a:lnTo>
                <a:lnTo>
                  <a:pt x="321469" y="446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Irish Population</a:t>
            </a:r>
            <a:endParaRPr lang="en-CA" dirty="0"/>
          </a:p>
        </p:txBody>
      </p:sp>
      <p:sp>
        <p:nvSpPr>
          <p:cNvPr id="3" name="Content Placeholder 2"/>
          <p:cNvSpPr>
            <a:spLocks noGrp="1"/>
          </p:cNvSpPr>
          <p:nvPr>
            <p:ph idx="1"/>
          </p:nvPr>
        </p:nvSpPr>
        <p:spPr>
          <a:xfrm>
            <a:off x="457200" y="1396536"/>
            <a:ext cx="8229600" cy="5200815"/>
          </a:xfrm>
        </p:spPr>
        <p:txBody>
          <a:bodyPr>
            <a:normAutofit fontScale="85000" lnSpcReduction="20000"/>
          </a:bodyPr>
          <a:lstStyle/>
          <a:p>
            <a:r>
              <a:rPr lang="en-CA" dirty="0" smtClean="0"/>
              <a:t>Between 1815 and 1850, a large wave of new Irish immigrants came to BNA, but their life was not easy:</a:t>
            </a:r>
          </a:p>
          <a:p>
            <a:endParaRPr lang="en-CA" dirty="0" smtClean="0"/>
          </a:p>
          <a:p>
            <a:r>
              <a:rPr lang="en-CA" dirty="0" smtClean="0"/>
              <a:t>English settlers already had </a:t>
            </a:r>
            <a:r>
              <a:rPr lang="en-CA" i="1" u="sng" dirty="0" smtClean="0"/>
              <a:t>prejudices</a:t>
            </a:r>
            <a:r>
              <a:rPr lang="en-CA" dirty="0" smtClean="0"/>
              <a:t> against the Irish due to a long history in Europe of </a:t>
            </a:r>
            <a:r>
              <a:rPr lang="en-CA" i="1" u="sng" dirty="0" smtClean="0"/>
              <a:t>discrimination</a:t>
            </a:r>
            <a:r>
              <a:rPr lang="en-CA" dirty="0" smtClean="0"/>
              <a:t>. </a:t>
            </a:r>
          </a:p>
          <a:p>
            <a:endParaRPr lang="en-CA" dirty="0" smtClean="0"/>
          </a:p>
          <a:p>
            <a:pPr>
              <a:buNone/>
            </a:pPr>
            <a:r>
              <a:rPr lang="en-CA" b="1" u="sng" dirty="0" smtClean="0"/>
              <a:t>Prejudice</a:t>
            </a:r>
            <a:r>
              <a:rPr lang="en-CA" dirty="0" smtClean="0"/>
              <a:t> – A negative thought against a group of people. </a:t>
            </a:r>
          </a:p>
          <a:p>
            <a:pPr>
              <a:buNone/>
            </a:pPr>
            <a:endParaRPr lang="en-CA" b="1" u="sng" dirty="0" smtClean="0"/>
          </a:p>
          <a:p>
            <a:pPr>
              <a:buNone/>
            </a:pPr>
            <a:r>
              <a:rPr lang="en-CA" b="1" u="sng" dirty="0" smtClean="0"/>
              <a:t>Discrimination</a:t>
            </a:r>
            <a:r>
              <a:rPr lang="en-CA" dirty="0" smtClean="0"/>
              <a:t> – Negative treatment of a group of people because of a prejudice.</a:t>
            </a:r>
          </a:p>
          <a:p>
            <a:pPr>
              <a:buNone/>
            </a:pPr>
            <a:endParaRPr lang="en-CA" dirty="0" smtClean="0"/>
          </a:p>
          <a:p>
            <a:pPr>
              <a:buNone/>
            </a:pPr>
            <a:r>
              <a:rPr lang="en-CA" dirty="0" smtClean="0"/>
              <a:t>Read p. 82 &amp; 83</a:t>
            </a:r>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French Population</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Most French descendants lived in Canada East. But quite a lot lived in </a:t>
            </a:r>
            <a:r>
              <a:rPr lang="en-CA" b="1" u="sng" dirty="0" smtClean="0"/>
              <a:t>Acadia</a:t>
            </a:r>
            <a:r>
              <a:rPr lang="en-CA" dirty="0" smtClean="0"/>
              <a:t> (</a:t>
            </a:r>
            <a:r>
              <a:rPr lang="en-CA" i="1" dirty="0" err="1" smtClean="0"/>
              <a:t>Acadie</a:t>
            </a:r>
            <a:r>
              <a:rPr lang="en-CA" dirty="0" smtClean="0"/>
              <a:t>)- the maritime regions and the west coast of Newfoundland.  </a:t>
            </a:r>
          </a:p>
          <a:p>
            <a:endParaRPr lang="en-CA" dirty="0" smtClean="0"/>
          </a:p>
          <a:p>
            <a:pPr>
              <a:buNone/>
            </a:pPr>
            <a:r>
              <a:rPr lang="en-CA" b="1" u="sng" dirty="0" smtClean="0"/>
              <a:t>Canada East</a:t>
            </a:r>
          </a:p>
          <a:p>
            <a:pPr>
              <a:buNone/>
            </a:pPr>
            <a:r>
              <a:rPr lang="en-CA" dirty="0" smtClean="0"/>
              <a:t>	- Because Montreal was a huge economic centre, some French were considered elite. However, most French settlers worked as farmers in rural parts of Canada East, and they called themselves des </a:t>
            </a:r>
            <a:r>
              <a:rPr lang="en-CA" b="1" u="sng" dirty="0" smtClean="0"/>
              <a:t>habitants</a:t>
            </a:r>
            <a:endParaRPr lang="en-CA" dirty="0"/>
          </a:p>
        </p:txBody>
      </p:sp>
      <p:sp>
        <p:nvSpPr>
          <p:cNvPr id="4" name="TextBox 3"/>
          <p:cNvSpPr txBox="1"/>
          <p:nvPr/>
        </p:nvSpPr>
        <p:spPr>
          <a:xfrm>
            <a:off x="2519772" y="5778512"/>
            <a:ext cx="4104456" cy="646331"/>
          </a:xfrm>
          <a:prstGeom prst="rect">
            <a:avLst/>
          </a:prstGeom>
          <a:noFill/>
        </p:spPr>
        <p:txBody>
          <a:bodyPr wrap="square" rtlCol="0">
            <a:spAutoFit/>
          </a:bodyPr>
          <a:lstStyle/>
          <a:p>
            <a:r>
              <a:rPr lang="en-CA" dirty="0" smtClean="0"/>
              <a:t>What  are the Montreal </a:t>
            </a:r>
            <a:r>
              <a:rPr lang="en-CA" dirty="0" err="1" smtClean="0"/>
              <a:t>Canadiens</a:t>
            </a:r>
            <a:r>
              <a:rPr lang="en-CA" dirty="0" smtClean="0"/>
              <a:t> known as? Why?</a:t>
            </a:r>
            <a:endParaRPr lang="en-CA" dirty="0"/>
          </a:p>
        </p:txBody>
      </p:sp>
      <p:pic>
        <p:nvPicPr>
          <p:cNvPr id="1028" name="Picture 4" descr="Image result for canadiens jerse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2704" y="5384898"/>
            <a:ext cx="864096" cy="1037320"/>
          </a:xfrm>
          <a:prstGeom prst="rect">
            <a:avLst/>
          </a:prstGeom>
          <a:noFill/>
          <a:extLst>
            <a:ext uri="{909E8E84-426E-40DD-AFC4-6F175D3DCCD1}">
              <a14:hiddenFill xmlns:a14="http://schemas.microsoft.com/office/drawing/2010/main">
                <a:solidFill>
                  <a:srgbClr val="FFFFFF"/>
                </a:solidFill>
              </a14:hiddenFill>
            </a:ext>
          </a:extLst>
        </p:spPr>
      </p:pic>
      <p:grpSp>
        <p:nvGrpSpPr>
          <p:cNvPr id="1050" name="SMARTInkShape-Group25"/>
          <p:cNvGrpSpPr/>
          <p:nvPr/>
        </p:nvGrpSpPr>
        <p:grpSpPr>
          <a:xfrm>
            <a:off x="7816969" y="3327453"/>
            <a:ext cx="853758" cy="1448567"/>
            <a:chOff x="7816969" y="3327453"/>
            <a:chExt cx="853758" cy="1448567"/>
          </a:xfrm>
        </p:grpSpPr>
        <p:sp>
          <p:nvSpPr>
            <p:cNvPr id="1032" name="SMARTInkShape-213"/>
            <p:cNvSpPr/>
            <p:nvPr/>
          </p:nvSpPr>
          <p:spPr>
            <a:xfrm>
              <a:off x="7816969" y="3357562"/>
              <a:ext cx="125097" cy="155368"/>
            </a:xfrm>
            <a:custGeom>
              <a:avLst/>
              <a:gdLst/>
              <a:ahLst/>
              <a:cxnLst/>
              <a:rect l="0" t="0" r="0" b="0"/>
              <a:pathLst>
                <a:path w="125097" h="155368">
                  <a:moveTo>
                    <a:pt x="112593" y="0"/>
                  </a:moveTo>
                  <a:lnTo>
                    <a:pt x="80793" y="993"/>
                  </a:lnTo>
                  <a:lnTo>
                    <a:pt x="65358" y="7130"/>
                  </a:lnTo>
                  <a:lnTo>
                    <a:pt x="42812" y="25731"/>
                  </a:lnTo>
                  <a:lnTo>
                    <a:pt x="14193" y="63545"/>
                  </a:lnTo>
                  <a:lnTo>
                    <a:pt x="1747" y="84313"/>
                  </a:lnTo>
                  <a:lnTo>
                    <a:pt x="0" y="88951"/>
                  </a:lnTo>
                  <a:lnTo>
                    <a:pt x="706" y="102042"/>
                  </a:lnTo>
                  <a:lnTo>
                    <a:pt x="9242" y="129959"/>
                  </a:lnTo>
                  <a:lnTo>
                    <a:pt x="17589" y="143789"/>
                  </a:lnTo>
                  <a:lnTo>
                    <a:pt x="31086" y="154171"/>
                  </a:lnTo>
                  <a:lnTo>
                    <a:pt x="36427" y="155367"/>
                  </a:lnTo>
                  <a:lnTo>
                    <a:pt x="47653" y="154049"/>
                  </a:lnTo>
                  <a:lnTo>
                    <a:pt x="60389" y="147729"/>
                  </a:lnTo>
                  <a:lnTo>
                    <a:pt x="96973" y="104595"/>
                  </a:lnTo>
                  <a:lnTo>
                    <a:pt x="121305" y="66955"/>
                  </a:lnTo>
                  <a:lnTo>
                    <a:pt x="124355" y="59519"/>
                  </a:lnTo>
                  <a:lnTo>
                    <a:pt x="125096" y="43320"/>
                  </a:lnTo>
                  <a:lnTo>
                    <a:pt x="123905" y="34834"/>
                  </a:lnTo>
                  <a:lnTo>
                    <a:pt x="117290" y="22758"/>
                  </a:lnTo>
                  <a:lnTo>
                    <a:pt x="112748" y="18149"/>
                  </a:lnTo>
                  <a:lnTo>
                    <a:pt x="102410" y="13027"/>
                  </a:lnTo>
                  <a:lnTo>
                    <a:pt x="59015"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33" name="SMARTInkShape-214"/>
            <p:cNvSpPr/>
            <p:nvPr/>
          </p:nvSpPr>
          <p:spPr>
            <a:xfrm>
              <a:off x="7938686" y="3327453"/>
              <a:ext cx="205189" cy="235253"/>
            </a:xfrm>
            <a:custGeom>
              <a:avLst/>
              <a:gdLst/>
              <a:ahLst/>
              <a:cxnLst/>
              <a:rect l="0" t="0" r="0" b="0"/>
              <a:pathLst>
                <a:path w="205189" h="235253">
                  <a:moveTo>
                    <a:pt x="98032" y="47968"/>
                  </a:moveTo>
                  <a:lnTo>
                    <a:pt x="93293" y="57449"/>
                  </a:lnTo>
                  <a:lnTo>
                    <a:pt x="84730" y="97639"/>
                  </a:lnTo>
                  <a:lnTo>
                    <a:pt x="65824" y="136457"/>
                  </a:lnTo>
                  <a:lnTo>
                    <a:pt x="39746" y="177051"/>
                  </a:lnTo>
                  <a:lnTo>
                    <a:pt x="10968" y="221628"/>
                  </a:lnTo>
                  <a:lnTo>
                    <a:pt x="0" y="235252"/>
                  </a:lnTo>
                  <a:lnTo>
                    <a:pt x="5981" y="221187"/>
                  </a:lnTo>
                  <a:lnTo>
                    <a:pt x="10478" y="186665"/>
                  </a:lnTo>
                  <a:lnTo>
                    <a:pt x="28821" y="145645"/>
                  </a:lnTo>
                  <a:lnTo>
                    <a:pt x="44356" y="113834"/>
                  </a:lnTo>
                  <a:lnTo>
                    <a:pt x="72973" y="74460"/>
                  </a:lnTo>
                  <a:lnTo>
                    <a:pt x="98652" y="33402"/>
                  </a:lnTo>
                  <a:lnTo>
                    <a:pt x="117227" y="11688"/>
                  </a:lnTo>
                  <a:lnTo>
                    <a:pt x="136792" y="1059"/>
                  </a:lnTo>
                  <a:lnTo>
                    <a:pt x="150317" y="0"/>
                  </a:lnTo>
                  <a:lnTo>
                    <a:pt x="161949" y="2837"/>
                  </a:lnTo>
                  <a:lnTo>
                    <a:pt x="170428" y="7405"/>
                  </a:lnTo>
                  <a:lnTo>
                    <a:pt x="180778" y="20295"/>
                  </a:lnTo>
                  <a:lnTo>
                    <a:pt x="201185" y="53861"/>
                  </a:lnTo>
                  <a:lnTo>
                    <a:pt x="205188" y="836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34" name="SMARTInkShape-215"/>
            <p:cNvSpPr/>
            <p:nvPr/>
          </p:nvSpPr>
          <p:spPr>
            <a:xfrm>
              <a:off x="7956351" y="3473648"/>
              <a:ext cx="125016" cy="26790"/>
            </a:xfrm>
            <a:custGeom>
              <a:avLst/>
              <a:gdLst/>
              <a:ahLst/>
              <a:cxnLst/>
              <a:rect l="0" t="0" r="0" b="0"/>
              <a:pathLst>
                <a:path w="125016" h="26790">
                  <a:moveTo>
                    <a:pt x="0" y="0"/>
                  </a:moveTo>
                  <a:lnTo>
                    <a:pt x="0" y="4741"/>
                  </a:lnTo>
                  <a:lnTo>
                    <a:pt x="2976" y="6137"/>
                  </a:lnTo>
                  <a:lnTo>
                    <a:pt x="44561" y="11412"/>
                  </a:lnTo>
                  <a:lnTo>
                    <a:pt x="58500" y="14994"/>
                  </a:lnTo>
                  <a:lnTo>
                    <a:pt x="125015" y="267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35" name="SMARTInkShape-216"/>
            <p:cNvSpPr/>
            <p:nvPr/>
          </p:nvSpPr>
          <p:spPr>
            <a:xfrm>
              <a:off x="8126015" y="3464718"/>
              <a:ext cx="160735" cy="196454"/>
            </a:xfrm>
            <a:custGeom>
              <a:avLst/>
              <a:gdLst/>
              <a:ahLst/>
              <a:cxnLst/>
              <a:rect l="0" t="0" r="0" b="0"/>
              <a:pathLst>
                <a:path w="160735" h="196454">
                  <a:moveTo>
                    <a:pt x="160734" y="0"/>
                  </a:moveTo>
                  <a:lnTo>
                    <a:pt x="160734" y="4741"/>
                  </a:lnTo>
                  <a:lnTo>
                    <a:pt x="158089" y="9714"/>
                  </a:lnTo>
                  <a:lnTo>
                    <a:pt x="155994" y="12429"/>
                  </a:lnTo>
                  <a:lnTo>
                    <a:pt x="153666" y="20738"/>
                  </a:lnTo>
                  <a:lnTo>
                    <a:pt x="153046" y="25731"/>
                  </a:lnTo>
                  <a:lnTo>
                    <a:pt x="137951" y="46981"/>
                  </a:lnTo>
                  <a:lnTo>
                    <a:pt x="106034" y="86003"/>
                  </a:lnTo>
                  <a:lnTo>
                    <a:pt x="74358" y="126982"/>
                  </a:lnTo>
                  <a:lnTo>
                    <a:pt x="36262" y="166889"/>
                  </a:lnTo>
                  <a:lnTo>
                    <a:pt x="23753" y="181961"/>
                  </a:lnTo>
                  <a:lnTo>
                    <a:pt x="20479" y="189351"/>
                  </a:lnTo>
                  <a:lnTo>
                    <a:pt x="17622" y="191719"/>
                  </a:lnTo>
                  <a:lnTo>
                    <a:pt x="0" y="196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36" name="SMARTInkShape-217"/>
            <p:cNvSpPr/>
            <p:nvPr/>
          </p:nvSpPr>
          <p:spPr>
            <a:xfrm>
              <a:off x="8138463" y="3654045"/>
              <a:ext cx="124434" cy="123213"/>
            </a:xfrm>
            <a:custGeom>
              <a:avLst/>
              <a:gdLst/>
              <a:ahLst/>
              <a:cxnLst/>
              <a:rect l="0" t="0" r="0" b="0"/>
              <a:pathLst>
                <a:path w="124434" h="123213">
                  <a:moveTo>
                    <a:pt x="5411" y="16056"/>
                  </a:moveTo>
                  <a:lnTo>
                    <a:pt x="5411" y="37048"/>
                  </a:lnTo>
                  <a:lnTo>
                    <a:pt x="7396" y="39972"/>
                  </a:lnTo>
                  <a:lnTo>
                    <a:pt x="24839" y="51796"/>
                  </a:lnTo>
                  <a:lnTo>
                    <a:pt x="63242" y="67872"/>
                  </a:lnTo>
                  <a:lnTo>
                    <a:pt x="80755" y="69112"/>
                  </a:lnTo>
                  <a:lnTo>
                    <a:pt x="91153" y="66757"/>
                  </a:lnTo>
                  <a:lnTo>
                    <a:pt x="102585" y="62498"/>
                  </a:lnTo>
                  <a:lnTo>
                    <a:pt x="105912" y="61901"/>
                  </a:lnTo>
                  <a:lnTo>
                    <a:pt x="112256" y="55944"/>
                  </a:lnTo>
                  <a:lnTo>
                    <a:pt x="124413" y="35951"/>
                  </a:lnTo>
                  <a:lnTo>
                    <a:pt x="124433" y="31304"/>
                  </a:lnTo>
                  <a:lnTo>
                    <a:pt x="122463" y="27214"/>
                  </a:lnTo>
                  <a:lnTo>
                    <a:pt x="116966" y="20023"/>
                  </a:lnTo>
                  <a:lnTo>
                    <a:pt x="114522" y="13520"/>
                  </a:lnTo>
                  <a:lnTo>
                    <a:pt x="108144" y="7322"/>
                  </a:lnTo>
                  <a:lnTo>
                    <a:pt x="98696" y="2253"/>
                  </a:lnTo>
                  <a:lnTo>
                    <a:pt x="87882" y="0"/>
                  </a:lnTo>
                  <a:lnTo>
                    <a:pt x="79106" y="1644"/>
                  </a:lnTo>
                  <a:lnTo>
                    <a:pt x="70907" y="6674"/>
                  </a:lnTo>
                  <a:lnTo>
                    <a:pt x="49474" y="28718"/>
                  </a:lnTo>
                  <a:lnTo>
                    <a:pt x="32027" y="47589"/>
                  </a:lnTo>
                  <a:lnTo>
                    <a:pt x="14290" y="64756"/>
                  </a:lnTo>
                  <a:lnTo>
                    <a:pt x="4397" y="79372"/>
                  </a:lnTo>
                  <a:lnTo>
                    <a:pt x="0" y="92483"/>
                  </a:lnTo>
                  <a:lnTo>
                    <a:pt x="812" y="97766"/>
                  </a:lnTo>
                  <a:lnTo>
                    <a:pt x="3337" y="102279"/>
                  </a:lnTo>
                  <a:lnTo>
                    <a:pt x="23271" y="1232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37" name="SMARTInkShape-218"/>
            <p:cNvSpPr/>
            <p:nvPr/>
          </p:nvSpPr>
          <p:spPr>
            <a:xfrm>
              <a:off x="8179593" y="3696890"/>
              <a:ext cx="142876" cy="137958"/>
            </a:xfrm>
            <a:custGeom>
              <a:avLst/>
              <a:gdLst/>
              <a:ahLst/>
              <a:cxnLst/>
              <a:rect l="0" t="0" r="0" b="0"/>
              <a:pathLst>
                <a:path w="142876" h="137958">
                  <a:moveTo>
                    <a:pt x="142875" y="0"/>
                  </a:moveTo>
                  <a:lnTo>
                    <a:pt x="120515" y="993"/>
                  </a:lnTo>
                  <a:lnTo>
                    <a:pt x="92073" y="12429"/>
                  </a:lnTo>
                  <a:lnTo>
                    <a:pt x="68966" y="29812"/>
                  </a:lnTo>
                  <a:lnTo>
                    <a:pt x="67806" y="33765"/>
                  </a:lnTo>
                  <a:lnTo>
                    <a:pt x="70764" y="50577"/>
                  </a:lnTo>
                  <a:lnTo>
                    <a:pt x="80719" y="62170"/>
                  </a:lnTo>
                  <a:lnTo>
                    <a:pt x="112129" y="87119"/>
                  </a:lnTo>
                  <a:lnTo>
                    <a:pt x="118627" y="96928"/>
                  </a:lnTo>
                  <a:lnTo>
                    <a:pt x="119765" y="101330"/>
                  </a:lnTo>
                  <a:lnTo>
                    <a:pt x="119529" y="105257"/>
                  </a:lnTo>
                  <a:lnTo>
                    <a:pt x="112026" y="123428"/>
                  </a:lnTo>
                  <a:lnTo>
                    <a:pt x="106675" y="129271"/>
                  </a:lnTo>
                  <a:lnTo>
                    <a:pt x="90415" y="137763"/>
                  </a:lnTo>
                  <a:lnTo>
                    <a:pt x="76895" y="137957"/>
                  </a:lnTo>
                  <a:lnTo>
                    <a:pt x="37774" y="134180"/>
                  </a:lnTo>
                  <a:lnTo>
                    <a:pt x="0" y="1250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38" name="SMARTInkShape-219"/>
            <p:cNvSpPr/>
            <p:nvPr/>
          </p:nvSpPr>
          <p:spPr>
            <a:xfrm>
              <a:off x="8288201" y="3741539"/>
              <a:ext cx="186073" cy="285751"/>
            </a:xfrm>
            <a:custGeom>
              <a:avLst/>
              <a:gdLst/>
              <a:ahLst/>
              <a:cxnLst/>
              <a:rect l="0" t="0" r="0" b="0"/>
              <a:pathLst>
                <a:path w="186073" h="285751">
                  <a:moveTo>
                    <a:pt x="186072" y="0"/>
                  </a:moveTo>
                  <a:lnTo>
                    <a:pt x="147899" y="39166"/>
                  </a:lnTo>
                  <a:lnTo>
                    <a:pt x="116796" y="78990"/>
                  </a:lnTo>
                  <a:lnTo>
                    <a:pt x="85153" y="117705"/>
                  </a:lnTo>
                  <a:lnTo>
                    <a:pt x="50400" y="158130"/>
                  </a:lnTo>
                  <a:lnTo>
                    <a:pt x="11073" y="201619"/>
                  </a:lnTo>
                  <a:lnTo>
                    <a:pt x="9875" y="202873"/>
                  </a:lnTo>
                  <a:lnTo>
                    <a:pt x="5898" y="204267"/>
                  </a:lnTo>
                  <a:lnTo>
                    <a:pt x="0" y="205162"/>
                  </a:lnTo>
                  <a:lnTo>
                    <a:pt x="1840" y="202639"/>
                  </a:lnTo>
                  <a:lnTo>
                    <a:pt x="29058" y="179646"/>
                  </a:lnTo>
                  <a:lnTo>
                    <a:pt x="59125" y="165800"/>
                  </a:lnTo>
                  <a:lnTo>
                    <a:pt x="76248" y="162235"/>
                  </a:lnTo>
                  <a:lnTo>
                    <a:pt x="85338" y="164047"/>
                  </a:lnTo>
                  <a:lnTo>
                    <a:pt x="96031" y="170645"/>
                  </a:lnTo>
                  <a:lnTo>
                    <a:pt x="99256" y="173295"/>
                  </a:lnTo>
                  <a:lnTo>
                    <a:pt x="102839" y="184176"/>
                  </a:lnTo>
                  <a:lnTo>
                    <a:pt x="103794" y="191245"/>
                  </a:lnTo>
                  <a:lnTo>
                    <a:pt x="99563" y="207037"/>
                  </a:lnTo>
                  <a:lnTo>
                    <a:pt x="86026" y="230016"/>
                  </a:lnTo>
                  <a:lnTo>
                    <a:pt x="59034" y="265056"/>
                  </a:lnTo>
                  <a:lnTo>
                    <a:pt x="34267"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39" name="SMARTInkShape-220"/>
            <p:cNvSpPr/>
            <p:nvPr/>
          </p:nvSpPr>
          <p:spPr>
            <a:xfrm>
              <a:off x="8324647" y="4001009"/>
              <a:ext cx="113908" cy="97718"/>
            </a:xfrm>
            <a:custGeom>
              <a:avLst/>
              <a:gdLst/>
              <a:ahLst/>
              <a:cxnLst/>
              <a:rect l="0" t="0" r="0" b="0"/>
              <a:pathLst>
                <a:path w="113908" h="97718">
                  <a:moveTo>
                    <a:pt x="113907" y="26280"/>
                  </a:moveTo>
                  <a:lnTo>
                    <a:pt x="113907" y="21539"/>
                  </a:lnTo>
                  <a:lnTo>
                    <a:pt x="111261" y="16566"/>
                  </a:lnTo>
                  <a:lnTo>
                    <a:pt x="107769" y="11049"/>
                  </a:lnTo>
                  <a:lnTo>
                    <a:pt x="106219" y="5289"/>
                  </a:lnTo>
                  <a:lnTo>
                    <a:pt x="104812" y="3356"/>
                  </a:lnTo>
                  <a:lnTo>
                    <a:pt x="102882" y="2068"/>
                  </a:lnTo>
                  <a:lnTo>
                    <a:pt x="100605" y="1209"/>
                  </a:lnTo>
                  <a:lnTo>
                    <a:pt x="83176" y="0"/>
                  </a:lnTo>
                  <a:lnTo>
                    <a:pt x="40604" y="8615"/>
                  </a:lnTo>
                  <a:lnTo>
                    <a:pt x="32379" y="12806"/>
                  </a:lnTo>
                  <a:lnTo>
                    <a:pt x="12880" y="30710"/>
                  </a:lnTo>
                  <a:lnTo>
                    <a:pt x="2724" y="46554"/>
                  </a:lnTo>
                  <a:lnTo>
                    <a:pt x="0" y="54473"/>
                  </a:lnTo>
                  <a:lnTo>
                    <a:pt x="266" y="57974"/>
                  </a:lnTo>
                  <a:lnTo>
                    <a:pt x="3207" y="64510"/>
                  </a:lnTo>
                  <a:lnTo>
                    <a:pt x="6373" y="66649"/>
                  </a:lnTo>
                  <a:lnTo>
                    <a:pt x="15182" y="69026"/>
                  </a:lnTo>
                  <a:lnTo>
                    <a:pt x="25712" y="67437"/>
                  </a:lnTo>
                  <a:lnTo>
                    <a:pt x="54521" y="60730"/>
                  </a:lnTo>
                  <a:lnTo>
                    <a:pt x="93410" y="38217"/>
                  </a:lnTo>
                  <a:lnTo>
                    <a:pt x="97266" y="37215"/>
                  </a:lnTo>
                  <a:lnTo>
                    <a:pt x="99837" y="35554"/>
                  </a:lnTo>
                  <a:lnTo>
                    <a:pt x="101550" y="33455"/>
                  </a:lnTo>
                  <a:lnTo>
                    <a:pt x="103455" y="28476"/>
                  </a:lnTo>
                  <a:lnTo>
                    <a:pt x="104301" y="22957"/>
                  </a:lnTo>
                  <a:lnTo>
                    <a:pt x="103535" y="21088"/>
                  </a:lnTo>
                  <a:lnTo>
                    <a:pt x="102031" y="19842"/>
                  </a:lnTo>
                  <a:lnTo>
                    <a:pt x="97230" y="17842"/>
                  </a:lnTo>
                  <a:lnTo>
                    <a:pt x="88160" y="30713"/>
                  </a:lnTo>
                  <a:lnTo>
                    <a:pt x="46690" y="67116"/>
                  </a:lnTo>
                  <a:lnTo>
                    <a:pt x="34791" y="81374"/>
                  </a:lnTo>
                  <a:lnTo>
                    <a:pt x="28143" y="90453"/>
                  </a:lnTo>
                  <a:lnTo>
                    <a:pt x="15680" y="9771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40" name="SMARTInkShape-221"/>
            <p:cNvSpPr/>
            <p:nvPr/>
          </p:nvSpPr>
          <p:spPr>
            <a:xfrm>
              <a:off x="8331398" y="4000500"/>
              <a:ext cx="187524" cy="176575"/>
            </a:xfrm>
            <a:custGeom>
              <a:avLst/>
              <a:gdLst/>
              <a:ahLst/>
              <a:cxnLst/>
              <a:rect l="0" t="0" r="0" b="0"/>
              <a:pathLst>
                <a:path w="187524" h="176575">
                  <a:moveTo>
                    <a:pt x="187523" y="0"/>
                  </a:moveTo>
                  <a:lnTo>
                    <a:pt x="149932" y="37591"/>
                  </a:lnTo>
                  <a:lnTo>
                    <a:pt x="111650" y="75873"/>
                  </a:lnTo>
                  <a:lnTo>
                    <a:pt x="73498" y="106957"/>
                  </a:lnTo>
                  <a:lnTo>
                    <a:pt x="56835" y="119664"/>
                  </a:lnTo>
                  <a:lnTo>
                    <a:pt x="45361" y="124702"/>
                  </a:lnTo>
                  <a:lnTo>
                    <a:pt x="49601" y="124923"/>
                  </a:lnTo>
                  <a:lnTo>
                    <a:pt x="50926" y="123961"/>
                  </a:lnTo>
                  <a:lnTo>
                    <a:pt x="58346" y="112644"/>
                  </a:lnTo>
                  <a:lnTo>
                    <a:pt x="68595" y="103642"/>
                  </a:lnTo>
                  <a:lnTo>
                    <a:pt x="113013" y="83156"/>
                  </a:lnTo>
                  <a:lnTo>
                    <a:pt x="117013" y="82226"/>
                  </a:lnTo>
                  <a:lnTo>
                    <a:pt x="126751" y="83839"/>
                  </a:lnTo>
                  <a:lnTo>
                    <a:pt x="132126" y="85658"/>
                  </a:lnTo>
                  <a:lnTo>
                    <a:pt x="140744" y="92971"/>
                  </a:lnTo>
                  <a:lnTo>
                    <a:pt x="146888" y="102836"/>
                  </a:lnTo>
                  <a:lnTo>
                    <a:pt x="151157" y="126443"/>
                  </a:lnTo>
                  <a:lnTo>
                    <a:pt x="151613" y="141203"/>
                  </a:lnTo>
                  <a:lnTo>
                    <a:pt x="146428" y="152384"/>
                  </a:lnTo>
                  <a:lnTo>
                    <a:pt x="142267" y="158144"/>
                  </a:lnTo>
                  <a:lnTo>
                    <a:pt x="132352" y="164544"/>
                  </a:lnTo>
                  <a:lnTo>
                    <a:pt x="95849" y="175126"/>
                  </a:lnTo>
                  <a:lnTo>
                    <a:pt x="64890" y="176574"/>
                  </a:lnTo>
                  <a:lnTo>
                    <a:pt x="27654" y="170770"/>
                  </a:lnTo>
                  <a:lnTo>
                    <a:pt x="23397" y="168417"/>
                  </a:lnTo>
                  <a:lnTo>
                    <a:pt x="6290" y="149644"/>
                  </a:lnTo>
                  <a:lnTo>
                    <a:pt x="0" y="1339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41" name="SMARTInkShape-222"/>
            <p:cNvSpPr/>
            <p:nvPr/>
          </p:nvSpPr>
          <p:spPr>
            <a:xfrm>
              <a:off x="8384976" y="4161234"/>
              <a:ext cx="116087" cy="80368"/>
            </a:xfrm>
            <a:custGeom>
              <a:avLst/>
              <a:gdLst/>
              <a:ahLst/>
              <a:cxnLst/>
              <a:rect l="0" t="0" r="0" b="0"/>
              <a:pathLst>
                <a:path w="116087" h="80368">
                  <a:moveTo>
                    <a:pt x="116086" y="0"/>
                  </a:moveTo>
                  <a:lnTo>
                    <a:pt x="111346" y="4740"/>
                  </a:lnTo>
                  <a:lnTo>
                    <a:pt x="106372" y="7067"/>
                  </a:lnTo>
                  <a:lnTo>
                    <a:pt x="103657" y="7688"/>
                  </a:lnTo>
                  <a:lnTo>
                    <a:pt x="68063" y="31217"/>
                  </a:lnTo>
                  <a:lnTo>
                    <a:pt x="28268" y="54982"/>
                  </a:lnTo>
                  <a:lnTo>
                    <a:pt x="0" y="803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42" name="SMARTInkShape-223"/>
            <p:cNvSpPr/>
            <p:nvPr/>
          </p:nvSpPr>
          <p:spPr>
            <a:xfrm>
              <a:off x="8518921" y="4107656"/>
              <a:ext cx="8931" cy="1"/>
            </a:xfrm>
            <a:custGeom>
              <a:avLst/>
              <a:gdLst/>
              <a:ahLst/>
              <a:cxnLst/>
              <a:rect l="0" t="0" r="0" b="0"/>
              <a:pathLst>
                <a:path w="8931" h="1">
                  <a:moveTo>
                    <a:pt x="8930"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43" name="SMARTInkShape-224"/>
            <p:cNvSpPr/>
            <p:nvPr/>
          </p:nvSpPr>
          <p:spPr>
            <a:xfrm>
              <a:off x="8420695" y="4143375"/>
              <a:ext cx="210529" cy="169665"/>
            </a:xfrm>
            <a:custGeom>
              <a:avLst/>
              <a:gdLst/>
              <a:ahLst/>
              <a:cxnLst/>
              <a:rect l="0" t="0" r="0" b="0"/>
              <a:pathLst>
                <a:path w="210529" h="169665">
                  <a:moveTo>
                    <a:pt x="205382" y="0"/>
                  </a:moveTo>
                  <a:lnTo>
                    <a:pt x="210123" y="4740"/>
                  </a:lnTo>
                  <a:lnTo>
                    <a:pt x="210528" y="6136"/>
                  </a:lnTo>
                  <a:lnTo>
                    <a:pt x="209805" y="7067"/>
                  </a:lnTo>
                  <a:lnTo>
                    <a:pt x="206356" y="8102"/>
                  </a:lnTo>
                  <a:lnTo>
                    <a:pt x="201516" y="8562"/>
                  </a:lnTo>
                  <a:lnTo>
                    <a:pt x="199828" y="9676"/>
                  </a:lnTo>
                  <a:lnTo>
                    <a:pt x="198703" y="11412"/>
                  </a:lnTo>
                  <a:lnTo>
                    <a:pt x="197953" y="13561"/>
                  </a:lnTo>
                  <a:lnTo>
                    <a:pt x="187416" y="21326"/>
                  </a:lnTo>
                  <a:lnTo>
                    <a:pt x="148647" y="48830"/>
                  </a:lnTo>
                  <a:lnTo>
                    <a:pt x="106956" y="82457"/>
                  </a:lnTo>
                  <a:lnTo>
                    <a:pt x="62671" y="116643"/>
                  </a:lnTo>
                  <a:lnTo>
                    <a:pt x="38727" y="135268"/>
                  </a:lnTo>
                  <a:lnTo>
                    <a:pt x="7720" y="154636"/>
                  </a:lnTo>
                  <a:lnTo>
                    <a:pt x="3431" y="160670"/>
                  </a:lnTo>
                  <a:lnTo>
                    <a:pt x="0" y="1696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44" name="SMARTInkShape-225"/>
            <p:cNvSpPr/>
            <p:nvPr/>
          </p:nvSpPr>
          <p:spPr>
            <a:xfrm>
              <a:off x="8447484" y="4214812"/>
              <a:ext cx="35719" cy="62509"/>
            </a:xfrm>
            <a:custGeom>
              <a:avLst/>
              <a:gdLst/>
              <a:ahLst/>
              <a:cxnLst/>
              <a:rect l="0" t="0" r="0" b="0"/>
              <a:pathLst>
                <a:path w="35719" h="62509">
                  <a:moveTo>
                    <a:pt x="0" y="0"/>
                  </a:moveTo>
                  <a:lnTo>
                    <a:pt x="0" y="13302"/>
                  </a:lnTo>
                  <a:lnTo>
                    <a:pt x="2646" y="18480"/>
                  </a:lnTo>
                  <a:lnTo>
                    <a:pt x="25070" y="42896"/>
                  </a:lnTo>
                  <a:lnTo>
                    <a:pt x="26026" y="46515"/>
                  </a:lnTo>
                  <a:lnTo>
                    <a:pt x="26280" y="48870"/>
                  </a:lnTo>
                  <a:lnTo>
                    <a:pt x="29209" y="54131"/>
                  </a:lnTo>
                  <a:lnTo>
                    <a:pt x="35718" y="625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45" name="SMARTInkShape-226"/>
            <p:cNvSpPr/>
            <p:nvPr/>
          </p:nvSpPr>
          <p:spPr>
            <a:xfrm>
              <a:off x="8424908" y="4313160"/>
              <a:ext cx="129733" cy="115966"/>
            </a:xfrm>
            <a:custGeom>
              <a:avLst/>
              <a:gdLst/>
              <a:ahLst/>
              <a:cxnLst/>
              <a:rect l="0" t="0" r="0" b="0"/>
              <a:pathLst>
                <a:path w="129733" h="115966">
                  <a:moveTo>
                    <a:pt x="129732" y="44527"/>
                  </a:moveTo>
                  <a:lnTo>
                    <a:pt x="129732" y="22304"/>
                  </a:lnTo>
                  <a:lnTo>
                    <a:pt x="127086" y="17122"/>
                  </a:lnTo>
                  <a:lnTo>
                    <a:pt x="122044" y="10451"/>
                  </a:lnTo>
                  <a:lnTo>
                    <a:pt x="121170" y="4555"/>
                  </a:lnTo>
                  <a:lnTo>
                    <a:pt x="120055" y="2996"/>
                  </a:lnTo>
                  <a:lnTo>
                    <a:pt x="118320" y="1957"/>
                  </a:lnTo>
                  <a:lnTo>
                    <a:pt x="113147" y="289"/>
                  </a:lnTo>
                  <a:lnTo>
                    <a:pt x="102769" y="0"/>
                  </a:lnTo>
                  <a:lnTo>
                    <a:pt x="87127" y="4656"/>
                  </a:lnTo>
                  <a:lnTo>
                    <a:pt x="71193" y="15117"/>
                  </a:lnTo>
                  <a:lnTo>
                    <a:pt x="29429" y="44534"/>
                  </a:lnTo>
                  <a:lnTo>
                    <a:pt x="12023" y="56435"/>
                  </a:lnTo>
                  <a:lnTo>
                    <a:pt x="7964" y="62387"/>
                  </a:lnTo>
                  <a:lnTo>
                    <a:pt x="6882" y="65363"/>
                  </a:lnTo>
                  <a:lnTo>
                    <a:pt x="5167" y="67347"/>
                  </a:lnTo>
                  <a:lnTo>
                    <a:pt x="618" y="69553"/>
                  </a:lnTo>
                  <a:lnTo>
                    <a:pt x="0" y="71132"/>
                  </a:lnTo>
                  <a:lnTo>
                    <a:pt x="581" y="73178"/>
                  </a:lnTo>
                  <a:lnTo>
                    <a:pt x="3899" y="78850"/>
                  </a:lnTo>
                  <a:lnTo>
                    <a:pt x="6999" y="79626"/>
                  </a:lnTo>
                  <a:lnTo>
                    <a:pt x="48165" y="80243"/>
                  </a:lnTo>
                  <a:lnTo>
                    <a:pt x="64773" y="75504"/>
                  </a:lnTo>
                  <a:lnTo>
                    <a:pt x="89728" y="62467"/>
                  </a:lnTo>
                  <a:lnTo>
                    <a:pt x="91156" y="60456"/>
                  </a:lnTo>
                  <a:lnTo>
                    <a:pt x="92109" y="58122"/>
                  </a:lnTo>
                  <a:lnTo>
                    <a:pt x="93736" y="56567"/>
                  </a:lnTo>
                  <a:lnTo>
                    <a:pt x="103476" y="51426"/>
                  </a:lnTo>
                  <a:lnTo>
                    <a:pt x="110214" y="45890"/>
                  </a:lnTo>
                  <a:lnTo>
                    <a:pt x="111135" y="42487"/>
                  </a:lnTo>
                  <a:lnTo>
                    <a:pt x="111831" y="36001"/>
                  </a:lnTo>
                  <a:lnTo>
                    <a:pt x="107119" y="35717"/>
                  </a:lnTo>
                  <a:lnTo>
                    <a:pt x="105728" y="36669"/>
                  </a:lnTo>
                  <a:lnTo>
                    <a:pt x="104799" y="38296"/>
                  </a:lnTo>
                  <a:lnTo>
                    <a:pt x="104181" y="40373"/>
                  </a:lnTo>
                  <a:lnTo>
                    <a:pt x="93391" y="53694"/>
                  </a:lnTo>
                  <a:lnTo>
                    <a:pt x="78057" y="68371"/>
                  </a:lnTo>
                  <a:lnTo>
                    <a:pt x="34199" y="104389"/>
                  </a:lnTo>
                  <a:lnTo>
                    <a:pt x="33301" y="105271"/>
                  </a:lnTo>
                  <a:lnTo>
                    <a:pt x="33695" y="106851"/>
                  </a:lnTo>
                  <a:lnTo>
                    <a:pt x="40435" y="1159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46" name="SMARTInkShape-227"/>
            <p:cNvSpPr/>
            <p:nvPr/>
          </p:nvSpPr>
          <p:spPr>
            <a:xfrm>
              <a:off x="8465343" y="4411264"/>
              <a:ext cx="133363" cy="138988"/>
            </a:xfrm>
            <a:custGeom>
              <a:avLst/>
              <a:gdLst/>
              <a:ahLst/>
              <a:cxnLst/>
              <a:rect l="0" t="0" r="0" b="0"/>
              <a:pathLst>
                <a:path w="133363" h="138988">
                  <a:moveTo>
                    <a:pt x="89297" y="0"/>
                  </a:moveTo>
                  <a:lnTo>
                    <a:pt x="50005" y="34553"/>
                  </a:lnTo>
                  <a:lnTo>
                    <a:pt x="24283" y="48792"/>
                  </a:lnTo>
                  <a:lnTo>
                    <a:pt x="1063" y="53393"/>
                  </a:lnTo>
                  <a:lnTo>
                    <a:pt x="5055" y="48784"/>
                  </a:lnTo>
                  <a:lnTo>
                    <a:pt x="9853" y="46488"/>
                  </a:lnTo>
                  <a:lnTo>
                    <a:pt x="51729" y="32328"/>
                  </a:lnTo>
                  <a:lnTo>
                    <a:pt x="87940" y="22740"/>
                  </a:lnTo>
                  <a:lnTo>
                    <a:pt x="116729" y="26061"/>
                  </a:lnTo>
                  <a:lnTo>
                    <a:pt x="123978" y="29112"/>
                  </a:lnTo>
                  <a:lnTo>
                    <a:pt x="127301" y="31315"/>
                  </a:lnTo>
                  <a:lnTo>
                    <a:pt x="130992" y="36408"/>
                  </a:lnTo>
                  <a:lnTo>
                    <a:pt x="133071" y="44854"/>
                  </a:lnTo>
                  <a:lnTo>
                    <a:pt x="133362" y="47763"/>
                  </a:lnTo>
                  <a:lnTo>
                    <a:pt x="131572" y="50693"/>
                  </a:lnTo>
                  <a:lnTo>
                    <a:pt x="110578" y="69463"/>
                  </a:lnTo>
                  <a:lnTo>
                    <a:pt x="100343" y="83531"/>
                  </a:lnTo>
                  <a:lnTo>
                    <a:pt x="56405" y="110026"/>
                  </a:lnTo>
                  <a:lnTo>
                    <a:pt x="27015" y="131297"/>
                  </a:lnTo>
                  <a:lnTo>
                    <a:pt x="11936" y="134590"/>
                  </a:lnTo>
                  <a:lnTo>
                    <a:pt x="5966" y="138532"/>
                  </a:lnTo>
                  <a:lnTo>
                    <a:pt x="3978" y="138987"/>
                  </a:lnTo>
                  <a:lnTo>
                    <a:pt x="2653" y="138300"/>
                  </a:lnTo>
                  <a:lnTo>
                    <a:pt x="0" y="1339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47" name="SMARTInkShape-228"/>
            <p:cNvSpPr/>
            <p:nvPr/>
          </p:nvSpPr>
          <p:spPr>
            <a:xfrm>
              <a:off x="8501062" y="4491632"/>
              <a:ext cx="169665" cy="133947"/>
            </a:xfrm>
            <a:custGeom>
              <a:avLst/>
              <a:gdLst/>
              <a:ahLst/>
              <a:cxnLst/>
              <a:rect l="0" t="0" r="0" b="0"/>
              <a:pathLst>
                <a:path w="169665" h="133947">
                  <a:moveTo>
                    <a:pt x="169664" y="0"/>
                  </a:moveTo>
                  <a:lnTo>
                    <a:pt x="169664" y="7689"/>
                  </a:lnTo>
                  <a:lnTo>
                    <a:pt x="168672" y="8103"/>
                  </a:lnTo>
                  <a:lnTo>
                    <a:pt x="164924" y="8563"/>
                  </a:lnTo>
                  <a:lnTo>
                    <a:pt x="163526" y="9677"/>
                  </a:lnTo>
                  <a:lnTo>
                    <a:pt x="161976" y="13562"/>
                  </a:lnTo>
                  <a:lnTo>
                    <a:pt x="155995" y="18595"/>
                  </a:lnTo>
                  <a:lnTo>
                    <a:pt x="111982" y="50611"/>
                  </a:lnTo>
                  <a:lnTo>
                    <a:pt x="71372" y="78506"/>
                  </a:lnTo>
                  <a:lnTo>
                    <a:pt x="29761" y="101095"/>
                  </a:lnTo>
                  <a:lnTo>
                    <a:pt x="1918" y="123249"/>
                  </a:lnTo>
                  <a:lnTo>
                    <a:pt x="852" y="126877"/>
                  </a:lnTo>
                  <a:lnTo>
                    <a:pt x="0" y="1339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48" name="SMARTInkShape-229"/>
            <p:cNvSpPr/>
            <p:nvPr/>
          </p:nvSpPr>
          <p:spPr>
            <a:xfrm>
              <a:off x="8509991" y="4536281"/>
              <a:ext cx="17861" cy="89298"/>
            </a:xfrm>
            <a:custGeom>
              <a:avLst/>
              <a:gdLst/>
              <a:ahLst/>
              <a:cxnLst/>
              <a:rect l="0" t="0" r="0" b="0"/>
              <a:pathLst>
                <a:path w="17861" h="89298">
                  <a:moveTo>
                    <a:pt x="0" y="0"/>
                  </a:moveTo>
                  <a:lnTo>
                    <a:pt x="0" y="16250"/>
                  </a:lnTo>
                  <a:lnTo>
                    <a:pt x="6138" y="24670"/>
                  </a:lnTo>
                  <a:lnTo>
                    <a:pt x="8104" y="32997"/>
                  </a:lnTo>
                  <a:lnTo>
                    <a:pt x="8921" y="65488"/>
                  </a:lnTo>
                  <a:lnTo>
                    <a:pt x="11572" y="71439"/>
                  </a:lnTo>
                  <a:lnTo>
                    <a:pt x="15065" y="77391"/>
                  </a:lnTo>
                  <a:lnTo>
                    <a:pt x="17860" y="892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49" name="SMARTInkShape-230"/>
            <p:cNvSpPr/>
            <p:nvPr/>
          </p:nvSpPr>
          <p:spPr>
            <a:xfrm>
              <a:off x="8429624" y="4670229"/>
              <a:ext cx="196454" cy="105791"/>
            </a:xfrm>
            <a:custGeom>
              <a:avLst/>
              <a:gdLst/>
              <a:ahLst/>
              <a:cxnLst/>
              <a:rect l="0" t="0" r="0" b="0"/>
              <a:pathLst>
                <a:path w="196454" h="105791">
                  <a:moveTo>
                    <a:pt x="196453" y="35716"/>
                  </a:moveTo>
                  <a:lnTo>
                    <a:pt x="196453" y="30976"/>
                  </a:lnTo>
                  <a:lnTo>
                    <a:pt x="195462" y="29580"/>
                  </a:lnTo>
                  <a:lnTo>
                    <a:pt x="193808" y="28649"/>
                  </a:lnTo>
                  <a:lnTo>
                    <a:pt x="188765" y="27154"/>
                  </a:lnTo>
                  <a:lnTo>
                    <a:pt x="188076" y="24304"/>
                  </a:lnTo>
                  <a:lnTo>
                    <a:pt x="187632" y="19130"/>
                  </a:lnTo>
                  <a:lnTo>
                    <a:pt x="186604" y="18705"/>
                  </a:lnTo>
                  <a:lnTo>
                    <a:pt x="179846" y="17969"/>
                  </a:lnTo>
                  <a:lnTo>
                    <a:pt x="171712" y="11741"/>
                  </a:lnTo>
                  <a:lnTo>
                    <a:pt x="163436" y="8769"/>
                  </a:lnTo>
                  <a:lnTo>
                    <a:pt x="154699" y="3037"/>
                  </a:lnTo>
                  <a:lnTo>
                    <a:pt x="145829" y="898"/>
                  </a:lnTo>
                  <a:lnTo>
                    <a:pt x="112742" y="0"/>
                  </a:lnTo>
                  <a:lnTo>
                    <a:pt x="110881" y="991"/>
                  </a:lnTo>
                  <a:lnTo>
                    <a:pt x="109640" y="2644"/>
                  </a:lnTo>
                  <a:lnTo>
                    <a:pt x="107647" y="7686"/>
                  </a:lnTo>
                  <a:lnTo>
                    <a:pt x="107170" y="25145"/>
                  </a:lnTo>
                  <a:lnTo>
                    <a:pt x="122604" y="44814"/>
                  </a:lnTo>
                  <a:lnTo>
                    <a:pt x="124699" y="59551"/>
                  </a:lnTo>
                  <a:lnTo>
                    <a:pt x="124874" y="65492"/>
                  </a:lnTo>
                  <a:lnTo>
                    <a:pt x="122307" y="71439"/>
                  </a:lnTo>
                  <a:lnTo>
                    <a:pt x="118851" y="77390"/>
                  </a:lnTo>
                  <a:lnTo>
                    <a:pt x="117315" y="83342"/>
                  </a:lnTo>
                  <a:lnTo>
                    <a:pt x="115913" y="85326"/>
                  </a:lnTo>
                  <a:lnTo>
                    <a:pt x="113987" y="86648"/>
                  </a:lnTo>
                  <a:lnTo>
                    <a:pt x="111710" y="87531"/>
                  </a:lnTo>
                  <a:lnTo>
                    <a:pt x="110192" y="89110"/>
                  </a:lnTo>
                  <a:lnTo>
                    <a:pt x="108506" y="93512"/>
                  </a:lnTo>
                  <a:lnTo>
                    <a:pt x="107063" y="95083"/>
                  </a:lnTo>
                  <a:lnTo>
                    <a:pt x="83253" y="105790"/>
                  </a:lnTo>
                  <a:lnTo>
                    <a:pt x="71742" y="102009"/>
                  </a:lnTo>
                  <a:lnTo>
                    <a:pt x="55764" y="94605"/>
                  </a:lnTo>
                  <a:lnTo>
                    <a:pt x="46943" y="86363"/>
                  </a:lnTo>
                  <a:lnTo>
                    <a:pt x="39716" y="78069"/>
                  </a:lnTo>
                  <a:lnTo>
                    <a:pt x="33197" y="74383"/>
                  </a:lnTo>
                  <a:lnTo>
                    <a:pt x="31060" y="71416"/>
                  </a:lnTo>
                  <a:lnTo>
                    <a:pt x="24987" y="55042"/>
                  </a:lnTo>
                  <a:lnTo>
                    <a:pt x="14527" y="41959"/>
                  </a:lnTo>
                  <a:lnTo>
                    <a:pt x="0" y="2678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1062" name="SMARTInkShape-Group26"/>
          <p:cNvGrpSpPr/>
          <p:nvPr/>
        </p:nvGrpSpPr>
        <p:grpSpPr>
          <a:xfrm>
            <a:off x="6098976" y="3161109"/>
            <a:ext cx="1643063" cy="455415"/>
            <a:chOff x="6098976" y="3161109"/>
            <a:chExt cx="1643063" cy="455415"/>
          </a:xfrm>
        </p:grpSpPr>
        <p:sp>
          <p:nvSpPr>
            <p:cNvPr id="1051" name="SMARTInkShape-231"/>
            <p:cNvSpPr/>
            <p:nvPr/>
          </p:nvSpPr>
          <p:spPr>
            <a:xfrm>
              <a:off x="6144866" y="3446859"/>
              <a:ext cx="159494" cy="169665"/>
            </a:xfrm>
            <a:custGeom>
              <a:avLst/>
              <a:gdLst/>
              <a:ahLst/>
              <a:cxnLst/>
              <a:rect l="0" t="0" r="0" b="0"/>
              <a:pathLst>
                <a:path w="159494" h="169665">
                  <a:moveTo>
                    <a:pt x="7688" y="0"/>
                  </a:moveTo>
                  <a:lnTo>
                    <a:pt x="2948" y="0"/>
                  </a:lnTo>
                  <a:lnTo>
                    <a:pt x="1551" y="993"/>
                  </a:lnTo>
                  <a:lnTo>
                    <a:pt x="621" y="2646"/>
                  </a:lnTo>
                  <a:lnTo>
                    <a:pt x="0" y="4741"/>
                  </a:lnTo>
                  <a:lnTo>
                    <a:pt x="579" y="6137"/>
                  </a:lnTo>
                  <a:lnTo>
                    <a:pt x="1957" y="7068"/>
                  </a:lnTo>
                  <a:lnTo>
                    <a:pt x="3867" y="7689"/>
                  </a:lnTo>
                  <a:lnTo>
                    <a:pt x="5141" y="9095"/>
                  </a:lnTo>
                  <a:lnTo>
                    <a:pt x="9832" y="18480"/>
                  </a:lnTo>
                  <a:lnTo>
                    <a:pt x="48782" y="58893"/>
                  </a:lnTo>
                  <a:lnTo>
                    <a:pt x="91155" y="101323"/>
                  </a:lnTo>
                  <a:lnTo>
                    <a:pt x="120752" y="135345"/>
                  </a:lnTo>
                  <a:lnTo>
                    <a:pt x="159493" y="1696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52" name="SMARTInkShape-232"/>
            <p:cNvSpPr/>
            <p:nvPr/>
          </p:nvSpPr>
          <p:spPr>
            <a:xfrm>
              <a:off x="6098976" y="3339703"/>
              <a:ext cx="1" cy="8930"/>
            </a:xfrm>
            <a:custGeom>
              <a:avLst/>
              <a:gdLst/>
              <a:ahLst/>
              <a:cxnLst/>
              <a:rect l="0" t="0" r="0" b="0"/>
              <a:pathLst>
                <a:path w="1" h="8930">
                  <a:moveTo>
                    <a:pt x="0" y="8929"/>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53" name="SMARTInkShape-233"/>
            <p:cNvSpPr/>
            <p:nvPr/>
          </p:nvSpPr>
          <p:spPr>
            <a:xfrm>
              <a:off x="6241851" y="3386673"/>
              <a:ext cx="223243" cy="140353"/>
            </a:xfrm>
            <a:custGeom>
              <a:avLst/>
              <a:gdLst/>
              <a:ahLst/>
              <a:cxnLst/>
              <a:rect l="0" t="0" r="0" b="0"/>
              <a:pathLst>
                <a:path w="223243" h="140353">
                  <a:moveTo>
                    <a:pt x="0" y="24467"/>
                  </a:moveTo>
                  <a:lnTo>
                    <a:pt x="7129" y="32589"/>
                  </a:lnTo>
                  <a:lnTo>
                    <a:pt x="36572" y="76485"/>
                  </a:lnTo>
                  <a:lnTo>
                    <a:pt x="77441" y="119627"/>
                  </a:lnTo>
                  <a:lnTo>
                    <a:pt x="97550" y="139873"/>
                  </a:lnTo>
                  <a:lnTo>
                    <a:pt x="95280" y="140252"/>
                  </a:lnTo>
                  <a:lnTo>
                    <a:pt x="93287" y="140352"/>
                  </a:lnTo>
                  <a:lnTo>
                    <a:pt x="91957" y="139427"/>
                  </a:lnTo>
                  <a:lnTo>
                    <a:pt x="91070" y="137818"/>
                  </a:lnTo>
                  <a:lnTo>
                    <a:pt x="74135" y="95266"/>
                  </a:lnTo>
                  <a:lnTo>
                    <a:pt x="66395" y="74769"/>
                  </a:lnTo>
                  <a:lnTo>
                    <a:pt x="64652" y="51278"/>
                  </a:lnTo>
                  <a:lnTo>
                    <a:pt x="71704" y="13817"/>
                  </a:lnTo>
                  <a:lnTo>
                    <a:pt x="75855" y="5513"/>
                  </a:lnTo>
                  <a:lnTo>
                    <a:pt x="80336" y="2901"/>
                  </a:lnTo>
                  <a:lnTo>
                    <a:pt x="93252" y="0"/>
                  </a:lnTo>
                  <a:lnTo>
                    <a:pt x="106268" y="1356"/>
                  </a:lnTo>
                  <a:lnTo>
                    <a:pt x="117676" y="5266"/>
                  </a:lnTo>
                  <a:lnTo>
                    <a:pt x="126053" y="10311"/>
                  </a:lnTo>
                  <a:lnTo>
                    <a:pt x="158110" y="52366"/>
                  </a:lnTo>
                  <a:lnTo>
                    <a:pt x="202751" y="96268"/>
                  </a:lnTo>
                  <a:lnTo>
                    <a:pt x="223242" y="1226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54" name="SMARTInkShape-234"/>
            <p:cNvSpPr/>
            <p:nvPr/>
          </p:nvSpPr>
          <p:spPr>
            <a:xfrm>
              <a:off x="6599038" y="3161109"/>
              <a:ext cx="241103" cy="258165"/>
            </a:xfrm>
            <a:custGeom>
              <a:avLst/>
              <a:gdLst/>
              <a:ahLst/>
              <a:cxnLst/>
              <a:rect l="0" t="0" r="0" b="0"/>
              <a:pathLst>
                <a:path w="241103" h="258165">
                  <a:moveTo>
                    <a:pt x="0" y="0"/>
                  </a:moveTo>
                  <a:lnTo>
                    <a:pt x="16224" y="37592"/>
                  </a:lnTo>
                  <a:lnTo>
                    <a:pt x="36572" y="74453"/>
                  </a:lnTo>
                  <a:lnTo>
                    <a:pt x="54960" y="114918"/>
                  </a:lnTo>
                  <a:lnTo>
                    <a:pt x="73874" y="157935"/>
                  </a:lnTo>
                  <a:lnTo>
                    <a:pt x="87373" y="180410"/>
                  </a:lnTo>
                  <a:lnTo>
                    <a:pt x="103927" y="217345"/>
                  </a:lnTo>
                  <a:lnTo>
                    <a:pt x="124490" y="258164"/>
                  </a:lnTo>
                  <a:lnTo>
                    <a:pt x="125002" y="215166"/>
                  </a:lnTo>
                  <a:lnTo>
                    <a:pt x="132143" y="177771"/>
                  </a:lnTo>
                  <a:lnTo>
                    <a:pt x="141266" y="135760"/>
                  </a:lnTo>
                  <a:lnTo>
                    <a:pt x="143787" y="131187"/>
                  </a:lnTo>
                  <a:lnTo>
                    <a:pt x="151879" y="123459"/>
                  </a:lnTo>
                  <a:lnTo>
                    <a:pt x="157808" y="121994"/>
                  </a:lnTo>
                  <a:lnTo>
                    <a:pt x="172332" y="123011"/>
                  </a:lnTo>
                  <a:lnTo>
                    <a:pt x="183419" y="126771"/>
                  </a:lnTo>
                  <a:lnTo>
                    <a:pt x="187763" y="129162"/>
                  </a:lnTo>
                  <a:lnTo>
                    <a:pt x="203360" y="146750"/>
                  </a:lnTo>
                  <a:lnTo>
                    <a:pt x="222584" y="188033"/>
                  </a:lnTo>
                  <a:lnTo>
                    <a:pt x="231978" y="209172"/>
                  </a:lnTo>
                  <a:lnTo>
                    <a:pt x="237046" y="218973"/>
                  </a:lnTo>
                  <a:lnTo>
                    <a:pt x="241102" y="2411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55" name="SMARTInkShape-235"/>
            <p:cNvSpPr/>
            <p:nvPr/>
          </p:nvSpPr>
          <p:spPr>
            <a:xfrm>
              <a:off x="6884788" y="3277195"/>
              <a:ext cx="78503" cy="119563"/>
            </a:xfrm>
            <a:custGeom>
              <a:avLst/>
              <a:gdLst/>
              <a:ahLst/>
              <a:cxnLst/>
              <a:rect l="0" t="0" r="0" b="0"/>
              <a:pathLst>
                <a:path w="78503" h="119563">
                  <a:moveTo>
                    <a:pt x="0" y="0"/>
                  </a:moveTo>
                  <a:lnTo>
                    <a:pt x="992" y="30463"/>
                  </a:lnTo>
                  <a:lnTo>
                    <a:pt x="12429" y="69104"/>
                  </a:lnTo>
                  <a:lnTo>
                    <a:pt x="34738" y="111449"/>
                  </a:lnTo>
                  <a:lnTo>
                    <a:pt x="39583" y="118324"/>
                  </a:lnTo>
                  <a:lnTo>
                    <a:pt x="43256" y="119562"/>
                  </a:lnTo>
                  <a:lnTo>
                    <a:pt x="64322" y="116740"/>
                  </a:lnTo>
                  <a:lnTo>
                    <a:pt x="67686" y="113545"/>
                  </a:lnTo>
                  <a:lnTo>
                    <a:pt x="74070" y="102059"/>
                  </a:lnTo>
                  <a:lnTo>
                    <a:pt x="78502" y="78857"/>
                  </a:lnTo>
                  <a:lnTo>
                    <a:pt x="67726" y="40197"/>
                  </a:lnTo>
                  <a:lnTo>
                    <a:pt x="64827" y="28449"/>
                  </a:lnTo>
                  <a:lnTo>
                    <a:pt x="61077" y="23927"/>
                  </a:lnTo>
                  <a:lnTo>
                    <a:pt x="43564" y="13815"/>
                  </a:lnTo>
                  <a:lnTo>
                    <a:pt x="17860"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56" name="SMARTInkShape-236"/>
            <p:cNvSpPr/>
            <p:nvPr/>
          </p:nvSpPr>
          <p:spPr>
            <a:xfrm>
              <a:off x="7000874" y="3253023"/>
              <a:ext cx="160736" cy="140259"/>
            </a:xfrm>
            <a:custGeom>
              <a:avLst/>
              <a:gdLst/>
              <a:ahLst/>
              <a:cxnLst/>
              <a:rect l="0" t="0" r="0" b="0"/>
              <a:pathLst>
                <a:path w="160736" h="140259">
                  <a:moveTo>
                    <a:pt x="0" y="6313"/>
                  </a:moveTo>
                  <a:lnTo>
                    <a:pt x="0" y="11053"/>
                  </a:lnTo>
                  <a:lnTo>
                    <a:pt x="2647" y="16027"/>
                  </a:lnTo>
                  <a:lnTo>
                    <a:pt x="8121" y="25513"/>
                  </a:lnTo>
                  <a:lnTo>
                    <a:pt x="28680" y="66878"/>
                  </a:lnTo>
                  <a:lnTo>
                    <a:pt x="46602" y="95998"/>
                  </a:lnTo>
                  <a:lnTo>
                    <a:pt x="53306" y="121252"/>
                  </a:lnTo>
                  <a:lnTo>
                    <a:pt x="53564" y="83748"/>
                  </a:lnTo>
                  <a:lnTo>
                    <a:pt x="53577" y="43568"/>
                  </a:lnTo>
                  <a:lnTo>
                    <a:pt x="63058" y="21982"/>
                  </a:lnTo>
                  <a:lnTo>
                    <a:pt x="73695" y="6215"/>
                  </a:lnTo>
                  <a:lnTo>
                    <a:pt x="80048" y="1308"/>
                  </a:lnTo>
                  <a:lnTo>
                    <a:pt x="83131" y="0"/>
                  </a:lnTo>
                  <a:lnTo>
                    <a:pt x="86179" y="120"/>
                  </a:lnTo>
                  <a:lnTo>
                    <a:pt x="92210" y="2899"/>
                  </a:lnTo>
                  <a:lnTo>
                    <a:pt x="117816" y="33819"/>
                  </a:lnTo>
                  <a:lnTo>
                    <a:pt x="133782" y="70091"/>
                  </a:lnTo>
                  <a:lnTo>
                    <a:pt x="147815" y="111652"/>
                  </a:lnTo>
                  <a:lnTo>
                    <a:pt x="151615" y="126049"/>
                  </a:lnTo>
                  <a:lnTo>
                    <a:pt x="160735" y="14025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57" name="SMARTInkShape-237"/>
            <p:cNvSpPr/>
            <p:nvPr/>
          </p:nvSpPr>
          <p:spPr>
            <a:xfrm>
              <a:off x="7224116" y="3259649"/>
              <a:ext cx="70941" cy="140473"/>
            </a:xfrm>
            <a:custGeom>
              <a:avLst/>
              <a:gdLst/>
              <a:ahLst/>
              <a:cxnLst/>
              <a:rect l="0" t="0" r="0" b="0"/>
              <a:pathLst>
                <a:path w="70941" h="140473">
                  <a:moveTo>
                    <a:pt x="0" y="26476"/>
                  </a:moveTo>
                  <a:lnTo>
                    <a:pt x="0" y="51333"/>
                  </a:lnTo>
                  <a:lnTo>
                    <a:pt x="13267" y="87573"/>
                  </a:lnTo>
                  <a:lnTo>
                    <a:pt x="28558" y="131982"/>
                  </a:lnTo>
                  <a:lnTo>
                    <a:pt x="30944" y="135508"/>
                  </a:lnTo>
                  <a:lnTo>
                    <a:pt x="34521" y="137860"/>
                  </a:lnTo>
                  <a:lnTo>
                    <a:pt x="43785" y="140472"/>
                  </a:lnTo>
                  <a:lnTo>
                    <a:pt x="47050" y="140176"/>
                  </a:lnTo>
                  <a:lnTo>
                    <a:pt x="49226" y="138987"/>
                  </a:lnTo>
                  <a:lnTo>
                    <a:pt x="57460" y="125209"/>
                  </a:lnTo>
                  <a:lnTo>
                    <a:pt x="67649" y="90112"/>
                  </a:lnTo>
                  <a:lnTo>
                    <a:pt x="70940" y="49224"/>
                  </a:lnTo>
                  <a:lnTo>
                    <a:pt x="65925" y="36255"/>
                  </a:lnTo>
                  <a:lnTo>
                    <a:pt x="46537" y="11761"/>
                  </a:lnTo>
                  <a:lnTo>
                    <a:pt x="37881" y="5053"/>
                  </a:lnTo>
                  <a:lnTo>
                    <a:pt x="27431" y="1277"/>
                  </a:lnTo>
                  <a:lnTo>
                    <a:pt x="15010" y="0"/>
                  </a:lnTo>
                  <a:lnTo>
                    <a:pt x="0" y="86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58" name="SMARTInkShape-238"/>
            <p:cNvSpPr/>
            <p:nvPr/>
          </p:nvSpPr>
          <p:spPr>
            <a:xfrm>
              <a:off x="7370777" y="3259849"/>
              <a:ext cx="121231" cy="139668"/>
            </a:xfrm>
            <a:custGeom>
              <a:avLst/>
              <a:gdLst/>
              <a:ahLst/>
              <a:cxnLst/>
              <a:rect l="0" t="0" r="0" b="0"/>
              <a:pathLst>
                <a:path w="121231" h="139668">
                  <a:moveTo>
                    <a:pt x="5144" y="8416"/>
                  </a:moveTo>
                  <a:lnTo>
                    <a:pt x="405" y="13157"/>
                  </a:lnTo>
                  <a:lnTo>
                    <a:pt x="0" y="16538"/>
                  </a:lnTo>
                  <a:lnTo>
                    <a:pt x="5554" y="54692"/>
                  </a:lnTo>
                  <a:lnTo>
                    <a:pt x="12756" y="93187"/>
                  </a:lnTo>
                  <a:lnTo>
                    <a:pt x="20943" y="123388"/>
                  </a:lnTo>
                  <a:lnTo>
                    <a:pt x="26387" y="133268"/>
                  </a:lnTo>
                  <a:lnTo>
                    <a:pt x="32115" y="138320"/>
                  </a:lnTo>
                  <a:lnTo>
                    <a:pt x="35031" y="139667"/>
                  </a:lnTo>
                  <a:lnTo>
                    <a:pt x="43563" y="138518"/>
                  </a:lnTo>
                  <a:lnTo>
                    <a:pt x="53969" y="133708"/>
                  </a:lnTo>
                  <a:lnTo>
                    <a:pt x="65209" y="124956"/>
                  </a:lnTo>
                  <a:lnTo>
                    <a:pt x="71528" y="114452"/>
                  </a:lnTo>
                  <a:lnTo>
                    <a:pt x="80377" y="94735"/>
                  </a:lnTo>
                  <a:lnTo>
                    <a:pt x="96404" y="56666"/>
                  </a:lnTo>
                  <a:lnTo>
                    <a:pt x="110449" y="14024"/>
                  </a:lnTo>
                  <a:lnTo>
                    <a:pt x="111752" y="5338"/>
                  </a:lnTo>
                  <a:lnTo>
                    <a:pt x="110942" y="3387"/>
                  </a:lnTo>
                  <a:lnTo>
                    <a:pt x="109411" y="2087"/>
                  </a:lnTo>
                  <a:lnTo>
                    <a:pt x="104564" y="0"/>
                  </a:lnTo>
                  <a:lnTo>
                    <a:pt x="103475" y="29130"/>
                  </a:lnTo>
                  <a:lnTo>
                    <a:pt x="110452" y="73076"/>
                  </a:lnTo>
                  <a:lnTo>
                    <a:pt x="121230" y="1155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59" name="SMARTInkShape-239"/>
            <p:cNvSpPr/>
            <p:nvPr/>
          </p:nvSpPr>
          <p:spPr>
            <a:xfrm>
              <a:off x="7572374" y="3250406"/>
              <a:ext cx="169665" cy="160508"/>
            </a:xfrm>
            <a:custGeom>
              <a:avLst/>
              <a:gdLst/>
              <a:ahLst/>
              <a:cxnLst/>
              <a:rect l="0" t="0" r="0" b="0"/>
              <a:pathLst>
                <a:path w="169665" h="160508">
                  <a:moveTo>
                    <a:pt x="0" y="0"/>
                  </a:moveTo>
                  <a:lnTo>
                    <a:pt x="992" y="15250"/>
                  </a:lnTo>
                  <a:lnTo>
                    <a:pt x="7130" y="35607"/>
                  </a:lnTo>
                  <a:lnTo>
                    <a:pt x="14240" y="51781"/>
                  </a:lnTo>
                  <a:lnTo>
                    <a:pt x="17144" y="88648"/>
                  </a:lnTo>
                  <a:lnTo>
                    <a:pt x="17798" y="128682"/>
                  </a:lnTo>
                  <a:lnTo>
                    <a:pt x="17860" y="160507"/>
                  </a:lnTo>
                  <a:lnTo>
                    <a:pt x="10793" y="143923"/>
                  </a:lnTo>
                  <a:lnTo>
                    <a:pt x="9299" y="121695"/>
                  </a:lnTo>
                  <a:lnTo>
                    <a:pt x="16132" y="84489"/>
                  </a:lnTo>
                  <a:lnTo>
                    <a:pt x="34672" y="51377"/>
                  </a:lnTo>
                  <a:lnTo>
                    <a:pt x="51173" y="30877"/>
                  </a:lnTo>
                  <a:lnTo>
                    <a:pt x="73371" y="16976"/>
                  </a:lnTo>
                  <a:lnTo>
                    <a:pt x="94060" y="11314"/>
                  </a:lnTo>
                  <a:lnTo>
                    <a:pt x="138553" y="9139"/>
                  </a:lnTo>
                  <a:lnTo>
                    <a:pt x="169664"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60" name="SMARTInkShape-240"/>
            <p:cNvSpPr/>
            <p:nvPr/>
          </p:nvSpPr>
          <p:spPr>
            <a:xfrm>
              <a:off x="7161641" y="3438039"/>
              <a:ext cx="446453" cy="44540"/>
            </a:xfrm>
            <a:custGeom>
              <a:avLst/>
              <a:gdLst/>
              <a:ahLst/>
              <a:cxnLst/>
              <a:rect l="0" t="0" r="0" b="0"/>
              <a:pathLst>
                <a:path w="446453" h="44540">
                  <a:moveTo>
                    <a:pt x="8897" y="8820"/>
                  </a:moveTo>
                  <a:lnTo>
                    <a:pt x="77" y="8820"/>
                  </a:lnTo>
                  <a:lnTo>
                    <a:pt x="0" y="4080"/>
                  </a:lnTo>
                  <a:lnTo>
                    <a:pt x="981" y="2683"/>
                  </a:lnTo>
                  <a:lnTo>
                    <a:pt x="2628" y="1752"/>
                  </a:lnTo>
                  <a:lnTo>
                    <a:pt x="7659" y="258"/>
                  </a:lnTo>
                  <a:lnTo>
                    <a:pt x="18012" y="0"/>
                  </a:lnTo>
                  <a:lnTo>
                    <a:pt x="60823" y="8455"/>
                  </a:lnTo>
                  <a:lnTo>
                    <a:pt x="97831" y="14885"/>
                  </a:lnTo>
                  <a:lnTo>
                    <a:pt x="135421" y="19830"/>
                  </a:lnTo>
                  <a:lnTo>
                    <a:pt x="149466" y="23635"/>
                  </a:lnTo>
                  <a:lnTo>
                    <a:pt x="185264" y="25777"/>
                  </a:lnTo>
                  <a:lnTo>
                    <a:pt x="224314" y="26412"/>
                  </a:lnTo>
                  <a:lnTo>
                    <a:pt x="264733" y="26627"/>
                  </a:lnTo>
                  <a:lnTo>
                    <a:pt x="302651" y="29310"/>
                  </a:lnTo>
                  <a:lnTo>
                    <a:pt x="346279" y="34365"/>
                  </a:lnTo>
                  <a:lnTo>
                    <a:pt x="389697" y="41500"/>
                  </a:lnTo>
                  <a:lnTo>
                    <a:pt x="446452" y="445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61" name="SMARTInkShape-241"/>
            <p:cNvSpPr/>
            <p:nvPr/>
          </p:nvSpPr>
          <p:spPr>
            <a:xfrm>
              <a:off x="7197437" y="3536161"/>
              <a:ext cx="374938" cy="17855"/>
            </a:xfrm>
            <a:custGeom>
              <a:avLst/>
              <a:gdLst/>
              <a:ahLst/>
              <a:cxnLst/>
              <a:rect l="0" t="0" r="0" b="0"/>
              <a:pathLst>
                <a:path w="374938" h="17855">
                  <a:moveTo>
                    <a:pt x="8820" y="8925"/>
                  </a:moveTo>
                  <a:lnTo>
                    <a:pt x="1132" y="8925"/>
                  </a:lnTo>
                  <a:lnTo>
                    <a:pt x="718" y="7932"/>
                  </a:lnTo>
                  <a:lnTo>
                    <a:pt x="0" y="1237"/>
                  </a:lnTo>
                  <a:lnTo>
                    <a:pt x="41875" y="27"/>
                  </a:lnTo>
                  <a:lnTo>
                    <a:pt x="83729" y="0"/>
                  </a:lnTo>
                  <a:lnTo>
                    <a:pt x="117005" y="2642"/>
                  </a:lnTo>
                  <a:lnTo>
                    <a:pt x="159064" y="7684"/>
                  </a:lnTo>
                  <a:lnTo>
                    <a:pt x="202422" y="1694"/>
                  </a:lnTo>
                  <a:lnTo>
                    <a:pt x="232871" y="498"/>
                  </a:lnTo>
                  <a:lnTo>
                    <a:pt x="271660" y="2790"/>
                  </a:lnTo>
                  <a:lnTo>
                    <a:pt x="316173" y="7713"/>
                  </a:lnTo>
                  <a:lnTo>
                    <a:pt x="357313" y="16507"/>
                  </a:lnTo>
                  <a:lnTo>
                    <a:pt x="374937" y="178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1063" name="SMARTInkShape-242"/>
          <p:cNvSpPr/>
          <p:nvPr/>
        </p:nvSpPr>
        <p:spPr>
          <a:xfrm>
            <a:off x="5625703" y="3491558"/>
            <a:ext cx="2982516" cy="2012069"/>
          </a:xfrm>
          <a:custGeom>
            <a:avLst/>
            <a:gdLst/>
            <a:ahLst/>
            <a:cxnLst/>
            <a:rect l="0" t="0" r="0" b="0"/>
            <a:pathLst>
              <a:path w="2982516" h="2012069">
                <a:moveTo>
                  <a:pt x="17859" y="1821606"/>
                </a:moveTo>
                <a:lnTo>
                  <a:pt x="9298" y="1821606"/>
                </a:lnTo>
                <a:lnTo>
                  <a:pt x="9038" y="1816866"/>
                </a:lnTo>
                <a:lnTo>
                  <a:pt x="6333" y="1811892"/>
                </a:lnTo>
                <a:lnTo>
                  <a:pt x="2814" y="1806374"/>
                </a:lnTo>
                <a:lnTo>
                  <a:pt x="556" y="1794748"/>
                </a:lnTo>
                <a:lnTo>
                  <a:pt x="2" y="1751381"/>
                </a:lnTo>
                <a:lnTo>
                  <a:pt x="0" y="1710368"/>
                </a:lnTo>
                <a:lnTo>
                  <a:pt x="0" y="1665969"/>
                </a:lnTo>
                <a:lnTo>
                  <a:pt x="0" y="1625102"/>
                </a:lnTo>
                <a:lnTo>
                  <a:pt x="2645" y="1586783"/>
                </a:lnTo>
                <a:lnTo>
                  <a:pt x="8378" y="1542691"/>
                </a:lnTo>
                <a:lnTo>
                  <a:pt x="13561" y="1508653"/>
                </a:lnTo>
                <a:lnTo>
                  <a:pt x="24361" y="1464364"/>
                </a:lnTo>
                <a:lnTo>
                  <a:pt x="27461" y="1419762"/>
                </a:lnTo>
                <a:lnTo>
                  <a:pt x="39176" y="1375121"/>
                </a:lnTo>
                <a:lnTo>
                  <a:pt x="49704" y="1333266"/>
                </a:lnTo>
                <a:lnTo>
                  <a:pt x="55458" y="1292660"/>
                </a:lnTo>
                <a:lnTo>
                  <a:pt x="65710" y="1258414"/>
                </a:lnTo>
                <a:lnTo>
                  <a:pt x="78670" y="1223133"/>
                </a:lnTo>
                <a:lnTo>
                  <a:pt x="91938" y="1180396"/>
                </a:lnTo>
                <a:lnTo>
                  <a:pt x="105105" y="1136161"/>
                </a:lnTo>
                <a:lnTo>
                  <a:pt x="119226" y="1101030"/>
                </a:lnTo>
                <a:lnTo>
                  <a:pt x="131127" y="1065486"/>
                </a:lnTo>
                <a:lnTo>
                  <a:pt x="145788" y="1029819"/>
                </a:lnTo>
                <a:lnTo>
                  <a:pt x="157849" y="994115"/>
                </a:lnTo>
                <a:lnTo>
                  <a:pt x="173549" y="958401"/>
                </a:lnTo>
                <a:lnTo>
                  <a:pt x="190769" y="922684"/>
                </a:lnTo>
                <a:lnTo>
                  <a:pt x="208439" y="886965"/>
                </a:lnTo>
                <a:lnTo>
                  <a:pt x="226242" y="852239"/>
                </a:lnTo>
                <a:lnTo>
                  <a:pt x="250036" y="810689"/>
                </a:lnTo>
                <a:lnTo>
                  <a:pt x="267891" y="776281"/>
                </a:lnTo>
                <a:lnTo>
                  <a:pt x="288395" y="740950"/>
                </a:lnTo>
                <a:lnTo>
                  <a:pt x="310677" y="705346"/>
                </a:lnTo>
                <a:lnTo>
                  <a:pt x="332492" y="669662"/>
                </a:lnTo>
                <a:lnTo>
                  <a:pt x="355162" y="633953"/>
                </a:lnTo>
                <a:lnTo>
                  <a:pt x="377093" y="598238"/>
                </a:lnTo>
                <a:lnTo>
                  <a:pt x="405088" y="562520"/>
                </a:lnTo>
                <a:lnTo>
                  <a:pt x="445363" y="519636"/>
                </a:lnTo>
                <a:lnTo>
                  <a:pt x="482974" y="475372"/>
                </a:lnTo>
                <a:lnTo>
                  <a:pt x="524945" y="431056"/>
                </a:lnTo>
                <a:lnTo>
                  <a:pt x="566934" y="393346"/>
                </a:lnTo>
                <a:lnTo>
                  <a:pt x="601676" y="361472"/>
                </a:lnTo>
                <a:lnTo>
                  <a:pt x="637105" y="331632"/>
                </a:lnTo>
                <a:lnTo>
                  <a:pt x="672739" y="303939"/>
                </a:lnTo>
                <a:lnTo>
                  <a:pt x="708432" y="276883"/>
                </a:lnTo>
                <a:lnTo>
                  <a:pt x="744143" y="250014"/>
                </a:lnTo>
                <a:lnTo>
                  <a:pt x="784600" y="223202"/>
                </a:lnTo>
                <a:lnTo>
                  <a:pt x="823267" y="201146"/>
                </a:lnTo>
                <a:lnTo>
                  <a:pt x="864600" y="177303"/>
                </a:lnTo>
                <a:lnTo>
                  <a:pt x="903525" y="156127"/>
                </a:lnTo>
                <a:lnTo>
                  <a:pt x="944934" y="137285"/>
                </a:lnTo>
                <a:lnTo>
                  <a:pt x="988623" y="119135"/>
                </a:lnTo>
                <a:lnTo>
                  <a:pt x="1028247" y="105930"/>
                </a:lnTo>
                <a:lnTo>
                  <a:pt x="1069863" y="90993"/>
                </a:lnTo>
                <a:lnTo>
                  <a:pt x="1113612" y="78740"/>
                </a:lnTo>
                <a:lnTo>
                  <a:pt x="1157995" y="64085"/>
                </a:lnTo>
                <a:lnTo>
                  <a:pt x="1202565" y="51916"/>
                </a:lnTo>
                <a:lnTo>
                  <a:pt x="1247190" y="42026"/>
                </a:lnTo>
                <a:lnTo>
                  <a:pt x="1291830" y="32812"/>
                </a:lnTo>
                <a:lnTo>
                  <a:pt x="1336477" y="23798"/>
                </a:lnTo>
                <a:lnTo>
                  <a:pt x="1381125" y="14843"/>
                </a:lnTo>
                <a:lnTo>
                  <a:pt x="1425774" y="10646"/>
                </a:lnTo>
                <a:lnTo>
                  <a:pt x="1470422" y="9403"/>
                </a:lnTo>
                <a:lnTo>
                  <a:pt x="1515070" y="4294"/>
                </a:lnTo>
                <a:lnTo>
                  <a:pt x="1554979" y="1237"/>
                </a:lnTo>
                <a:lnTo>
                  <a:pt x="1596679" y="331"/>
                </a:lnTo>
                <a:lnTo>
                  <a:pt x="1640453" y="63"/>
                </a:lnTo>
                <a:lnTo>
                  <a:pt x="1672661" y="0"/>
                </a:lnTo>
                <a:lnTo>
                  <a:pt x="1705827" y="964"/>
                </a:lnTo>
                <a:lnTo>
                  <a:pt x="1737103" y="4700"/>
                </a:lnTo>
                <a:lnTo>
                  <a:pt x="1777861" y="7641"/>
                </a:lnTo>
                <a:lnTo>
                  <a:pt x="1819815" y="8512"/>
                </a:lnTo>
                <a:lnTo>
                  <a:pt x="1858924" y="13511"/>
                </a:lnTo>
                <a:lnTo>
                  <a:pt x="1900387" y="21276"/>
                </a:lnTo>
                <a:lnTo>
                  <a:pt x="1939352" y="29860"/>
                </a:lnTo>
                <a:lnTo>
                  <a:pt x="1980773" y="38688"/>
                </a:lnTo>
                <a:lnTo>
                  <a:pt x="2019724" y="47588"/>
                </a:lnTo>
                <a:lnTo>
                  <a:pt x="2061142" y="56508"/>
                </a:lnTo>
                <a:lnTo>
                  <a:pt x="2100092" y="70175"/>
                </a:lnTo>
                <a:lnTo>
                  <a:pt x="2141509" y="82052"/>
                </a:lnTo>
                <a:lnTo>
                  <a:pt x="2180459" y="96596"/>
                </a:lnTo>
                <a:lnTo>
                  <a:pt x="2217135" y="113473"/>
                </a:lnTo>
                <a:lnTo>
                  <a:pt x="2258947" y="136953"/>
                </a:lnTo>
                <a:lnTo>
                  <a:pt x="2292756" y="154755"/>
                </a:lnTo>
                <a:lnTo>
                  <a:pt x="2337091" y="178548"/>
                </a:lnTo>
                <a:lnTo>
                  <a:pt x="2374805" y="207097"/>
                </a:lnTo>
                <a:lnTo>
                  <a:pt x="2416063" y="235263"/>
                </a:lnTo>
                <a:lnTo>
                  <a:pt x="2450671" y="265815"/>
                </a:lnTo>
                <a:lnTo>
                  <a:pt x="2490396" y="295993"/>
                </a:lnTo>
                <a:lnTo>
                  <a:pt x="2528833" y="339457"/>
                </a:lnTo>
                <a:lnTo>
                  <a:pt x="2564849" y="383950"/>
                </a:lnTo>
                <a:lnTo>
                  <a:pt x="2592067" y="422295"/>
                </a:lnTo>
                <a:lnTo>
                  <a:pt x="2621073" y="463053"/>
                </a:lnTo>
                <a:lnTo>
                  <a:pt x="2645911" y="505904"/>
                </a:lnTo>
                <a:lnTo>
                  <a:pt x="2669926" y="546707"/>
                </a:lnTo>
                <a:lnTo>
                  <a:pt x="2687821" y="580986"/>
                </a:lnTo>
                <a:lnTo>
                  <a:pt x="2703045" y="616278"/>
                </a:lnTo>
                <a:lnTo>
                  <a:pt x="2716485" y="651870"/>
                </a:lnTo>
                <a:lnTo>
                  <a:pt x="2730389" y="687552"/>
                </a:lnTo>
                <a:lnTo>
                  <a:pt x="2740792" y="723259"/>
                </a:lnTo>
                <a:lnTo>
                  <a:pt x="2752805" y="758974"/>
                </a:lnTo>
                <a:lnTo>
                  <a:pt x="2766286" y="794692"/>
                </a:lnTo>
                <a:lnTo>
                  <a:pt x="2776565" y="830410"/>
                </a:lnTo>
                <a:lnTo>
                  <a:pt x="2785894" y="866129"/>
                </a:lnTo>
                <a:lnTo>
                  <a:pt x="2794942" y="901848"/>
                </a:lnTo>
                <a:lnTo>
                  <a:pt x="2803907" y="937567"/>
                </a:lnTo>
                <a:lnTo>
                  <a:pt x="2812846" y="973285"/>
                </a:lnTo>
                <a:lnTo>
                  <a:pt x="2819134" y="1009004"/>
                </a:lnTo>
                <a:lnTo>
                  <a:pt x="2823643" y="1044723"/>
                </a:lnTo>
                <a:lnTo>
                  <a:pt x="2828615" y="1080442"/>
                </a:lnTo>
                <a:lnTo>
                  <a:pt x="2832736" y="1116160"/>
                </a:lnTo>
                <a:lnTo>
                  <a:pt x="2837595" y="1151879"/>
                </a:lnTo>
                <a:lnTo>
                  <a:pt x="2841679" y="1187598"/>
                </a:lnTo>
                <a:lnTo>
                  <a:pt x="2851949" y="1230483"/>
                </a:lnTo>
                <a:lnTo>
                  <a:pt x="2856403" y="1274746"/>
                </a:lnTo>
                <a:lnTo>
                  <a:pt x="2857284" y="1319061"/>
                </a:lnTo>
                <a:lnTo>
                  <a:pt x="2857457" y="1361512"/>
                </a:lnTo>
                <a:lnTo>
                  <a:pt x="2857491" y="1400986"/>
                </a:lnTo>
                <a:lnTo>
                  <a:pt x="2857497" y="1445384"/>
                </a:lnTo>
                <a:lnTo>
                  <a:pt x="2857499" y="1477787"/>
                </a:lnTo>
                <a:lnTo>
                  <a:pt x="2857499" y="1515338"/>
                </a:lnTo>
                <a:lnTo>
                  <a:pt x="2857499" y="1552534"/>
                </a:lnTo>
                <a:lnTo>
                  <a:pt x="2857499" y="1586924"/>
                </a:lnTo>
                <a:lnTo>
                  <a:pt x="2856508" y="1627607"/>
                </a:lnTo>
                <a:lnTo>
                  <a:pt x="2850432" y="1671168"/>
                </a:lnTo>
                <a:lnTo>
                  <a:pt x="2849122" y="1711216"/>
                </a:lnTo>
                <a:lnTo>
                  <a:pt x="2846088" y="1750204"/>
                </a:lnTo>
                <a:lnTo>
                  <a:pt x="2841551" y="1782260"/>
                </a:lnTo>
                <a:lnTo>
                  <a:pt x="2840206" y="1823177"/>
                </a:lnTo>
                <a:lnTo>
                  <a:pt x="2837161" y="1864074"/>
                </a:lnTo>
                <a:lnTo>
                  <a:pt x="2827245" y="1903968"/>
                </a:lnTo>
                <a:lnTo>
                  <a:pt x="2819855" y="1934525"/>
                </a:lnTo>
                <a:lnTo>
                  <a:pt x="2815964" y="1942237"/>
                </a:lnTo>
                <a:lnTo>
                  <a:pt x="2813262" y="1953601"/>
                </a:lnTo>
                <a:lnTo>
                  <a:pt x="2812133" y="1954251"/>
                </a:lnTo>
                <a:lnTo>
                  <a:pt x="2800458" y="1955380"/>
                </a:lnTo>
                <a:lnTo>
                  <a:pt x="2798637" y="1954444"/>
                </a:lnTo>
                <a:lnTo>
                  <a:pt x="2797422" y="1952829"/>
                </a:lnTo>
                <a:lnTo>
                  <a:pt x="2778864" y="1910265"/>
                </a:lnTo>
                <a:lnTo>
                  <a:pt x="2765960" y="1890760"/>
                </a:lnTo>
                <a:lnTo>
                  <a:pt x="2751738" y="1852424"/>
                </a:lnTo>
                <a:lnTo>
                  <a:pt x="2730671" y="1809214"/>
                </a:lnTo>
                <a:lnTo>
                  <a:pt x="2716490" y="1788391"/>
                </a:lnTo>
                <a:lnTo>
                  <a:pt x="2712808" y="1787000"/>
                </a:lnTo>
                <a:lnTo>
                  <a:pt x="2706112" y="1785952"/>
                </a:lnTo>
                <a:lnTo>
                  <a:pt x="2705818" y="1795388"/>
                </a:lnTo>
                <a:lnTo>
                  <a:pt x="2715425" y="1831787"/>
                </a:lnTo>
                <a:lnTo>
                  <a:pt x="2723476" y="1869212"/>
                </a:lnTo>
                <a:lnTo>
                  <a:pt x="2735842" y="1906551"/>
                </a:lnTo>
                <a:lnTo>
                  <a:pt x="2753579" y="1944733"/>
                </a:lnTo>
                <a:lnTo>
                  <a:pt x="2770822" y="1981540"/>
                </a:lnTo>
                <a:lnTo>
                  <a:pt x="2796696" y="2010533"/>
                </a:lnTo>
                <a:lnTo>
                  <a:pt x="2800097" y="2012050"/>
                </a:lnTo>
                <a:lnTo>
                  <a:pt x="2803355" y="2012068"/>
                </a:lnTo>
                <a:lnTo>
                  <a:pt x="2821777" y="2004561"/>
                </a:lnTo>
                <a:lnTo>
                  <a:pt x="2829385" y="1994200"/>
                </a:lnTo>
                <a:lnTo>
                  <a:pt x="2851100" y="1957584"/>
                </a:lnTo>
                <a:lnTo>
                  <a:pt x="2877676" y="1918299"/>
                </a:lnTo>
                <a:lnTo>
                  <a:pt x="2899845" y="1875127"/>
                </a:lnTo>
                <a:lnTo>
                  <a:pt x="2921702" y="1838087"/>
                </a:lnTo>
                <a:lnTo>
                  <a:pt x="2941766" y="1798329"/>
                </a:lnTo>
                <a:lnTo>
                  <a:pt x="2959547" y="1771955"/>
                </a:lnTo>
                <a:lnTo>
                  <a:pt x="2961250" y="1767670"/>
                </a:lnTo>
                <a:lnTo>
                  <a:pt x="2964370" y="1764813"/>
                </a:lnTo>
                <a:lnTo>
                  <a:pt x="2982515" y="175909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64" name="SMARTInkShape-243"/>
          <p:cNvSpPr/>
          <p:nvPr/>
        </p:nvSpPr>
        <p:spPr>
          <a:xfrm>
            <a:off x="5438358" y="5214942"/>
            <a:ext cx="2182983" cy="642934"/>
          </a:xfrm>
          <a:custGeom>
            <a:avLst/>
            <a:gdLst/>
            <a:ahLst/>
            <a:cxnLst/>
            <a:rect l="0" t="0" r="0" b="0"/>
            <a:pathLst>
              <a:path w="2182983" h="642934">
                <a:moveTo>
                  <a:pt x="446306" y="53574"/>
                </a:moveTo>
                <a:lnTo>
                  <a:pt x="438618" y="53574"/>
                </a:lnTo>
                <a:lnTo>
                  <a:pt x="438204" y="52580"/>
                </a:lnTo>
                <a:lnTo>
                  <a:pt x="437744" y="48833"/>
                </a:lnTo>
                <a:lnTo>
                  <a:pt x="436629" y="47436"/>
                </a:lnTo>
                <a:lnTo>
                  <a:pt x="429720" y="45011"/>
                </a:lnTo>
                <a:lnTo>
                  <a:pt x="407489" y="44653"/>
                </a:lnTo>
                <a:lnTo>
                  <a:pt x="401603" y="42002"/>
                </a:lnTo>
                <a:lnTo>
                  <a:pt x="395680" y="38509"/>
                </a:lnTo>
                <a:lnTo>
                  <a:pt x="386767" y="35550"/>
                </a:lnTo>
                <a:lnTo>
                  <a:pt x="376851" y="29823"/>
                </a:lnTo>
                <a:lnTo>
                  <a:pt x="362777" y="26692"/>
                </a:lnTo>
                <a:lnTo>
                  <a:pt x="350891" y="20914"/>
                </a:lnTo>
                <a:lnTo>
                  <a:pt x="336234" y="17769"/>
                </a:lnTo>
                <a:lnTo>
                  <a:pt x="324174" y="11986"/>
                </a:lnTo>
                <a:lnTo>
                  <a:pt x="285391" y="2036"/>
                </a:lnTo>
                <a:lnTo>
                  <a:pt x="243889" y="115"/>
                </a:lnTo>
                <a:lnTo>
                  <a:pt x="203342" y="0"/>
                </a:lnTo>
                <a:lnTo>
                  <a:pt x="192470" y="990"/>
                </a:lnTo>
                <a:lnTo>
                  <a:pt x="176185" y="7125"/>
                </a:lnTo>
                <a:lnTo>
                  <a:pt x="136366" y="29806"/>
                </a:lnTo>
                <a:lnTo>
                  <a:pt x="94984" y="60520"/>
                </a:lnTo>
                <a:lnTo>
                  <a:pt x="62379" y="105126"/>
                </a:lnTo>
                <a:lnTo>
                  <a:pt x="35541" y="144912"/>
                </a:lnTo>
                <a:lnTo>
                  <a:pt x="30581" y="155684"/>
                </a:lnTo>
                <a:lnTo>
                  <a:pt x="19076" y="197696"/>
                </a:lnTo>
                <a:lnTo>
                  <a:pt x="6711" y="238615"/>
                </a:lnTo>
                <a:lnTo>
                  <a:pt x="2884" y="246940"/>
                </a:lnTo>
                <a:lnTo>
                  <a:pt x="0" y="285913"/>
                </a:lnTo>
                <a:lnTo>
                  <a:pt x="837" y="315533"/>
                </a:lnTo>
                <a:lnTo>
                  <a:pt x="10846" y="357183"/>
                </a:lnTo>
                <a:lnTo>
                  <a:pt x="23551" y="396706"/>
                </a:lnTo>
                <a:lnTo>
                  <a:pt x="30949" y="425752"/>
                </a:lnTo>
                <a:lnTo>
                  <a:pt x="40770" y="443341"/>
                </a:lnTo>
                <a:lnTo>
                  <a:pt x="48723" y="470663"/>
                </a:lnTo>
                <a:lnTo>
                  <a:pt x="59605" y="487049"/>
                </a:lnTo>
                <a:lnTo>
                  <a:pt x="69349" y="496755"/>
                </a:lnTo>
                <a:lnTo>
                  <a:pt x="97501" y="515252"/>
                </a:lnTo>
                <a:lnTo>
                  <a:pt x="103758" y="517725"/>
                </a:lnTo>
                <a:lnTo>
                  <a:pt x="113851" y="523703"/>
                </a:lnTo>
                <a:lnTo>
                  <a:pt x="127976" y="526908"/>
                </a:lnTo>
                <a:lnTo>
                  <a:pt x="139878" y="532708"/>
                </a:lnTo>
                <a:lnTo>
                  <a:pt x="184491" y="535656"/>
                </a:lnTo>
                <a:lnTo>
                  <a:pt x="223620" y="535772"/>
                </a:lnTo>
                <a:lnTo>
                  <a:pt x="252903" y="534783"/>
                </a:lnTo>
                <a:lnTo>
                  <a:pt x="289547" y="527675"/>
                </a:lnTo>
                <a:lnTo>
                  <a:pt x="319430" y="524364"/>
                </a:lnTo>
                <a:lnTo>
                  <a:pt x="344735" y="519191"/>
                </a:lnTo>
                <a:lnTo>
                  <a:pt x="381888" y="515439"/>
                </a:lnTo>
                <a:lnTo>
                  <a:pt x="420441" y="503700"/>
                </a:lnTo>
                <a:lnTo>
                  <a:pt x="464288" y="500537"/>
                </a:lnTo>
                <a:lnTo>
                  <a:pt x="508829" y="500121"/>
                </a:lnTo>
                <a:lnTo>
                  <a:pt x="553463" y="500066"/>
                </a:lnTo>
                <a:lnTo>
                  <a:pt x="598110" y="500058"/>
                </a:lnTo>
                <a:lnTo>
                  <a:pt x="642759" y="507126"/>
                </a:lnTo>
                <a:lnTo>
                  <a:pt x="683218" y="513361"/>
                </a:lnTo>
                <a:lnTo>
                  <a:pt x="722298" y="517017"/>
                </a:lnTo>
                <a:lnTo>
                  <a:pt x="758681" y="520384"/>
                </a:lnTo>
                <a:lnTo>
                  <a:pt x="799272" y="530312"/>
                </a:lnTo>
                <a:lnTo>
                  <a:pt x="839370" y="541826"/>
                </a:lnTo>
                <a:lnTo>
                  <a:pt x="881833" y="553655"/>
                </a:lnTo>
                <a:lnTo>
                  <a:pt x="923919" y="565546"/>
                </a:lnTo>
                <a:lnTo>
                  <a:pt x="964313" y="577449"/>
                </a:lnTo>
                <a:lnTo>
                  <a:pt x="1006835" y="586709"/>
                </a:lnTo>
                <a:lnTo>
                  <a:pt x="1044192" y="593573"/>
                </a:lnTo>
                <a:lnTo>
                  <a:pt x="1086371" y="603490"/>
                </a:lnTo>
                <a:lnTo>
                  <a:pt x="1127040" y="609123"/>
                </a:lnTo>
                <a:lnTo>
                  <a:pt x="1168257" y="619497"/>
                </a:lnTo>
                <a:lnTo>
                  <a:pt x="1211198" y="624964"/>
                </a:lnTo>
                <a:lnTo>
                  <a:pt x="1252019" y="631923"/>
                </a:lnTo>
                <a:lnTo>
                  <a:pt x="1293265" y="638333"/>
                </a:lnTo>
                <a:lnTo>
                  <a:pt x="1330076" y="642025"/>
                </a:lnTo>
                <a:lnTo>
                  <a:pt x="1368656" y="642753"/>
                </a:lnTo>
                <a:lnTo>
                  <a:pt x="1409460" y="642897"/>
                </a:lnTo>
                <a:lnTo>
                  <a:pt x="1447176" y="642925"/>
                </a:lnTo>
                <a:lnTo>
                  <a:pt x="1489169" y="642932"/>
                </a:lnTo>
                <a:lnTo>
                  <a:pt x="1531161" y="642933"/>
                </a:lnTo>
                <a:lnTo>
                  <a:pt x="1571536" y="641941"/>
                </a:lnTo>
                <a:lnTo>
                  <a:pt x="1614054" y="635865"/>
                </a:lnTo>
                <a:lnTo>
                  <a:pt x="1651410" y="629630"/>
                </a:lnTo>
                <a:lnTo>
                  <a:pt x="1688445" y="625974"/>
                </a:lnTo>
                <a:lnTo>
                  <a:pt x="1730303" y="622605"/>
                </a:lnTo>
                <a:lnTo>
                  <a:pt x="1767529" y="617420"/>
                </a:lnTo>
                <a:lnTo>
                  <a:pt x="1809682" y="610259"/>
                </a:lnTo>
                <a:lnTo>
                  <a:pt x="1847700" y="605170"/>
                </a:lnTo>
                <a:lnTo>
                  <a:pt x="1883873" y="599644"/>
                </a:lnTo>
                <a:lnTo>
                  <a:pt x="1919682" y="591424"/>
                </a:lnTo>
                <a:lnTo>
                  <a:pt x="1955419" y="580245"/>
                </a:lnTo>
                <a:lnTo>
                  <a:pt x="1999080" y="564527"/>
                </a:lnTo>
                <a:lnTo>
                  <a:pt x="2037031" y="542968"/>
                </a:lnTo>
                <a:lnTo>
                  <a:pt x="2070888" y="524363"/>
                </a:lnTo>
                <a:lnTo>
                  <a:pt x="2113145" y="485030"/>
                </a:lnTo>
                <a:lnTo>
                  <a:pt x="2126288" y="467274"/>
                </a:lnTo>
                <a:lnTo>
                  <a:pt x="2150508" y="423905"/>
                </a:lnTo>
                <a:lnTo>
                  <a:pt x="2162495" y="400434"/>
                </a:lnTo>
                <a:lnTo>
                  <a:pt x="2173841" y="355819"/>
                </a:lnTo>
                <a:lnTo>
                  <a:pt x="2182982" y="315913"/>
                </a:lnTo>
                <a:lnTo>
                  <a:pt x="2182899" y="303784"/>
                </a:lnTo>
                <a:lnTo>
                  <a:pt x="2174173" y="261943"/>
                </a:lnTo>
                <a:lnTo>
                  <a:pt x="2160194" y="222687"/>
                </a:lnTo>
                <a:lnTo>
                  <a:pt x="2140247" y="187470"/>
                </a:lnTo>
                <a:lnTo>
                  <a:pt x="2124287" y="172291"/>
                </a:lnTo>
                <a:lnTo>
                  <a:pt x="2113817" y="163884"/>
                </a:lnTo>
                <a:lnTo>
                  <a:pt x="2096366" y="144963"/>
                </a:lnTo>
                <a:lnTo>
                  <a:pt x="2056512" y="122157"/>
                </a:lnTo>
                <a:lnTo>
                  <a:pt x="2012396" y="104016"/>
                </a:lnTo>
                <a:lnTo>
                  <a:pt x="1977375" y="93103"/>
                </a:lnTo>
                <a:lnTo>
                  <a:pt x="1933080" y="83172"/>
                </a:lnTo>
                <a:lnTo>
                  <a:pt x="1891586" y="78549"/>
                </a:lnTo>
                <a:lnTo>
                  <a:pt x="1861566" y="74596"/>
                </a:lnTo>
                <a:lnTo>
                  <a:pt x="1828381" y="72838"/>
                </a:lnTo>
                <a:lnTo>
                  <a:pt x="1790450" y="71850"/>
                </a:lnTo>
                <a:lnTo>
                  <a:pt x="1750879" y="71555"/>
                </a:lnTo>
                <a:lnTo>
                  <a:pt x="1719655" y="71488"/>
                </a:lnTo>
                <a:lnTo>
                  <a:pt x="1676544" y="74094"/>
                </a:lnTo>
                <a:lnTo>
                  <a:pt x="1642274" y="78504"/>
                </a:lnTo>
                <a:lnTo>
                  <a:pt x="1599878" y="79996"/>
                </a:lnTo>
                <a:lnTo>
                  <a:pt x="1557712" y="80253"/>
                </a:lnTo>
                <a:lnTo>
                  <a:pt x="1521737" y="85071"/>
                </a:lnTo>
                <a:lnTo>
                  <a:pt x="1482913" y="88457"/>
                </a:lnTo>
                <a:lnTo>
                  <a:pt x="1443936" y="89127"/>
                </a:lnTo>
                <a:lnTo>
                  <a:pt x="1403053" y="94000"/>
                </a:lnTo>
                <a:lnTo>
                  <a:pt x="1361149" y="96971"/>
                </a:lnTo>
                <a:lnTo>
                  <a:pt x="1328161" y="97666"/>
                </a:lnTo>
                <a:lnTo>
                  <a:pt x="1284056" y="98057"/>
                </a:lnTo>
                <a:lnTo>
                  <a:pt x="1242488" y="93449"/>
                </a:lnTo>
                <a:lnTo>
                  <a:pt x="1204622" y="89121"/>
                </a:lnTo>
                <a:lnTo>
                  <a:pt x="1162598" y="82386"/>
                </a:lnTo>
                <a:lnTo>
                  <a:pt x="1125341" y="76022"/>
                </a:lnTo>
                <a:lnTo>
                  <a:pt x="1084063" y="72793"/>
                </a:lnTo>
                <a:lnTo>
                  <a:pt x="1048352" y="67095"/>
                </a:lnTo>
                <a:lnTo>
                  <a:pt x="1009619" y="63410"/>
                </a:lnTo>
                <a:lnTo>
                  <a:pt x="973305" y="60036"/>
                </a:lnTo>
                <a:lnTo>
                  <a:pt x="937467" y="54850"/>
                </a:lnTo>
                <a:lnTo>
                  <a:pt x="900734" y="47689"/>
                </a:lnTo>
                <a:lnTo>
                  <a:pt x="858934" y="45245"/>
                </a:lnTo>
                <a:lnTo>
                  <a:pt x="821721" y="44763"/>
                </a:lnTo>
                <a:lnTo>
                  <a:pt x="785707" y="38531"/>
                </a:lnTo>
                <a:lnTo>
                  <a:pt x="749930" y="36270"/>
                </a:lnTo>
                <a:lnTo>
                  <a:pt x="714199" y="31084"/>
                </a:lnTo>
                <a:lnTo>
                  <a:pt x="678478" y="27633"/>
                </a:lnTo>
                <a:lnTo>
                  <a:pt x="642759" y="26952"/>
                </a:lnTo>
                <a:lnTo>
                  <a:pt x="615970" y="24188"/>
                </a:lnTo>
                <a:lnTo>
                  <a:pt x="572313" y="18689"/>
                </a:lnTo>
                <a:lnTo>
                  <a:pt x="534361" y="17965"/>
                </a:lnTo>
                <a:lnTo>
                  <a:pt x="497858" y="15223"/>
                </a:lnTo>
                <a:lnTo>
                  <a:pt x="455842" y="9477"/>
                </a:lnTo>
                <a:lnTo>
                  <a:pt x="425550" y="9990"/>
                </a:lnTo>
                <a:lnTo>
                  <a:pt x="386449" y="19953"/>
                </a:lnTo>
                <a:lnTo>
                  <a:pt x="345850" y="41749"/>
                </a:lnTo>
                <a:lnTo>
                  <a:pt x="334300" y="49629"/>
                </a:lnTo>
                <a:lnTo>
                  <a:pt x="321290" y="5357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1085" name="SMARTInkShape-Group29"/>
          <p:cNvGrpSpPr/>
          <p:nvPr/>
        </p:nvGrpSpPr>
        <p:grpSpPr>
          <a:xfrm>
            <a:off x="2723555" y="3161109"/>
            <a:ext cx="2455499" cy="1053704"/>
            <a:chOff x="2723555" y="3161109"/>
            <a:chExt cx="2455499" cy="1053704"/>
          </a:xfrm>
        </p:grpSpPr>
        <p:sp>
          <p:nvSpPr>
            <p:cNvPr id="1065" name="SMARTInkShape-244"/>
            <p:cNvSpPr/>
            <p:nvPr/>
          </p:nvSpPr>
          <p:spPr>
            <a:xfrm>
              <a:off x="4688349" y="3268265"/>
              <a:ext cx="187261" cy="125017"/>
            </a:xfrm>
            <a:custGeom>
              <a:avLst/>
              <a:gdLst/>
              <a:ahLst/>
              <a:cxnLst/>
              <a:rect l="0" t="0" r="0" b="0"/>
              <a:pathLst>
                <a:path w="187261" h="125017">
                  <a:moveTo>
                    <a:pt x="80104" y="0"/>
                  </a:moveTo>
                  <a:lnTo>
                    <a:pt x="72416" y="0"/>
                  </a:lnTo>
                  <a:lnTo>
                    <a:pt x="64291" y="6137"/>
                  </a:lnTo>
                  <a:lnTo>
                    <a:pt x="56016" y="9095"/>
                  </a:lnTo>
                  <a:lnTo>
                    <a:pt x="41372" y="21250"/>
                  </a:lnTo>
                  <a:lnTo>
                    <a:pt x="6498" y="65431"/>
                  </a:lnTo>
                  <a:lnTo>
                    <a:pt x="2741" y="73068"/>
                  </a:lnTo>
                  <a:lnTo>
                    <a:pt x="330" y="87047"/>
                  </a:lnTo>
                  <a:lnTo>
                    <a:pt x="0" y="96896"/>
                  </a:lnTo>
                  <a:lnTo>
                    <a:pt x="2500" y="105242"/>
                  </a:lnTo>
                  <a:lnTo>
                    <a:pt x="4555" y="108857"/>
                  </a:lnTo>
                  <a:lnTo>
                    <a:pt x="6918" y="111267"/>
                  </a:lnTo>
                  <a:lnTo>
                    <a:pt x="25475" y="120192"/>
                  </a:lnTo>
                  <a:lnTo>
                    <a:pt x="50923" y="124381"/>
                  </a:lnTo>
                  <a:lnTo>
                    <a:pt x="54697" y="124593"/>
                  </a:lnTo>
                  <a:lnTo>
                    <a:pt x="98133" y="113975"/>
                  </a:lnTo>
                  <a:lnTo>
                    <a:pt x="131051" y="98042"/>
                  </a:lnTo>
                  <a:lnTo>
                    <a:pt x="154364" y="77380"/>
                  </a:lnTo>
                  <a:lnTo>
                    <a:pt x="157757" y="71433"/>
                  </a:lnTo>
                  <a:lnTo>
                    <a:pt x="160257" y="65483"/>
                  </a:lnTo>
                  <a:lnTo>
                    <a:pt x="166251" y="56555"/>
                  </a:lnTo>
                  <a:lnTo>
                    <a:pt x="169390" y="44695"/>
                  </a:lnTo>
                  <a:lnTo>
                    <a:pt x="169401" y="87456"/>
                  </a:lnTo>
                  <a:lnTo>
                    <a:pt x="169401" y="91046"/>
                  </a:lnTo>
                  <a:lnTo>
                    <a:pt x="172046" y="97681"/>
                  </a:lnTo>
                  <a:lnTo>
                    <a:pt x="175537" y="103938"/>
                  </a:lnTo>
                  <a:lnTo>
                    <a:pt x="177779" y="116038"/>
                  </a:lnTo>
                  <a:lnTo>
                    <a:pt x="178221" y="123242"/>
                  </a:lnTo>
                  <a:lnTo>
                    <a:pt x="179250" y="123834"/>
                  </a:lnTo>
                  <a:lnTo>
                    <a:pt x="187260"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66" name="SMARTInkShape-245"/>
            <p:cNvSpPr/>
            <p:nvPr/>
          </p:nvSpPr>
          <p:spPr>
            <a:xfrm>
              <a:off x="4393406" y="3277195"/>
              <a:ext cx="98227" cy="17860"/>
            </a:xfrm>
            <a:custGeom>
              <a:avLst/>
              <a:gdLst/>
              <a:ahLst/>
              <a:cxnLst/>
              <a:rect l="0" t="0" r="0" b="0"/>
              <a:pathLst>
                <a:path w="98227" h="17860">
                  <a:moveTo>
                    <a:pt x="0" y="17859"/>
                  </a:moveTo>
                  <a:lnTo>
                    <a:pt x="0" y="10171"/>
                  </a:lnTo>
                  <a:lnTo>
                    <a:pt x="992" y="9757"/>
                  </a:lnTo>
                  <a:lnTo>
                    <a:pt x="4741" y="9298"/>
                  </a:lnTo>
                  <a:lnTo>
                    <a:pt x="9713" y="6448"/>
                  </a:lnTo>
                  <a:lnTo>
                    <a:pt x="12429" y="4298"/>
                  </a:lnTo>
                  <a:lnTo>
                    <a:pt x="20737" y="1910"/>
                  </a:lnTo>
                  <a:lnTo>
                    <a:pt x="63134" y="50"/>
                  </a:lnTo>
                  <a:lnTo>
                    <a:pt x="9822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67" name="SMARTInkShape-246"/>
            <p:cNvSpPr/>
            <p:nvPr/>
          </p:nvSpPr>
          <p:spPr>
            <a:xfrm>
              <a:off x="4429125" y="3178969"/>
              <a:ext cx="17860" cy="214313"/>
            </a:xfrm>
            <a:custGeom>
              <a:avLst/>
              <a:gdLst/>
              <a:ahLst/>
              <a:cxnLst/>
              <a:rect l="0" t="0" r="0" b="0"/>
              <a:pathLst>
                <a:path w="17860" h="214313">
                  <a:moveTo>
                    <a:pt x="8929" y="0"/>
                  </a:moveTo>
                  <a:lnTo>
                    <a:pt x="8929" y="12428"/>
                  </a:lnTo>
                  <a:lnTo>
                    <a:pt x="6284" y="18091"/>
                  </a:lnTo>
                  <a:lnTo>
                    <a:pt x="4189" y="20991"/>
                  </a:lnTo>
                  <a:lnTo>
                    <a:pt x="1241" y="34552"/>
                  </a:lnTo>
                  <a:lnTo>
                    <a:pt x="73" y="74519"/>
                  </a:lnTo>
                  <a:lnTo>
                    <a:pt x="4" y="118737"/>
                  </a:lnTo>
                  <a:lnTo>
                    <a:pt x="0" y="158632"/>
                  </a:lnTo>
                  <a:lnTo>
                    <a:pt x="8766" y="202515"/>
                  </a:lnTo>
                  <a:lnTo>
                    <a:pt x="8897" y="209556"/>
                  </a:lnTo>
                  <a:lnTo>
                    <a:pt x="9900" y="211142"/>
                  </a:lnTo>
                  <a:lnTo>
                    <a:pt x="11561" y="212198"/>
                  </a:lnTo>
                  <a:lnTo>
                    <a:pt x="17859"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68" name="SMARTInkShape-247"/>
            <p:cNvSpPr/>
            <p:nvPr/>
          </p:nvSpPr>
          <p:spPr>
            <a:xfrm>
              <a:off x="4268912" y="3295054"/>
              <a:ext cx="97624" cy="116086"/>
            </a:xfrm>
            <a:custGeom>
              <a:avLst/>
              <a:gdLst/>
              <a:ahLst/>
              <a:cxnLst/>
              <a:rect l="0" t="0" r="0" b="0"/>
              <a:pathLst>
                <a:path w="97624" h="116086">
                  <a:moveTo>
                    <a:pt x="53056" y="0"/>
                  </a:moveTo>
                  <a:lnTo>
                    <a:pt x="14348" y="0"/>
                  </a:lnTo>
                  <a:lnTo>
                    <a:pt x="8402" y="2647"/>
                  </a:lnTo>
                  <a:lnTo>
                    <a:pt x="1241" y="7689"/>
                  </a:lnTo>
                  <a:lnTo>
                    <a:pt x="262" y="11024"/>
                  </a:lnTo>
                  <a:lnTo>
                    <a:pt x="0" y="13303"/>
                  </a:lnTo>
                  <a:lnTo>
                    <a:pt x="2356" y="18480"/>
                  </a:lnTo>
                  <a:lnTo>
                    <a:pt x="11953" y="29889"/>
                  </a:lnTo>
                  <a:lnTo>
                    <a:pt x="53311" y="56229"/>
                  </a:lnTo>
                  <a:lnTo>
                    <a:pt x="92971" y="89134"/>
                  </a:lnTo>
                  <a:lnTo>
                    <a:pt x="96770" y="96431"/>
                  </a:lnTo>
                  <a:lnTo>
                    <a:pt x="97623" y="105757"/>
                  </a:lnTo>
                  <a:lnTo>
                    <a:pt x="96658" y="106224"/>
                  </a:lnTo>
                  <a:lnTo>
                    <a:pt x="85334" y="109618"/>
                  </a:lnTo>
                  <a:lnTo>
                    <a:pt x="72542" y="114170"/>
                  </a:lnTo>
                  <a:lnTo>
                    <a:pt x="28149" y="116077"/>
                  </a:lnTo>
                  <a:lnTo>
                    <a:pt x="21692" y="116085"/>
                  </a:lnTo>
                  <a:lnTo>
                    <a:pt x="21233" y="115094"/>
                  </a:lnTo>
                  <a:lnTo>
                    <a:pt x="26267" y="1071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69" name="SMARTInkShape-248"/>
            <p:cNvSpPr/>
            <p:nvPr/>
          </p:nvSpPr>
          <p:spPr>
            <a:xfrm>
              <a:off x="4112291" y="3290007"/>
              <a:ext cx="74337" cy="130064"/>
            </a:xfrm>
            <a:custGeom>
              <a:avLst/>
              <a:gdLst/>
              <a:ahLst/>
              <a:cxnLst/>
              <a:rect l="0" t="0" r="0" b="0"/>
              <a:pathLst>
                <a:path w="74337" h="130064">
                  <a:moveTo>
                    <a:pt x="4295" y="58625"/>
                  </a:moveTo>
                  <a:lnTo>
                    <a:pt x="11983" y="58625"/>
                  </a:lnTo>
                  <a:lnTo>
                    <a:pt x="20108" y="52489"/>
                  </a:lnTo>
                  <a:lnTo>
                    <a:pt x="28383" y="49531"/>
                  </a:lnTo>
                  <a:lnTo>
                    <a:pt x="37119" y="43805"/>
                  </a:lnTo>
                  <a:lnTo>
                    <a:pt x="45990" y="40674"/>
                  </a:lnTo>
                  <a:lnTo>
                    <a:pt x="71021" y="18653"/>
                  </a:lnTo>
                  <a:lnTo>
                    <a:pt x="73638" y="13410"/>
                  </a:lnTo>
                  <a:lnTo>
                    <a:pt x="74336" y="10622"/>
                  </a:lnTo>
                  <a:lnTo>
                    <a:pt x="73809" y="8764"/>
                  </a:lnTo>
                  <a:lnTo>
                    <a:pt x="72466" y="7525"/>
                  </a:lnTo>
                  <a:lnTo>
                    <a:pt x="67921" y="5537"/>
                  </a:lnTo>
                  <a:lnTo>
                    <a:pt x="62393" y="452"/>
                  </a:lnTo>
                  <a:lnTo>
                    <a:pt x="59894" y="0"/>
                  </a:lnTo>
                  <a:lnTo>
                    <a:pt x="57236" y="690"/>
                  </a:lnTo>
                  <a:lnTo>
                    <a:pt x="51637" y="3111"/>
                  </a:lnTo>
                  <a:lnTo>
                    <a:pt x="42907" y="5466"/>
                  </a:lnTo>
                  <a:lnTo>
                    <a:pt x="19978" y="20229"/>
                  </a:lnTo>
                  <a:lnTo>
                    <a:pt x="9373" y="39593"/>
                  </a:lnTo>
                  <a:lnTo>
                    <a:pt x="0" y="65978"/>
                  </a:lnTo>
                  <a:lnTo>
                    <a:pt x="71" y="77107"/>
                  </a:lnTo>
                  <a:lnTo>
                    <a:pt x="4730" y="99204"/>
                  </a:lnTo>
                  <a:lnTo>
                    <a:pt x="13899" y="111988"/>
                  </a:lnTo>
                  <a:lnTo>
                    <a:pt x="31084" y="1300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70" name="SMARTInkShape-249"/>
            <p:cNvSpPr/>
            <p:nvPr/>
          </p:nvSpPr>
          <p:spPr>
            <a:xfrm>
              <a:off x="3912599" y="3303994"/>
              <a:ext cx="114690" cy="249495"/>
            </a:xfrm>
            <a:custGeom>
              <a:avLst/>
              <a:gdLst/>
              <a:ahLst/>
              <a:cxnLst/>
              <a:rect l="0" t="0" r="0" b="0"/>
              <a:pathLst>
                <a:path w="114690" h="249495">
                  <a:moveTo>
                    <a:pt x="78971" y="8920"/>
                  </a:moveTo>
                  <a:lnTo>
                    <a:pt x="74231" y="8920"/>
                  </a:lnTo>
                  <a:lnTo>
                    <a:pt x="72834" y="7927"/>
                  </a:lnTo>
                  <a:lnTo>
                    <a:pt x="71903" y="6274"/>
                  </a:lnTo>
                  <a:lnTo>
                    <a:pt x="71283" y="4179"/>
                  </a:lnTo>
                  <a:lnTo>
                    <a:pt x="69877" y="2783"/>
                  </a:lnTo>
                  <a:lnTo>
                    <a:pt x="65669" y="1232"/>
                  </a:lnTo>
                  <a:lnTo>
                    <a:pt x="31335" y="0"/>
                  </a:lnTo>
                  <a:lnTo>
                    <a:pt x="25388" y="2640"/>
                  </a:lnTo>
                  <a:lnTo>
                    <a:pt x="13486" y="12420"/>
                  </a:lnTo>
                  <a:lnTo>
                    <a:pt x="10179" y="18082"/>
                  </a:lnTo>
                  <a:lnTo>
                    <a:pt x="0" y="46388"/>
                  </a:lnTo>
                  <a:lnTo>
                    <a:pt x="527" y="49773"/>
                  </a:lnTo>
                  <a:lnTo>
                    <a:pt x="9682" y="71379"/>
                  </a:lnTo>
                  <a:lnTo>
                    <a:pt x="15434" y="77360"/>
                  </a:lnTo>
                  <a:lnTo>
                    <a:pt x="28837" y="85312"/>
                  </a:lnTo>
                  <a:lnTo>
                    <a:pt x="40524" y="88109"/>
                  </a:lnTo>
                  <a:lnTo>
                    <a:pt x="80309" y="89241"/>
                  </a:lnTo>
                  <a:lnTo>
                    <a:pt x="87173" y="86621"/>
                  </a:lnTo>
                  <a:lnTo>
                    <a:pt x="93530" y="83141"/>
                  </a:lnTo>
                  <a:lnTo>
                    <a:pt x="99663" y="81594"/>
                  </a:lnTo>
                  <a:lnTo>
                    <a:pt x="101696" y="80190"/>
                  </a:lnTo>
                  <a:lnTo>
                    <a:pt x="103050" y="78261"/>
                  </a:lnTo>
                  <a:lnTo>
                    <a:pt x="105548" y="73473"/>
                  </a:lnTo>
                  <a:lnTo>
                    <a:pt x="109965" y="68037"/>
                  </a:lnTo>
                  <a:lnTo>
                    <a:pt x="110548" y="66191"/>
                  </a:lnTo>
                  <a:lnTo>
                    <a:pt x="109944" y="64960"/>
                  </a:lnTo>
                  <a:lnTo>
                    <a:pt x="108549" y="64140"/>
                  </a:lnTo>
                  <a:lnTo>
                    <a:pt x="107620" y="62600"/>
                  </a:lnTo>
                  <a:lnTo>
                    <a:pt x="105781" y="53690"/>
                  </a:lnTo>
                  <a:lnTo>
                    <a:pt x="106753" y="85368"/>
                  </a:lnTo>
                  <a:lnTo>
                    <a:pt x="113862" y="113094"/>
                  </a:lnTo>
                  <a:lnTo>
                    <a:pt x="114641" y="154615"/>
                  </a:lnTo>
                  <a:lnTo>
                    <a:pt x="114685" y="195907"/>
                  </a:lnTo>
                  <a:lnTo>
                    <a:pt x="114689" y="215409"/>
                  </a:lnTo>
                  <a:lnTo>
                    <a:pt x="112044" y="222401"/>
                  </a:lnTo>
                  <a:lnTo>
                    <a:pt x="93699" y="244020"/>
                  </a:lnTo>
                  <a:lnTo>
                    <a:pt x="87832" y="247354"/>
                  </a:lnTo>
                  <a:lnTo>
                    <a:pt x="75981" y="249494"/>
                  </a:lnTo>
                  <a:lnTo>
                    <a:pt x="70035" y="247141"/>
                  </a:lnTo>
                  <a:lnTo>
                    <a:pt x="67061" y="245125"/>
                  </a:lnTo>
                  <a:lnTo>
                    <a:pt x="50013" y="240896"/>
                  </a:lnTo>
                  <a:lnTo>
                    <a:pt x="47760" y="238977"/>
                  </a:lnTo>
                  <a:lnTo>
                    <a:pt x="43252" y="2321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71" name="SMARTInkShape-250"/>
            <p:cNvSpPr/>
            <p:nvPr/>
          </p:nvSpPr>
          <p:spPr>
            <a:xfrm>
              <a:off x="3750468" y="3303984"/>
              <a:ext cx="89298" cy="111953"/>
            </a:xfrm>
            <a:custGeom>
              <a:avLst/>
              <a:gdLst/>
              <a:ahLst/>
              <a:cxnLst/>
              <a:rect l="0" t="0" r="0" b="0"/>
              <a:pathLst>
                <a:path w="89298" h="111953">
                  <a:moveTo>
                    <a:pt x="0" y="0"/>
                  </a:moveTo>
                  <a:lnTo>
                    <a:pt x="0" y="29889"/>
                  </a:lnTo>
                  <a:lnTo>
                    <a:pt x="2647" y="35773"/>
                  </a:lnTo>
                  <a:lnTo>
                    <a:pt x="4741" y="38731"/>
                  </a:lnTo>
                  <a:lnTo>
                    <a:pt x="11024" y="60651"/>
                  </a:lnTo>
                  <a:lnTo>
                    <a:pt x="14822" y="67635"/>
                  </a:lnTo>
                  <a:lnTo>
                    <a:pt x="17260" y="80204"/>
                  </a:lnTo>
                  <a:lnTo>
                    <a:pt x="17460" y="83235"/>
                  </a:lnTo>
                  <a:lnTo>
                    <a:pt x="20328" y="89249"/>
                  </a:lnTo>
                  <a:lnTo>
                    <a:pt x="23918" y="95229"/>
                  </a:lnTo>
                  <a:lnTo>
                    <a:pt x="26411" y="105390"/>
                  </a:lnTo>
                  <a:lnTo>
                    <a:pt x="26715" y="111952"/>
                  </a:lnTo>
                  <a:lnTo>
                    <a:pt x="26789" y="68774"/>
                  </a:lnTo>
                  <a:lnTo>
                    <a:pt x="26789" y="51839"/>
                  </a:lnTo>
                  <a:lnTo>
                    <a:pt x="29436" y="45199"/>
                  </a:lnTo>
                  <a:lnTo>
                    <a:pt x="32927" y="38940"/>
                  </a:lnTo>
                  <a:lnTo>
                    <a:pt x="34478" y="32851"/>
                  </a:lnTo>
                  <a:lnTo>
                    <a:pt x="35884" y="30831"/>
                  </a:lnTo>
                  <a:lnTo>
                    <a:pt x="37813" y="29483"/>
                  </a:lnTo>
                  <a:lnTo>
                    <a:pt x="42603" y="26994"/>
                  </a:lnTo>
                  <a:lnTo>
                    <a:pt x="50878" y="21007"/>
                  </a:lnTo>
                  <a:lnTo>
                    <a:pt x="59614" y="18792"/>
                  </a:lnTo>
                  <a:lnTo>
                    <a:pt x="89297" y="17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72" name="SMARTInkShape-251"/>
            <p:cNvSpPr/>
            <p:nvPr/>
          </p:nvSpPr>
          <p:spPr>
            <a:xfrm>
              <a:off x="3580853" y="3304017"/>
              <a:ext cx="116038" cy="107124"/>
            </a:xfrm>
            <a:custGeom>
              <a:avLst/>
              <a:gdLst/>
              <a:ahLst/>
              <a:cxnLst/>
              <a:rect l="0" t="0" r="0" b="0"/>
              <a:pathLst>
                <a:path w="116038" h="107124">
                  <a:moveTo>
                    <a:pt x="71389" y="17826"/>
                  </a:moveTo>
                  <a:lnTo>
                    <a:pt x="71389" y="10138"/>
                  </a:lnTo>
                  <a:lnTo>
                    <a:pt x="70397" y="9725"/>
                  </a:lnTo>
                  <a:lnTo>
                    <a:pt x="66648" y="9265"/>
                  </a:lnTo>
                  <a:lnTo>
                    <a:pt x="65252" y="8150"/>
                  </a:lnTo>
                  <a:lnTo>
                    <a:pt x="63701" y="4265"/>
                  </a:lnTo>
                  <a:lnTo>
                    <a:pt x="62295" y="2833"/>
                  </a:lnTo>
                  <a:lnTo>
                    <a:pt x="58087" y="1241"/>
                  </a:lnTo>
                  <a:lnTo>
                    <a:pt x="40346" y="0"/>
                  </a:lnTo>
                  <a:lnTo>
                    <a:pt x="27574" y="4718"/>
                  </a:lnTo>
                  <a:lnTo>
                    <a:pt x="9383" y="18060"/>
                  </a:lnTo>
                  <a:lnTo>
                    <a:pt x="6239" y="20959"/>
                  </a:lnTo>
                  <a:lnTo>
                    <a:pt x="2746" y="29471"/>
                  </a:lnTo>
                  <a:lnTo>
                    <a:pt x="0" y="73032"/>
                  </a:lnTo>
                  <a:lnTo>
                    <a:pt x="2619" y="79735"/>
                  </a:lnTo>
                  <a:lnTo>
                    <a:pt x="12385" y="92122"/>
                  </a:lnTo>
                  <a:lnTo>
                    <a:pt x="18046" y="95495"/>
                  </a:lnTo>
                  <a:lnTo>
                    <a:pt x="23868" y="97987"/>
                  </a:lnTo>
                  <a:lnTo>
                    <a:pt x="32724" y="103975"/>
                  </a:lnTo>
                  <a:lnTo>
                    <a:pt x="41632" y="106191"/>
                  </a:lnTo>
                  <a:lnTo>
                    <a:pt x="47581" y="106709"/>
                  </a:lnTo>
                  <a:lnTo>
                    <a:pt x="53531" y="104293"/>
                  </a:lnTo>
                  <a:lnTo>
                    <a:pt x="59483" y="100905"/>
                  </a:lnTo>
                  <a:lnTo>
                    <a:pt x="68412" y="98005"/>
                  </a:lnTo>
                  <a:lnTo>
                    <a:pt x="74366" y="93810"/>
                  </a:lnTo>
                  <a:lnTo>
                    <a:pt x="77673" y="88639"/>
                  </a:lnTo>
                  <a:lnTo>
                    <a:pt x="80135" y="83033"/>
                  </a:lnTo>
                  <a:lnTo>
                    <a:pt x="84536" y="77234"/>
                  </a:lnTo>
                  <a:lnTo>
                    <a:pt x="87155" y="68704"/>
                  </a:lnTo>
                  <a:lnTo>
                    <a:pt x="89244" y="24908"/>
                  </a:lnTo>
                  <a:lnTo>
                    <a:pt x="89247" y="19226"/>
                  </a:lnTo>
                  <a:lnTo>
                    <a:pt x="88255" y="18759"/>
                  </a:lnTo>
                  <a:lnTo>
                    <a:pt x="84104" y="18103"/>
                  </a:lnTo>
                  <a:lnTo>
                    <a:pt x="86300" y="17949"/>
                  </a:lnTo>
                  <a:lnTo>
                    <a:pt x="87283" y="18901"/>
                  </a:lnTo>
                  <a:lnTo>
                    <a:pt x="88375" y="22604"/>
                  </a:lnTo>
                  <a:lnTo>
                    <a:pt x="90236" y="65644"/>
                  </a:lnTo>
                  <a:lnTo>
                    <a:pt x="96936" y="82944"/>
                  </a:lnTo>
                  <a:lnTo>
                    <a:pt x="97810" y="92132"/>
                  </a:lnTo>
                  <a:lnTo>
                    <a:pt x="98925" y="94153"/>
                  </a:lnTo>
                  <a:lnTo>
                    <a:pt x="100660" y="95500"/>
                  </a:lnTo>
                  <a:lnTo>
                    <a:pt x="102810" y="96398"/>
                  </a:lnTo>
                  <a:lnTo>
                    <a:pt x="104243" y="97989"/>
                  </a:lnTo>
                  <a:lnTo>
                    <a:pt x="105834" y="102402"/>
                  </a:lnTo>
                  <a:lnTo>
                    <a:pt x="107251" y="103976"/>
                  </a:lnTo>
                  <a:lnTo>
                    <a:pt x="116037" y="1071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73" name="SMARTInkShape-252"/>
            <p:cNvSpPr/>
            <p:nvPr/>
          </p:nvSpPr>
          <p:spPr>
            <a:xfrm>
              <a:off x="3491507" y="3214687"/>
              <a:ext cx="8931" cy="187525"/>
            </a:xfrm>
            <a:custGeom>
              <a:avLst/>
              <a:gdLst/>
              <a:ahLst/>
              <a:cxnLst/>
              <a:rect l="0" t="0" r="0" b="0"/>
              <a:pathLst>
                <a:path w="8931" h="187525">
                  <a:moveTo>
                    <a:pt x="0" y="0"/>
                  </a:moveTo>
                  <a:lnTo>
                    <a:pt x="0" y="12429"/>
                  </a:lnTo>
                  <a:lnTo>
                    <a:pt x="8563" y="52011"/>
                  </a:lnTo>
                  <a:lnTo>
                    <a:pt x="8909" y="92356"/>
                  </a:lnTo>
                  <a:lnTo>
                    <a:pt x="8929" y="133950"/>
                  </a:lnTo>
                  <a:lnTo>
                    <a:pt x="8930" y="177810"/>
                  </a:lnTo>
                  <a:lnTo>
                    <a:pt x="8930" y="1875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74" name="SMARTInkShape-253"/>
            <p:cNvSpPr/>
            <p:nvPr/>
          </p:nvSpPr>
          <p:spPr>
            <a:xfrm>
              <a:off x="3162499" y="3393403"/>
              <a:ext cx="230783" cy="517801"/>
            </a:xfrm>
            <a:custGeom>
              <a:avLst/>
              <a:gdLst/>
              <a:ahLst/>
              <a:cxnLst/>
              <a:rect l="0" t="0" r="0" b="0"/>
              <a:pathLst>
                <a:path w="230783" h="517801">
                  <a:moveTo>
                    <a:pt x="114696" y="517800"/>
                  </a:moveTo>
                  <a:lnTo>
                    <a:pt x="106134" y="509238"/>
                  </a:lnTo>
                  <a:lnTo>
                    <a:pt x="105766" y="467174"/>
                  </a:lnTo>
                  <a:lnTo>
                    <a:pt x="105766" y="426408"/>
                  </a:lnTo>
                  <a:lnTo>
                    <a:pt x="105766" y="381938"/>
                  </a:lnTo>
                  <a:lnTo>
                    <a:pt x="105766" y="342070"/>
                  </a:lnTo>
                  <a:lnTo>
                    <a:pt x="105766" y="298765"/>
                  </a:lnTo>
                  <a:lnTo>
                    <a:pt x="104774" y="273965"/>
                  </a:lnTo>
                  <a:lnTo>
                    <a:pt x="97388" y="232064"/>
                  </a:lnTo>
                  <a:lnTo>
                    <a:pt x="98074" y="220150"/>
                  </a:lnTo>
                  <a:lnTo>
                    <a:pt x="105229" y="178472"/>
                  </a:lnTo>
                  <a:lnTo>
                    <a:pt x="106688" y="148706"/>
                  </a:lnTo>
                  <a:lnTo>
                    <a:pt x="114140" y="114102"/>
                  </a:lnTo>
                  <a:lnTo>
                    <a:pt x="115441" y="104223"/>
                  </a:lnTo>
                  <a:lnTo>
                    <a:pt x="119327" y="96524"/>
                  </a:lnTo>
                  <a:lnTo>
                    <a:pt x="119768" y="93082"/>
                  </a:lnTo>
                  <a:lnTo>
                    <a:pt x="117632" y="83498"/>
                  </a:lnTo>
                  <a:lnTo>
                    <a:pt x="122969" y="65386"/>
                  </a:lnTo>
                  <a:lnTo>
                    <a:pt x="123624" y="44940"/>
                  </a:lnTo>
                  <a:lnTo>
                    <a:pt x="123626" y="53099"/>
                  </a:lnTo>
                  <a:lnTo>
                    <a:pt x="118885" y="58091"/>
                  </a:lnTo>
                  <a:lnTo>
                    <a:pt x="113912" y="60477"/>
                  </a:lnTo>
                  <a:lnTo>
                    <a:pt x="111197" y="61113"/>
                  </a:lnTo>
                  <a:lnTo>
                    <a:pt x="102635" y="66749"/>
                  </a:lnTo>
                  <a:lnTo>
                    <a:pt x="99414" y="71932"/>
                  </a:lnTo>
                  <a:lnTo>
                    <a:pt x="96990" y="77543"/>
                  </a:lnTo>
                  <a:lnTo>
                    <a:pt x="92605" y="83343"/>
                  </a:lnTo>
                  <a:lnTo>
                    <a:pt x="87349" y="86583"/>
                  </a:lnTo>
                  <a:lnTo>
                    <a:pt x="71150" y="93403"/>
                  </a:lnTo>
                  <a:lnTo>
                    <a:pt x="52725" y="104553"/>
                  </a:lnTo>
                  <a:lnTo>
                    <a:pt x="28436" y="114578"/>
                  </a:lnTo>
                  <a:lnTo>
                    <a:pt x="18870" y="121827"/>
                  </a:lnTo>
                  <a:lnTo>
                    <a:pt x="9228" y="124490"/>
                  </a:lnTo>
                  <a:lnTo>
                    <a:pt x="0" y="124858"/>
                  </a:lnTo>
                  <a:lnTo>
                    <a:pt x="1874" y="122232"/>
                  </a:lnTo>
                  <a:lnTo>
                    <a:pt x="22342" y="100172"/>
                  </a:lnTo>
                  <a:lnTo>
                    <a:pt x="25485" y="91882"/>
                  </a:lnTo>
                  <a:lnTo>
                    <a:pt x="67078" y="47502"/>
                  </a:lnTo>
                  <a:lnTo>
                    <a:pt x="84931" y="30636"/>
                  </a:lnTo>
                  <a:lnTo>
                    <a:pt x="96837" y="24805"/>
                  </a:lnTo>
                  <a:lnTo>
                    <a:pt x="121477" y="2998"/>
                  </a:lnTo>
                  <a:lnTo>
                    <a:pt x="130900" y="289"/>
                  </a:lnTo>
                  <a:lnTo>
                    <a:pt x="136806" y="0"/>
                  </a:lnTo>
                  <a:lnTo>
                    <a:pt x="138365" y="951"/>
                  </a:lnTo>
                  <a:lnTo>
                    <a:pt x="139406" y="2578"/>
                  </a:lnTo>
                  <a:lnTo>
                    <a:pt x="140099" y="4654"/>
                  </a:lnTo>
                  <a:lnTo>
                    <a:pt x="141553" y="6039"/>
                  </a:lnTo>
                  <a:lnTo>
                    <a:pt x="145815" y="7577"/>
                  </a:lnTo>
                  <a:lnTo>
                    <a:pt x="147348" y="8980"/>
                  </a:lnTo>
                  <a:lnTo>
                    <a:pt x="154752" y="21129"/>
                  </a:lnTo>
                  <a:lnTo>
                    <a:pt x="173315" y="41574"/>
                  </a:lnTo>
                  <a:lnTo>
                    <a:pt x="176051" y="50486"/>
                  </a:lnTo>
                  <a:lnTo>
                    <a:pt x="176692" y="56436"/>
                  </a:lnTo>
                  <a:lnTo>
                    <a:pt x="179622" y="62387"/>
                  </a:lnTo>
                  <a:lnTo>
                    <a:pt x="183240" y="68340"/>
                  </a:lnTo>
                  <a:lnTo>
                    <a:pt x="184847" y="74293"/>
                  </a:lnTo>
                  <a:lnTo>
                    <a:pt x="190854" y="80245"/>
                  </a:lnTo>
                  <a:lnTo>
                    <a:pt x="198154" y="86198"/>
                  </a:lnTo>
                  <a:lnTo>
                    <a:pt x="207965" y="101081"/>
                  </a:lnTo>
                  <a:lnTo>
                    <a:pt x="213365" y="104389"/>
                  </a:lnTo>
                  <a:lnTo>
                    <a:pt x="216194" y="105270"/>
                  </a:lnTo>
                  <a:lnTo>
                    <a:pt x="218080" y="106850"/>
                  </a:lnTo>
                  <a:lnTo>
                    <a:pt x="220176" y="111252"/>
                  </a:lnTo>
                  <a:lnTo>
                    <a:pt x="221727" y="112823"/>
                  </a:lnTo>
                  <a:lnTo>
                    <a:pt x="230782" y="1159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75" name="SMARTInkShape-254"/>
            <p:cNvSpPr/>
            <p:nvPr/>
          </p:nvSpPr>
          <p:spPr>
            <a:xfrm>
              <a:off x="2723555" y="4179126"/>
              <a:ext cx="1348383" cy="35687"/>
            </a:xfrm>
            <a:custGeom>
              <a:avLst/>
              <a:gdLst/>
              <a:ahLst/>
              <a:cxnLst/>
              <a:rect l="0" t="0" r="0" b="0"/>
              <a:pathLst>
                <a:path w="1348383" h="35687">
                  <a:moveTo>
                    <a:pt x="0" y="17827"/>
                  </a:moveTo>
                  <a:lnTo>
                    <a:pt x="4740" y="17827"/>
                  </a:lnTo>
                  <a:lnTo>
                    <a:pt x="9713" y="15181"/>
                  </a:lnTo>
                  <a:lnTo>
                    <a:pt x="16250" y="10139"/>
                  </a:lnTo>
                  <a:lnTo>
                    <a:pt x="24670" y="9143"/>
                  </a:lnTo>
                  <a:lnTo>
                    <a:pt x="65742" y="8898"/>
                  </a:lnTo>
                  <a:lnTo>
                    <a:pt x="110295" y="8897"/>
                  </a:lnTo>
                  <a:lnTo>
                    <a:pt x="153507" y="8897"/>
                  </a:lnTo>
                  <a:lnTo>
                    <a:pt x="197787" y="8897"/>
                  </a:lnTo>
                  <a:lnTo>
                    <a:pt x="239478" y="8897"/>
                  </a:lnTo>
                  <a:lnTo>
                    <a:pt x="273739" y="7905"/>
                  </a:lnTo>
                  <a:lnTo>
                    <a:pt x="296270" y="1209"/>
                  </a:lnTo>
                  <a:lnTo>
                    <a:pt x="340659" y="0"/>
                  </a:lnTo>
                  <a:lnTo>
                    <a:pt x="384144" y="8347"/>
                  </a:lnTo>
                  <a:lnTo>
                    <a:pt x="395957" y="7661"/>
                  </a:lnTo>
                  <a:lnTo>
                    <a:pt x="430491" y="505"/>
                  </a:lnTo>
                  <a:lnTo>
                    <a:pt x="458636" y="1030"/>
                  </a:lnTo>
                  <a:lnTo>
                    <a:pt x="494131" y="8076"/>
                  </a:lnTo>
                  <a:lnTo>
                    <a:pt x="535782" y="8849"/>
                  </a:lnTo>
                  <a:lnTo>
                    <a:pt x="577452" y="8894"/>
                  </a:lnTo>
                  <a:lnTo>
                    <a:pt x="619125" y="8897"/>
                  </a:lnTo>
                  <a:lnTo>
                    <a:pt x="660796" y="8897"/>
                  </a:lnTo>
                  <a:lnTo>
                    <a:pt x="702468" y="8897"/>
                  </a:lnTo>
                  <a:lnTo>
                    <a:pt x="744140" y="7905"/>
                  </a:lnTo>
                  <a:lnTo>
                    <a:pt x="774714" y="795"/>
                  </a:lnTo>
                  <a:lnTo>
                    <a:pt x="814995" y="40"/>
                  </a:lnTo>
                  <a:lnTo>
                    <a:pt x="846101" y="966"/>
                  </a:lnTo>
                  <a:lnTo>
                    <a:pt x="885509" y="8346"/>
                  </a:lnTo>
                  <a:lnTo>
                    <a:pt x="925796" y="8865"/>
                  </a:lnTo>
                  <a:lnTo>
                    <a:pt x="967388" y="8895"/>
                  </a:lnTo>
                  <a:lnTo>
                    <a:pt x="996964" y="9890"/>
                  </a:lnTo>
                  <a:lnTo>
                    <a:pt x="1024305" y="16585"/>
                  </a:lnTo>
                  <a:lnTo>
                    <a:pt x="1065630" y="17754"/>
                  </a:lnTo>
                  <a:lnTo>
                    <a:pt x="1107282" y="17822"/>
                  </a:lnTo>
                  <a:lnTo>
                    <a:pt x="1119188" y="18817"/>
                  </a:lnTo>
                  <a:lnTo>
                    <a:pt x="1162071" y="26389"/>
                  </a:lnTo>
                  <a:lnTo>
                    <a:pt x="1203880" y="26747"/>
                  </a:lnTo>
                  <a:lnTo>
                    <a:pt x="1247846" y="26756"/>
                  </a:lnTo>
                  <a:lnTo>
                    <a:pt x="1288738" y="26756"/>
                  </a:lnTo>
                  <a:lnTo>
                    <a:pt x="1294754" y="29402"/>
                  </a:lnTo>
                  <a:lnTo>
                    <a:pt x="1300735" y="32893"/>
                  </a:lnTo>
                  <a:lnTo>
                    <a:pt x="1312659" y="35135"/>
                  </a:lnTo>
                  <a:lnTo>
                    <a:pt x="1348382" y="356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76" name="SMARTInkShape-255"/>
            <p:cNvSpPr/>
            <p:nvPr/>
          </p:nvSpPr>
          <p:spPr>
            <a:xfrm>
              <a:off x="4938117" y="3161109"/>
              <a:ext cx="44650" cy="187524"/>
            </a:xfrm>
            <a:custGeom>
              <a:avLst/>
              <a:gdLst/>
              <a:ahLst/>
              <a:cxnLst/>
              <a:rect l="0" t="0" r="0" b="0"/>
              <a:pathLst>
                <a:path w="44650" h="187524">
                  <a:moveTo>
                    <a:pt x="0" y="0"/>
                  </a:moveTo>
                  <a:lnTo>
                    <a:pt x="992" y="38910"/>
                  </a:lnTo>
                  <a:lnTo>
                    <a:pt x="7068" y="55679"/>
                  </a:lnTo>
                  <a:lnTo>
                    <a:pt x="15834" y="96549"/>
                  </a:lnTo>
                  <a:lnTo>
                    <a:pt x="19906" y="115589"/>
                  </a:lnTo>
                  <a:lnTo>
                    <a:pt x="34074" y="157729"/>
                  </a:lnTo>
                  <a:lnTo>
                    <a:pt x="37635" y="167006"/>
                  </a:lnTo>
                  <a:lnTo>
                    <a:pt x="41531" y="174436"/>
                  </a:lnTo>
                  <a:lnTo>
                    <a:pt x="44649"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77" name="SMARTInkShape-256"/>
            <p:cNvSpPr/>
            <p:nvPr/>
          </p:nvSpPr>
          <p:spPr>
            <a:xfrm>
              <a:off x="4938117" y="3268302"/>
              <a:ext cx="240937" cy="276616"/>
            </a:xfrm>
            <a:custGeom>
              <a:avLst/>
              <a:gdLst/>
              <a:ahLst/>
              <a:cxnLst/>
              <a:rect l="0" t="0" r="0" b="0"/>
              <a:pathLst>
                <a:path w="240937" h="276616">
                  <a:moveTo>
                    <a:pt x="0" y="44612"/>
                  </a:moveTo>
                  <a:lnTo>
                    <a:pt x="8562" y="44612"/>
                  </a:lnTo>
                  <a:lnTo>
                    <a:pt x="15986" y="38475"/>
                  </a:lnTo>
                  <a:lnTo>
                    <a:pt x="21326" y="36924"/>
                  </a:lnTo>
                  <a:lnTo>
                    <a:pt x="45497" y="33200"/>
                  </a:lnTo>
                  <a:lnTo>
                    <a:pt x="62759" y="28663"/>
                  </a:lnTo>
                  <a:lnTo>
                    <a:pt x="91314" y="26012"/>
                  </a:lnTo>
                  <a:lnTo>
                    <a:pt x="103014" y="19698"/>
                  </a:lnTo>
                  <a:lnTo>
                    <a:pt x="112764" y="12535"/>
                  </a:lnTo>
                  <a:lnTo>
                    <a:pt x="124947" y="6967"/>
                  </a:lnTo>
                  <a:lnTo>
                    <a:pt x="133418" y="373"/>
                  </a:lnTo>
                  <a:lnTo>
                    <a:pt x="138986" y="45"/>
                  </a:lnTo>
                  <a:lnTo>
                    <a:pt x="136847" y="0"/>
                  </a:lnTo>
                  <a:lnTo>
                    <a:pt x="135880" y="979"/>
                  </a:lnTo>
                  <a:lnTo>
                    <a:pt x="134805" y="4714"/>
                  </a:lnTo>
                  <a:lnTo>
                    <a:pt x="133947" y="46719"/>
                  </a:lnTo>
                  <a:lnTo>
                    <a:pt x="133946" y="56261"/>
                  </a:lnTo>
                  <a:lnTo>
                    <a:pt x="136591" y="62357"/>
                  </a:lnTo>
                  <a:lnTo>
                    <a:pt x="146374" y="74355"/>
                  </a:lnTo>
                  <a:lnTo>
                    <a:pt x="152037" y="77675"/>
                  </a:lnTo>
                  <a:lnTo>
                    <a:pt x="163449" y="79544"/>
                  </a:lnTo>
                  <a:lnTo>
                    <a:pt x="199322" y="80317"/>
                  </a:lnTo>
                  <a:lnTo>
                    <a:pt x="205335" y="77679"/>
                  </a:lnTo>
                  <a:lnTo>
                    <a:pt x="208327" y="75587"/>
                  </a:lnTo>
                  <a:lnTo>
                    <a:pt x="211652" y="70615"/>
                  </a:lnTo>
                  <a:lnTo>
                    <a:pt x="214122" y="65099"/>
                  </a:lnTo>
                  <a:lnTo>
                    <a:pt x="220099" y="56414"/>
                  </a:lnTo>
                  <a:lnTo>
                    <a:pt x="222311" y="47558"/>
                  </a:lnTo>
                  <a:lnTo>
                    <a:pt x="223242" y="10289"/>
                  </a:lnTo>
                  <a:lnTo>
                    <a:pt x="223242" y="16704"/>
                  </a:lnTo>
                  <a:lnTo>
                    <a:pt x="229378" y="24731"/>
                  </a:lnTo>
                  <a:lnTo>
                    <a:pt x="230930" y="30153"/>
                  </a:lnTo>
                  <a:lnTo>
                    <a:pt x="234769" y="71650"/>
                  </a:lnTo>
                  <a:lnTo>
                    <a:pt x="239225" y="91980"/>
                  </a:lnTo>
                  <a:lnTo>
                    <a:pt x="240936" y="136009"/>
                  </a:lnTo>
                  <a:lnTo>
                    <a:pt x="240088" y="177842"/>
                  </a:lnTo>
                  <a:lnTo>
                    <a:pt x="231013" y="216929"/>
                  </a:lnTo>
                  <a:lnTo>
                    <a:pt x="202651" y="260124"/>
                  </a:lnTo>
                  <a:lnTo>
                    <a:pt x="193550" y="270304"/>
                  </a:lnTo>
                  <a:lnTo>
                    <a:pt x="184909" y="273904"/>
                  </a:lnTo>
                  <a:lnTo>
                    <a:pt x="150439" y="276615"/>
                  </a:lnTo>
                  <a:lnTo>
                    <a:pt x="143591" y="274063"/>
                  </a:lnTo>
                  <a:lnTo>
                    <a:pt x="133946" y="2678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78" name="SMARTInkShape-257"/>
            <p:cNvSpPr/>
            <p:nvPr/>
          </p:nvSpPr>
          <p:spPr>
            <a:xfrm>
              <a:off x="4786312" y="3178969"/>
              <a:ext cx="8931" cy="1"/>
            </a:xfrm>
            <a:custGeom>
              <a:avLst/>
              <a:gdLst/>
              <a:ahLst/>
              <a:cxnLst/>
              <a:rect l="0" t="0" r="0" b="0"/>
              <a:pathLst>
                <a:path w="8931" h="1">
                  <a:moveTo>
                    <a:pt x="0" y="0"/>
                  </a:moveTo>
                  <a:lnTo>
                    <a:pt x="893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79" name="SMARTInkShape-258"/>
            <p:cNvSpPr/>
            <p:nvPr/>
          </p:nvSpPr>
          <p:spPr>
            <a:xfrm>
              <a:off x="3750468" y="3580804"/>
              <a:ext cx="8931" cy="178595"/>
            </a:xfrm>
            <a:custGeom>
              <a:avLst/>
              <a:gdLst/>
              <a:ahLst/>
              <a:cxnLst/>
              <a:rect l="0" t="0" r="0" b="0"/>
              <a:pathLst>
                <a:path w="8931" h="178595">
                  <a:moveTo>
                    <a:pt x="0" y="0"/>
                  </a:moveTo>
                  <a:lnTo>
                    <a:pt x="0" y="39903"/>
                  </a:lnTo>
                  <a:lnTo>
                    <a:pt x="0" y="80438"/>
                  </a:lnTo>
                  <a:lnTo>
                    <a:pt x="0" y="122044"/>
                  </a:lnTo>
                  <a:lnTo>
                    <a:pt x="993" y="139716"/>
                  </a:lnTo>
                  <a:lnTo>
                    <a:pt x="8103" y="165757"/>
                  </a:lnTo>
                  <a:lnTo>
                    <a:pt x="8930"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80" name="SMARTInkShape-259"/>
            <p:cNvSpPr/>
            <p:nvPr/>
          </p:nvSpPr>
          <p:spPr>
            <a:xfrm>
              <a:off x="3670101" y="3558706"/>
              <a:ext cx="234960" cy="236412"/>
            </a:xfrm>
            <a:custGeom>
              <a:avLst/>
              <a:gdLst/>
              <a:ahLst/>
              <a:cxnLst/>
              <a:rect l="0" t="0" r="0" b="0"/>
              <a:pathLst>
                <a:path w="234960" h="236412">
                  <a:moveTo>
                    <a:pt x="0" y="31028"/>
                  </a:moveTo>
                  <a:lnTo>
                    <a:pt x="0" y="18599"/>
                  </a:lnTo>
                  <a:lnTo>
                    <a:pt x="993" y="16789"/>
                  </a:lnTo>
                  <a:lnTo>
                    <a:pt x="2647" y="15582"/>
                  </a:lnTo>
                  <a:lnTo>
                    <a:pt x="7130" y="13250"/>
                  </a:lnTo>
                  <a:lnTo>
                    <a:pt x="12429" y="8905"/>
                  </a:lnTo>
                  <a:lnTo>
                    <a:pt x="20738" y="6313"/>
                  </a:lnTo>
                  <a:lnTo>
                    <a:pt x="63545" y="0"/>
                  </a:lnTo>
                  <a:lnTo>
                    <a:pt x="101156" y="4673"/>
                  </a:lnTo>
                  <a:lnTo>
                    <a:pt x="123900" y="11203"/>
                  </a:lnTo>
                  <a:lnTo>
                    <a:pt x="153352" y="28141"/>
                  </a:lnTo>
                  <a:lnTo>
                    <a:pt x="157454" y="34044"/>
                  </a:lnTo>
                  <a:lnTo>
                    <a:pt x="160302" y="55961"/>
                  </a:lnTo>
                  <a:lnTo>
                    <a:pt x="160447" y="59556"/>
                  </a:lnTo>
                  <a:lnTo>
                    <a:pt x="157961" y="66197"/>
                  </a:lnTo>
                  <a:lnTo>
                    <a:pt x="144494" y="87694"/>
                  </a:lnTo>
                  <a:lnTo>
                    <a:pt x="118492" y="105065"/>
                  </a:lnTo>
                  <a:lnTo>
                    <a:pt x="101034" y="109519"/>
                  </a:lnTo>
                  <a:lnTo>
                    <a:pt x="73352" y="111347"/>
                  </a:lnTo>
                  <a:lnTo>
                    <a:pt x="117745" y="114041"/>
                  </a:lnTo>
                  <a:lnTo>
                    <a:pt x="160953" y="119497"/>
                  </a:lnTo>
                  <a:lnTo>
                    <a:pt x="193851" y="122807"/>
                  </a:lnTo>
                  <a:lnTo>
                    <a:pt x="224884" y="135535"/>
                  </a:lnTo>
                  <a:lnTo>
                    <a:pt x="233232" y="141306"/>
                  </a:lnTo>
                  <a:lnTo>
                    <a:pt x="234864" y="144235"/>
                  </a:lnTo>
                  <a:lnTo>
                    <a:pt x="234959" y="147179"/>
                  </a:lnTo>
                  <a:lnTo>
                    <a:pt x="227982" y="163774"/>
                  </a:lnTo>
                  <a:lnTo>
                    <a:pt x="219906" y="175642"/>
                  </a:lnTo>
                  <a:lnTo>
                    <a:pt x="178348" y="207711"/>
                  </a:lnTo>
                  <a:lnTo>
                    <a:pt x="166578" y="213734"/>
                  </a:lnTo>
                  <a:lnTo>
                    <a:pt x="131952" y="225258"/>
                  </a:lnTo>
                  <a:lnTo>
                    <a:pt x="119244" y="232665"/>
                  </a:lnTo>
                  <a:lnTo>
                    <a:pt x="86734" y="236265"/>
                  </a:lnTo>
                  <a:lnTo>
                    <a:pt x="71438" y="23641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81" name="SMARTInkShape-260"/>
            <p:cNvSpPr/>
            <p:nvPr/>
          </p:nvSpPr>
          <p:spPr>
            <a:xfrm>
              <a:off x="3946921" y="3607593"/>
              <a:ext cx="17861" cy="142876"/>
            </a:xfrm>
            <a:custGeom>
              <a:avLst/>
              <a:gdLst/>
              <a:ahLst/>
              <a:cxnLst/>
              <a:rect l="0" t="0" r="0" b="0"/>
              <a:pathLst>
                <a:path w="17861" h="142876">
                  <a:moveTo>
                    <a:pt x="0" y="0"/>
                  </a:moveTo>
                  <a:lnTo>
                    <a:pt x="0" y="42577"/>
                  </a:lnTo>
                  <a:lnTo>
                    <a:pt x="0" y="82265"/>
                  </a:lnTo>
                  <a:lnTo>
                    <a:pt x="993" y="93117"/>
                  </a:lnTo>
                  <a:lnTo>
                    <a:pt x="8379" y="124282"/>
                  </a:lnTo>
                  <a:lnTo>
                    <a:pt x="8563" y="127503"/>
                  </a:lnTo>
                  <a:lnTo>
                    <a:pt x="9677" y="129651"/>
                  </a:lnTo>
                  <a:lnTo>
                    <a:pt x="11412" y="131082"/>
                  </a:lnTo>
                  <a:lnTo>
                    <a:pt x="13562" y="132037"/>
                  </a:lnTo>
                  <a:lnTo>
                    <a:pt x="14995" y="133665"/>
                  </a:lnTo>
                  <a:lnTo>
                    <a:pt x="1786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82" name="SMARTInkShape-261"/>
            <p:cNvSpPr/>
            <p:nvPr/>
          </p:nvSpPr>
          <p:spPr>
            <a:xfrm>
              <a:off x="3941777" y="3607593"/>
              <a:ext cx="183739" cy="160571"/>
            </a:xfrm>
            <a:custGeom>
              <a:avLst/>
              <a:gdLst/>
              <a:ahLst/>
              <a:cxnLst/>
              <a:rect l="0" t="0" r="0" b="0"/>
              <a:pathLst>
                <a:path w="183739" h="160571">
                  <a:moveTo>
                    <a:pt x="5144" y="0"/>
                  </a:moveTo>
                  <a:lnTo>
                    <a:pt x="0" y="0"/>
                  </a:lnTo>
                  <a:lnTo>
                    <a:pt x="4886" y="0"/>
                  </a:lnTo>
                  <a:lnTo>
                    <a:pt x="17470" y="9714"/>
                  </a:lnTo>
                  <a:lnTo>
                    <a:pt x="33817" y="20992"/>
                  </a:lnTo>
                  <a:lnTo>
                    <a:pt x="65748" y="62747"/>
                  </a:lnTo>
                  <a:lnTo>
                    <a:pt x="96065" y="104194"/>
                  </a:lnTo>
                  <a:lnTo>
                    <a:pt x="135263" y="147898"/>
                  </a:lnTo>
                  <a:lnTo>
                    <a:pt x="144791" y="156491"/>
                  </a:lnTo>
                  <a:lnTo>
                    <a:pt x="155152" y="160176"/>
                  </a:lnTo>
                  <a:lnTo>
                    <a:pt x="161157" y="160570"/>
                  </a:lnTo>
                  <a:lnTo>
                    <a:pt x="166426" y="158016"/>
                  </a:lnTo>
                  <a:lnTo>
                    <a:pt x="169221" y="155945"/>
                  </a:lnTo>
                  <a:lnTo>
                    <a:pt x="172325" y="151000"/>
                  </a:lnTo>
                  <a:lnTo>
                    <a:pt x="182814" y="118867"/>
                  </a:lnTo>
                  <a:lnTo>
                    <a:pt x="183703" y="74291"/>
                  </a:lnTo>
                  <a:lnTo>
                    <a:pt x="183737" y="32736"/>
                  </a:lnTo>
                  <a:lnTo>
                    <a:pt x="183738"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83" name="SMARTInkShape-262"/>
            <p:cNvSpPr/>
            <p:nvPr/>
          </p:nvSpPr>
          <p:spPr>
            <a:xfrm>
              <a:off x="4197331" y="3554475"/>
              <a:ext cx="151427" cy="195994"/>
            </a:xfrm>
            <a:custGeom>
              <a:avLst/>
              <a:gdLst/>
              <a:ahLst/>
              <a:cxnLst/>
              <a:rect l="0" t="0" r="0" b="0"/>
              <a:pathLst>
                <a:path w="151427" h="195994">
                  <a:moveTo>
                    <a:pt x="62130" y="53118"/>
                  </a:moveTo>
                  <a:lnTo>
                    <a:pt x="62130" y="57859"/>
                  </a:lnTo>
                  <a:lnTo>
                    <a:pt x="43650" y="98960"/>
                  </a:lnTo>
                  <a:lnTo>
                    <a:pt x="21426" y="139302"/>
                  </a:lnTo>
                  <a:lnTo>
                    <a:pt x="15615" y="158190"/>
                  </a:lnTo>
                  <a:lnTo>
                    <a:pt x="11691" y="165301"/>
                  </a:lnTo>
                  <a:lnTo>
                    <a:pt x="9172" y="177951"/>
                  </a:lnTo>
                  <a:lnTo>
                    <a:pt x="8965" y="180989"/>
                  </a:lnTo>
                  <a:lnTo>
                    <a:pt x="7835" y="183014"/>
                  </a:lnTo>
                  <a:lnTo>
                    <a:pt x="6090" y="184364"/>
                  </a:lnTo>
                  <a:lnTo>
                    <a:pt x="900" y="186530"/>
                  </a:lnTo>
                  <a:lnTo>
                    <a:pt x="474" y="185716"/>
                  </a:lnTo>
                  <a:lnTo>
                    <a:pt x="0" y="182165"/>
                  </a:lnTo>
                  <a:lnTo>
                    <a:pt x="2436" y="177280"/>
                  </a:lnTo>
                  <a:lnTo>
                    <a:pt x="5833" y="171801"/>
                  </a:lnTo>
                  <a:lnTo>
                    <a:pt x="7746" y="162147"/>
                  </a:lnTo>
                  <a:lnTo>
                    <a:pt x="9473" y="136288"/>
                  </a:lnTo>
                  <a:lnTo>
                    <a:pt x="24799" y="91691"/>
                  </a:lnTo>
                  <a:lnTo>
                    <a:pt x="35411" y="50135"/>
                  </a:lnTo>
                  <a:lnTo>
                    <a:pt x="44354" y="16407"/>
                  </a:lnTo>
                  <a:lnTo>
                    <a:pt x="46310" y="13761"/>
                  </a:lnTo>
                  <a:lnTo>
                    <a:pt x="61642" y="0"/>
                  </a:lnTo>
                  <a:lnTo>
                    <a:pt x="66726" y="4417"/>
                  </a:lnTo>
                  <a:lnTo>
                    <a:pt x="69134" y="9315"/>
                  </a:lnTo>
                  <a:lnTo>
                    <a:pt x="82033" y="53373"/>
                  </a:lnTo>
                  <a:lnTo>
                    <a:pt x="86879" y="71053"/>
                  </a:lnTo>
                  <a:lnTo>
                    <a:pt x="95779" y="106890"/>
                  </a:lnTo>
                  <a:lnTo>
                    <a:pt x="115761" y="151182"/>
                  </a:lnTo>
                  <a:lnTo>
                    <a:pt x="127625" y="170385"/>
                  </a:lnTo>
                  <a:lnTo>
                    <a:pt x="151426" y="1959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84" name="SMARTInkShape-263"/>
            <p:cNvSpPr/>
            <p:nvPr/>
          </p:nvSpPr>
          <p:spPr>
            <a:xfrm>
              <a:off x="4250531" y="3670101"/>
              <a:ext cx="71438" cy="17861"/>
            </a:xfrm>
            <a:custGeom>
              <a:avLst/>
              <a:gdLst/>
              <a:ahLst/>
              <a:cxnLst/>
              <a:rect l="0" t="0" r="0" b="0"/>
              <a:pathLst>
                <a:path w="71438" h="17861">
                  <a:moveTo>
                    <a:pt x="0" y="17860"/>
                  </a:moveTo>
                  <a:lnTo>
                    <a:pt x="8562" y="17860"/>
                  </a:lnTo>
                  <a:lnTo>
                    <a:pt x="15986" y="11723"/>
                  </a:lnTo>
                  <a:lnTo>
                    <a:pt x="21326" y="10172"/>
                  </a:lnTo>
                  <a:lnTo>
                    <a:pt x="38976" y="8183"/>
                  </a:lnTo>
                  <a:lnTo>
                    <a:pt x="56200" y="1274"/>
                  </a:lnTo>
                  <a:lnTo>
                    <a:pt x="7143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normAutofit fontScale="77500" lnSpcReduction="20000"/>
          </a:bodyPr>
          <a:lstStyle/>
          <a:p>
            <a:pPr>
              <a:buNone/>
            </a:pPr>
            <a:r>
              <a:rPr lang="en-CA" b="1" u="sng" dirty="0" smtClean="0"/>
              <a:t>The Acadian population</a:t>
            </a:r>
          </a:p>
          <a:p>
            <a:pPr>
              <a:buNone/>
            </a:pPr>
            <a:r>
              <a:rPr lang="fr-CA" dirty="0" smtClean="0"/>
              <a:t>	</a:t>
            </a:r>
            <a:r>
              <a:rPr lang="en-CA" dirty="0" smtClean="0"/>
              <a:t>- The first French settlers (who, by the way, settled well before the British did), in Nova Scotia, New Brunswick, PEI and NL, called themselves the Acadians. </a:t>
            </a:r>
          </a:p>
          <a:p>
            <a:pPr>
              <a:buNone/>
            </a:pPr>
            <a:endParaRPr lang="en-CA" dirty="0" smtClean="0"/>
          </a:p>
          <a:p>
            <a:pPr>
              <a:buNone/>
            </a:pPr>
            <a:r>
              <a:rPr lang="en-CA" dirty="0" smtClean="0"/>
              <a:t>	-However, the British elite government of BNA in these regions, </a:t>
            </a:r>
            <a:r>
              <a:rPr lang="en-CA" b="1" u="sng" dirty="0" smtClean="0"/>
              <a:t>deported</a:t>
            </a:r>
            <a:r>
              <a:rPr lang="en-CA" dirty="0" smtClean="0"/>
              <a:t> them. In other words, they forced them to leave their land. </a:t>
            </a:r>
          </a:p>
          <a:p>
            <a:pPr>
              <a:buNone/>
            </a:pPr>
            <a:endParaRPr lang="fr-CA" dirty="0" smtClean="0"/>
          </a:p>
          <a:p>
            <a:pPr>
              <a:buNone/>
            </a:pPr>
            <a:r>
              <a:rPr lang="fr-CA" dirty="0" smtClean="0"/>
              <a:t>	- </a:t>
            </a:r>
            <a:r>
              <a:rPr lang="en-CA" dirty="0" smtClean="0"/>
              <a:t>Therefore, much like the Irish, they were often victims of discrimination. </a:t>
            </a:r>
          </a:p>
          <a:p>
            <a:pPr>
              <a:buNone/>
            </a:pPr>
            <a:endParaRPr lang="en-CA" dirty="0" smtClean="0"/>
          </a:p>
          <a:p>
            <a:r>
              <a:rPr lang="en-CA" dirty="0" smtClean="0"/>
              <a:t>Read p. 84 and 85</a:t>
            </a:r>
            <a:endParaRPr lang="en-CA" dirty="0"/>
          </a:p>
        </p:txBody>
      </p:sp>
      <p:sp>
        <p:nvSpPr>
          <p:cNvPr id="4" name="Rectangle 3"/>
          <p:cNvSpPr/>
          <p:nvPr/>
        </p:nvSpPr>
        <p:spPr>
          <a:xfrm>
            <a:off x="2483768" y="6093296"/>
            <a:ext cx="4572000" cy="923330"/>
          </a:xfrm>
          <a:prstGeom prst="rect">
            <a:avLst/>
          </a:prstGeom>
        </p:spPr>
        <p:txBody>
          <a:bodyPr>
            <a:spAutoFit/>
          </a:bodyPr>
          <a:lstStyle/>
          <a:p>
            <a:r>
              <a:rPr lang="en-CA" dirty="0">
                <a:hlinkClick r:id="rId2"/>
              </a:rPr>
              <a:t>https://</a:t>
            </a:r>
            <a:r>
              <a:rPr lang="en-CA" dirty="0" smtClean="0">
                <a:hlinkClick r:id="rId2"/>
              </a:rPr>
              <a:t>www.youtube.com/watch?v=zTtCtIg7kjA</a:t>
            </a:r>
            <a:endParaRPr lang="en-CA" dirty="0" smtClean="0"/>
          </a:p>
          <a:p>
            <a:endParaRPr lang="en-CA" dirty="0"/>
          </a:p>
        </p:txBody>
      </p:sp>
      <p:grpSp>
        <p:nvGrpSpPr>
          <p:cNvPr id="133" name="SMARTInkShape-Group30"/>
          <p:cNvGrpSpPr/>
          <p:nvPr/>
        </p:nvGrpSpPr>
        <p:grpSpPr>
          <a:xfrm>
            <a:off x="2894537" y="2794992"/>
            <a:ext cx="5731377" cy="1169790"/>
            <a:chOff x="2894537" y="2794992"/>
            <a:chExt cx="5731377" cy="1169790"/>
          </a:xfrm>
        </p:grpSpPr>
        <p:sp>
          <p:nvSpPr>
            <p:cNvPr id="91" name="SMARTInkShape-264"/>
            <p:cNvSpPr/>
            <p:nvPr/>
          </p:nvSpPr>
          <p:spPr>
            <a:xfrm>
              <a:off x="5259586" y="3223617"/>
              <a:ext cx="98228" cy="142721"/>
            </a:xfrm>
            <a:custGeom>
              <a:avLst/>
              <a:gdLst/>
              <a:ahLst/>
              <a:cxnLst/>
              <a:rect l="0" t="0" r="0" b="0"/>
              <a:pathLst>
                <a:path w="98228" h="142721">
                  <a:moveTo>
                    <a:pt x="0" y="26789"/>
                  </a:moveTo>
                  <a:lnTo>
                    <a:pt x="992" y="65699"/>
                  </a:lnTo>
                  <a:lnTo>
                    <a:pt x="7067" y="82468"/>
                  </a:lnTo>
                  <a:lnTo>
                    <a:pt x="9094" y="92215"/>
                  </a:lnTo>
                  <a:lnTo>
                    <a:pt x="15833" y="106557"/>
                  </a:lnTo>
                  <a:lnTo>
                    <a:pt x="18772" y="130945"/>
                  </a:lnTo>
                  <a:lnTo>
                    <a:pt x="26418" y="142352"/>
                  </a:lnTo>
                  <a:lnTo>
                    <a:pt x="21939" y="142720"/>
                  </a:lnTo>
                  <a:lnTo>
                    <a:pt x="20579" y="141780"/>
                  </a:lnTo>
                  <a:lnTo>
                    <a:pt x="19673" y="140160"/>
                  </a:lnTo>
                  <a:lnTo>
                    <a:pt x="18217" y="135173"/>
                  </a:lnTo>
                  <a:lnTo>
                    <a:pt x="13225" y="129568"/>
                  </a:lnTo>
                  <a:lnTo>
                    <a:pt x="10838" y="121747"/>
                  </a:lnTo>
                  <a:lnTo>
                    <a:pt x="9306" y="105298"/>
                  </a:lnTo>
                  <a:lnTo>
                    <a:pt x="22242" y="64118"/>
                  </a:lnTo>
                  <a:lnTo>
                    <a:pt x="42746" y="32827"/>
                  </a:lnTo>
                  <a:lnTo>
                    <a:pt x="85249" y="4049"/>
                  </a:lnTo>
                  <a:lnTo>
                    <a:pt x="9822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2" name="SMARTInkShape-265"/>
            <p:cNvSpPr/>
            <p:nvPr/>
          </p:nvSpPr>
          <p:spPr>
            <a:xfrm>
              <a:off x="5402644" y="3250442"/>
              <a:ext cx="142693" cy="142671"/>
            </a:xfrm>
            <a:custGeom>
              <a:avLst/>
              <a:gdLst/>
              <a:ahLst/>
              <a:cxnLst/>
              <a:rect l="0" t="0" r="0" b="0"/>
              <a:pathLst>
                <a:path w="142693" h="142671">
                  <a:moveTo>
                    <a:pt x="106973" y="44612"/>
                  </a:moveTo>
                  <a:lnTo>
                    <a:pt x="106973" y="31310"/>
                  </a:lnTo>
                  <a:lnTo>
                    <a:pt x="105981" y="29791"/>
                  </a:lnTo>
                  <a:lnTo>
                    <a:pt x="104327" y="28778"/>
                  </a:lnTo>
                  <a:lnTo>
                    <a:pt x="102234" y="28103"/>
                  </a:lnTo>
                  <a:lnTo>
                    <a:pt x="100836" y="26661"/>
                  </a:lnTo>
                  <a:lnTo>
                    <a:pt x="95949" y="17217"/>
                  </a:lnTo>
                  <a:lnTo>
                    <a:pt x="84773" y="4640"/>
                  </a:lnTo>
                  <a:lnTo>
                    <a:pt x="79578" y="2043"/>
                  </a:lnTo>
                  <a:lnTo>
                    <a:pt x="55203" y="147"/>
                  </a:lnTo>
                  <a:lnTo>
                    <a:pt x="41847" y="0"/>
                  </a:lnTo>
                  <a:lnTo>
                    <a:pt x="35694" y="2626"/>
                  </a:lnTo>
                  <a:lnTo>
                    <a:pt x="23659" y="12396"/>
                  </a:lnTo>
                  <a:lnTo>
                    <a:pt x="14709" y="25696"/>
                  </a:lnTo>
                  <a:lnTo>
                    <a:pt x="2959" y="63596"/>
                  </a:lnTo>
                  <a:lnTo>
                    <a:pt x="0" y="107012"/>
                  </a:lnTo>
                  <a:lnTo>
                    <a:pt x="891" y="117986"/>
                  </a:lnTo>
                  <a:lnTo>
                    <a:pt x="8919" y="138518"/>
                  </a:lnTo>
                  <a:lnTo>
                    <a:pt x="10847" y="139958"/>
                  </a:lnTo>
                  <a:lnTo>
                    <a:pt x="16625" y="141559"/>
                  </a:lnTo>
                  <a:lnTo>
                    <a:pt x="32653" y="142670"/>
                  </a:lnTo>
                  <a:lnTo>
                    <a:pt x="36900" y="140118"/>
                  </a:lnTo>
                  <a:lnTo>
                    <a:pt x="65325" y="113026"/>
                  </a:lnTo>
                  <a:lnTo>
                    <a:pt x="74237" y="99389"/>
                  </a:lnTo>
                  <a:lnTo>
                    <a:pt x="87718" y="55231"/>
                  </a:lnTo>
                  <a:lnTo>
                    <a:pt x="91138" y="46687"/>
                  </a:lnTo>
                  <a:lnTo>
                    <a:pt x="93440" y="43018"/>
                  </a:lnTo>
                  <a:lnTo>
                    <a:pt x="97639" y="20950"/>
                  </a:lnTo>
                  <a:lnTo>
                    <a:pt x="98033" y="9343"/>
                  </a:lnTo>
                  <a:lnTo>
                    <a:pt x="98044" y="52085"/>
                  </a:lnTo>
                  <a:lnTo>
                    <a:pt x="100689" y="60501"/>
                  </a:lnTo>
                  <a:lnTo>
                    <a:pt x="104181" y="68541"/>
                  </a:lnTo>
                  <a:lnTo>
                    <a:pt x="113038" y="110013"/>
                  </a:lnTo>
                  <a:lnTo>
                    <a:pt x="114629" y="117666"/>
                  </a:lnTo>
                  <a:lnTo>
                    <a:pt x="116046" y="120104"/>
                  </a:lnTo>
                  <a:lnTo>
                    <a:pt x="117982" y="121729"/>
                  </a:lnTo>
                  <a:lnTo>
                    <a:pt x="122780" y="124527"/>
                  </a:lnTo>
                  <a:lnTo>
                    <a:pt x="132120" y="132478"/>
                  </a:lnTo>
                  <a:lnTo>
                    <a:pt x="142692" y="1339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3" name="SMARTInkShape-266"/>
            <p:cNvSpPr/>
            <p:nvPr/>
          </p:nvSpPr>
          <p:spPr>
            <a:xfrm>
              <a:off x="5572125" y="3250406"/>
              <a:ext cx="133946" cy="142876"/>
            </a:xfrm>
            <a:custGeom>
              <a:avLst/>
              <a:gdLst/>
              <a:ahLst/>
              <a:cxnLst/>
              <a:rect l="0" t="0" r="0" b="0"/>
              <a:pathLst>
                <a:path w="133946" h="142876">
                  <a:moveTo>
                    <a:pt x="0" y="0"/>
                  </a:moveTo>
                  <a:lnTo>
                    <a:pt x="0" y="13302"/>
                  </a:lnTo>
                  <a:lnTo>
                    <a:pt x="2645" y="18480"/>
                  </a:lnTo>
                  <a:lnTo>
                    <a:pt x="4740" y="21250"/>
                  </a:lnTo>
                  <a:lnTo>
                    <a:pt x="7067" y="29619"/>
                  </a:lnTo>
                  <a:lnTo>
                    <a:pt x="11023" y="45487"/>
                  </a:lnTo>
                  <a:lnTo>
                    <a:pt x="15834" y="62756"/>
                  </a:lnTo>
                  <a:lnTo>
                    <a:pt x="18585" y="91314"/>
                  </a:lnTo>
                  <a:lnTo>
                    <a:pt x="24874" y="109025"/>
                  </a:lnTo>
                  <a:lnTo>
                    <a:pt x="26786" y="133813"/>
                  </a:lnTo>
                  <a:lnTo>
                    <a:pt x="22047" y="129165"/>
                  </a:lnTo>
                  <a:lnTo>
                    <a:pt x="19720" y="124214"/>
                  </a:lnTo>
                  <a:lnTo>
                    <a:pt x="9330" y="81934"/>
                  </a:lnTo>
                  <a:lnTo>
                    <a:pt x="18047" y="41589"/>
                  </a:lnTo>
                  <a:lnTo>
                    <a:pt x="22242" y="29729"/>
                  </a:lnTo>
                  <a:lnTo>
                    <a:pt x="25742" y="25773"/>
                  </a:lnTo>
                  <a:lnTo>
                    <a:pt x="50848" y="12417"/>
                  </a:lnTo>
                  <a:lnTo>
                    <a:pt x="60964" y="10480"/>
                  </a:lnTo>
                  <a:lnTo>
                    <a:pt x="69428" y="12265"/>
                  </a:lnTo>
                  <a:lnTo>
                    <a:pt x="99844" y="29961"/>
                  </a:lnTo>
                  <a:lnTo>
                    <a:pt x="109729" y="43493"/>
                  </a:lnTo>
                  <a:lnTo>
                    <a:pt x="121850" y="83451"/>
                  </a:lnTo>
                  <a:lnTo>
                    <a:pt x="132581" y="126232"/>
                  </a:lnTo>
                  <a:lnTo>
                    <a:pt x="133945"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4" name="SMARTInkShape-267"/>
            <p:cNvSpPr/>
            <p:nvPr/>
          </p:nvSpPr>
          <p:spPr>
            <a:xfrm>
              <a:off x="5760206" y="3232547"/>
              <a:ext cx="106598" cy="294634"/>
            </a:xfrm>
            <a:custGeom>
              <a:avLst/>
              <a:gdLst/>
              <a:ahLst/>
              <a:cxnLst/>
              <a:rect l="0" t="0" r="0" b="0"/>
              <a:pathLst>
                <a:path w="106598" h="294634">
                  <a:moveTo>
                    <a:pt x="79808" y="0"/>
                  </a:moveTo>
                  <a:lnTo>
                    <a:pt x="72121" y="0"/>
                  </a:lnTo>
                  <a:lnTo>
                    <a:pt x="49584" y="16223"/>
                  </a:lnTo>
                  <a:lnTo>
                    <a:pt x="12242" y="59459"/>
                  </a:lnTo>
                  <a:lnTo>
                    <a:pt x="3675" y="74283"/>
                  </a:lnTo>
                  <a:lnTo>
                    <a:pt x="278" y="88683"/>
                  </a:lnTo>
                  <a:lnTo>
                    <a:pt x="0" y="91864"/>
                  </a:lnTo>
                  <a:lnTo>
                    <a:pt x="2336" y="98044"/>
                  </a:lnTo>
                  <a:lnTo>
                    <a:pt x="7180" y="105356"/>
                  </a:lnTo>
                  <a:lnTo>
                    <a:pt x="10488" y="106356"/>
                  </a:lnTo>
                  <a:lnTo>
                    <a:pt x="25437" y="106998"/>
                  </a:lnTo>
                  <a:lnTo>
                    <a:pt x="33485" y="104440"/>
                  </a:lnTo>
                  <a:lnTo>
                    <a:pt x="40369" y="100988"/>
                  </a:lnTo>
                  <a:lnTo>
                    <a:pt x="49823" y="98052"/>
                  </a:lnTo>
                  <a:lnTo>
                    <a:pt x="64897" y="85905"/>
                  </a:lnTo>
                  <a:lnTo>
                    <a:pt x="73848" y="72527"/>
                  </a:lnTo>
                  <a:lnTo>
                    <a:pt x="78043" y="60736"/>
                  </a:lnTo>
                  <a:lnTo>
                    <a:pt x="79795" y="37124"/>
                  </a:lnTo>
                  <a:lnTo>
                    <a:pt x="79805" y="40876"/>
                  </a:lnTo>
                  <a:lnTo>
                    <a:pt x="80799" y="42133"/>
                  </a:lnTo>
                  <a:lnTo>
                    <a:pt x="84549" y="43531"/>
                  </a:lnTo>
                  <a:lnTo>
                    <a:pt x="85945" y="44895"/>
                  </a:lnTo>
                  <a:lnTo>
                    <a:pt x="87498" y="49057"/>
                  </a:lnTo>
                  <a:lnTo>
                    <a:pt x="88691" y="92231"/>
                  </a:lnTo>
                  <a:lnTo>
                    <a:pt x="91371" y="116955"/>
                  </a:lnTo>
                  <a:lnTo>
                    <a:pt x="96840" y="159856"/>
                  </a:lnTo>
                  <a:lnTo>
                    <a:pt x="98415" y="180428"/>
                  </a:lnTo>
                  <a:lnTo>
                    <a:pt x="106032" y="223175"/>
                  </a:lnTo>
                  <a:lnTo>
                    <a:pt x="106583" y="267105"/>
                  </a:lnTo>
                  <a:lnTo>
                    <a:pt x="106597" y="279641"/>
                  </a:lnTo>
                  <a:lnTo>
                    <a:pt x="103951" y="285681"/>
                  </a:lnTo>
                  <a:lnTo>
                    <a:pt x="101857" y="288680"/>
                  </a:lnTo>
                  <a:lnTo>
                    <a:pt x="96884" y="292013"/>
                  </a:lnTo>
                  <a:lnTo>
                    <a:pt x="90375" y="293494"/>
                  </a:lnTo>
                  <a:lnTo>
                    <a:pt x="59327" y="294633"/>
                  </a:lnTo>
                  <a:lnTo>
                    <a:pt x="53178" y="292013"/>
                  </a:lnTo>
                  <a:lnTo>
                    <a:pt x="35161" y="2768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5" name="SMARTInkShape-268"/>
            <p:cNvSpPr/>
            <p:nvPr/>
          </p:nvSpPr>
          <p:spPr>
            <a:xfrm>
              <a:off x="5875734" y="3215104"/>
              <a:ext cx="125017" cy="168712"/>
            </a:xfrm>
            <a:custGeom>
              <a:avLst/>
              <a:gdLst/>
              <a:ahLst/>
              <a:cxnLst/>
              <a:rect l="0" t="0" r="0" b="0"/>
              <a:pathLst>
                <a:path w="125017" h="168712">
                  <a:moveTo>
                    <a:pt x="0" y="97810"/>
                  </a:moveTo>
                  <a:lnTo>
                    <a:pt x="8561" y="97810"/>
                  </a:lnTo>
                  <a:lnTo>
                    <a:pt x="21326" y="85381"/>
                  </a:lnTo>
                  <a:lnTo>
                    <a:pt x="29653" y="82364"/>
                  </a:lnTo>
                  <a:lnTo>
                    <a:pt x="38976" y="80031"/>
                  </a:lnTo>
                  <a:lnTo>
                    <a:pt x="46427" y="75687"/>
                  </a:lnTo>
                  <a:lnTo>
                    <a:pt x="71391" y="42087"/>
                  </a:lnTo>
                  <a:lnTo>
                    <a:pt x="89293" y="18038"/>
                  </a:lnTo>
                  <a:lnTo>
                    <a:pt x="96462" y="10395"/>
                  </a:lnTo>
                  <a:lnTo>
                    <a:pt x="97442" y="6703"/>
                  </a:lnTo>
                  <a:lnTo>
                    <a:pt x="97703" y="4330"/>
                  </a:lnTo>
                  <a:lnTo>
                    <a:pt x="96886" y="2748"/>
                  </a:lnTo>
                  <a:lnTo>
                    <a:pt x="95348" y="1693"/>
                  </a:lnTo>
                  <a:lnTo>
                    <a:pt x="88445" y="208"/>
                  </a:lnTo>
                  <a:lnTo>
                    <a:pt x="85752" y="0"/>
                  </a:lnTo>
                  <a:lnTo>
                    <a:pt x="82965" y="1846"/>
                  </a:lnTo>
                  <a:lnTo>
                    <a:pt x="50408" y="40312"/>
                  </a:lnTo>
                  <a:lnTo>
                    <a:pt x="31003" y="82191"/>
                  </a:lnTo>
                  <a:lnTo>
                    <a:pt x="27036" y="124556"/>
                  </a:lnTo>
                  <a:lnTo>
                    <a:pt x="27891" y="135494"/>
                  </a:lnTo>
                  <a:lnTo>
                    <a:pt x="31578" y="143662"/>
                  </a:lnTo>
                  <a:lnTo>
                    <a:pt x="47784" y="163138"/>
                  </a:lnTo>
                  <a:lnTo>
                    <a:pt x="53649" y="166532"/>
                  </a:lnTo>
                  <a:lnTo>
                    <a:pt x="65499" y="168711"/>
                  </a:lnTo>
                  <a:lnTo>
                    <a:pt x="100560" y="160122"/>
                  </a:lnTo>
                  <a:lnTo>
                    <a:pt x="112037" y="153424"/>
                  </a:lnTo>
                  <a:lnTo>
                    <a:pt x="125016" y="14245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6" name="SMARTInkShape-269"/>
            <p:cNvSpPr/>
            <p:nvPr/>
          </p:nvSpPr>
          <p:spPr>
            <a:xfrm>
              <a:off x="6063257" y="3261225"/>
              <a:ext cx="196455" cy="131892"/>
            </a:xfrm>
            <a:custGeom>
              <a:avLst/>
              <a:gdLst/>
              <a:ahLst/>
              <a:cxnLst/>
              <a:rect l="0" t="0" r="0" b="0"/>
              <a:pathLst>
                <a:path w="196455" h="131892">
                  <a:moveTo>
                    <a:pt x="0" y="7040"/>
                  </a:moveTo>
                  <a:lnTo>
                    <a:pt x="4740" y="11781"/>
                  </a:lnTo>
                  <a:lnTo>
                    <a:pt x="7068" y="16754"/>
                  </a:lnTo>
                  <a:lnTo>
                    <a:pt x="13661" y="59151"/>
                  </a:lnTo>
                  <a:lnTo>
                    <a:pt x="25890" y="101386"/>
                  </a:lnTo>
                  <a:lnTo>
                    <a:pt x="26671" y="117054"/>
                  </a:lnTo>
                  <a:lnTo>
                    <a:pt x="24091" y="123073"/>
                  </a:lnTo>
                  <a:lnTo>
                    <a:pt x="18224" y="131530"/>
                  </a:lnTo>
                  <a:lnTo>
                    <a:pt x="16870" y="101828"/>
                  </a:lnTo>
                  <a:lnTo>
                    <a:pt x="10792" y="85259"/>
                  </a:lnTo>
                  <a:lnTo>
                    <a:pt x="10172" y="80022"/>
                  </a:lnTo>
                  <a:lnTo>
                    <a:pt x="12128" y="71557"/>
                  </a:lnTo>
                  <a:lnTo>
                    <a:pt x="15313" y="64488"/>
                  </a:lnTo>
                  <a:lnTo>
                    <a:pt x="22265" y="44089"/>
                  </a:lnTo>
                  <a:lnTo>
                    <a:pt x="30190" y="32129"/>
                  </a:lnTo>
                  <a:lnTo>
                    <a:pt x="35908" y="28113"/>
                  </a:lnTo>
                  <a:lnTo>
                    <a:pt x="41756" y="25335"/>
                  </a:lnTo>
                  <a:lnTo>
                    <a:pt x="47663" y="20794"/>
                  </a:lnTo>
                  <a:lnTo>
                    <a:pt x="50627" y="20178"/>
                  </a:lnTo>
                  <a:lnTo>
                    <a:pt x="53596" y="20760"/>
                  </a:lnTo>
                  <a:lnTo>
                    <a:pt x="59539" y="23060"/>
                  </a:lnTo>
                  <a:lnTo>
                    <a:pt x="68463" y="25347"/>
                  </a:lnTo>
                  <a:lnTo>
                    <a:pt x="74415" y="29398"/>
                  </a:lnTo>
                  <a:lnTo>
                    <a:pt x="92274" y="58298"/>
                  </a:lnTo>
                  <a:lnTo>
                    <a:pt x="97051" y="80592"/>
                  </a:lnTo>
                  <a:lnTo>
                    <a:pt x="98207" y="122508"/>
                  </a:lnTo>
                  <a:lnTo>
                    <a:pt x="98227" y="131891"/>
                  </a:lnTo>
                  <a:lnTo>
                    <a:pt x="98227" y="111061"/>
                  </a:lnTo>
                  <a:lnTo>
                    <a:pt x="107321" y="69007"/>
                  </a:lnTo>
                  <a:lnTo>
                    <a:pt x="114040" y="50426"/>
                  </a:lnTo>
                  <a:lnTo>
                    <a:pt x="136959" y="14418"/>
                  </a:lnTo>
                  <a:lnTo>
                    <a:pt x="150604" y="4485"/>
                  </a:lnTo>
                  <a:lnTo>
                    <a:pt x="162473" y="0"/>
                  </a:lnTo>
                  <a:lnTo>
                    <a:pt x="164870" y="362"/>
                  </a:lnTo>
                  <a:lnTo>
                    <a:pt x="166469" y="1596"/>
                  </a:lnTo>
                  <a:lnTo>
                    <a:pt x="167534" y="3411"/>
                  </a:lnTo>
                  <a:lnTo>
                    <a:pt x="169237" y="4621"/>
                  </a:lnTo>
                  <a:lnTo>
                    <a:pt x="173774" y="5965"/>
                  </a:lnTo>
                  <a:lnTo>
                    <a:pt x="179098" y="11854"/>
                  </a:lnTo>
                  <a:lnTo>
                    <a:pt x="183779" y="21086"/>
                  </a:lnTo>
                  <a:lnTo>
                    <a:pt x="195066" y="61914"/>
                  </a:lnTo>
                  <a:lnTo>
                    <a:pt x="196400" y="102788"/>
                  </a:lnTo>
                  <a:lnTo>
                    <a:pt x="196454" y="1231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7" name="SMARTInkShape-270"/>
            <p:cNvSpPr/>
            <p:nvPr/>
          </p:nvSpPr>
          <p:spPr>
            <a:xfrm>
              <a:off x="6322264" y="3233942"/>
              <a:ext cx="80323" cy="132015"/>
            </a:xfrm>
            <a:custGeom>
              <a:avLst/>
              <a:gdLst/>
              <a:ahLst/>
              <a:cxnLst/>
              <a:rect l="0" t="0" r="0" b="0"/>
              <a:pathLst>
                <a:path w="80323" h="132015">
                  <a:moveTo>
                    <a:pt x="8884" y="70042"/>
                  </a:moveTo>
                  <a:lnTo>
                    <a:pt x="16572" y="62354"/>
                  </a:lnTo>
                  <a:lnTo>
                    <a:pt x="18560" y="54229"/>
                  </a:lnTo>
                  <a:lnTo>
                    <a:pt x="42022" y="25378"/>
                  </a:lnTo>
                  <a:lnTo>
                    <a:pt x="44448" y="19433"/>
                  </a:lnTo>
                  <a:lnTo>
                    <a:pt x="52140" y="9297"/>
                  </a:lnTo>
                  <a:lnTo>
                    <a:pt x="51612" y="7717"/>
                  </a:lnTo>
                  <a:lnTo>
                    <a:pt x="45721" y="0"/>
                  </a:lnTo>
                  <a:lnTo>
                    <a:pt x="44357" y="527"/>
                  </a:lnTo>
                  <a:lnTo>
                    <a:pt x="37695" y="5017"/>
                  </a:lnTo>
                  <a:lnTo>
                    <a:pt x="32272" y="6416"/>
                  </a:lnTo>
                  <a:lnTo>
                    <a:pt x="26556" y="12329"/>
                  </a:lnTo>
                  <a:lnTo>
                    <a:pt x="5897" y="41798"/>
                  </a:lnTo>
                  <a:lnTo>
                    <a:pt x="1715" y="58587"/>
                  </a:lnTo>
                  <a:lnTo>
                    <a:pt x="23" y="103133"/>
                  </a:lnTo>
                  <a:lnTo>
                    <a:pt x="0" y="106985"/>
                  </a:lnTo>
                  <a:lnTo>
                    <a:pt x="2621" y="113912"/>
                  </a:lnTo>
                  <a:lnTo>
                    <a:pt x="12388" y="126443"/>
                  </a:lnTo>
                  <a:lnTo>
                    <a:pt x="18048" y="129836"/>
                  </a:lnTo>
                  <a:lnTo>
                    <a:pt x="29767" y="132014"/>
                  </a:lnTo>
                  <a:lnTo>
                    <a:pt x="43404" y="127651"/>
                  </a:lnTo>
                  <a:lnTo>
                    <a:pt x="80322" y="1057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8" name="SMARTInkShape-271"/>
            <p:cNvSpPr/>
            <p:nvPr/>
          </p:nvSpPr>
          <p:spPr>
            <a:xfrm>
              <a:off x="6420495" y="3233005"/>
              <a:ext cx="133896" cy="178136"/>
            </a:xfrm>
            <a:custGeom>
              <a:avLst/>
              <a:gdLst/>
              <a:ahLst/>
              <a:cxnLst/>
              <a:rect l="0" t="0" r="0" b="0"/>
              <a:pathLst>
                <a:path w="133896" h="178136">
                  <a:moveTo>
                    <a:pt x="26739" y="35260"/>
                  </a:moveTo>
                  <a:lnTo>
                    <a:pt x="26739" y="77760"/>
                  </a:lnTo>
                  <a:lnTo>
                    <a:pt x="25747" y="118653"/>
                  </a:lnTo>
                  <a:lnTo>
                    <a:pt x="18177" y="153802"/>
                  </a:lnTo>
                  <a:lnTo>
                    <a:pt x="17819" y="168670"/>
                  </a:lnTo>
                  <a:lnTo>
                    <a:pt x="13072" y="164307"/>
                  </a:lnTo>
                  <a:lnTo>
                    <a:pt x="10742" y="159422"/>
                  </a:lnTo>
                  <a:lnTo>
                    <a:pt x="1223" y="118067"/>
                  </a:lnTo>
                  <a:lnTo>
                    <a:pt x="0" y="73604"/>
                  </a:lnTo>
                  <a:lnTo>
                    <a:pt x="964" y="65201"/>
                  </a:lnTo>
                  <a:lnTo>
                    <a:pt x="10975" y="26167"/>
                  </a:lnTo>
                  <a:lnTo>
                    <a:pt x="15764" y="16336"/>
                  </a:lnTo>
                  <a:lnTo>
                    <a:pt x="21200" y="11967"/>
                  </a:lnTo>
                  <a:lnTo>
                    <a:pt x="42791" y="1864"/>
                  </a:lnTo>
                  <a:lnTo>
                    <a:pt x="56147" y="0"/>
                  </a:lnTo>
                  <a:lnTo>
                    <a:pt x="82021" y="7271"/>
                  </a:lnTo>
                  <a:lnTo>
                    <a:pt x="88681" y="13229"/>
                  </a:lnTo>
                  <a:lnTo>
                    <a:pt x="93956" y="22492"/>
                  </a:lnTo>
                  <a:lnTo>
                    <a:pt x="104997" y="62173"/>
                  </a:lnTo>
                  <a:lnTo>
                    <a:pt x="109127" y="79946"/>
                  </a:lnTo>
                  <a:lnTo>
                    <a:pt x="113989" y="97779"/>
                  </a:lnTo>
                  <a:lnTo>
                    <a:pt x="115916" y="142389"/>
                  </a:lnTo>
                  <a:lnTo>
                    <a:pt x="124856" y="177480"/>
                  </a:lnTo>
                  <a:lnTo>
                    <a:pt x="133895" y="1781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9" name="SMARTInkShape-272"/>
            <p:cNvSpPr/>
            <p:nvPr/>
          </p:nvSpPr>
          <p:spPr>
            <a:xfrm>
              <a:off x="6581179" y="3071812"/>
              <a:ext cx="8909" cy="330400"/>
            </a:xfrm>
            <a:custGeom>
              <a:avLst/>
              <a:gdLst/>
              <a:ahLst/>
              <a:cxnLst/>
              <a:rect l="0" t="0" r="0" b="0"/>
              <a:pathLst>
                <a:path w="8909" h="330400">
                  <a:moveTo>
                    <a:pt x="0" y="0"/>
                  </a:moveTo>
                  <a:lnTo>
                    <a:pt x="0" y="42241"/>
                  </a:lnTo>
                  <a:lnTo>
                    <a:pt x="0" y="81226"/>
                  </a:lnTo>
                  <a:lnTo>
                    <a:pt x="0" y="125129"/>
                  </a:lnTo>
                  <a:lnTo>
                    <a:pt x="0" y="169679"/>
                  </a:lnTo>
                  <a:lnTo>
                    <a:pt x="7068" y="214315"/>
                  </a:lnTo>
                  <a:lnTo>
                    <a:pt x="8685" y="252825"/>
                  </a:lnTo>
                  <a:lnTo>
                    <a:pt x="8908" y="295734"/>
                  </a:lnTo>
                  <a:lnTo>
                    <a:pt x="7931" y="309103"/>
                  </a:lnTo>
                  <a:lnTo>
                    <a:pt x="0" y="3303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0" name="SMARTInkShape-273"/>
            <p:cNvSpPr/>
            <p:nvPr/>
          </p:nvSpPr>
          <p:spPr>
            <a:xfrm>
              <a:off x="6518671" y="3277195"/>
              <a:ext cx="169665" cy="26790"/>
            </a:xfrm>
            <a:custGeom>
              <a:avLst/>
              <a:gdLst/>
              <a:ahLst/>
              <a:cxnLst/>
              <a:rect l="0" t="0" r="0" b="0"/>
              <a:pathLst>
                <a:path w="169665" h="26790">
                  <a:moveTo>
                    <a:pt x="0" y="26789"/>
                  </a:moveTo>
                  <a:lnTo>
                    <a:pt x="0" y="22049"/>
                  </a:lnTo>
                  <a:lnTo>
                    <a:pt x="992" y="20652"/>
                  </a:lnTo>
                  <a:lnTo>
                    <a:pt x="2646" y="19721"/>
                  </a:lnTo>
                  <a:lnTo>
                    <a:pt x="15232" y="17113"/>
                  </a:lnTo>
                  <a:lnTo>
                    <a:pt x="20991" y="13228"/>
                  </a:lnTo>
                  <a:lnTo>
                    <a:pt x="46039" y="9779"/>
                  </a:lnTo>
                  <a:lnTo>
                    <a:pt x="84197" y="8012"/>
                  </a:lnTo>
                  <a:lnTo>
                    <a:pt x="127153" y="834"/>
                  </a:lnTo>
                  <a:lnTo>
                    <a:pt x="16966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1" name="SMARTInkShape-274"/>
            <p:cNvSpPr/>
            <p:nvPr/>
          </p:nvSpPr>
          <p:spPr>
            <a:xfrm>
              <a:off x="6893873" y="2794992"/>
              <a:ext cx="160580" cy="660798"/>
            </a:xfrm>
            <a:custGeom>
              <a:avLst/>
              <a:gdLst/>
              <a:ahLst/>
              <a:cxnLst/>
              <a:rect l="0" t="0" r="0" b="0"/>
              <a:pathLst>
                <a:path w="160580" h="660798">
                  <a:moveTo>
                    <a:pt x="160579" y="0"/>
                  </a:moveTo>
                  <a:lnTo>
                    <a:pt x="123505" y="39720"/>
                  </a:lnTo>
                  <a:lnTo>
                    <a:pt x="91669" y="82581"/>
                  </a:lnTo>
                  <a:lnTo>
                    <a:pt x="72995" y="121264"/>
                  </a:lnTo>
                  <a:lnTo>
                    <a:pt x="56025" y="155434"/>
                  </a:lnTo>
                  <a:lnTo>
                    <a:pt x="43170" y="195434"/>
                  </a:lnTo>
                  <a:lnTo>
                    <a:pt x="33077" y="238705"/>
                  </a:lnTo>
                  <a:lnTo>
                    <a:pt x="23802" y="282946"/>
                  </a:lnTo>
                  <a:lnTo>
                    <a:pt x="17769" y="315261"/>
                  </a:lnTo>
                  <a:lnTo>
                    <a:pt x="11780" y="349468"/>
                  </a:lnTo>
                  <a:lnTo>
                    <a:pt x="5811" y="384514"/>
                  </a:lnTo>
                  <a:lnTo>
                    <a:pt x="2497" y="419934"/>
                  </a:lnTo>
                  <a:lnTo>
                    <a:pt x="1023" y="454528"/>
                  </a:lnTo>
                  <a:lnTo>
                    <a:pt x="368" y="486439"/>
                  </a:lnTo>
                  <a:lnTo>
                    <a:pt x="0" y="527556"/>
                  </a:lnTo>
                  <a:lnTo>
                    <a:pt x="7005" y="569875"/>
                  </a:lnTo>
                  <a:lnTo>
                    <a:pt x="17943" y="606898"/>
                  </a:lnTo>
                  <a:lnTo>
                    <a:pt x="24756" y="622951"/>
                  </a:lnTo>
                  <a:lnTo>
                    <a:pt x="34399" y="633393"/>
                  </a:lnTo>
                  <a:lnTo>
                    <a:pt x="57750" y="648181"/>
                  </a:lnTo>
                  <a:lnTo>
                    <a:pt x="89142" y="6607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2" name="SMARTInkShape-275"/>
            <p:cNvSpPr/>
            <p:nvPr/>
          </p:nvSpPr>
          <p:spPr>
            <a:xfrm>
              <a:off x="8456413" y="2794992"/>
              <a:ext cx="169501" cy="857251"/>
            </a:xfrm>
            <a:custGeom>
              <a:avLst/>
              <a:gdLst/>
              <a:ahLst/>
              <a:cxnLst/>
              <a:rect l="0" t="0" r="0" b="0"/>
              <a:pathLst>
                <a:path w="169501" h="857251">
                  <a:moveTo>
                    <a:pt x="0" y="0"/>
                  </a:moveTo>
                  <a:lnTo>
                    <a:pt x="0" y="4740"/>
                  </a:lnTo>
                  <a:lnTo>
                    <a:pt x="2647" y="9714"/>
                  </a:lnTo>
                  <a:lnTo>
                    <a:pt x="40312" y="49220"/>
                  </a:lnTo>
                  <a:lnTo>
                    <a:pt x="80972" y="89899"/>
                  </a:lnTo>
                  <a:lnTo>
                    <a:pt x="108086" y="126127"/>
                  </a:lnTo>
                  <a:lnTo>
                    <a:pt x="120551" y="159962"/>
                  </a:lnTo>
                  <a:lnTo>
                    <a:pt x="131520" y="199972"/>
                  </a:lnTo>
                  <a:lnTo>
                    <a:pt x="145905" y="238396"/>
                  </a:lnTo>
                  <a:lnTo>
                    <a:pt x="156892" y="280759"/>
                  </a:lnTo>
                  <a:lnTo>
                    <a:pt x="165439" y="324730"/>
                  </a:lnTo>
                  <a:lnTo>
                    <a:pt x="167787" y="354337"/>
                  </a:lnTo>
                  <a:lnTo>
                    <a:pt x="168830" y="386679"/>
                  </a:lnTo>
                  <a:lnTo>
                    <a:pt x="169294" y="419904"/>
                  </a:lnTo>
                  <a:lnTo>
                    <a:pt x="169500" y="451208"/>
                  </a:lnTo>
                  <a:lnTo>
                    <a:pt x="166945" y="484302"/>
                  </a:lnTo>
                  <a:lnTo>
                    <a:pt x="162503" y="517863"/>
                  </a:lnTo>
                  <a:lnTo>
                    <a:pt x="157221" y="549315"/>
                  </a:lnTo>
                  <a:lnTo>
                    <a:pt x="148921" y="582476"/>
                  </a:lnTo>
                  <a:lnTo>
                    <a:pt x="137625" y="616066"/>
                  </a:lnTo>
                  <a:lnTo>
                    <a:pt x="122683" y="647531"/>
                  </a:lnTo>
                  <a:lnTo>
                    <a:pt x="106120" y="678052"/>
                  </a:lnTo>
                  <a:lnTo>
                    <a:pt x="82707" y="720480"/>
                  </a:lnTo>
                  <a:lnTo>
                    <a:pt x="63201" y="755541"/>
                  </a:lnTo>
                  <a:lnTo>
                    <a:pt x="43574" y="794054"/>
                  </a:lnTo>
                  <a:lnTo>
                    <a:pt x="17326" y="832232"/>
                  </a:lnTo>
                  <a:lnTo>
                    <a:pt x="0" y="8572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3" name="SMARTInkShape-276"/>
            <p:cNvSpPr/>
            <p:nvPr/>
          </p:nvSpPr>
          <p:spPr>
            <a:xfrm>
              <a:off x="8367116" y="3214687"/>
              <a:ext cx="116087" cy="178595"/>
            </a:xfrm>
            <a:custGeom>
              <a:avLst/>
              <a:gdLst/>
              <a:ahLst/>
              <a:cxnLst/>
              <a:rect l="0" t="0" r="0" b="0"/>
              <a:pathLst>
                <a:path w="116087" h="178595">
                  <a:moveTo>
                    <a:pt x="0" y="0"/>
                  </a:moveTo>
                  <a:lnTo>
                    <a:pt x="0" y="20991"/>
                  </a:lnTo>
                  <a:lnTo>
                    <a:pt x="8378" y="65392"/>
                  </a:lnTo>
                  <a:lnTo>
                    <a:pt x="9678" y="80657"/>
                  </a:lnTo>
                  <a:lnTo>
                    <a:pt x="17294" y="122213"/>
                  </a:lnTo>
                  <a:lnTo>
                    <a:pt x="17748" y="141109"/>
                  </a:lnTo>
                  <a:lnTo>
                    <a:pt x="15164" y="149697"/>
                  </a:lnTo>
                  <a:lnTo>
                    <a:pt x="8963" y="160678"/>
                  </a:lnTo>
                  <a:lnTo>
                    <a:pt x="8930" y="117621"/>
                  </a:lnTo>
                  <a:lnTo>
                    <a:pt x="9922" y="95957"/>
                  </a:lnTo>
                  <a:lnTo>
                    <a:pt x="21359" y="73135"/>
                  </a:lnTo>
                  <a:lnTo>
                    <a:pt x="29668" y="64585"/>
                  </a:lnTo>
                  <a:lnTo>
                    <a:pt x="50797" y="48891"/>
                  </a:lnTo>
                  <a:lnTo>
                    <a:pt x="60942" y="46534"/>
                  </a:lnTo>
                  <a:lnTo>
                    <a:pt x="69419" y="48132"/>
                  </a:lnTo>
                  <a:lnTo>
                    <a:pt x="79770" y="51965"/>
                  </a:lnTo>
                  <a:lnTo>
                    <a:pt x="82946" y="52503"/>
                  </a:lnTo>
                  <a:lnTo>
                    <a:pt x="89121" y="58392"/>
                  </a:lnTo>
                  <a:lnTo>
                    <a:pt x="94179" y="66632"/>
                  </a:lnTo>
                  <a:lnTo>
                    <a:pt x="105058" y="98904"/>
                  </a:lnTo>
                  <a:lnTo>
                    <a:pt x="107034" y="139938"/>
                  </a:lnTo>
                  <a:lnTo>
                    <a:pt x="107121" y="153030"/>
                  </a:lnTo>
                  <a:lnTo>
                    <a:pt x="109787" y="159956"/>
                  </a:lnTo>
                  <a:lnTo>
                    <a:pt x="113287" y="166342"/>
                  </a:lnTo>
                  <a:lnTo>
                    <a:pt x="116086"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4" name="SMARTInkShape-277"/>
            <p:cNvSpPr/>
            <p:nvPr/>
          </p:nvSpPr>
          <p:spPr>
            <a:xfrm>
              <a:off x="8242212" y="3277195"/>
              <a:ext cx="69673" cy="98221"/>
            </a:xfrm>
            <a:custGeom>
              <a:avLst/>
              <a:gdLst/>
              <a:ahLst/>
              <a:cxnLst/>
              <a:rect l="0" t="0" r="0" b="0"/>
              <a:pathLst>
                <a:path w="69673" h="98221">
                  <a:moveTo>
                    <a:pt x="17748" y="0"/>
                  </a:moveTo>
                  <a:lnTo>
                    <a:pt x="13008" y="4741"/>
                  </a:lnTo>
                  <a:lnTo>
                    <a:pt x="10680" y="12360"/>
                  </a:lnTo>
                  <a:lnTo>
                    <a:pt x="6336" y="37882"/>
                  </a:lnTo>
                  <a:lnTo>
                    <a:pt x="1800" y="54219"/>
                  </a:lnTo>
                  <a:lnTo>
                    <a:pt x="0" y="87599"/>
                  </a:lnTo>
                  <a:lnTo>
                    <a:pt x="955" y="91142"/>
                  </a:lnTo>
                  <a:lnTo>
                    <a:pt x="2585" y="93504"/>
                  </a:lnTo>
                  <a:lnTo>
                    <a:pt x="7588" y="97294"/>
                  </a:lnTo>
                  <a:lnTo>
                    <a:pt x="30059" y="98220"/>
                  </a:lnTo>
                  <a:lnTo>
                    <a:pt x="35787" y="95578"/>
                  </a:lnTo>
                  <a:lnTo>
                    <a:pt x="47550" y="85797"/>
                  </a:lnTo>
                  <a:lnTo>
                    <a:pt x="50838" y="80135"/>
                  </a:lnTo>
                  <a:lnTo>
                    <a:pt x="57688" y="63675"/>
                  </a:lnTo>
                  <a:lnTo>
                    <a:pt x="68845" y="45194"/>
                  </a:lnTo>
                  <a:lnTo>
                    <a:pt x="69672" y="42036"/>
                  </a:lnTo>
                  <a:lnTo>
                    <a:pt x="67946" y="33235"/>
                  </a:lnTo>
                  <a:lnTo>
                    <a:pt x="61397" y="19769"/>
                  </a:lnTo>
                  <a:lnTo>
                    <a:pt x="50293" y="6331"/>
                  </a:lnTo>
                  <a:lnTo>
                    <a:pt x="44449" y="2814"/>
                  </a:lnTo>
                  <a:lnTo>
                    <a:pt x="3560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5" name="SMARTInkShape-278"/>
            <p:cNvSpPr/>
            <p:nvPr/>
          </p:nvSpPr>
          <p:spPr>
            <a:xfrm>
              <a:off x="8170663" y="3205758"/>
              <a:ext cx="1" cy="8930"/>
            </a:xfrm>
            <a:custGeom>
              <a:avLst/>
              <a:gdLst/>
              <a:ahLst/>
              <a:cxnLst/>
              <a:rect l="0" t="0" r="0" b="0"/>
              <a:pathLst>
                <a:path w="1" h="8930">
                  <a:moveTo>
                    <a:pt x="0" y="8929"/>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6" name="SMARTInkShape-279"/>
            <p:cNvSpPr/>
            <p:nvPr/>
          </p:nvSpPr>
          <p:spPr>
            <a:xfrm>
              <a:off x="8000999" y="3277717"/>
              <a:ext cx="169665" cy="151284"/>
            </a:xfrm>
            <a:custGeom>
              <a:avLst/>
              <a:gdLst/>
              <a:ahLst/>
              <a:cxnLst/>
              <a:rect l="0" t="0" r="0" b="0"/>
              <a:pathLst>
                <a:path w="169665" h="151284">
                  <a:moveTo>
                    <a:pt x="0" y="53056"/>
                  </a:moveTo>
                  <a:lnTo>
                    <a:pt x="7689" y="45368"/>
                  </a:lnTo>
                  <a:lnTo>
                    <a:pt x="50880" y="23168"/>
                  </a:lnTo>
                  <a:lnTo>
                    <a:pt x="91085" y="5421"/>
                  </a:lnTo>
                  <a:lnTo>
                    <a:pt x="130604" y="0"/>
                  </a:lnTo>
                  <a:lnTo>
                    <a:pt x="140068" y="2356"/>
                  </a:lnTo>
                  <a:lnTo>
                    <a:pt x="150973" y="6615"/>
                  </a:lnTo>
                  <a:lnTo>
                    <a:pt x="154227" y="7212"/>
                  </a:lnTo>
                  <a:lnTo>
                    <a:pt x="156396" y="8603"/>
                  </a:lnTo>
                  <a:lnTo>
                    <a:pt x="157843" y="10522"/>
                  </a:lnTo>
                  <a:lnTo>
                    <a:pt x="167550" y="36166"/>
                  </a:lnTo>
                  <a:lnTo>
                    <a:pt x="169246" y="59201"/>
                  </a:lnTo>
                  <a:lnTo>
                    <a:pt x="161538" y="102658"/>
                  </a:lnTo>
                  <a:lnTo>
                    <a:pt x="161965" y="119126"/>
                  </a:lnTo>
                  <a:lnTo>
                    <a:pt x="169664" y="1512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7" name="SMARTInkShape-280"/>
            <p:cNvSpPr/>
            <p:nvPr/>
          </p:nvSpPr>
          <p:spPr>
            <a:xfrm>
              <a:off x="8054577" y="3161109"/>
              <a:ext cx="17861" cy="258962"/>
            </a:xfrm>
            <a:custGeom>
              <a:avLst/>
              <a:gdLst/>
              <a:ahLst/>
              <a:cxnLst/>
              <a:rect l="0" t="0" r="0" b="0"/>
              <a:pathLst>
                <a:path w="17861" h="258962">
                  <a:moveTo>
                    <a:pt x="0" y="0"/>
                  </a:moveTo>
                  <a:lnTo>
                    <a:pt x="0" y="39902"/>
                  </a:lnTo>
                  <a:lnTo>
                    <a:pt x="993" y="81649"/>
                  </a:lnTo>
                  <a:lnTo>
                    <a:pt x="7689" y="125185"/>
                  </a:lnTo>
                  <a:lnTo>
                    <a:pt x="8767" y="167041"/>
                  </a:lnTo>
                  <a:lnTo>
                    <a:pt x="8908" y="205221"/>
                  </a:lnTo>
                  <a:lnTo>
                    <a:pt x="8930" y="243433"/>
                  </a:lnTo>
                  <a:lnTo>
                    <a:pt x="11576" y="249745"/>
                  </a:lnTo>
                  <a:lnTo>
                    <a:pt x="17860"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8" name="SMARTInkShape-281"/>
            <p:cNvSpPr/>
            <p:nvPr/>
          </p:nvSpPr>
          <p:spPr>
            <a:xfrm>
              <a:off x="7715249" y="3268387"/>
              <a:ext cx="276822" cy="142329"/>
            </a:xfrm>
            <a:custGeom>
              <a:avLst/>
              <a:gdLst/>
              <a:ahLst/>
              <a:cxnLst/>
              <a:rect l="0" t="0" r="0" b="0"/>
              <a:pathLst>
                <a:path w="276822" h="142329">
                  <a:moveTo>
                    <a:pt x="0" y="89175"/>
                  </a:moveTo>
                  <a:lnTo>
                    <a:pt x="4741" y="84435"/>
                  </a:lnTo>
                  <a:lnTo>
                    <a:pt x="9714" y="82107"/>
                  </a:lnTo>
                  <a:lnTo>
                    <a:pt x="54141" y="74181"/>
                  </a:lnTo>
                  <a:lnTo>
                    <a:pt x="98199" y="64439"/>
                  </a:lnTo>
                  <a:lnTo>
                    <a:pt x="142795" y="47422"/>
                  </a:lnTo>
                  <a:lnTo>
                    <a:pt x="184699" y="29309"/>
                  </a:lnTo>
                  <a:lnTo>
                    <a:pt x="192222" y="26849"/>
                  </a:lnTo>
                  <a:lnTo>
                    <a:pt x="214240" y="11290"/>
                  </a:lnTo>
                  <a:lnTo>
                    <a:pt x="220233" y="8920"/>
                  </a:lnTo>
                  <a:lnTo>
                    <a:pt x="230405" y="1265"/>
                  </a:lnTo>
                  <a:lnTo>
                    <a:pt x="230002" y="802"/>
                  </a:lnTo>
                  <a:lnTo>
                    <a:pt x="224328" y="0"/>
                  </a:lnTo>
                  <a:lnTo>
                    <a:pt x="203220" y="7578"/>
                  </a:lnTo>
                  <a:lnTo>
                    <a:pt x="196816" y="13553"/>
                  </a:lnTo>
                  <a:lnTo>
                    <a:pt x="189669" y="21831"/>
                  </a:lnTo>
                  <a:lnTo>
                    <a:pt x="175482" y="33062"/>
                  </a:lnTo>
                  <a:lnTo>
                    <a:pt x="164553" y="49509"/>
                  </a:lnTo>
                  <a:lnTo>
                    <a:pt x="146918" y="90422"/>
                  </a:lnTo>
                  <a:lnTo>
                    <a:pt x="143675" y="108751"/>
                  </a:lnTo>
                  <a:lnTo>
                    <a:pt x="143408" y="114132"/>
                  </a:lnTo>
                  <a:lnTo>
                    <a:pt x="145759" y="122757"/>
                  </a:lnTo>
                  <a:lnTo>
                    <a:pt x="150611" y="131638"/>
                  </a:lnTo>
                  <a:lnTo>
                    <a:pt x="151451" y="137917"/>
                  </a:lnTo>
                  <a:lnTo>
                    <a:pt x="152561" y="139529"/>
                  </a:lnTo>
                  <a:lnTo>
                    <a:pt x="154294" y="140603"/>
                  </a:lnTo>
                  <a:lnTo>
                    <a:pt x="161473" y="142116"/>
                  </a:lnTo>
                  <a:lnTo>
                    <a:pt x="164203" y="142328"/>
                  </a:lnTo>
                  <a:lnTo>
                    <a:pt x="169883" y="139919"/>
                  </a:lnTo>
                  <a:lnTo>
                    <a:pt x="181614" y="130287"/>
                  </a:lnTo>
                  <a:lnTo>
                    <a:pt x="216482" y="86250"/>
                  </a:lnTo>
                  <a:lnTo>
                    <a:pt x="228786" y="59492"/>
                  </a:lnTo>
                  <a:lnTo>
                    <a:pt x="230668" y="51839"/>
                  </a:lnTo>
                  <a:lnTo>
                    <a:pt x="230177" y="48410"/>
                  </a:lnTo>
                  <a:lnTo>
                    <a:pt x="223982" y="35861"/>
                  </a:lnTo>
                  <a:lnTo>
                    <a:pt x="223271" y="27084"/>
                  </a:lnTo>
                  <a:lnTo>
                    <a:pt x="223242" y="70118"/>
                  </a:lnTo>
                  <a:lnTo>
                    <a:pt x="224235" y="103978"/>
                  </a:lnTo>
                  <a:lnTo>
                    <a:pt x="234267" y="133210"/>
                  </a:lnTo>
                  <a:lnTo>
                    <a:pt x="236545" y="136391"/>
                  </a:lnTo>
                  <a:lnTo>
                    <a:pt x="241722" y="139926"/>
                  </a:lnTo>
                  <a:lnTo>
                    <a:pt x="250215" y="141916"/>
                  </a:lnTo>
                  <a:lnTo>
                    <a:pt x="253131" y="142195"/>
                  </a:lnTo>
                  <a:lnTo>
                    <a:pt x="259016" y="139859"/>
                  </a:lnTo>
                  <a:lnTo>
                    <a:pt x="276821" y="1248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9" name="SMARTInkShape-282"/>
            <p:cNvSpPr/>
            <p:nvPr/>
          </p:nvSpPr>
          <p:spPr>
            <a:xfrm>
              <a:off x="7768827" y="3196828"/>
              <a:ext cx="17861" cy="267891"/>
            </a:xfrm>
            <a:custGeom>
              <a:avLst/>
              <a:gdLst/>
              <a:ahLst/>
              <a:cxnLst/>
              <a:rect l="0" t="0" r="0" b="0"/>
              <a:pathLst>
                <a:path w="17861" h="267891">
                  <a:moveTo>
                    <a:pt x="0" y="0"/>
                  </a:moveTo>
                  <a:lnTo>
                    <a:pt x="0" y="42576"/>
                  </a:lnTo>
                  <a:lnTo>
                    <a:pt x="7689" y="85158"/>
                  </a:lnTo>
                  <a:lnTo>
                    <a:pt x="8822" y="129625"/>
                  </a:lnTo>
                  <a:lnTo>
                    <a:pt x="8921" y="174258"/>
                  </a:lnTo>
                  <a:lnTo>
                    <a:pt x="8930" y="218905"/>
                  </a:lnTo>
                  <a:lnTo>
                    <a:pt x="9922" y="242817"/>
                  </a:lnTo>
                  <a:lnTo>
                    <a:pt x="17032" y="258405"/>
                  </a:lnTo>
                  <a:lnTo>
                    <a:pt x="17860" y="2678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0" name="SMARTInkShape-283"/>
            <p:cNvSpPr/>
            <p:nvPr/>
          </p:nvSpPr>
          <p:spPr>
            <a:xfrm>
              <a:off x="7581304" y="3295054"/>
              <a:ext cx="98227" cy="133420"/>
            </a:xfrm>
            <a:custGeom>
              <a:avLst/>
              <a:gdLst/>
              <a:ahLst/>
              <a:cxnLst/>
              <a:rect l="0" t="0" r="0" b="0"/>
              <a:pathLst>
                <a:path w="98227" h="133420">
                  <a:moveTo>
                    <a:pt x="0" y="17860"/>
                  </a:moveTo>
                  <a:lnTo>
                    <a:pt x="0" y="38851"/>
                  </a:lnTo>
                  <a:lnTo>
                    <a:pt x="8378" y="80606"/>
                  </a:lnTo>
                  <a:lnTo>
                    <a:pt x="8926" y="124949"/>
                  </a:lnTo>
                  <a:lnTo>
                    <a:pt x="8930" y="133419"/>
                  </a:lnTo>
                  <a:lnTo>
                    <a:pt x="13670" y="129049"/>
                  </a:lnTo>
                  <a:lnTo>
                    <a:pt x="15997" y="124163"/>
                  </a:lnTo>
                  <a:lnTo>
                    <a:pt x="17751" y="104130"/>
                  </a:lnTo>
                  <a:lnTo>
                    <a:pt x="9295" y="64088"/>
                  </a:lnTo>
                  <a:lnTo>
                    <a:pt x="11739" y="55603"/>
                  </a:lnTo>
                  <a:lnTo>
                    <a:pt x="15139" y="48525"/>
                  </a:lnTo>
                  <a:lnTo>
                    <a:pt x="18045" y="38963"/>
                  </a:lnTo>
                  <a:lnTo>
                    <a:pt x="30182" y="23848"/>
                  </a:lnTo>
                  <a:lnTo>
                    <a:pt x="43560" y="14894"/>
                  </a:lnTo>
                  <a:lnTo>
                    <a:pt x="78346" y="2095"/>
                  </a:lnTo>
                  <a:lnTo>
                    <a:pt x="9822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1" name="SMARTInkShape-284"/>
            <p:cNvSpPr/>
            <p:nvPr/>
          </p:nvSpPr>
          <p:spPr>
            <a:xfrm>
              <a:off x="7447359" y="3321843"/>
              <a:ext cx="106634" cy="116038"/>
            </a:xfrm>
            <a:custGeom>
              <a:avLst/>
              <a:gdLst/>
              <a:ahLst/>
              <a:cxnLst/>
              <a:rect l="0" t="0" r="0" b="0"/>
              <a:pathLst>
                <a:path w="106634" h="116038">
                  <a:moveTo>
                    <a:pt x="0" y="0"/>
                  </a:moveTo>
                  <a:lnTo>
                    <a:pt x="4740" y="0"/>
                  </a:lnTo>
                  <a:lnTo>
                    <a:pt x="6136" y="993"/>
                  </a:lnTo>
                  <a:lnTo>
                    <a:pt x="7067" y="2647"/>
                  </a:lnTo>
                  <a:lnTo>
                    <a:pt x="8562" y="12429"/>
                  </a:lnTo>
                  <a:lnTo>
                    <a:pt x="9901" y="39903"/>
                  </a:lnTo>
                  <a:lnTo>
                    <a:pt x="17030" y="74520"/>
                  </a:lnTo>
                  <a:lnTo>
                    <a:pt x="17750" y="99454"/>
                  </a:lnTo>
                  <a:lnTo>
                    <a:pt x="20456" y="106379"/>
                  </a:lnTo>
                  <a:lnTo>
                    <a:pt x="22567" y="109615"/>
                  </a:lnTo>
                  <a:lnTo>
                    <a:pt x="24966" y="111772"/>
                  </a:lnTo>
                  <a:lnTo>
                    <a:pt x="30278" y="114169"/>
                  </a:lnTo>
                  <a:lnTo>
                    <a:pt x="56568" y="116037"/>
                  </a:lnTo>
                  <a:lnTo>
                    <a:pt x="62514" y="113419"/>
                  </a:lnTo>
                  <a:lnTo>
                    <a:pt x="92273" y="86275"/>
                  </a:lnTo>
                  <a:lnTo>
                    <a:pt x="103187" y="68268"/>
                  </a:lnTo>
                  <a:lnTo>
                    <a:pt x="106372" y="54128"/>
                  </a:lnTo>
                  <a:lnTo>
                    <a:pt x="106633" y="50969"/>
                  </a:lnTo>
                  <a:lnTo>
                    <a:pt x="99421" y="29827"/>
                  </a:lnTo>
                  <a:lnTo>
                    <a:pt x="78215" y="14627"/>
                  </a:lnTo>
                  <a:lnTo>
                    <a:pt x="69158" y="11462"/>
                  </a:lnTo>
                  <a:lnTo>
                    <a:pt x="53578"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2" name="SMARTInkShape-285"/>
            <p:cNvSpPr/>
            <p:nvPr/>
          </p:nvSpPr>
          <p:spPr>
            <a:xfrm>
              <a:off x="7358062" y="3296328"/>
              <a:ext cx="75645" cy="123617"/>
            </a:xfrm>
            <a:custGeom>
              <a:avLst/>
              <a:gdLst/>
              <a:ahLst/>
              <a:cxnLst/>
              <a:rect l="0" t="0" r="0" b="0"/>
              <a:pathLst>
                <a:path w="75645" h="123617">
                  <a:moveTo>
                    <a:pt x="0" y="16586"/>
                  </a:moveTo>
                  <a:lnTo>
                    <a:pt x="0" y="8898"/>
                  </a:lnTo>
                  <a:lnTo>
                    <a:pt x="992" y="8484"/>
                  </a:lnTo>
                  <a:lnTo>
                    <a:pt x="4741" y="8024"/>
                  </a:lnTo>
                  <a:lnTo>
                    <a:pt x="6137" y="6910"/>
                  </a:lnTo>
                  <a:lnTo>
                    <a:pt x="7688" y="3024"/>
                  </a:lnTo>
                  <a:lnTo>
                    <a:pt x="10087" y="1592"/>
                  </a:lnTo>
                  <a:lnTo>
                    <a:pt x="18043" y="0"/>
                  </a:lnTo>
                  <a:lnTo>
                    <a:pt x="46138" y="6527"/>
                  </a:lnTo>
                  <a:lnTo>
                    <a:pt x="49611" y="8888"/>
                  </a:lnTo>
                  <a:lnTo>
                    <a:pt x="67382" y="30924"/>
                  </a:lnTo>
                  <a:lnTo>
                    <a:pt x="75644" y="51020"/>
                  </a:lnTo>
                  <a:lnTo>
                    <a:pt x="75622" y="61986"/>
                  </a:lnTo>
                  <a:lnTo>
                    <a:pt x="64479" y="103808"/>
                  </a:lnTo>
                  <a:lnTo>
                    <a:pt x="63822" y="107476"/>
                  </a:lnTo>
                  <a:lnTo>
                    <a:pt x="62392" y="109922"/>
                  </a:lnTo>
                  <a:lnTo>
                    <a:pt x="60446" y="111552"/>
                  </a:lnTo>
                  <a:lnTo>
                    <a:pt x="55638" y="114355"/>
                  </a:lnTo>
                  <a:lnTo>
                    <a:pt x="46291" y="122310"/>
                  </a:lnTo>
                  <a:lnTo>
                    <a:pt x="40395" y="123318"/>
                  </a:lnTo>
                  <a:lnTo>
                    <a:pt x="32364" y="123616"/>
                  </a:lnTo>
                  <a:lnTo>
                    <a:pt x="30506" y="122666"/>
                  </a:lnTo>
                  <a:lnTo>
                    <a:pt x="29267" y="121040"/>
                  </a:lnTo>
                  <a:lnTo>
                    <a:pt x="26789" y="1148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3" name="SMARTInkShape-286"/>
            <p:cNvSpPr/>
            <p:nvPr/>
          </p:nvSpPr>
          <p:spPr>
            <a:xfrm>
              <a:off x="7366991" y="3348632"/>
              <a:ext cx="17861" cy="214314"/>
            </a:xfrm>
            <a:custGeom>
              <a:avLst/>
              <a:gdLst/>
              <a:ahLst/>
              <a:cxnLst/>
              <a:rect l="0" t="0" r="0" b="0"/>
              <a:pathLst>
                <a:path w="17861" h="214314">
                  <a:moveTo>
                    <a:pt x="0" y="0"/>
                  </a:moveTo>
                  <a:lnTo>
                    <a:pt x="0" y="40528"/>
                  </a:lnTo>
                  <a:lnTo>
                    <a:pt x="0" y="80009"/>
                  </a:lnTo>
                  <a:lnTo>
                    <a:pt x="2647" y="109144"/>
                  </a:lnTo>
                  <a:lnTo>
                    <a:pt x="9094" y="151075"/>
                  </a:lnTo>
                  <a:lnTo>
                    <a:pt x="17593" y="193032"/>
                  </a:lnTo>
                  <a:lnTo>
                    <a:pt x="17860"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4" name="SMARTInkShape-287"/>
            <p:cNvSpPr/>
            <p:nvPr/>
          </p:nvSpPr>
          <p:spPr>
            <a:xfrm>
              <a:off x="7218973" y="3295578"/>
              <a:ext cx="94441" cy="141794"/>
            </a:xfrm>
            <a:custGeom>
              <a:avLst/>
              <a:gdLst/>
              <a:ahLst/>
              <a:cxnLst/>
              <a:rect l="0" t="0" r="0" b="0"/>
              <a:pathLst>
                <a:path w="94441" h="141794">
                  <a:moveTo>
                    <a:pt x="5143" y="88773"/>
                  </a:moveTo>
                  <a:lnTo>
                    <a:pt x="0" y="88773"/>
                  </a:lnTo>
                  <a:lnTo>
                    <a:pt x="9625" y="88773"/>
                  </a:lnTo>
                  <a:lnTo>
                    <a:pt x="11107" y="87781"/>
                  </a:lnTo>
                  <a:lnTo>
                    <a:pt x="12096" y="86128"/>
                  </a:lnTo>
                  <a:lnTo>
                    <a:pt x="12755" y="84033"/>
                  </a:lnTo>
                  <a:lnTo>
                    <a:pt x="15180" y="82636"/>
                  </a:lnTo>
                  <a:lnTo>
                    <a:pt x="27079" y="79679"/>
                  </a:lnTo>
                  <a:lnTo>
                    <a:pt x="34075" y="75471"/>
                  </a:lnTo>
                  <a:lnTo>
                    <a:pt x="61335" y="44622"/>
                  </a:lnTo>
                  <a:lnTo>
                    <a:pt x="69805" y="38393"/>
                  </a:lnTo>
                  <a:lnTo>
                    <a:pt x="82124" y="20332"/>
                  </a:lnTo>
                  <a:lnTo>
                    <a:pt x="84508" y="11388"/>
                  </a:lnTo>
                  <a:lnTo>
                    <a:pt x="85065" y="5432"/>
                  </a:lnTo>
                  <a:lnTo>
                    <a:pt x="84222" y="3447"/>
                  </a:lnTo>
                  <a:lnTo>
                    <a:pt x="82667" y="2123"/>
                  </a:lnTo>
                  <a:lnTo>
                    <a:pt x="77782" y="0"/>
                  </a:lnTo>
                  <a:lnTo>
                    <a:pt x="69690" y="6709"/>
                  </a:lnTo>
                  <a:lnTo>
                    <a:pt x="55891" y="17588"/>
                  </a:lnTo>
                  <a:lnTo>
                    <a:pt x="46549" y="24394"/>
                  </a:lnTo>
                  <a:lnTo>
                    <a:pt x="23162" y="62223"/>
                  </a:lnTo>
                  <a:lnTo>
                    <a:pt x="18112" y="73997"/>
                  </a:lnTo>
                  <a:lnTo>
                    <a:pt x="14606" y="98930"/>
                  </a:lnTo>
                  <a:lnTo>
                    <a:pt x="21809" y="126074"/>
                  </a:lnTo>
                  <a:lnTo>
                    <a:pt x="27765" y="132801"/>
                  </a:lnTo>
                  <a:lnTo>
                    <a:pt x="36034" y="138107"/>
                  </a:lnTo>
                  <a:lnTo>
                    <a:pt x="43016" y="140465"/>
                  </a:lnTo>
                  <a:lnTo>
                    <a:pt x="57265" y="141793"/>
                  </a:lnTo>
                  <a:lnTo>
                    <a:pt x="65681" y="139457"/>
                  </a:lnTo>
                  <a:lnTo>
                    <a:pt x="72729" y="136104"/>
                  </a:lnTo>
                  <a:lnTo>
                    <a:pt x="82275" y="133225"/>
                  </a:lnTo>
                  <a:lnTo>
                    <a:pt x="94440" y="1244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5" name="SMARTInkShape-288"/>
            <p:cNvSpPr/>
            <p:nvPr/>
          </p:nvSpPr>
          <p:spPr>
            <a:xfrm>
              <a:off x="7027823" y="3196828"/>
              <a:ext cx="147861" cy="267445"/>
            </a:xfrm>
            <a:custGeom>
              <a:avLst/>
              <a:gdLst/>
              <a:ahLst/>
              <a:cxnLst/>
              <a:rect l="0" t="0" r="0" b="0"/>
              <a:pathLst>
                <a:path w="147861" h="267445">
                  <a:moveTo>
                    <a:pt x="142715" y="0"/>
                  </a:moveTo>
                  <a:lnTo>
                    <a:pt x="135027" y="0"/>
                  </a:lnTo>
                  <a:lnTo>
                    <a:pt x="134613" y="992"/>
                  </a:lnTo>
                  <a:lnTo>
                    <a:pt x="133796" y="42240"/>
                  </a:lnTo>
                  <a:lnTo>
                    <a:pt x="136434" y="74158"/>
                  </a:lnTo>
                  <a:lnTo>
                    <a:pt x="141888" y="115452"/>
                  </a:lnTo>
                  <a:lnTo>
                    <a:pt x="142608" y="153093"/>
                  </a:lnTo>
                  <a:lnTo>
                    <a:pt x="142706" y="193067"/>
                  </a:lnTo>
                  <a:lnTo>
                    <a:pt x="142715" y="231893"/>
                  </a:lnTo>
                  <a:lnTo>
                    <a:pt x="147860" y="232117"/>
                  </a:lnTo>
                  <a:lnTo>
                    <a:pt x="145664" y="232147"/>
                  </a:lnTo>
                  <a:lnTo>
                    <a:pt x="144681" y="231163"/>
                  </a:lnTo>
                  <a:lnTo>
                    <a:pt x="143589" y="227424"/>
                  </a:lnTo>
                  <a:lnTo>
                    <a:pt x="142974" y="219741"/>
                  </a:lnTo>
                  <a:lnTo>
                    <a:pt x="140185" y="214080"/>
                  </a:lnTo>
                  <a:lnTo>
                    <a:pt x="106978" y="169825"/>
                  </a:lnTo>
                  <a:lnTo>
                    <a:pt x="101036" y="164775"/>
                  </a:lnTo>
                  <a:lnTo>
                    <a:pt x="95087" y="162530"/>
                  </a:lnTo>
                  <a:lnTo>
                    <a:pt x="69542" y="160892"/>
                  </a:lnTo>
                  <a:lnTo>
                    <a:pt x="43869" y="170469"/>
                  </a:lnTo>
                  <a:lnTo>
                    <a:pt x="25295" y="181729"/>
                  </a:lnTo>
                  <a:lnTo>
                    <a:pt x="5938" y="199444"/>
                  </a:lnTo>
                  <a:lnTo>
                    <a:pt x="2551" y="208035"/>
                  </a:lnTo>
                  <a:lnTo>
                    <a:pt x="0" y="234781"/>
                  </a:lnTo>
                  <a:lnTo>
                    <a:pt x="4628" y="248710"/>
                  </a:lnTo>
                  <a:lnTo>
                    <a:pt x="7001" y="252127"/>
                  </a:lnTo>
                  <a:lnTo>
                    <a:pt x="12283" y="255924"/>
                  </a:lnTo>
                  <a:lnTo>
                    <a:pt x="33768" y="265628"/>
                  </a:lnTo>
                  <a:lnTo>
                    <a:pt x="51853" y="267444"/>
                  </a:lnTo>
                  <a:lnTo>
                    <a:pt x="60330" y="265046"/>
                  </a:lnTo>
                  <a:lnTo>
                    <a:pt x="68396" y="261665"/>
                  </a:lnTo>
                  <a:lnTo>
                    <a:pt x="95495" y="254577"/>
                  </a:lnTo>
                  <a:lnTo>
                    <a:pt x="115196" y="243562"/>
                  </a:lnTo>
                  <a:lnTo>
                    <a:pt x="124856" y="2411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6" name="SMARTInkShape-289"/>
            <p:cNvSpPr/>
            <p:nvPr/>
          </p:nvSpPr>
          <p:spPr>
            <a:xfrm>
              <a:off x="7617023" y="2982515"/>
              <a:ext cx="169665" cy="26790"/>
            </a:xfrm>
            <a:custGeom>
              <a:avLst/>
              <a:gdLst/>
              <a:ahLst/>
              <a:cxnLst/>
              <a:rect l="0" t="0" r="0" b="0"/>
              <a:pathLst>
                <a:path w="169665" h="26790">
                  <a:moveTo>
                    <a:pt x="0" y="26789"/>
                  </a:moveTo>
                  <a:lnTo>
                    <a:pt x="17215" y="25797"/>
                  </a:lnTo>
                  <a:lnTo>
                    <a:pt x="57099" y="12550"/>
                  </a:lnTo>
                  <a:lnTo>
                    <a:pt x="98691" y="4666"/>
                  </a:lnTo>
                  <a:lnTo>
                    <a:pt x="139417" y="410"/>
                  </a:lnTo>
                  <a:lnTo>
                    <a:pt x="16966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7" name="SMARTInkShape-290"/>
            <p:cNvSpPr/>
            <p:nvPr/>
          </p:nvSpPr>
          <p:spPr>
            <a:xfrm>
              <a:off x="7697390" y="2830711"/>
              <a:ext cx="8931" cy="294680"/>
            </a:xfrm>
            <a:custGeom>
              <a:avLst/>
              <a:gdLst/>
              <a:ahLst/>
              <a:cxnLst/>
              <a:rect l="0" t="0" r="0" b="0"/>
              <a:pathLst>
                <a:path w="8931" h="294680">
                  <a:moveTo>
                    <a:pt x="8930" y="0"/>
                  </a:moveTo>
                  <a:lnTo>
                    <a:pt x="8930" y="12429"/>
                  </a:lnTo>
                  <a:lnTo>
                    <a:pt x="552" y="53831"/>
                  </a:lnTo>
                  <a:lnTo>
                    <a:pt x="73" y="90506"/>
                  </a:lnTo>
                  <a:lnTo>
                    <a:pt x="10" y="134104"/>
                  </a:lnTo>
                  <a:lnTo>
                    <a:pt x="1" y="178615"/>
                  </a:lnTo>
                  <a:lnTo>
                    <a:pt x="0" y="217108"/>
                  </a:lnTo>
                  <a:lnTo>
                    <a:pt x="0" y="260015"/>
                  </a:lnTo>
                  <a:lnTo>
                    <a:pt x="0" y="2946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8" name="SMARTInkShape-291"/>
            <p:cNvSpPr/>
            <p:nvPr/>
          </p:nvSpPr>
          <p:spPr>
            <a:xfrm>
              <a:off x="7456484" y="3018234"/>
              <a:ext cx="151610" cy="132137"/>
            </a:xfrm>
            <a:custGeom>
              <a:avLst/>
              <a:gdLst/>
              <a:ahLst/>
              <a:cxnLst/>
              <a:rect l="0" t="0" r="0" b="0"/>
              <a:pathLst>
                <a:path w="151610" h="132137">
                  <a:moveTo>
                    <a:pt x="71242" y="0"/>
                  </a:moveTo>
                  <a:lnTo>
                    <a:pt x="63121" y="7129"/>
                  </a:lnTo>
                  <a:lnTo>
                    <a:pt x="50866" y="15231"/>
                  </a:lnTo>
                  <a:lnTo>
                    <a:pt x="15149" y="56912"/>
                  </a:lnTo>
                  <a:lnTo>
                    <a:pt x="4792" y="73528"/>
                  </a:lnTo>
                  <a:lnTo>
                    <a:pt x="1283" y="86168"/>
                  </a:lnTo>
                  <a:lnTo>
                    <a:pt x="0" y="104000"/>
                  </a:lnTo>
                  <a:lnTo>
                    <a:pt x="2536" y="108399"/>
                  </a:lnTo>
                  <a:lnTo>
                    <a:pt x="4603" y="110962"/>
                  </a:lnTo>
                  <a:lnTo>
                    <a:pt x="9544" y="113809"/>
                  </a:lnTo>
                  <a:lnTo>
                    <a:pt x="20801" y="115637"/>
                  </a:lnTo>
                  <a:lnTo>
                    <a:pt x="26665" y="113240"/>
                  </a:lnTo>
                  <a:lnTo>
                    <a:pt x="38514" y="103618"/>
                  </a:lnTo>
                  <a:lnTo>
                    <a:pt x="41813" y="97977"/>
                  </a:lnTo>
                  <a:lnTo>
                    <a:pt x="44272" y="92162"/>
                  </a:lnTo>
                  <a:lnTo>
                    <a:pt x="58589" y="73412"/>
                  </a:lnTo>
                  <a:lnTo>
                    <a:pt x="70318" y="30838"/>
                  </a:lnTo>
                  <a:lnTo>
                    <a:pt x="70831" y="24290"/>
                  </a:lnTo>
                  <a:lnTo>
                    <a:pt x="71960" y="22146"/>
                  </a:lnTo>
                  <a:lnTo>
                    <a:pt x="73705" y="20717"/>
                  </a:lnTo>
                  <a:lnTo>
                    <a:pt x="75861" y="19764"/>
                  </a:lnTo>
                  <a:lnTo>
                    <a:pt x="76306" y="19129"/>
                  </a:lnTo>
                  <a:lnTo>
                    <a:pt x="75610" y="18706"/>
                  </a:lnTo>
                  <a:lnTo>
                    <a:pt x="72105" y="18027"/>
                  </a:lnTo>
                  <a:lnTo>
                    <a:pt x="71625" y="20580"/>
                  </a:lnTo>
                  <a:lnTo>
                    <a:pt x="70301" y="34093"/>
                  </a:lnTo>
                  <a:lnTo>
                    <a:pt x="64185" y="54433"/>
                  </a:lnTo>
                  <a:lnTo>
                    <a:pt x="62422" y="95300"/>
                  </a:lnTo>
                  <a:lnTo>
                    <a:pt x="65007" y="104533"/>
                  </a:lnTo>
                  <a:lnTo>
                    <a:pt x="68471" y="111943"/>
                  </a:lnTo>
                  <a:lnTo>
                    <a:pt x="71413" y="121694"/>
                  </a:lnTo>
                  <a:lnTo>
                    <a:pt x="75618" y="127839"/>
                  </a:lnTo>
                  <a:lnTo>
                    <a:pt x="80794" y="131231"/>
                  </a:lnTo>
                  <a:lnTo>
                    <a:pt x="83563" y="132136"/>
                  </a:lnTo>
                  <a:lnTo>
                    <a:pt x="91932" y="130496"/>
                  </a:lnTo>
                  <a:lnTo>
                    <a:pt x="105154" y="123994"/>
                  </a:lnTo>
                  <a:lnTo>
                    <a:pt x="149340" y="91289"/>
                  </a:lnTo>
                  <a:lnTo>
                    <a:pt x="151609"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9" name="SMARTInkShape-292"/>
            <p:cNvSpPr/>
            <p:nvPr/>
          </p:nvSpPr>
          <p:spPr>
            <a:xfrm>
              <a:off x="7349556" y="3009460"/>
              <a:ext cx="84670" cy="142185"/>
            </a:xfrm>
            <a:custGeom>
              <a:avLst/>
              <a:gdLst/>
              <a:ahLst/>
              <a:cxnLst/>
              <a:rect l="0" t="0" r="0" b="0"/>
              <a:pathLst>
                <a:path w="84670" h="142185">
                  <a:moveTo>
                    <a:pt x="8506" y="71282"/>
                  </a:moveTo>
                  <a:lnTo>
                    <a:pt x="25016" y="71282"/>
                  </a:lnTo>
                  <a:lnTo>
                    <a:pt x="33227" y="65145"/>
                  </a:lnTo>
                  <a:lnTo>
                    <a:pt x="41518" y="62188"/>
                  </a:lnTo>
                  <a:lnTo>
                    <a:pt x="72760" y="41394"/>
                  </a:lnTo>
                  <a:lnTo>
                    <a:pt x="76750" y="35509"/>
                  </a:lnTo>
                  <a:lnTo>
                    <a:pt x="79516" y="29586"/>
                  </a:lnTo>
                  <a:lnTo>
                    <a:pt x="84053" y="23646"/>
                  </a:lnTo>
                  <a:lnTo>
                    <a:pt x="84669" y="20673"/>
                  </a:lnTo>
                  <a:lnTo>
                    <a:pt x="84085" y="17699"/>
                  </a:lnTo>
                  <a:lnTo>
                    <a:pt x="81784" y="11749"/>
                  </a:lnTo>
                  <a:lnTo>
                    <a:pt x="80186" y="1608"/>
                  </a:lnTo>
                  <a:lnTo>
                    <a:pt x="79114" y="1020"/>
                  </a:lnTo>
                  <a:lnTo>
                    <a:pt x="67536" y="0"/>
                  </a:lnTo>
                  <a:lnTo>
                    <a:pt x="61861" y="2559"/>
                  </a:lnTo>
                  <a:lnTo>
                    <a:pt x="50134" y="12287"/>
                  </a:lnTo>
                  <a:lnTo>
                    <a:pt x="32644" y="33772"/>
                  </a:lnTo>
                  <a:lnTo>
                    <a:pt x="27575" y="37345"/>
                  </a:lnTo>
                  <a:lnTo>
                    <a:pt x="19296" y="49254"/>
                  </a:lnTo>
                  <a:lnTo>
                    <a:pt x="2791" y="92783"/>
                  </a:lnTo>
                  <a:lnTo>
                    <a:pt x="0" y="117231"/>
                  </a:lnTo>
                  <a:lnTo>
                    <a:pt x="2410" y="124115"/>
                  </a:lnTo>
                  <a:lnTo>
                    <a:pt x="12042" y="136619"/>
                  </a:lnTo>
                  <a:lnTo>
                    <a:pt x="17684" y="140008"/>
                  </a:lnTo>
                  <a:lnTo>
                    <a:pt x="29390" y="142184"/>
                  </a:lnTo>
                  <a:lnTo>
                    <a:pt x="62084" y="1337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0" name="SMARTInkShape-293"/>
            <p:cNvSpPr/>
            <p:nvPr/>
          </p:nvSpPr>
          <p:spPr>
            <a:xfrm>
              <a:off x="7242008" y="3009304"/>
              <a:ext cx="89266" cy="156839"/>
            </a:xfrm>
            <a:custGeom>
              <a:avLst/>
              <a:gdLst/>
              <a:ahLst/>
              <a:cxnLst/>
              <a:rect l="0" t="0" r="0" b="0"/>
              <a:pathLst>
                <a:path w="89266" h="156839">
                  <a:moveTo>
                    <a:pt x="8897" y="0"/>
                  </a:moveTo>
                  <a:lnTo>
                    <a:pt x="8897" y="39903"/>
                  </a:lnTo>
                  <a:lnTo>
                    <a:pt x="8897" y="80438"/>
                  </a:lnTo>
                  <a:lnTo>
                    <a:pt x="9890" y="110143"/>
                  </a:lnTo>
                  <a:lnTo>
                    <a:pt x="17719" y="149887"/>
                  </a:lnTo>
                  <a:lnTo>
                    <a:pt x="16763" y="150526"/>
                  </a:lnTo>
                  <a:lnTo>
                    <a:pt x="13055" y="151237"/>
                  </a:lnTo>
                  <a:lnTo>
                    <a:pt x="11669" y="152419"/>
                  </a:lnTo>
                  <a:lnTo>
                    <a:pt x="10130" y="156377"/>
                  </a:lnTo>
                  <a:lnTo>
                    <a:pt x="9720" y="156838"/>
                  </a:lnTo>
                  <a:lnTo>
                    <a:pt x="9446" y="156152"/>
                  </a:lnTo>
                  <a:lnTo>
                    <a:pt x="8930" y="147319"/>
                  </a:lnTo>
                  <a:lnTo>
                    <a:pt x="6267" y="142204"/>
                  </a:lnTo>
                  <a:lnTo>
                    <a:pt x="4168" y="139452"/>
                  </a:lnTo>
                  <a:lnTo>
                    <a:pt x="1834" y="131101"/>
                  </a:lnTo>
                  <a:lnTo>
                    <a:pt x="0" y="87668"/>
                  </a:lnTo>
                  <a:lnTo>
                    <a:pt x="968" y="68544"/>
                  </a:lnTo>
                  <a:lnTo>
                    <a:pt x="15200" y="41757"/>
                  </a:lnTo>
                  <a:lnTo>
                    <a:pt x="29780" y="24216"/>
                  </a:lnTo>
                  <a:lnTo>
                    <a:pt x="38353" y="20685"/>
                  </a:lnTo>
                  <a:lnTo>
                    <a:pt x="65086" y="18025"/>
                  </a:lnTo>
                  <a:lnTo>
                    <a:pt x="71243" y="20579"/>
                  </a:lnTo>
                  <a:lnTo>
                    <a:pt x="89265"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1" name="SMARTInkShape-294"/>
            <p:cNvSpPr/>
            <p:nvPr/>
          </p:nvSpPr>
          <p:spPr>
            <a:xfrm>
              <a:off x="7063382" y="3018637"/>
              <a:ext cx="133757" cy="167852"/>
            </a:xfrm>
            <a:custGeom>
              <a:avLst/>
              <a:gdLst/>
              <a:ahLst/>
              <a:cxnLst/>
              <a:rect l="0" t="0" r="0" b="0"/>
              <a:pathLst>
                <a:path w="133757" h="167852">
                  <a:moveTo>
                    <a:pt x="0" y="26386"/>
                  </a:moveTo>
                  <a:lnTo>
                    <a:pt x="4741" y="26386"/>
                  </a:lnTo>
                  <a:lnTo>
                    <a:pt x="9713" y="23740"/>
                  </a:lnTo>
                  <a:lnTo>
                    <a:pt x="12429" y="21646"/>
                  </a:lnTo>
                  <a:lnTo>
                    <a:pt x="20738" y="19318"/>
                  </a:lnTo>
                  <a:lnTo>
                    <a:pt x="36571" y="15363"/>
                  </a:lnTo>
                  <a:lnTo>
                    <a:pt x="80942" y="1637"/>
                  </a:lnTo>
                  <a:lnTo>
                    <a:pt x="104294" y="0"/>
                  </a:lnTo>
                  <a:lnTo>
                    <a:pt x="113491" y="2422"/>
                  </a:lnTo>
                  <a:lnTo>
                    <a:pt x="117332" y="4457"/>
                  </a:lnTo>
                  <a:lnTo>
                    <a:pt x="119894" y="6806"/>
                  </a:lnTo>
                  <a:lnTo>
                    <a:pt x="130703" y="24512"/>
                  </a:lnTo>
                  <a:lnTo>
                    <a:pt x="133756" y="64990"/>
                  </a:lnTo>
                  <a:lnTo>
                    <a:pt x="132869" y="80254"/>
                  </a:lnTo>
                  <a:lnTo>
                    <a:pt x="115850" y="124455"/>
                  </a:lnTo>
                  <a:lnTo>
                    <a:pt x="109733" y="139780"/>
                  </a:lnTo>
                  <a:lnTo>
                    <a:pt x="107170" y="167851"/>
                  </a:lnTo>
                  <a:lnTo>
                    <a:pt x="107156" y="1603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2" name="SMARTInkShape-295"/>
            <p:cNvSpPr/>
            <p:nvPr/>
          </p:nvSpPr>
          <p:spPr>
            <a:xfrm>
              <a:off x="6993293" y="2866433"/>
              <a:ext cx="150457" cy="303045"/>
            </a:xfrm>
            <a:custGeom>
              <a:avLst/>
              <a:gdLst/>
              <a:ahLst/>
              <a:cxnLst/>
              <a:rect l="0" t="0" r="0" b="0"/>
              <a:pathLst>
                <a:path w="150457" h="303045">
                  <a:moveTo>
                    <a:pt x="150456" y="8926"/>
                  </a:moveTo>
                  <a:lnTo>
                    <a:pt x="150456" y="4186"/>
                  </a:lnTo>
                  <a:lnTo>
                    <a:pt x="149465" y="2789"/>
                  </a:lnTo>
                  <a:lnTo>
                    <a:pt x="147811" y="1858"/>
                  </a:lnTo>
                  <a:lnTo>
                    <a:pt x="141896" y="106"/>
                  </a:lnTo>
                  <a:lnTo>
                    <a:pt x="115805" y="0"/>
                  </a:lnTo>
                  <a:lnTo>
                    <a:pt x="107605" y="2643"/>
                  </a:lnTo>
                  <a:lnTo>
                    <a:pt x="63644" y="34549"/>
                  </a:lnTo>
                  <a:lnTo>
                    <a:pt x="31530" y="75509"/>
                  </a:lnTo>
                  <a:lnTo>
                    <a:pt x="13944" y="116619"/>
                  </a:lnTo>
                  <a:lnTo>
                    <a:pt x="1352" y="160802"/>
                  </a:lnTo>
                  <a:lnTo>
                    <a:pt x="0" y="204397"/>
                  </a:lnTo>
                  <a:lnTo>
                    <a:pt x="13915" y="248872"/>
                  </a:lnTo>
                  <a:lnTo>
                    <a:pt x="32420" y="279353"/>
                  </a:lnTo>
                  <a:lnTo>
                    <a:pt x="53971" y="297203"/>
                  </a:lnTo>
                  <a:lnTo>
                    <a:pt x="63256" y="300760"/>
                  </a:lnTo>
                  <a:lnTo>
                    <a:pt x="85386" y="303044"/>
                  </a:lnTo>
                  <a:lnTo>
                    <a:pt x="115987" y="295868"/>
                  </a:lnTo>
                  <a:lnTo>
                    <a:pt x="122900" y="292560"/>
                  </a:lnTo>
                  <a:lnTo>
                    <a:pt x="141527" y="2768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3" name="SMARTInkShape-296"/>
            <p:cNvSpPr/>
            <p:nvPr/>
          </p:nvSpPr>
          <p:spPr>
            <a:xfrm>
              <a:off x="5170289" y="3080742"/>
              <a:ext cx="62509" cy="44649"/>
            </a:xfrm>
            <a:custGeom>
              <a:avLst/>
              <a:gdLst/>
              <a:ahLst/>
              <a:cxnLst/>
              <a:rect l="0" t="0" r="0" b="0"/>
              <a:pathLst>
                <a:path w="62509" h="44649">
                  <a:moveTo>
                    <a:pt x="0" y="44648"/>
                  </a:moveTo>
                  <a:lnTo>
                    <a:pt x="4740" y="44648"/>
                  </a:lnTo>
                  <a:lnTo>
                    <a:pt x="9713" y="42002"/>
                  </a:lnTo>
                  <a:lnTo>
                    <a:pt x="20990" y="32220"/>
                  </a:lnTo>
                  <a:lnTo>
                    <a:pt x="29504" y="29203"/>
                  </a:lnTo>
                  <a:lnTo>
                    <a:pt x="38910" y="26870"/>
                  </a:lnTo>
                  <a:lnTo>
                    <a:pt x="53031" y="17288"/>
                  </a:lnTo>
                  <a:lnTo>
                    <a:pt x="58296" y="11652"/>
                  </a:lnTo>
                  <a:lnTo>
                    <a:pt x="6250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4" name="SMARTInkShape-297"/>
            <p:cNvSpPr/>
            <p:nvPr/>
          </p:nvSpPr>
          <p:spPr>
            <a:xfrm>
              <a:off x="5063290" y="3216451"/>
              <a:ext cx="124859" cy="185224"/>
            </a:xfrm>
            <a:custGeom>
              <a:avLst/>
              <a:gdLst/>
              <a:ahLst/>
              <a:cxnLst/>
              <a:rect l="0" t="0" r="0" b="0"/>
              <a:pathLst>
                <a:path w="124859" h="185224">
                  <a:moveTo>
                    <a:pt x="26632" y="78603"/>
                  </a:moveTo>
                  <a:lnTo>
                    <a:pt x="34320" y="86292"/>
                  </a:lnTo>
                  <a:lnTo>
                    <a:pt x="35726" y="85714"/>
                  </a:lnTo>
                  <a:lnTo>
                    <a:pt x="42445" y="81151"/>
                  </a:lnTo>
                  <a:lnTo>
                    <a:pt x="50719" y="78366"/>
                  </a:lnTo>
                  <a:lnTo>
                    <a:pt x="83190" y="48801"/>
                  </a:lnTo>
                  <a:lnTo>
                    <a:pt x="86495" y="42868"/>
                  </a:lnTo>
                  <a:lnTo>
                    <a:pt x="88956" y="36924"/>
                  </a:lnTo>
                  <a:lnTo>
                    <a:pt x="94927" y="28000"/>
                  </a:lnTo>
                  <a:lnTo>
                    <a:pt x="96674" y="22048"/>
                  </a:lnTo>
                  <a:lnTo>
                    <a:pt x="96146" y="19072"/>
                  </a:lnTo>
                  <a:lnTo>
                    <a:pt x="90665" y="10143"/>
                  </a:lnTo>
                  <a:lnTo>
                    <a:pt x="81782" y="0"/>
                  </a:lnTo>
                  <a:lnTo>
                    <a:pt x="75617" y="1666"/>
                  </a:lnTo>
                  <a:lnTo>
                    <a:pt x="63635" y="8182"/>
                  </a:lnTo>
                  <a:lnTo>
                    <a:pt x="32451" y="38148"/>
                  </a:lnTo>
                  <a:lnTo>
                    <a:pt x="11999" y="73749"/>
                  </a:lnTo>
                  <a:lnTo>
                    <a:pt x="2537" y="103552"/>
                  </a:lnTo>
                  <a:lnTo>
                    <a:pt x="0" y="146956"/>
                  </a:lnTo>
                  <a:lnTo>
                    <a:pt x="2559" y="156277"/>
                  </a:lnTo>
                  <a:lnTo>
                    <a:pt x="12285" y="170345"/>
                  </a:lnTo>
                  <a:lnTo>
                    <a:pt x="20837" y="179649"/>
                  </a:lnTo>
                  <a:lnTo>
                    <a:pt x="26702" y="183044"/>
                  </a:lnTo>
                  <a:lnTo>
                    <a:pt x="38552" y="185223"/>
                  </a:lnTo>
                  <a:lnTo>
                    <a:pt x="44497" y="182876"/>
                  </a:lnTo>
                  <a:lnTo>
                    <a:pt x="87560" y="151204"/>
                  </a:lnTo>
                  <a:lnTo>
                    <a:pt x="124858" y="1053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5" name="SMARTInkShape-298"/>
            <p:cNvSpPr/>
            <p:nvPr/>
          </p:nvSpPr>
          <p:spPr>
            <a:xfrm>
              <a:off x="4861959" y="3027164"/>
              <a:ext cx="138667" cy="346859"/>
            </a:xfrm>
            <a:custGeom>
              <a:avLst/>
              <a:gdLst/>
              <a:ahLst/>
              <a:cxnLst/>
              <a:rect l="0" t="0" r="0" b="0"/>
              <a:pathLst>
                <a:path w="138667" h="346859">
                  <a:moveTo>
                    <a:pt x="111877" y="0"/>
                  </a:moveTo>
                  <a:lnTo>
                    <a:pt x="111877" y="7688"/>
                  </a:lnTo>
                  <a:lnTo>
                    <a:pt x="116617" y="13302"/>
                  </a:lnTo>
                  <a:lnTo>
                    <a:pt x="118944" y="21125"/>
                  </a:lnTo>
                  <a:lnTo>
                    <a:pt x="123289" y="53865"/>
                  </a:lnTo>
                  <a:lnTo>
                    <a:pt x="126871" y="66604"/>
                  </a:lnTo>
                  <a:lnTo>
                    <a:pt x="129485" y="110308"/>
                  </a:lnTo>
                  <a:lnTo>
                    <a:pt x="129686" y="146144"/>
                  </a:lnTo>
                  <a:lnTo>
                    <a:pt x="129727" y="186405"/>
                  </a:lnTo>
                  <a:lnTo>
                    <a:pt x="130727" y="223021"/>
                  </a:lnTo>
                  <a:lnTo>
                    <a:pt x="137424" y="263121"/>
                  </a:lnTo>
                  <a:lnTo>
                    <a:pt x="138593" y="305489"/>
                  </a:lnTo>
                  <a:lnTo>
                    <a:pt x="138666" y="321409"/>
                  </a:lnTo>
                  <a:lnTo>
                    <a:pt x="138666" y="309035"/>
                  </a:lnTo>
                  <a:lnTo>
                    <a:pt x="136020" y="303375"/>
                  </a:lnTo>
                  <a:lnTo>
                    <a:pt x="133926" y="300477"/>
                  </a:lnTo>
                  <a:lnTo>
                    <a:pt x="130978" y="286917"/>
                  </a:lnTo>
                  <a:lnTo>
                    <a:pt x="128989" y="270693"/>
                  </a:lnTo>
                  <a:lnTo>
                    <a:pt x="122681" y="256043"/>
                  </a:lnTo>
                  <a:lnTo>
                    <a:pt x="99928" y="229314"/>
                  </a:lnTo>
                  <a:lnTo>
                    <a:pt x="93999" y="225941"/>
                  </a:lnTo>
                  <a:lnTo>
                    <a:pt x="91027" y="225041"/>
                  </a:lnTo>
                  <a:lnTo>
                    <a:pt x="82436" y="226687"/>
                  </a:lnTo>
                  <a:lnTo>
                    <a:pt x="66443" y="230547"/>
                  </a:lnTo>
                  <a:lnTo>
                    <a:pt x="55965" y="232442"/>
                  </a:lnTo>
                  <a:lnTo>
                    <a:pt x="44488" y="239087"/>
                  </a:lnTo>
                  <a:lnTo>
                    <a:pt x="11957" y="269663"/>
                  </a:lnTo>
                  <a:lnTo>
                    <a:pt x="7936" y="278931"/>
                  </a:lnTo>
                  <a:lnTo>
                    <a:pt x="0" y="305872"/>
                  </a:lnTo>
                  <a:lnTo>
                    <a:pt x="3903" y="323959"/>
                  </a:lnTo>
                  <a:lnTo>
                    <a:pt x="7003" y="330183"/>
                  </a:lnTo>
                  <a:lnTo>
                    <a:pt x="9218" y="333231"/>
                  </a:lnTo>
                  <a:lnTo>
                    <a:pt x="14326" y="336618"/>
                  </a:lnTo>
                  <a:lnTo>
                    <a:pt x="19903" y="339116"/>
                  </a:lnTo>
                  <a:lnTo>
                    <a:pt x="25690" y="343533"/>
                  </a:lnTo>
                  <a:lnTo>
                    <a:pt x="34215" y="346158"/>
                  </a:lnTo>
                  <a:lnTo>
                    <a:pt x="39266" y="346858"/>
                  </a:lnTo>
                  <a:lnTo>
                    <a:pt x="47524" y="344990"/>
                  </a:lnTo>
                  <a:lnTo>
                    <a:pt x="88340" y="324318"/>
                  </a:lnTo>
                  <a:lnTo>
                    <a:pt x="120807" y="3125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6" name="SMARTInkShape-299"/>
            <p:cNvSpPr/>
            <p:nvPr/>
          </p:nvSpPr>
          <p:spPr>
            <a:xfrm>
              <a:off x="4554557" y="3098601"/>
              <a:ext cx="115670" cy="250012"/>
            </a:xfrm>
            <a:custGeom>
              <a:avLst/>
              <a:gdLst/>
              <a:ahLst/>
              <a:cxnLst/>
              <a:rect l="0" t="0" r="0" b="0"/>
              <a:pathLst>
                <a:path w="115670" h="250012">
                  <a:moveTo>
                    <a:pt x="88880" y="0"/>
                  </a:moveTo>
                  <a:lnTo>
                    <a:pt x="88880" y="4741"/>
                  </a:lnTo>
                  <a:lnTo>
                    <a:pt x="91526" y="9714"/>
                  </a:lnTo>
                  <a:lnTo>
                    <a:pt x="93620" y="12429"/>
                  </a:lnTo>
                  <a:lnTo>
                    <a:pt x="95948" y="20738"/>
                  </a:lnTo>
                  <a:lnTo>
                    <a:pt x="97701" y="64441"/>
                  </a:lnTo>
                  <a:lnTo>
                    <a:pt x="97795" y="104765"/>
                  </a:lnTo>
                  <a:lnTo>
                    <a:pt x="98800" y="142744"/>
                  </a:lnTo>
                  <a:lnTo>
                    <a:pt x="106188" y="184696"/>
                  </a:lnTo>
                  <a:lnTo>
                    <a:pt x="106739" y="223051"/>
                  </a:lnTo>
                  <a:lnTo>
                    <a:pt x="106739" y="210797"/>
                  </a:lnTo>
                  <a:lnTo>
                    <a:pt x="104094" y="205143"/>
                  </a:lnTo>
                  <a:lnTo>
                    <a:pt x="92501" y="190469"/>
                  </a:lnTo>
                  <a:lnTo>
                    <a:pt x="86950" y="178588"/>
                  </a:lnTo>
                  <a:lnTo>
                    <a:pt x="76592" y="166687"/>
                  </a:lnTo>
                  <a:lnTo>
                    <a:pt x="70852" y="163380"/>
                  </a:lnTo>
                  <a:lnTo>
                    <a:pt x="59081" y="161258"/>
                  </a:lnTo>
                  <a:lnTo>
                    <a:pt x="50175" y="160890"/>
                  </a:lnTo>
                  <a:lnTo>
                    <a:pt x="21246" y="169839"/>
                  </a:lnTo>
                  <a:lnTo>
                    <a:pt x="14834" y="174041"/>
                  </a:lnTo>
                  <a:lnTo>
                    <a:pt x="12727" y="177543"/>
                  </a:lnTo>
                  <a:lnTo>
                    <a:pt x="6700" y="194776"/>
                  </a:lnTo>
                  <a:lnTo>
                    <a:pt x="2746" y="201661"/>
                  </a:lnTo>
                  <a:lnTo>
                    <a:pt x="208" y="214166"/>
                  </a:lnTo>
                  <a:lnTo>
                    <a:pt x="0" y="217191"/>
                  </a:lnTo>
                  <a:lnTo>
                    <a:pt x="2414" y="223199"/>
                  </a:lnTo>
                  <a:lnTo>
                    <a:pt x="20585" y="244076"/>
                  </a:lnTo>
                  <a:lnTo>
                    <a:pt x="26446" y="247385"/>
                  </a:lnTo>
                  <a:lnTo>
                    <a:pt x="37969" y="249247"/>
                  </a:lnTo>
                  <a:lnTo>
                    <a:pt x="81881" y="250011"/>
                  </a:lnTo>
                  <a:lnTo>
                    <a:pt x="91723" y="249030"/>
                  </a:lnTo>
                  <a:lnTo>
                    <a:pt x="115669" y="2411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7" name="SMARTInkShape-300"/>
            <p:cNvSpPr/>
            <p:nvPr/>
          </p:nvSpPr>
          <p:spPr>
            <a:xfrm>
              <a:off x="4393406" y="3224521"/>
              <a:ext cx="116087" cy="150901"/>
            </a:xfrm>
            <a:custGeom>
              <a:avLst/>
              <a:gdLst/>
              <a:ahLst/>
              <a:cxnLst/>
              <a:rect l="0" t="0" r="0" b="0"/>
              <a:pathLst>
                <a:path w="116087" h="150901">
                  <a:moveTo>
                    <a:pt x="0" y="25885"/>
                  </a:moveTo>
                  <a:lnTo>
                    <a:pt x="0" y="68692"/>
                  </a:lnTo>
                  <a:lnTo>
                    <a:pt x="992" y="76660"/>
                  </a:lnTo>
                  <a:lnTo>
                    <a:pt x="4741" y="86817"/>
                  </a:lnTo>
                  <a:lnTo>
                    <a:pt x="5145" y="91311"/>
                  </a:lnTo>
                  <a:lnTo>
                    <a:pt x="2" y="132909"/>
                  </a:lnTo>
                  <a:lnTo>
                    <a:pt x="0" y="93139"/>
                  </a:lnTo>
                  <a:lnTo>
                    <a:pt x="992" y="58521"/>
                  </a:lnTo>
                  <a:lnTo>
                    <a:pt x="4741" y="46674"/>
                  </a:lnTo>
                  <a:lnTo>
                    <a:pt x="12359" y="37440"/>
                  </a:lnTo>
                  <a:lnTo>
                    <a:pt x="51573" y="3672"/>
                  </a:lnTo>
                  <a:lnTo>
                    <a:pt x="59632" y="1130"/>
                  </a:lnTo>
                  <a:lnTo>
                    <a:pt x="69829" y="0"/>
                  </a:lnTo>
                  <a:lnTo>
                    <a:pt x="78330" y="2143"/>
                  </a:lnTo>
                  <a:lnTo>
                    <a:pt x="91871" y="11605"/>
                  </a:lnTo>
                  <a:lnTo>
                    <a:pt x="95402" y="17223"/>
                  </a:lnTo>
                  <a:lnTo>
                    <a:pt x="106218" y="55017"/>
                  </a:lnTo>
                  <a:lnTo>
                    <a:pt x="107132" y="99562"/>
                  </a:lnTo>
                  <a:lnTo>
                    <a:pt x="107153" y="117670"/>
                  </a:lnTo>
                  <a:lnTo>
                    <a:pt x="109800" y="123894"/>
                  </a:lnTo>
                  <a:lnTo>
                    <a:pt x="113293" y="129968"/>
                  </a:lnTo>
                  <a:lnTo>
                    <a:pt x="115534" y="141952"/>
                  </a:lnTo>
                  <a:lnTo>
                    <a:pt x="116086" y="1509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8" name="SMARTInkShape-301"/>
            <p:cNvSpPr/>
            <p:nvPr/>
          </p:nvSpPr>
          <p:spPr>
            <a:xfrm>
              <a:off x="4188146" y="3232917"/>
              <a:ext cx="124894" cy="120735"/>
            </a:xfrm>
            <a:custGeom>
              <a:avLst/>
              <a:gdLst/>
              <a:ahLst/>
              <a:cxnLst/>
              <a:rect l="0" t="0" r="0" b="0"/>
              <a:pathLst>
                <a:path w="124894" h="120735">
                  <a:moveTo>
                    <a:pt x="71315" y="17489"/>
                  </a:moveTo>
                  <a:lnTo>
                    <a:pt x="62753" y="8927"/>
                  </a:lnTo>
                  <a:lnTo>
                    <a:pt x="57753" y="8669"/>
                  </a:lnTo>
                  <a:lnTo>
                    <a:pt x="52720" y="5962"/>
                  </a:lnTo>
                  <a:lnTo>
                    <a:pt x="46144" y="881"/>
                  </a:lnTo>
                  <a:lnTo>
                    <a:pt x="40265" y="0"/>
                  </a:lnTo>
                  <a:lnTo>
                    <a:pt x="35025" y="2441"/>
                  </a:lnTo>
                  <a:lnTo>
                    <a:pt x="29389" y="5840"/>
                  </a:lnTo>
                  <a:lnTo>
                    <a:pt x="20639" y="8746"/>
                  </a:lnTo>
                  <a:lnTo>
                    <a:pt x="14727" y="12941"/>
                  </a:lnTo>
                  <a:lnTo>
                    <a:pt x="11438" y="20760"/>
                  </a:lnTo>
                  <a:lnTo>
                    <a:pt x="498" y="64084"/>
                  </a:lnTo>
                  <a:lnTo>
                    <a:pt x="0" y="81594"/>
                  </a:lnTo>
                  <a:lnTo>
                    <a:pt x="4654" y="96235"/>
                  </a:lnTo>
                  <a:lnTo>
                    <a:pt x="12317" y="108400"/>
                  </a:lnTo>
                  <a:lnTo>
                    <a:pt x="17974" y="112464"/>
                  </a:lnTo>
                  <a:lnTo>
                    <a:pt x="26737" y="114752"/>
                  </a:lnTo>
                  <a:lnTo>
                    <a:pt x="29690" y="115074"/>
                  </a:lnTo>
                  <a:lnTo>
                    <a:pt x="31658" y="116280"/>
                  </a:lnTo>
                  <a:lnTo>
                    <a:pt x="32970" y="118076"/>
                  </a:lnTo>
                  <a:lnTo>
                    <a:pt x="33846" y="120266"/>
                  </a:lnTo>
                  <a:lnTo>
                    <a:pt x="35421" y="120734"/>
                  </a:lnTo>
                  <a:lnTo>
                    <a:pt x="37464" y="120053"/>
                  </a:lnTo>
                  <a:lnTo>
                    <a:pt x="39818" y="118607"/>
                  </a:lnTo>
                  <a:lnTo>
                    <a:pt x="55870" y="115295"/>
                  </a:lnTo>
                  <a:lnTo>
                    <a:pt x="58041" y="113450"/>
                  </a:lnTo>
                  <a:lnTo>
                    <a:pt x="76455" y="85678"/>
                  </a:lnTo>
                  <a:lnTo>
                    <a:pt x="89240" y="48152"/>
                  </a:lnTo>
                  <a:lnTo>
                    <a:pt x="96060" y="35526"/>
                  </a:lnTo>
                  <a:lnTo>
                    <a:pt x="98068" y="18015"/>
                  </a:lnTo>
                  <a:lnTo>
                    <a:pt x="92952" y="17593"/>
                  </a:lnTo>
                  <a:lnTo>
                    <a:pt x="95153" y="17535"/>
                  </a:lnTo>
                  <a:lnTo>
                    <a:pt x="96136" y="18512"/>
                  </a:lnTo>
                  <a:lnTo>
                    <a:pt x="97230" y="22243"/>
                  </a:lnTo>
                  <a:lnTo>
                    <a:pt x="98094" y="64252"/>
                  </a:lnTo>
                  <a:lnTo>
                    <a:pt x="99092" y="73992"/>
                  </a:lnTo>
                  <a:lnTo>
                    <a:pt x="105171" y="90974"/>
                  </a:lnTo>
                  <a:lnTo>
                    <a:pt x="107198" y="100751"/>
                  </a:lnTo>
                  <a:lnTo>
                    <a:pt x="114613" y="113549"/>
                  </a:lnTo>
                  <a:lnTo>
                    <a:pt x="118009" y="114753"/>
                  </a:lnTo>
                  <a:lnTo>
                    <a:pt x="124893" y="1157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9" name="SMARTInkShape-302"/>
            <p:cNvSpPr/>
            <p:nvPr/>
          </p:nvSpPr>
          <p:spPr>
            <a:xfrm>
              <a:off x="4027289" y="3224067"/>
              <a:ext cx="116087" cy="141019"/>
            </a:xfrm>
            <a:custGeom>
              <a:avLst/>
              <a:gdLst/>
              <a:ahLst/>
              <a:cxnLst/>
              <a:rect l="0" t="0" r="0" b="0"/>
              <a:pathLst>
                <a:path w="116087" h="141019">
                  <a:moveTo>
                    <a:pt x="0" y="8480"/>
                  </a:moveTo>
                  <a:lnTo>
                    <a:pt x="4740" y="8480"/>
                  </a:lnTo>
                  <a:lnTo>
                    <a:pt x="6137" y="9472"/>
                  </a:lnTo>
                  <a:lnTo>
                    <a:pt x="7067" y="11126"/>
                  </a:lnTo>
                  <a:lnTo>
                    <a:pt x="8562" y="20909"/>
                  </a:lnTo>
                  <a:lnTo>
                    <a:pt x="9900" y="48382"/>
                  </a:lnTo>
                  <a:lnTo>
                    <a:pt x="17030" y="82008"/>
                  </a:lnTo>
                  <a:lnTo>
                    <a:pt x="18606" y="94647"/>
                  </a:lnTo>
                  <a:lnTo>
                    <a:pt x="25940" y="120661"/>
                  </a:lnTo>
                  <a:lnTo>
                    <a:pt x="26677" y="131609"/>
                  </a:lnTo>
                  <a:lnTo>
                    <a:pt x="19090" y="141018"/>
                  </a:lnTo>
                  <a:lnTo>
                    <a:pt x="18680" y="140495"/>
                  </a:lnTo>
                  <a:lnTo>
                    <a:pt x="16889" y="126587"/>
                  </a:lnTo>
                  <a:lnTo>
                    <a:pt x="11729" y="118329"/>
                  </a:lnTo>
                  <a:lnTo>
                    <a:pt x="10173" y="112534"/>
                  </a:lnTo>
                  <a:lnTo>
                    <a:pt x="20002" y="70750"/>
                  </a:lnTo>
                  <a:lnTo>
                    <a:pt x="33024" y="42183"/>
                  </a:lnTo>
                  <a:lnTo>
                    <a:pt x="50626" y="15587"/>
                  </a:lnTo>
                  <a:lnTo>
                    <a:pt x="65488" y="4675"/>
                  </a:lnTo>
                  <a:lnTo>
                    <a:pt x="74084" y="1828"/>
                  </a:lnTo>
                  <a:lnTo>
                    <a:pt x="91032" y="0"/>
                  </a:lnTo>
                  <a:lnTo>
                    <a:pt x="97675" y="2396"/>
                  </a:lnTo>
                  <a:lnTo>
                    <a:pt x="103934" y="5776"/>
                  </a:lnTo>
                  <a:lnTo>
                    <a:pt x="116086" y="84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0" name="SMARTInkShape-303"/>
            <p:cNvSpPr/>
            <p:nvPr/>
          </p:nvSpPr>
          <p:spPr>
            <a:xfrm>
              <a:off x="3768328" y="3205870"/>
              <a:ext cx="160735" cy="178482"/>
            </a:xfrm>
            <a:custGeom>
              <a:avLst/>
              <a:gdLst/>
              <a:ahLst/>
              <a:cxnLst/>
              <a:rect l="0" t="0" r="0" b="0"/>
              <a:pathLst>
                <a:path w="160735" h="178482">
                  <a:moveTo>
                    <a:pt x="0" y="26677"/>
                  </a:moveTo>
                  <a:lnTo>
                    <a:pt x="13302" y="26677"/>
                  </a:lnTo>
                  <a:lnTo>
                    <a:pt x="57510" y="11855"/>
                  </a:lnTo>
                  <a:lnTo>
                    <a:pt x="95637" y="6349"/>
                  </a:lnTo>
                  <a:lnTo>
                    <a:pt x="104021" y="2760"/>
                  </a:lnTo>
                  <a:lnTo>
                    <a:pt x="139457" y="0"/>
                  </a:lnTo>
                  <a:lnTo>
                    <a:pt x="144002" y="2583"/>
                  </a:lnTo>
                  <a:lnTo>
                    <a:pt x="150263" y="7586"/>
                  </a:lnTo>
                  <a:lnTo>
                    <a:pt x="156089" y="17933"/>
                  </a:lnTo>
                  <a:lnTo>
                    <a:pt x="156645" y="22832"/>
                  </a:lnTo>
                  <a:lnTo>
                    <a:pt x="152638" y="50767"/>
                  </a:lnTo>
                  <a:lnTo>
                    <a:pt x="157114" y="74357"/>
                  </a:lnTo>
                  <a:lnTo>
                    <a:pt x="152202" y="115977"/>
                  </a:lnTo>
                  <a:lnTo>
                    <a:pt x="151809" y="159508"/>
                  </a:lnTo>
                  <a:lnTo>
                    <a:pt x="151804" y="177980"/>
                  </a:lnTo>
                  <a:lnTo>
                    <a:pt x="160734" y="1784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1" name="SMARTInkShape-304"/>
            <p:cNvSpPr/>
            <p:nvPr/>
          </p:nvSpPr>
          <p:spPr>
            <a:xfrm>
              <a:off x="3662371" y="3031028"/>
              <a:ext cx="222044" cy="358341"/>
            </a:xfrm>
            <a:custGeom>
              <a:avLst/>
              <a:gdLst/>
              <a:ahLst/>
              <a:cxnLst/>
              <a:rect l="0" t="0" r="0" b="0"/>
              <a:pathLst>
                <a:path w="222044" h="358341">
                  <a:moveTo>
                    <a:pt x="177394" y="22925"/>
                  </a:moveTo>
                  <a:lnTo>
                    <a:pt x="168574" y="22925"/>
                  </a:lnTo>
                  <a:lnTo>
                    <a:pt x="168497" y="18184"/>
                  </a:lnTo>
                  <a:lnTo>
                    <a:pt x="167494" y="16788"/>
                  </a:lnTo>
                  <a:lnTo>
                    <a:pt x="163733" y="15237"/>
                  </a:lnTo>
                  <a:lnTo>
                    <a:pt x="162334" y="13831"/>
                  </a:lnTo>
                  <a:lnTo>
                    <a:pt x="160779" y="9623"/>
                  </a:lnTo>
                  <a:lnTo>
                    <a:pt x="159372" y="8104"/>
                  </a:lnTo>
                  <a:lnTo>
                    <a:pt x="155163" y="6415"/>
                  </a:lnTo>
                  <a:lnTo>
                    <a:pt x="147215" y="5466"/>
                  </a:lnTo>
                  <a:lnTo>
                    <a:pt x="145369" y="4340"/>
                  </a:lnTo>
                  <a:lnTo>
                    <a:pt x="144138" y="2598"/>
                  </a:lnTo>
                  <a:lnTo>
                    <a:pt x="143317" y="444"/>
                  </a:lnTo>
                  <a:lnTo>
                    <a:pt x="140786" y="0"/>
                  </a:lnTo>
                  <a:lnTo>
                    <a:pt x="118439" y="5483"/>
                  </a:lnTo>
                  <a:lnTo>
                    <a:pt x="77439" y="34871"/>
                  </a:lnTo>
                  <a:lnTo>
                    <a:pt x="58395" y="54867"/>
                  </a:lnTo>
                  <a:lnTo>
                    <a:pt x="36132" y="95041"/>
                  </a:lnTo>
                  <a:lnTo>
                    <a:pt x="17264" y="139100"/>
                  </a:lnTo>
                  <a:lnTo>
                    <a:pt x="4873" y="179488"/>
                  </a:lnTo>
                  <a:lnTo>
                    <a:pt x="0" y="218554"/>
                  </a:lnTo>
                  <a:lnTo>
                    <a:pt x="148" y="244931"/>
                  </a:lnTo>
                  <a:lnTo>
                    <a:pt x="6536" y="283095"/>
                  </a:lnTo>
                  <a:lnTo>
                    <a:pt x="12117" y="304292"/>
                  </a:lnTo>
                  <a:lnTo>
                    <a:pt x="19933" y="314334"/>
                  </a:lnTo>
                  <a:lnTo>
                    <a:pt x="29029" y="323096"/>
                  </a:lnTo>
                  <a:lnTo>
                    <a:pt x="40720" y="338193"/>
                  </a:lnTo>
                  <a:lnTo>
                    <a:pt x="55318" y="348399"/>
                  </a:lnTo>
                  <a:lnTo>
                    <a:pt x="62946" y="351135"/>
                  </a:lnTo>
                  <a:lnTo>
                    <a:pt x="100274" y="358340"/>
                  </a:lnTo>
                  <a:lnTo>
                    <a:pt x="141692" y="351058"/>
                  </a:lnTo>
                  <a:lnTo>
                    <a:pt x="165491" y="340970"/>
                  </a:lnTo>
                  <a:lnTo>
                    <a:pt x="174750" y="332619"/>
                  </a:lnTo>
                  <a:lnTo>
                    <a:pt x="183164" y="323285"/>
                  </a:lnTo>
                  <a:lnTo>
                    <a:pt x="222043" y="2908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2" name="SMARTInkShape-305"/>
            <p:cNvSpPr/>
            <p:nvPr/>
          </p:nvSpPr>
          <p:spPr>
            <a:xfrm>
              <a:off x="2894537" y="3099997"/>
              <a:ext cx="542866" cy="864785"/>
            </a:xfrm>
            <a:custGeom>
              <a:avLst/>
              <a:gdLst/>
              <a:ahLst/>
              <a:cxnLst/>
              <a:rect l="0" t="0" r="0" b="0"/>
              <a:pathLst>
                <a:path w="542866" h="864785">
                  <a:moveTo>
                    <a:pt x="132627" y="864784"/>
                  </a:moveTo>
                  <a:lnTo>
                    <a:pt x="97395" y="864784"/>
                  </a:lnTo>
                  <a:lnTo>
                    <a:pt x="92312" y="860043"/>
                  </a:lnTo>
                  <a:lnTo>
                    <a:pt x="89905" y="855071"/>
                  </a:lnTo>
                  <a:lnTo>
                    <a:pt x="89262" y="852355"/>
                  </a:lnTo>
                  <a:lnTo>
                    <a:pt x="80403" y="839713"/>
                  </a:lnTo>
                  <a:lnTo>
                    <a:pt x="58094" y="817048"/>
                  </a:lnTo>
                  <a:lnTo>
                    <a:pt x="54853" y="808511"/>
                  </a:lnTo>
                  <a:lnTo>
                    <a:pt x="52420" y="799094"/>
                  </a:lnTo>
                  <a:lnTo>
                    <a:pt x="31314" y="760190"/>
                  </a:lnTo>
                  <a:lnTo>
                    <a:pt x="20488" y="736710"/>
                  </a:lnTo>
                  <a:lnTo>
                    <a:pt x="7058" y="692470"/>
                  </a:lnTo>
                  <a:lnTo>
                    <a:pt x="1164" y="667546"/>
                  </a:lnTo>
                  <a:lnTo>
                    <a:pt x="0" y="629716"/>
                  </a:lnTo>
                  <a:lnTo>
                    <a:pt x="6413" y="587582"/>
                  </a:lnTo>
                  <a:lnTo>
                    <a:pt x="7374" y="551177"/>
                  </a:lnTo>
                  <a:lnTo>
                    <a:pt x="10210" y="509444"/>
                  </a:lnTo>
                  <a:lnTo>
                    <a:pt x="20031" y="472243"/>
                  </a:lnTo>
                  <a:lnTo>
                    <a:pt x="26381" y="430094"/>
                  </a:lnTo>
                  <a:lnTo>
                    <a:pt x="42040" y="392076"/>
                  </a:lnTo>
                  <a:lnTo>
                    <a:pt x="54981" y="355904"/>
                  </a:lnTo>
                  <a:lnTo>
                    <a:pt x="73229" y="320095"/>
                  </a:lnTo>
                  <a:lnTo>
                    <a:pt x="90062" y="287004"/>
                  </a:lnTo>
                  <a:lnTo>
                    <a:pt x="119010" y="254937"/>
                  </a:lnTo>
                  <a:lnTo>
                    <a:pt x="162581" y="218901"/>
                  </a:lnTo>
                  <a:lnTo>
                    <a:pt x="206143" y="190283"/>
                  </a:lnTo>
                  <a:lnTo>
                    <a:pt x="225626" y="181516"/>
                  </a:lnTo>
                  <a:lnTo>
                    <a:pt x="262319" y="173026"/>
                  </a:lnTo>
                  <a:lnTo>
                    <a:pt x="300422" y="169208"/>
                  </a:lnTo>
                  <a:lnTo>
                    <a:pt x="341953" y="168392"/>
                  </a:lnTo>
                  <a:lnTo>
                    <a:pt x="383177" y="168285"/>
                  </a:lnTo>
                  <a:lnTo>
                    <a:pt x="421238" y="168271"/>
                  </a:lnTo>
                  <a:lnTo>
                    <a:pt x="464271" y="168268"/>
                  </a:lnTo>
                  <a:lnTo>
                    <a:pt x="501587" y="168268"/>
                  </a:lnTo>
                  <a:lnTo>
                    <a:pt x="503616" y="167276"/>
                  </a:lnTo>
                  <a:lnTo>
                    <a:pt x="504969" y="165623"/>
                  </a:lnTo>
                  <a:lnTo>
                    <a:pt x="507139" y="160580"/>
                  </a:lnTo>
                  <a:lnTo>
                    <a:pt x="507515" y="154966"/>
                  </a:lnTo>
                  <a:lnTo>
                    <a:pt x="504957" y="149789"/>
                  </a:lnTo>
                  <a:lnTo>
                    <a:pt x="501506" y="144180"/>
                  </a:lnTo>
                  <a:lnTo>
                    <a:pt x="498570" y="135444"/>
                  </a:lnTo>
                  <a:lnTo>
                    <a:pt x="494367" y="129537"/>
                  </a:lnTo>
                  <a:lnTo>
                    <a:pt x="473633" y="112040"/>
                  </a:lnTo>
                  <a:lnTo>
                    <a:pt x="465755" y="102598"/>
                  </a:lnTo>
                  <a:lnTo>
                    <a:pt x="447175" y="85807"/>
                  </a:lnTo>
                  <a:lnTo>
                    <a:pt x="439113" y="76056"/>
                  </a:lnTo>
                  <a:lnTo>
                    <a:pt x="394668" y="46309"/>
                  </a:lnTo>
                  <a:lnTo>
                    <a:pt x="359119" y="19443"/>
                  </a:lnTo>
                  <a:lnTo>
                    <a:pt x="339409" y="0"/>
                  </a:lnTo>
                  <a:lnTo>
                    <a:pt x="338942" y="527"/>
                  </a:lnTo>
                  <a:lnTo>
                    <a:pt x="338132" y="6416"/>
                  </a:lnTo>
                  <a:lnTo>
                    <a:pt x="340710" y="7037"/>
                  </a:lnTo>
                  <a:lnTo>
                    <a:pt x="342787" y="7202"/>
                  </a:lnTo>
                  <a:lnTo>
                    <a:pt x="347740" y="10033"/>
                  </a:lnTo>
                  <a:lnTo>
                    <a:pt x="389148" y="37343"/>
                  </a:lnTo>
                  <a:lnTo>
                    <a:pt x="398110" y="45918"/>
                  </a:lnTo>
                  <a:lnTo>
                    <a:pt x="406393" y="55351"/>
                  </a:lnTo>
                  <a:lnTo>
                    <a:pt x="447982" y="88522"/>
                  </a:lnTo>
                  <a:lnTo>
                    <a:pt x="489278" y="116607"/>
                  </a:lnTo>
                  <a:lnTo>
                    <a:pt x="504869" y="133117"/>
                  </a:lnTo>
                  <a:lnTo>
                    <a:pt x="534390" y="175119"/>
                  </a:lnTo>
                  <a:lnTo>
                    <a:pt x="539391" y="182227"/>
                  </a:lnTo>
                  <a:lnTo>
                    <a:pt x="542207" y="191807"/>
                  </a:lnTo>
                  <a:lnTo>
                    <a:pt x="542865" y="197913"/>
                  </a:lnTo>
                  <a:lnTo>
                    <a:pt x="542049" y="199937"/>
                  </a:lnTo>
                  <a:lnTo>
                    <a:pt x="540512" y="201288"/>
                  </a:lnTo>
                  <a:lnTo>
                    <a:pt x="538496" y="202187"/>
                  </a:lnTo>
                  <a:lnTo>
                    <a:pt x="537152" y="203780"/>
                  </a:lnTo>
                  <a:lnTo>
                    <a:pt x="534817" y="211518"/>
                  </a:lnTo>
                  <a:lnTo>
                    <a:pt x="531974" y="212295"/>
                  </a:lnTo>
                  <a:lnTo>
                    <a:pt x="529828" y="212502"/>
                  </a:lnTo>
                  <a:lnTo>
                    <a:pt x="524796" y="215379"/>
                  </a:lnTo>
                  <a:lnTo>
                    <a:pt x="519252" y="218972"/>
                  </a:lnTo>
                  <a:lnTo>
                    <a:pt x="510553" y="221987"/>
                  </a:lnTo>
                  <a:lnTo>
                    <a:pt x="501692" y="227731"/>
                  </a:lnTo>
                  <a:lnTo>
                    <a:pt x="492782" y="230866"/>
                  </a:lnTo>
                  <a:lnTo>
                    <a:pt x="477907" y="243086"/>
                  </a:lnTo>
                  <a:lnTo>
                    <a:pt x="474600" y="248815"/>
                  </a:lnTo>
                  <a:lnTo>
                    <a:pt x="473718" y="251731"/>
                  </a:lnTo>
                  <a:lnTo>
                    <a:pt x="472139" y="253676"/>
                  </a:lnTo>
                  <a:lnTo>
                    <a:pt x="463025" y="2575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Black Colonists</a:t>
            </a:r>
            <a:endParaRPr lang="en-CA" dirty="0"/>
          </a:p>
        </p:txBody>
      </p:sp>
      <p:sp>
        <p:nvSpPr>
          <p:cNvPr id="3" name="Content Placeholder 2"/>
          <p:cNvSpPr>
            <a:spLocks noGrp="1"/>
          </p:cNvSpPr>
          <p:nvPr>
            <p:ph idx="1"/>
          </p:nvPr>
        </p:nvSpPr>
        <p:spPr/>
        <p:txBody>
          <a:bodyPr>
            <a:normAutofit/>
          </a:bodyPr>
          <a:lstStyle/>
          <a:p>
            <a:r>
              <a:rPr lang="en-CA" dirty="0" smtClean="0"/>
              <a:t>Slavery was legal in BNA up until 1834.</a:t>
            </a:r>
          </a:p>
          <a:p>
            <a:endParaRPr lang="en-CA" dirty="0" smtClean="0"/>
          </a:p>
          <a:p>
            <a:r>
              <a:rPr lang="en-CA" dirty="0" smtClean="0"/>
              <a:t>Therefore, after it became illegal, many African slaves from the US came to Canada in order to escape slavery. </a:t>
            </a:r>
          </a:p>
          <a:p>
            <a:endParaRPr lang="en-CA" dirty="0" smtClean="0"/>
          </a:p>
          <a:p>
            <a:r>
              <a:rPr lang="en-CA" dirty="0" smtClean="0"/>
              <a:t>Even though Black colonist were ‘free’ in BNA, they did not have the same rights as white settlers, due to </a:t>
            </a:r>
            <a:r>
              <a:rPr lang="en-CA" b="1" u="sng" dirty="0" smtClean="0"/>
              <a:t>racism</a:t>
            </a:r>
            <a:r>
              <a:rPr lang="en-CA" dirty="0" smtClean="0"/>
              <a:t>. </a:t>
            </a:r>
            <a:endParaRPr lang="en-CA" dirty="0"/>
          </a:p>
        </p:txBody>
      </p:sp>
      <p:grpSp>
        <p:nvGrpSpPr>
          <p:cNvPr id="6" name="SMARTInkShape-Group31"/>
          <p:cNvGrpSpPr/>
          <p:nvPr/>
        </p:nvGrpSpPr>
        <p:grpSpPr>
          <a:xfrm>
            <a:off x="7072312" y="2116336"/>
            <a:ext cx="839391" cy="142876"/>
            <a:chOff x="7072312" y="2116336"/>
            <a:chExt cx="839391" cy="142876"/>
          </a:xfrm>
        </p:grpSpPr>
        <p:sp>
          <p:nvSpPr>
            <p:cNvPr id="4" name="SMARTInkShape-306"/>
            <p:cNvSpPr/>
            <p:nvPr/>
          </p:nvSpPr>
          <p:spPr>
            <a:xfrm>
              <a:off x="7072312" y="2116336"/>
              <a:ext cx="830462" cy="17860"/>
            </a:xfrm>
            <a:custGeom>
              <a:avLst/>
              <a:gdLst/>
              <a:ahLst/>
              <a:cxnLst/>
              <a:rect l="0" t="0" r="0" b="0"/>
              <a:pathLst>
                <a:path w="830462" h="17860">
                  <a:moveTo>
                    <a:pt x="17859" y="17859"/>
                  </a:moveTo>
                  <a:lnTo>
                    <a:pt x="9298" y="9297"/>
                  </a:lnTo>
                  <a:lnTo>
                    <a:pt x="4298" y="9038"/>
                  </a:lnTo>
                  <a:lnTo>
                    <a:pt x="2865" y="8010"/>
                  </a:lnTo>
                  <a:lnTo>
                    <a:pt x="1910" y="6332"/>
                  </a:lnTo>
                  <a:lnTo>
                    <a:pt x="1" y="3"/>
                  </a:lnTo>
                  <a:lnTo>
                    <a:pt x="0" y="0"/>
                  </a:lnTo>
                  <a:lnTo>
                    <a:pt x="41700" y="0"/>
                  </a:lnTo>
                  <a:lnTo>
                    <a:pt x="81151" y="0"/>
                  </a:lnTo>
                  <a:lnTo>
                    <a:pt x="123662" y="0"/>
                  </a:lnTo>
                  <a:lnTo>
                    <a:pt x="167097" y="0"/>
                  </a:lnTo>
                  <a:lnTo>
                    <a:pt x="208384" y="0"/>
                  </a:lnTo>
                  <a:lnTo>
                    <a:pt x="250033" y="0"/>
                  </a:lnTo>
                  <a:lnTo>
                    <a:pt x="292818" y="0"/>
                  </a:lnTo>
                  <a:lnTo>
                    <a:pt x="332882" y="0"/>
                  </a:lnTo>
                  <a:lnTo>
                    <a:pt x="377127" y="0"/>
                  </a:lnTo>
                  <a:lnTo>
                    <a:pt x="421739" y="2646"/>
                  </a:lnTo>
                  <a:lnTo>
                    <a:pt x="466385" y="8378"/>
                  </a:lnTo>
                  <a:lnTo>
                    <a:pt x="509262" y="8857"/>
                  </a:lnTo>
                  <a:lnTo>
                    <a:pt x="553675" y="8920"/>
                  </a:lnTo>
                  <a:lnTo>
                    <a:pt x="591226" y="8928"/>
                  </a:lnTo>
                  <a:lnTo>
                    <a:pt x="634253" y="8929"/>
                  </a:lnTo>
                  <a:lnTo>
                    <a:pt x="673948" y="8929"/>
                  </a:lnTo>
                  <a:lnTo>
                    <a:pt x="714931" y="8929"/>
                  </a:lnTo>
                  <a:lnTo>
                    <a:pt x="759097" y="8929"/>
                  </a:lnTo>
                  <a:lnTo>
                    <a:pt x="798942" y="8929"/>
                  </a:lnTo>
                  <a:lnTo>
                    <a:pt x="830461"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 name="SMARTInkShape-307"/>
            <p:cNvSpPr/>
            <p:nvPr/>
          </p:nvSpPr>
          <p:spPr>
            <a:xfrm>
              <a:off x="7286737" y="2223495"/>
              <a:ext cx="624966" cy="35717"/>
            </a:xfrm>
            <a:custGeom>
              <a:avLst/>
              <a:gdLst/>
              <a:ahLst/>
              <a:cxnLst/>
              <a:rect l="0" t="0" r="0" b="0"/>
              <a:pathLst>
                <a:path w="624966" h="35717">
                  <a:moveTo>
                    <a:pt x="17747" y="35716"/>
                  </a:moveTo>
                  <a:lnTo>
                    <a:pt x="13007" y="35716"/>
                  </a:lnTo>
                  <a:lnTo>
                    <a:pt x="11611" y="34724"/>
                  </a:lnTo>
                  <a:lnTo>
                    <a:pt x="10680" y="33070"/>
                  </a:lnTo>
                  <a:lnTo>
                    <a:pt x="9186" y="28027"/>
                  </a:lnTo>
                  <a:lnTo>
                    <a:pt x="6335" y="27338"/>
                  </a:lnTo>
                  <a:lnTo>
                    <a:pt x="1162" y="26895"/>
                  </a:lnTo>
                  <a:lnTo>
                    <a:pt x="737" y="25866"/>
                  </a:lnTo>
                  <a:lnTo>
                    <a:pt x="0" y="19107"/>
                  </a:lnTo>
                  <a:lnTo>
                    <a:pt x="954" y="18690"/>
                  </a:lnTo>
                  <a:lnTo>
                    <a:pt x="15703" y="16885"/>
                  </a:lnTo>
                  <a:lnTo>
                    <a:pt x="23976" y="11726"/>
                  </a:lnTo>
                  <a:lnTo>
                    <a:pt x="33704" y="9756"/>
                  </a:lnTo>
                  <a:lnTo>
                    <a:pt x="78231" y="8941"/>
                  </a:lnTo>
                  <a:lnTo>
                    <a:pt x="118016" y="8927"/>
                  </a:lnTo>
                  <a:lnTo>
                    <a:pt x="128788" y="7934"/>
                  </a:lnTo>
                  <a:lnTo>
                    <a:pt x="157765" y="1238"/>
                  </a:lnTo>
                  <a:lnTo>
                    <a:pt x="197140" y="160"/>
                  </a:lnTo>
                  <a:lnTo>
                    <a:pt x="241094" y="19"/>
                  </a:lnTo>
                  <a:lnTo>
                    <a:pt x="280910" y="0"/>
                  </a:lnTo>
                  <a:lnTo>
                    <a:pt x="312265" y="990"/>
                  </a:lnTo>
                  <a:lnTo>
                    <a:pt x="349495" y="7686"/>
                  </a:lnTo>
                  <a:lnTo>
                    <a:pt x="385903" y="8764"/>
                  </a:lnTo>
                  <a:lnTo>
                    <a:pt x="428781" y="8905"/>
                  </a:lnTo>
                  <a:lnTo>
                    <a:pt x="473196" y="8924"/>
                  </a:lnTo>
                  <a:lnTo>
                    <a:pt x="515168" y="8926"/>
                  </a:lnTo>
                  <a:lnTo>
                    <a:pt x="553365" y="8927"/>
                  </a:lnTo>
                  <a:lnTo>
                    <a:pt x="591579" y="8927"/>
                  </a:lnTo>
                  <a:lnTo>
                    <a:pt x="624965" y="178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47" name="SMARTInkShape-Group32"/>
          <p:cNvGrpSpPr/>
          <p:nvPr/>
        </p:nvGrpSpPr>
        <p:grpSpPr>
          <a:xfrm>
            <a:off x="4697015" y="2179381"/>
            <a:ext cx="3661173" cy="597753"/>
            <a:chOff x="4697015" y="2179381"/>
            <a:chExt cx="3661173" cy="597753"/>
          </a:xfrm>
        </p:grpSpPr>
        <p:sp>
          <p:nvSpPr>
            <p:cNvPr id="7" name="SMARTInkShape-308"/>
            <p:cNvSpPr/>
            <p:nvPr/>
          </p:nvSpPr>
          <p:spPr>
            <a:xfrm>
              <a:off x="5665207" y="2509242"/>
              <a:ext cx="148020" cy="263652"/>
            </a:xfrm>
            <a:custGeom>
              <a:avLst/>
              <a:gdLst/>
              <a:ahLst/>
              <a:cxnLst/>
              <a:rect l="0" t="0" r="0" b="0"/>
              <a:pathLst>
                <a:path w="148020" h="263652">
                  <a:moveTo>
                    <a:pt x="5144" y="0"/>
                  </a:moveTo>
                  <a:lnTo>
                    <a:pt x="404" y="4740"/>
                  </a:lnTo>
                  <a:lnTo>
                    <a:pt x="0" y="7129"/>
                  </a:lnTo>
                  <a:lnTo>
                    <a:pt x="723" y="9714"/>
                  </a:lnTo>
                  <a:lnTo>
                    <a:pt x="2196" y="12429"/>
                  </a:lnTo>
                  <a:lnTo>
                    <a:pt x="4562" y="32037"/>
                  </a:lnTo>
                  <a:lnTo>
                    <a:pt x="5068" y="72129"/>
                  </a:lnTo>
                  <a:lnTo>
                    <a:pt x="5134" y="116177"/>
                  </a:lnTo>
                  <a:lnTo>
                    <a:pt x="7787" y="142902"/>
                  </a:lnTo>
                  <a:lnTo>
                    <a:pt x="13246" y="186535"/>
                  </a:lnTo>
                  <a:lnTo>
                    <a:pt x="14820" y="207185"/>
                  </a:lnTo>
                  <a:lnTo>
                    <a:pt x="21730" y="237971"/>
                  </a:lnTo>
                  <a:lnTo>
                    <a:pt x="19792" y="247316"/>
                  </a:lnTo>
                  <a:lnTo>
                    <a:pt x="15203" y="256661"/>
                  </a:lnTo>
                  <a:lnTo>
                    <a:pt x="14297" y="263651"/>
                  </a:lnTo>
                  <a:lnTo>
                    <a:pt x="14076" y="241864"/>
                  </a:lnTo>
                  <a:lnTo>
                    <a:pt x="21204" y="219828"/>
                  </a:lnTo>
                  <a:lnTo>
                    <a:pt x="40932" y="178568"/>
                  </a:lnTo>
                  <a:lnTo>
                    <a:pt x="47839" y="167668"/>
                  </a:lnTo>
                  <a:lnTo>
                    <a:pt x="61891" y="156946"/>
                  </a:lnTo>
                  <a:lnTo>
                    <a:pt x="72780" y="153328"/>
                  </a:lnTo>
                  <a:lnTo>
                    <a:pt x="93119" y="152005"/>
                  </a:lnTo>
                  <a:lnTo>
                    <a:pt x="101461" y="154540"/>
                  </a:lnTo>
                  <a:lnTo>
                    <a:pt x="114899" y="164251"/>
                  </a:lnTo>
                  <a:lnTo>
                    <a:pt x="124095" y="177541"/>
                  </a:lnTo>
                  <a:lnTo>
                    <a:pt x="136991" y="216250"/>
                  </a:lnTo>
                  <a:lnTo>
                    <a:pt x="139079" y="257161"/>
                  </a:lnTo>
                  <a:lnTo>
                    <a:pt x="140075" y="257761"/>
                  </a:lnTo>
                  <a:lnTo>
                    <a:pt x="148019"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 name="SMARTInkShape-309"/>
            <p:cNvSpPr/>
            <p:nvPr/>
          </p:nvSpPr>
          <p:spPr>
            <a:xfrm>
              <a:off x="5259586" y="2643188"/>
              <a:ext cx="249874" cy="107110"/>
            </a:xfrm>
            <a:custGeom>
              <a:avLst/>
              <a:gdLst/>
              <a:ahLst/>
              <a:cxnLst/>
              <a:rect l="0" t="0" r="0" b="0"/>
              <a:pathLst>
                <a:path w="249874" h="107110">
                  <a:moveTo>
                    <a:pt x="0" y="35718"/>
                  </a:moveTo>
                  <a:lnTo>
                    <a:pt x="31045" y="34726"/>
                  </a:lnTo>
                  <a:lnTo>
                    <a:pt x="74158" y="24695"/>
                  </a:lnTo>
                  <a:lnTo>
                    <a:pt x="110308" y="18759"/>
                  </a:lnTo>
                  <a:lnTo>
                    <a:pt x="132894" y="17133"/>
                  </a:lnTo>
                  <a:lnTo>
                    <a:pt x="158598" y="10206"/>
                  </a:lnTo>
                  <a:lnTo>
                    <a:pt x="203222" y="8934"/>
                  </a:lnTo>
                  <a:lnTo>
                    <a:pt x="203942" y="8932"/>
                  </a:lnTo>
                  <a:lnTo>
                    <a:pt x="202096" y="11576"/>
                  </a:lnTo>
                  <a:lnTo>
                    <a:pt x="160727" y="53583"/>
                  </a:lnTo>
                  <a:lnTo>
                    <a:pt x="157753" y="56558"/>
                  </a:lnTo>
                  <a:lnTo>
                    <a:pt x="154448" y="65155"/>
                  </a:lnTo>
                  <a:lnTo>
                    <a:pt x="151987" y="74598"/>
                  </a:lnTo>
                  <a:lnTo>
                    <a:pt x="144968" y="88745"/>
                  </a:lnTo>
                  <a:lnTo>
                    <a:pt x="144270" y="91905"/>
                  </a:lnTo>
                  <a:lnTo>
                    <a:pt x="144797" y="95004"/>
                  </a:lnTo>
                  <a:lnTo>
                    <a:pt x="148028" y="101094"/>
                  </a:lnTo>
                  <a:lnTo>
                    <a:pt x="150279" y="103114"/>
                  </a:lnTo>
                  <a:lnTo>
                    <a:pt x="155426" y="105360"/>
                  </a:lnTo>
                  <a:lnTo>
                    <a:pt x="186327" y="107109"/>
                  </a:lnTo>
                  <a:lnTo>
                    <a:pt x="194598" y="104489"/>
                  </a:lnTo>
                  <a:lnTo>
                    <a:pt x="234748" y="77344"/>
                  </a:lnTo>
                  <a:lnTo>
                    <a:pt x="243959" y="68447"/>
                  </a:lnTo>
                  <a:lnTo>
                    <a:pt x="247333" y="59855"/>
                  </a:lnTo>
                  <a:lnTo>
                    <a:pt x="249873" y="33109"/>
                  </a:lnTo>
                  <a:lnTo>
                    <a:pt x="247315" y="26952"/>
                  </a:lnTo>
                  <a:lnTo>
                    <a:pt x="237587" y="14914"/>
                  </a:lnTo>
                  <a:lnTo>
                    <a:pt x="224295" y="5962"/>
                  </a:lnTo>
                  <a:lnTo>
                    <a:pt x="212530" y="1766"/>
                  </a:lnTo>
                  <a:lnTo>
                    <a:pt x="169478" y="68"/>
                  </a:lnTo>
                  <a:lnTo>
                    <a:pt x="13394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 name="SMARTInkShape-310"/>
            <p:cNvSpPr/>
            <p:nvPr/>
          </p:nvSpPr>
          <p:spPr>
            <a:xfrm>
              <a:off x="5348883" y="2518172"/>
              <a:ext cx="26790" cy="258962"/>
            </a:xfrm>
            <a:custGeom>
              <a:avLst/>
              <a:gdLst/>
              <a:ahLst/>
              <a:cxnLst/>
              <a:rect l="0" t="0" r="0" b="0"/>
              <a:pathLst>
                <a:path w="26790" h="258962">
                  <a:moveTo>
                    <a:pt x="0" y="0"/>
                  </a:moveTo>
                  <a:lnTo>
                    <a:pt x="0" y="43190"/>
                  </a:lnTo>
                  <a:lnTo>
                    <a:pt x="0" y="81351"/>
                  </a:lnTo>
                  <a:lnTo>
                    <a:pt x="992" y="97671"/>
                  </a:lnTo>
                  <a:lnTo>
                    <a:pt x="7688" y="135244"/>
                  </a:lnTo>
                  <a:lnTo>
                    <a:pt x="11412" y="171697"/>
                  </a:lnTo>
                  <a:lnTo>
                    <a:pt x="19939" y="213707"/>
                  </a:lnTo>
                  <a:lnTo>
                    <a:pt x="25435" y="233265"/>
                  </a:lnTo>
                  <a:lnTo>
                    <a:pt x="26789"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 name="SMARTInkShape-311"/>
            <p:cNvSpPr/>
            <p:nvPr/>
          </p:nvSpPr>
          <p:spPr>
            <a:xfrm>
              <a:off x="8349257" y="2223492"/>
              <a:ext cx="8931" cy="214313"/>
            </a:xfrm>
            <a:custGeom>
              <a:avLst/>
              <a:gdLst/>
              <a:ahLst/>
              <a:cxnLst/>
              <a:rect l="0" t="0" r="0" b="0"/>
              <a:pathLst>
                <a:path w="8931" h="214313">
                  <a:moveTo>
                    <a:pt x="0" y="0"/>
                  </a:moveTo>
                  <a:lnTo>
                    <a:pt x="0" y="13302"/>
                  </a:lnTo>
                  <a:lnTo>
                    <a:pt x="8103" y="42910"/>
                  </a:lnTo>
                  <a:lnTo>
                    <a:pt x="7693" y="63646"/>
                  </a:lnTo>
                  <a:lnTo>
                    <a:pt x="806" y="107179"/>
                  </a:lnTo>
                  <a:lnTo>
                    <a:pt x="48" y="151632"/>
                  </a:lnTo>
                  <a:lnTo>
                    <a:pt x="3" y="188726"/>
                  </a:lnTo>
                  <a:lnTo>
                    <a:pt x="2648" y="195665"/>
                  </a:lnTo>
                  <a:lnTo>
                    <a:pt x="6138" y="202056"/>
                  </a:lnTo>
                  <a:lnTo>
                    <a:pt x="8930"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 name="SMARTInkShape-312"/>
            <p:cNvSpPr/>
            <p:nvPr/>
          </p:nvSpPr>
          <p:spPr>
            <a:xfrm>
              <a:off x="8126569" y="2348508"/>
              <a:ext cx="147122" cy="89174"/>
            </a:xfrm>
            <a:custGeom>
              <a:avLst/>
              <a:gdLst/>
              <a:ahLst/>
              <a:cxnLst/>
              <a:rect l="0" t="0" r="0" b="0"/>
              <a:pathLst>
                <a:path w="147122" h="89174">
                  <a:moveTo>
                    <a:pt x="53024" y="0"/>
                  </a:moveTo>
                  <a:lnTo>
                    <a:pt x="53024" y="7688"/>
                  </a:lnTo>
                  <a:lnTo>
                    <a:pt x="36802" y="30225"/>
                  </a:lnTo>
                  <a:lnTo>
                    <a:pt x="19100" y="46797"/>
                  </a:lnTo>
                  <a:lnTo>
                    <a:pt x="2250" y="70842"/>
                  </a:lnTo>
                  <a:lnTo>
                    <a:pt x="0" y="78486"/>
                  </a:lnTo>
                  <a:lnTo>
                    <a:pt x="2338" y="82177"/>
                  </a:lnTo>
                  <a:lnTo>
                    <a:pt x="4350" y="84550"/>
                  </a:lnTo>
                  <a:lnTo>
                    <a:pt x="11879" y="87187"/>
                  </a:lnTo>
                  <a:lnTo>
                    <a:pt x="42564" y="89173"/>
                  </a:lnTo>
                  <a:lnTo>
                    <a:pt x="70361" y="82143"/>
                  </a:lnTo>
                  <a:lnTo>
                    <a:pt x="87464" y="71200"/>
                  </a:lnTo>
                  <a:lnTo>
                    <a:pt x="100397" y="59484"/>
                  </a:lnTo>
                  <a:lnTo>
                    <a:pt x="103844" y="50911"/>
                  </a:lnTo>
                  <a:lnTo>
                    <a:pt x="106601" y="6520"/>
                  </a:lnTo>
                  <a:lnTo>
                    <a:pt x="106601" y="3890"/>
                  </a:lnTo>
                  <a:lnTo>
                    <a:pt x="106602" y="13595"/>
                  </a:lnTo>
                  <a:lnTo>
                    <a:pt x="103957" y="18610"/>
                  </a:lnTo>
                  <a:lnTo>
                    <a:pt x="101862" y="21336"/>
                  </a:lnTo>
                  <a:lnTo>
                    <a:pt x="99534" y="29657"/>
                  </a:lnTo>
                  <a:lnTo>
                    <a:pt x="98040" y="46427"/>
                  </a:lnTo>
                  <a:lnTo>
                    <a:pt x="100482" y="53046"/>
                  </a:lnTo>
                  <a:lnTo>
                    <a:pt x="103883" y="59295"/>
                  </a:lnTo>
                  <a:lnTo>
                    <a:pt x="106788" y="68390"/>
                  </a:lnTo>
                  <a:lnTo>
                    <a:pt x="110985" y="74382"/>
                  </a:lnTo>
                  <a:lnTo>
                    <a:pt x="116157" y="77707"/>
                  </a:lnTo>
                  <a:lnTo>
                    <a:pt x="127562" y="79841"/>
                  </a:lnTo>
                  <a:lnTo>
                    <a:pt x="140567" y="80321"/>
                  </a:lnTo>
                  <a:lnTo>
                    <a:pt x="146542" y="75613"/>
                  </a:lnTo>
                  <a:lnTo>
                    <a:pt x="147121" y="74221"/>
                  </a:lnTo>
                  <a:lnTo>
                    <a:pt x="146513" y="73293"/>
                  </a:lnTo>
                  <a:lnTo>
                    <a:pt x="142321"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 name="SMARTInkShape-313"/>
            <p:cNvSpPr/>
            <p:nvPr/>
          </p:nvSpPr>
          <p:spPr>
            <a:xfrm>
              <a:off x="7956351" y="2357437"/>
              <a:ext cx="116085" cy="249867"/>
            </a:xfrm>
            <a:custGeom>
              <a:avLst/>
              <a:gdLst/>
              <a:ahLst/>
              <a:cxnLst/>
              <a:rect l="0" t="0" r="0" b="0"/>
              <a:pathLst>
                <a:path w="116085" h="249867">
                  <a:moveTo>
                    <a:pt x="107156" y="0"/>
                  </a:moveTo>
                  <a:lnTo>
                    <a:pt x="86165" y="0"/>
                  </a:lnTo>
                  <a:lnTo>
                    <a:pt x="44411" y="18092"/>
                  </a:lnTo>
                  <a:lnTo>
                    <a:pt x="33629" y="24908"/>
                  </a:lnTo>
                  <a:lnTo>
                    <a:pt x="10845" y="51451"/>
                  </a:lnTo>
                  <a:lnTo>
                    <a:pt x="9781" y="55279"/>
                  </a:lnTo>
                  <a:lnTo>
                    <a:pt x="9497" y="57688"/>
                  </a:lnTo>
                  <a:lnTo>
                    <a:pt x="11292" y="59295"/>
                  </a:lnTo>
                  <a:lnTo>
                    <a:pt x="22308" y="61556"/>
                  </a:lnTo>
                  <a:lnTo>
                    <a:pt x="29096" y="62085"/>
                  </a:lnTo>
                  <a:lnTo>
                    <a:pt x="69840" y="53935"/>
                  </a:lnTo>
                  <a:lnTo>
                    <a:pt x="78334" y="51091"/>
                  </a:lnTo>
                  <a:lnTo>
                    <a:pt x="98048" y="38147"/>
                  </a:lnTo>
                  <a:lnTo>
                    <a:pt x="109003" y="35932"/>
                  </a:lnTo>
                  <a:lnTo>
                    <a:pt x="115963" y="35723"/>
                  </a:lnTo>
                  <a:lnTo>
                    <a:pt x="111309" y="40461"/>
                  </a:lnTo>
                  <a:lnTo>
                    <a:pt x="110916" y="43841"/>
                  </a:lnTo>
                  <a:lnTo>
                    <a:pt x="115827" y="86521"/>
                  </a:lnTo>
                  <a:lnTo>
                    <a:pt x="116071" y="128997"/>
                  </a:lnTo>
                  <a:lnTo>
                    <a:pt x="116084" y="170189"/>
                  </a:lnTo>
                  <a:lnTo>
                    <a:pt x="111345" y="191868"/>
                  </a:lnTo>
                  <a:lnTo>
                    <a:pt x="95095" y="221366"/>
                  </a:lnTo>
                  <a:lnTo>
                    <a:pt x="86582" y="230015"/>
                  </a:lnTo>
                  <a:lnTo>
                    <a:pt x="65311" y="245779"/>
                  </a:lnTo>
                  <a:lnTo>
                    <a:pt x="43020" y="249472"/>
                  </a:lnTo>
                  <a:lnTo>
                    <a:pt x="33142" y="249866"/>
                  </a:lnTo>
                  <a:lnTo>
                    <a:pt x="19190" y="245242"/>
                  </a:lnTo>
                  <a:lnTo>
                    <a:pt x="10844" y="237650"/>
                  </a:lnTo>
                  <a:lnTo>
                    <a:pt x="4820" y="227662"/>
                  </a:lnTo>
                  <a:lnTo>
                    <a:pt x="635" y="203968"/>
                  </a:lnTo>
                  <a:lnTo>
                    <a:pt x="0" y="1875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 name="SMARTInkShape-314"/>
            <p:cNvSpPr/>
            <p:nvPr/>
          </p:nvSpPr>
          <p:spPr>
            <a:xfrm>
              <a:off x="7813476" y="2358834"/>
              <a:ext cx="98227" cy="131908"/>
            </a:xfrm>
            <a:custGeom>
              <a:avLst/>
              <a:gdLst/>
              <a:ahLst/>
              <a:cxnLst/>
              <a:rect l="0" t="0" r="0" b="0"/>
              <a:pathLst>
                <a:path w="98227" h="131908">
                  <a:moveTo>
                    <a:pt x="0" y="78970"/>
                  </a:moveTo>
                  <a:lnTo>
                    <a:pt x="15231" y="64731"/>
                  </a:lnTo>
                  <a:lnTo>
                    <a:pt x="42806" y="51610"/>
                  </a:lnTo>
                  <a:lnTo>
                    <a:pt x="84190" y="25378"/>
                  </a:lnTo>
                  <a:lnTo>
                    <a:pt x="97200" y="7716"/>
                  </a:lnTo>
                  <a:lnTo>
                    <a:pt x="97771" y="3315"/>
                  </a:lnTo>
                  <a:lnTo>
                    <a:pt x="96930" y="1744"/>
                  </a:lnTo>
                  <a:lnTo>
                    <a:pt x="95378" y="697"/>
                  </a:lnTo>
                  <a:lnTo>
                    <a:pt x="93351" y="0"/>
                  </a:lnTo>
                  <a:lnTo>
                    <a:pt x="91007" y="526"/>
                  </a:lnTo>
                  <a:lnTo>
                    <a:pt x="80117" y="5855"/>
                  </a:lnTo>
                  <a:lnTo>
                    <a:pt x="77225" y="6414"/>
                  </a:lnTo>
                  <a:lnTo>
                    <a:pt x="54777" y="19864"/>
                  </a:lnTo>
                  <a:lnTo>
                    <a:pt x="46504" y="28227"/>
                  </a:lnTo>
                  <a:lnTo>
                    <a:pt x="31003" y="49395"/>
                  </a:lnTo>
                  <a:lnTo>
                    <a:pt x="24976" y="68020"/>
                  </a:lnTo>
                  <a:lnTo>
                    <a:pt x="22603" y="71671"/>
                  </a:lnTo>
                  <a:lnTo>
                    <a:pt x="22014" y="76088"/>
                  </a:lnTo>
                  <a:lnTo>
                    <a:pt x="24005" y="86289"/>
                  </a:lnTo>
                  <a:lnTo>
                    <a:pt x="33491" y="107801"/>
                  </a:lnTo>
                  <a:lnTo>
                    <a:pt x="35720" y="117581"/>
                  </a:lnTo>
                  <a:lnTo>
                    <a:pt x="40019" y="125235"/>
                  </a:lnTo>
                  <a:lnTo>
                    <a:pt x="45237" y="129298"/>
                  </a:lnTo>
                  <a:lnTo>
                    <a:pt x="51856" y="131104"/>
                  </a:lnTo>
                  <a:lnTo>
                    <a:pt x="61412" y="131907"/>
                  </a:lnTo>
                  <a:lnTo>
                    <a:pt x="98226" y="1236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 name="SMARTInkShape-315"/>
            <p:cNvSpPr/>
            <p:nvPr/>
          </p:nvSpPr>
          <p:spPr>
            <a:xfrm>
              <a:off x="7727965" y="2277070"/>
              <a:ext cx="23004" cy="232173"/>
            </a:xfrm>
            <a:custGeom>
              <a:avLst/>
              <a:gdLst/>
              <a:ahLst/>
              <a:cxnLst/>
              <a:rect l="0" t="0" r="0" b="0"/>
              <a:pathLst>
                <a:path w="23004" h="232173">
                  <a:moveTo>
                    <a:pt x="5144" y="0"/>
                  </a:moveTo>
                  <a:lnTo>
                    <a:pt x="5144" y="4741"/>
                  </a:lnTo>
                  <a:lnTo>
                    <a:pt x="0" y="20376"/>
                  </a:lnTo>
                  <a:lnTo>
                    <a:pt x="722" y="22514"/>
                  </a:lnTo>
                  <a:lnTo>
                    <a:pt x="2196" y="23939"/>
                  </a:lnTo>
                  <a:lnTo>
                    <a:pt x="4756" y="52909"/>
                  </a:lnTo>
                  <a:lnTo>
                    <a:pt x="7675" y="73885"/>
                  </a:lnTo>
                  <a:lnTo>
                    <a:pt x="14224" y="115416"/>
                  </a:lnTo>
                  <a:lnTo>
                    <a:pt x="21651" y="153089"/>
                  </a:lnTo>
                  <a:lnTo>
                    <a:pt x="22884" y="193067"/>
                  </a:lnTo>
                  <a:lnTo>
                    <a:pt x="23003" y="2321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 name="SMARTInkShape-316"/>
            <p:cNvSpPr/>
            <p:nvPr/>
          </p:nvSpPr>
          <p:spPr>
            <a:xfrm>
              <a:off x="7670601" y="2294929"/>
              <a:ext cx="8930" cy="196455"/>
            </a:xfrm>
            <a:custGeom>
              <a:avLst/>
              <a:gdLst/>
              <a:ahLst/>
              <a:cxnLst/>
              <a:rect l="0" t="0" r="0" b="0"/>
              <a:pathLst>
                <a:path w="8930" h="196455">
                  <a:moveTo>
                    <a:pt x="8929" y="0"/>
                  </a:moveTo>
                  <a:lnTo>
                    <a:pt x="8929" y="40895"/>
                  </a:lnTo>
                  <a:lnTo>
                    <a:pt x="6285" y="72460"/>
                  </a:lnTo>
                  <a:lnTo>
                    <a:pt x="828" y="110084"/>
                  </a:lnTo>
                  <a:lnTo>
                    <a:pt x="73" y="152871"/>
                  </a:lnTo>
                  <a:lnTo>
                    <a:pt x="0" y="1964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 name="SMARTInkShape-317"/>
            <p:cNvSpPr/>
            <p:nvPr/>
          </p:nvSpPr>
          <p:spPr>
            <a:xfrm>
              <a:off x="7581304" y="2286000"/>
              <a:ext cx="8931" cy="1"/>
            </a:xfrm>
            <a:custGeom>
              <a:avLst/>
              <a:gdLst/>
              <a:ahLst/>
              <a:cxnLst/>
              <a:rect l="0" t="0" r="0" b="0"/>
              <a:pathLst>
                <a:path w="8931" h="1">
                  <a:moveTo>
                    <a:pt x="8930"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 name="SMARTInkShape-318"/>
            <p:cNvSpPr/>
            <p:nvPr/>
          </p:nvSpPr>
          <p:spPr>
            <a:xfrm>
              <a:off x="7590234" y="2375297"/>
              <a:ext cx="23005" cy="107157"/>
            </a:xfrm>
            <a:custGeom>
              <a:avLst/>
              <a:gdLst/>
              <a:ahLst/>
              <a:cxnLst/>
              <a:rect l="0" t="0" r="0" b="0"/>
              <a:pathLst>
                <a:path w="23005" h="107157">
                  <a:moveTo>
                    <a:pt x="17859" y="0"/>
                  </a:moveTo>
                  <a:lnTo>
                    <a:pt x="22600" y="4740"/>
                  </a:lnTo>
                  <a:lnTo>
                    <a:pt x="23004" y="7129"/>
                  </a:lnTo>
                  <a:lnTo>
                    <a:pt x="22281" y="9713"/>
                  </a:lnTo>
                  <a:lnTo>
                    <a:pt x="19825" y="15231"/>
                  </a:lnTo>
                  <a:lnTo>
                    <a:pt x="17874" y="59699"/>
                  </a:lnTo>
                  <a:lnTo>
                    <a:pt x="16871" y="74353"/>
                  </a:lnTo>
                  <a:lnTo>
                    <a:pt x="6836" y="98049"/>
                  </a:lnTo>
                  <a:lnTo>
                    <a:pt x="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 name="SMARTInkShape-319"/>
            <p:cNvSpPr/>
            <p:nvPr/>
          </p:nvSpPr>
          <p:spPr>
            <a:xfrm>
              <a:off x="4714984" y="2179381"/>
              <a:ext cx="142767" cy="276284"/>
            </a:xfrm>
            <a:custGeom>
              <a:avLst/>
              <a:gdLst/>
              <a:ahLst/>
              <a:cxnLst/>
              <a:rect l="0" t="0" r="0" b="0"/>
              <a:pathLst>
                <a:path w="142767" h="276284">
                  <a:moveTo>
                    <a:pt x="44539" y="35181"/>
                  </a:moveTo>
                  <a:lnTo>
                    <a:pt x="39799" y="39922"/>
                  </a:lnTo>
                  <a:lnTo>
                    <a:pt x="37472" y="44895"/>
                  </a:lnTo>
                  <a:lnTo>
                    <a:pt x="28590" y="83280"/>
                  </a:lnTo>
                  <a:lnTo>
                    <a:pt x="24600" y="104995"/>
                  </a:lnTo>
                  <a:lnTo>
                    <a:pt x="19780" y="126643"/>
                  </a:lnTo>
                  <a:lnTo>
                    <a:pt x="15706" y="149263"/>
                  </a:lnTo>
                  <a:lnTo>
                    <a:pt x="10860" y="171179"/>
                  </a:lnTo>
                  <a:lnTo>
                    <a:pt x="8940" y="214585"/>
                  </a:lnTo>
                  <a:lnTo>
                    <a:pt x="8823" y="252047"/>
                  </a:lnTo>
                  <a:lnTo>
                    <a:pt x="7830" y="254172"/>
                  </a:lnTo>
                  <a:lnTo>
                    <a:pt x="6176" y="255590"/>
                  </a:lnTo>
                  <a:lnTo>
                    <a:pt x="1132" y="257863"/>
                  </a:lnTo>
                  <a:lnTo>
                    <a:pt x="718" y="257058"/>
                  </a:lnTo>
                  <a:lnTo>
                    <a:pt x="0" y="245946"/>
                  </a:lnTo>
                  <a:lnTo>
                    <a:pt x="8273" y="201945"/>
                  </a:lnTo>
                  <a:lnTo>
                    <a:pt x="8772" y="158081"/>
                  </a:lnTo>
                  <a:lnTo>
                    <a:pt x="11461" y="113501"/>
                  </a:lnTo>
                  <a:lnTo>
                    <a:pt x="16922" y="71623"/>
                  </a:lnTo>
                  <a:lnTo>
                    <a:pt x="18670" y="33522"/>
                  </a:lnTo>
                  <a:lnTo>
                    <a:pt x="28770" y="8644"/>
                  </a:lnTo>
                  <a:lnTo>
                    <a:pt x="31050" y="5583"/>
                  </a:lnTo>
                  <a:lnTo>
                    <a:pt x="36229" y="2183"/>
                  </a:lnTo>
                  <a:lnTo>
                    <a:pt x="44723" y="269"/>
                  </a:lnTo>
                  <a:lnTo>
                    <a:pt x="47638" y="0"/>
                  </a:lnTo>
                  <a:lnTo>
                    <a:pt x="49582" y="813"/>
                  </a:lnTo>
                  <a:lnTo>
                    <a:pt x="50877" y="2347"/>
                  </a:lnTo>
                  <a:lnTo>
                    <a:pt x="53310" y="6698"/>
                  </a:lnTo>
                  <a:lnTo>
                    <a:pt x="74415" y="41707"/>
                  </a:lnTo>
                  <a:lnTo>
                    <a:pt x="89202" y="80689"/>
                  </a:lnTo>
                  <a:lnTo>
                    <a:pt x="95476" y="106873"/>
                  </a:lnTo>
                  <a:lnTo>
                    <a:pt x="104899" y="151301"/>
                  </a:lnTo>
                  <a:lnTo>
                    <a:pt x="119062" y="195920"/>
                  </a:lnTo>
                  <a:lnTo>
                    <a:pt x="129134" y="237065"/>
                  </a:lnTo>
                  <a:lnTo>
                    <a:pt x="133899" y="254168"/>
                  </a:lnTo>
                  <a:lnTo>
                    <a:pt x="140720" y="267100"/>
                  </a:lnTo>
                  <a:lnTo>
                    <a:pt x="142766" y="2762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 name="SMARTInkShape-320"/>
            <p:cNvSpPr/>
            <p:nvPr/>
          </p:nvSpPr>
          <p:spPr>
            <a:xfrm>
              <a:off x="4697015" y="2357437"/>
              <a:ext cx="133947" cy="1"/>
            </a:xfrm>
            <a:custGeom>
              <a:avLst/>
              <a:gdLst/>
              <a:ahLst/>
              <a:cxnLst/>
              <a:rect l="0" t="0" r="0" b="0"/>
              <a:pathLst>
                <a:path w="133947" h="1">
                  <a:moveTo>
                    <a:pt x="0" y="0"/>
                  </a:moveTo>
                  <a:lnTo>
                    <a:pt x="42241" y="0"/>
                  </a:lnTo>
                  <a:lnTo>
                    <a:pt x="82180" y="0"/>
                  </a:lnTo>
                  <a:lnTo>
                    <a:pt x="125766" y="0"/>
                  </a:lnTo>
                  <a:lnTo>
                    <a:pt x="13394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 name="SMARTInkShape-321"/>
            <p:cNvSpPr/>
            <p:nvPr/>
          </p:nvSpPr>
          <p:spPr>
            <a:xfrm>
              <a:off x="4884539" y="2205792"/>
              <a:ext cx="142876" cy="213737"/>
            </a:xfrm>
            <a:custGeom>
              <a:avLst/>
              <a:gdLst/>
              <a:ahLst/>
              <a:cxnLst/>
              <a:rect l="0" t="0" r="0" b="0"/>
              <a:pathLst>
                <a:path w="142876" h="213737">
                  <a:moveTo>
                    <a:pt x="0" y="89137"/>
                  </a:moveTo>
                  <a:lnTo>
                    <a:pt x="0" y="105388"/>
                  </a:lnTo>
                  <a:lnTo>
                    <a:pt x="7067" y="126212"/>
                  </a:lnTo>
                  <a:lnTo>
                    <a:pt x="11023" y="143118"/>
                  </a:lnTo>
                  <a:lnTo>
                    <a:pt x="16509" y="161867"/>
                  </a:lnTo>
                  <a:lnTo>
                    <a:pt x="18585" y="181262"/>
                  </a:lnTo>
                  <a:lnTo>
                    <a:pt x="26411" y="203338"/>
                  </a:lnTo>
                  <a:lnTo>
                    <a:pt x="26676" y="209405"/>
                  </a:lnTo>
                  <a:lnTo>
                    <a:pt x="27706" y="210988"/>
                  </a:lnTo>
                  <a:lnTo>
                    <a:pt x="29385" y="212043"/>
                  </a:lnTo>
                  <a:lnTo>
                    <a:pt x="34468" y="213736"/>
                  </a:lnTo>
                  <a:lnTo>
                    <a:pt x="29335" y="206942"/>
                  </a:lnTo>
                  <a:lnTo>
                    <a:pt x="26552" y="198897"/>
                  </a:lnTo>
                  <a:lnTo>
                    <a:pt x="22384" y="193151"/>
                  </a:lnTo>
                  <a:lnTo>
                    <a:pt x="11987" y="149138"/>
                  </a:lnTo>
                  <a:lnTo>
                    <a:pt x="8206" y="106854"/>
                  </a:lnTo>
                  <a:lnTo>
                    <a:pt x="1276" y="74628"/>
                  </a:lnTo>
                  <a:lnTo>
                    <a:pt x="9168" y="33597"/>
                  </a:lnTo>
                  <a:lnTo>
                    <a:pt x="19909" y="9004"/>
                  </a:lnTo>
                  <a:lnTo>
                    <a:pt x="22202" y="5950"/>
                  </a:lnTo>
                  <a:lnTo>
                    <a:pt x="27397" y="2556"/>
                  </a:lnTo>
                  <a:lnTo>
                    <a:pt x="38815" y="377"/>
                  </a:lnTo>
                  <a:lnTo>
                    <a:pt x="52401" y="0"/>
                  </a:lnTo>
                  <a:lnTo>
                    <a:pt x="60661" y="2557"/>
                  </a:lnTo>
                  <a:lnTo>
                    <a:pt x="104695" y="26700"/>
                  </a:lnTo>
                  <a:lnTo>
                    <a:pt x="142875" y="623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 name="SMARTInkShape-322"/>
            <p:cNvSpPr/>
            <p:nvPr/>
          </p:nvSpPr>
          <p:spPr>
            <a:xfrm>
              <a:off x="4884539" y="2312789"/>
              <a:ext cx="107157" cy="44649"/>
            </a:xfrm>
            <a:custGeom>
              <a:avLst/>
              <a:gdLst/>
              <a:ahLst/>
              <a:cxnLst/>
              <a:rect l="0" t="0" r="0" b="0"/>
              <a:pathLst>
                <a:path w="107157" h="44649">
                  <a:moveTo>
                    <a:pt x="0" y="44648"/>
                  </a:moveTo>
                  <a:lnTo>
                    <a:pt x="7688" y="44648"/>
                  </a:lnTo>
                  <a:lnTo>
                    <a:pt x="42317" y="23658"/>
                  </a:lnTo>
                  <a:lnTo>
                    <a:pt x="82389" y="11069"/>
                  </a:lnTo>
                  <a:lnTo>
                    <a:pt x="97450" y="2480"/>
                  </a:lnTo>
                  <a:lnTo>
                    <a:pt x="1071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 name="SMARTInkShape-323"/>
            <p:cNvSpPr/>
            <p:nvPr/>
          </p:nvSpPr>
          <p:spPr>
            <a:xfrm>
              <a:off x="5080992" y="2250281"/>
              <a:ext cx="17861" cy="187524"/>
            </a:xfrm>
            <a:custGeom>
              <a:avLst/>
              <a:gdLst/>
              <a:ahLst/>
              <a:cxnLst/>
              <a:rect l="0" t="0" r="0" b="0"/>
              <a:pathLst>
                <a:path w="17861" h="187524">
                  <a:moveTo>
                    <a:pt x="0" y="0"/>
                  </a:moveTo>
                  <a:lnTo>
                    <a:pt x="0" y="42240"/>
                  </a:lnTo>
                  <a:lnTo>
                    <a:pt x="0" y="83377"/>
                  </a:lnTo>
                  <a:lnTo>
                    <a:pt x="992" y="119066"/>
                  </a:lnTo>
                  <a:lnTo>
                    <a:pt x="11023" y="158089"/>
                  </a:lnTo>
                  <a:lnTo>
                    <a:pt x="14821" y="165512"/>
                  </a:lnTo>
                  <a:lnTo>
                    <a:pt x="17259" y="178362"/>
                  </a:lnTo>
                  <a:lnTo>
                    <a:pt x="17860"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 name="SMARTInkShape-324"/>
            <p:cNvSpPr/>
            <p:nvPr/>
          </p:nvSpPr>
          <p:spPr>
            <a:xfrm>
              <a:off x="5054203" y="2330662"/>
              <a:ext cx="187525" cy="106618"/>
            </a:xfrm>
            <a:custGeom>
              <a:avLst/>
              <a:gdLst/>
              <a:ahLst/>
              <a:cxnLst/>
              <a:rect l="0" t="0" r="0" b="0"/>
              <a:pathLst>
                <a:path w="187525" h="106618">
                  <a:moveTo>
                    <a:pt x="0" y="53564"/>
                  </a:moveTo>
                  <a:lnTo>
                    <a:pt x="0" y="61253"/>
                  </a:lnTo>
                  <a:lnTo>
                    <a:pt x="992" y="61667"/>
                  </a:lnTo>
                  <a:lnTo>
                    <a:pt x="12428" y="62386"/>
                  </a:lnTo>
                  <a:lnTo>
                    <a:pt x="18092" y="59800"/>
                  </a:lnTo>
                  <a:lnTo>
                    <a:pt x="20990" y="57722"/>
                  </a:lnTo>
                  <a:lnTo>
                    <a:pt x="65014" y="47671"/>
                  </a:lnTo>
                  <a:lnTo>
                    <a:pt x="95188" y="40294"/>
                  </a:lnTo>
                  <a:lnTo>
                    <a:pt x="111921" y="29482"/>
                  </a:lnTo>
                  <a:lnTo>
                    <a:pt x="127835" y="14834"/>
                  </a:lnTo>
                  <a:lnTo>
                    <a:pt x="131230" y="8900"/>
                  </a:lnTo>
                  <a:lnTo>
                    <a:pt x="133786" y="508"/>
                  </a:lnTo>
                  <a:lnTo>
                    <a:pt x="108209" y="0"/>
                  </a:lnTo>
                  <a:lnTo>
                    <a:pt x="100018" y="2638"/>
                  </a:lnTo>
                  <a:lnTo>
                    <a:pt x="80524" y="18078"/>
                  </a:lnTo>
                  <a:lnTo>
                    <a:pt x="77495" y="20977"/>
                  </a:lnTo>
                  <a:lnTo>
                    <a:pt x="74130" y="29490"/>
                  </a:lnTo>
                  <a:lnTo>
                    <a:pt x="71642" y="38896"/>
                  </a:lnTo>
                  <a:lnTo>
                    <a:pt x="67229" y="46384"/>
                  </a:lnTo>
                  <a:lnTo>
                    <a:pt x="66647" y="50762"/>
                  </a:lnTo>
                  <a:lnTo>
                    <a:pt x="70610" y="73051"/>
                  </a:lnTo>
                  <a:lnTo>
                    <a:pt x="73715" y="79754"/>
                  </a:lnTo>
                  <a:lnTo>
                    <a:pt x="92406" y="101154"/>
                  </a:lnTo>
                  <a:lnTo>
                    <a:pt x="100932" y="104481"/>
                  </a:lnTo>
                  <a:lnTo>
                    <a:pt x="117833" y="106617"/>
                  </a:lnTo>
                  <a:lnTo>
                    <a:pt x="132368" y="102246"/>
                  </a:lnTo>
                  <a:lnTo>
                    <a:pt x="171281" y="77327"/>
                  </a:lnTo>
                  <a:lnTo>
                    <a:pt x="187524" y="535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 name="SMARTInkShape-325"/>
            <p:cNvSpPr/>
            <p:nvPr/>
          </p:nvSpPr>
          <p:spPr>
            <a:xfrm>
              <a:off x="5259586" y="2321719"/>
              <a:ext cx="107157" cy="115961"/>
            </a:xfrm>
            <a:custGeom>
              <a:avLst/>
              <a:gdLst/>
              <a:ahLst/>
              <a:cxnLst/>
              <a:rect l="0" t="0" r="0" b="0"/>
              <a:pathLst>
                <a:path w="107157" h="115961">
                  <a:moveTo>
                    <a:pt x="0" y="35718"/>
                  </a:moveTo>
                  <a:lnTo>
                    <a:pt x="0" y="56709"/>
                  </a:lnTo>
                  <a:lnTo>
                    <a:pt x="2645" y="62576"/>
                  </a:lnTo>
                  <a:lnTo>
                    <a:pt x="6136" y="68491"/>
                  </a:lnTo>
                  <a:lnTo>
                    <a:pt x="17459" y="105025"/>
                  </a:lnTo>
                  <a:lnTo>
                    <a:pt x="17856" y="115960"/>
                  </a:lnTo>
                  <a:lnTo>
                    <a:pt x="17859" y="111308"/>
                  </a:lnTo>
                  <a:lnTo>
                    <a:pt x="15213" y="106355"/>
                  </a:lnTo>
                  <a:lnTo>
                    <a:pt x="11722" y="100847"/>
                  </a:lnTo>
                  <a:lnTo>
                    <a:pt x="9480" y="89226"/>
                  </a:lnTo>
                  <a:lnTo>
                    <a:pt x="8939" y="46227"/>
                  </a:lnTo>
                  <a:lnTo>
                    <a:pt x="11580" y="37743"/>
                  </a:lnTo>
                  <a:lnTo>
                    <a:pt x="24161" y="21102"/>
                  </a:lnTo>
                  <a:lnTo>
                    <a:pt x="29920" y="15001"/>
                  </a:lnTo>
                  <a:lnTo>
                    <a:pt x="38433" y="11628"/>
                  </a:lnTo>
                  <a:lnTo>
                    <a:pt x="82457" y="932"/>
                  </a:lnTo>
                  <a:lnTo>
                    <a:pt x="1071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5" name="SMARTInkShape-326"/>
            <p:cNvSpPr/>
            <p:nvPr/>
          </p:nvSpPr>
          <p:spPr>
            <a:xfrm>
              <a:off x="5589997" y="2245136"/>
              <a:ext cx="26777" cy="210529"/>
            </a:xfrm>
            <a:custGeom>
              <a:avLst/>
              <a:gdLst/>
              <a:ahLst/>
              <a:cxnLst/>
              <a:rect l="0" t="0" r="0" b="0"/>
              <a:pathLst>
                <a:path w="26777" h="210529">
                  <a:moveTo>
                    <a:pt x="26776" y="5145"/>
                  </a:moveTo>
                  <a:lnTo>
                    <a:pt x="26776" y="0"/>
                  </a:lnTo>
                  <a:lnTo>
                    <a:pt x="26776" y="2197"/>
                  </a:lnTo>
                  <a:lnTo>
                    <a:pt x="25784" y="3180"/>
                  </a:lnTo>
                  <a:lnTo>
                    <a:pt x="22036" y="4272"/>
                  </a:lnTo>
                  <a:lnTo>
                    <a:pt x="20639" y="5555"/>
                  </a:lnTo>
                  <a:lnTo>
                    <a:pt x="19088" y="9627"/>
                  </a:lnTo>
                  <a:lnTo>
                    <a:pt x="15364" y="25848"/>
                  </a:lnTo>
                  <a:lnTo>
                    <a:pt x="2415" y="58973"/>
                  </a:lnTo>
                  <a:lnTo>
                    <a:pt x="129" y="100410"/>
                  </a:lnTo>
                  <a:lnTo>
                    <a:pt x="0" y="143803"/>
                  </a:lnTo>
                  <a:lnTo>
                    <a:pt x="9083" y="179514"/>
                  </a:lnTo>
                  <a:lnTo>
                    <a:pt x="15821" y="192422"/>
                  </a:lnTo>
                  <a:lnTo>
                    <a:pt x="16496" y="195481"/>
                  </a:lnTo>
                  <a:lnTo>
                    <a:pt x="17939" y="197520"/>
                  </a:lnTo>
                  <a:lnTo>
                    <a:pt x="19893" y="198879"/>
                  </a:lnTo>
                  <a:lnTo>
                    <a:pt x="22187" y="199786"/>
                  </a:lnTo>
                  <a:lnTo>
                    <a:pt x="23717" y="201382"/>
                  </a:lnTo>
                  <a:lnTo>
                    <a:pt x="26776" y="2105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6" name="SMARTInkShape-327"/>
            <p:cNvSpPr/>
            <p:nvPr/>
          </p:nvSpPr>
          <p:spPr>
            <a:xfrm>
              <a:off x="5670886" y="2250281"/>
              <a:ext cx="128997" cy="210172"/>
            </a:xfrm>
            <a:custGeom>
              <a:avLst/>
              <a:gdLst/>
              <a:ahLst/>
              <a:cxnLst/>
              <a:rect l="0" t="0" r="0" b="0"/>
              <a:pathLst>
                <a:path w="128997" h="210172">
                  <a:moveTo>
                    <a:pt x="79832" y="0"/>
                  </a:moveTo>
                  <a:lnTo>
                    <a:pt x="63583" y="0"/>
                  </a:lnTo>
                  <a:lnTo>
                    <a:pt x="32597" y="15231"/>
                  </a:lnTo>
                  <a:lnTo>
                    <a:pt x="14791" y="29812"/>
                  </a:lnTo>
                  <a:lnTo>
                    <a:pt x="5550" y="43450"/>
                  </a:lnTo>
                  <a:lnTo>
                    <a:pt x="1269" y="55318"/>
                  </a:lnTo>
                  <a:lnTo>
                    <a:pt x="0" y="65118"/>
                  </a:lnTo>
                  <a:lnTo>
                    <a:pt x="1806" y="68217"/>
                  </a:lnTo>
                  <a:lnTo>
                    <a:pt x="41460" y="104693"/>
                  </a:lnTo>
                  <a:lnTo>
                    <a:pt x="84572" y="135203"/>
                  </a:lnTo>
                  <a:lnTo>
                    <a:pt x="113709" y="167059"/>
                  </a:lnTo>
                  <a:lnTo>
                    <a:pt x="119693" y="176114"/>
                  </a:lnTo>
                  <a:lnTo>
                    <a:pt x="125709" y="186789"/>
                  </a:lnTo>
                  <a:lnTo>
                    <a:pt x="128276" y="190010"/>
                  </a:lnTo>
                  <a:lnTo>
                    <a:pt x="128996" y="193150"/>
                  </a:lnTo>
                  <a:lnTo>
                    <a:pt x="128483" y="196236"/>
                  </a:lnTo>
                  <a:lnTo>
                    <a:pt x="125272" y="203576"/>
                  </a:lnTo>
                  <a:lnTo>
                    <a:pt x="115235" y="209588"/>
                  </a:lnTo>
                  <a:lnTo>
                    <a:pt x="111372" y="210171"/>
                  </a:lnTo>
                  <a:lnTo>
                    <a:pt x="107804" y="209567"/>
                  </a:lnTo>
                  <a:lnTo>
                    <a:pt x="100202" y="207243"/>
                  </a:lnTo>
                  <a:lnTo>
                    <a:pt x="85758" y="204942"/>
                  </a:lnTo>
                  <a:lnTo>
                    <a:pt x="78167" y="200887"/>
                  </a:lnTo>
                  <a:lnTo>
                    <a:pt x="68314" y="188286"/>
                  </a:lnTo>
                  <a:lnTo>
                    <a:pt x="63852" y="171985"/>
                  </a:lnTo>
                  <a:lnTo>
                    <a:pt x="62139" y="144553"/>
                  </a:lnTo>
                  <a:lnTo>
                    <a:pt x="71077" y="105096"/>
                  </a:lnTo>
                  <a:lnTo>
                    <a:pt x="76797" y="92435"/>
                  </a:lnTo>
                  <a:lnTo>
                    <a:pt x="79926" y="77549"/>
                  </a:lnTo>
                  <a:lnTo>
                    <a:pt x="87856" y="62967"/>
                  </a:lnTo>
                  <a:lnTo>
                    <a:pt x="88762"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7" name="SMARTInkShape-328"/>
            <p:cNvSpPr/>
            <p:nvPr/>
          </p:nvSpPr>
          <p:spPr>
            <a:xfrm>
              <a:off x="5831086" y="2268259"/>
              <a:ext cx="114278" cy="178351"/>
            </a:xfrm>
            <a:custGeom>
              <a:avLst/>
              <a:gdLst/>
              <a:ahLst/>
              <a:cxnLst/>
              <a:rect l="0" t="0" r="0" b="0"/>
              <a:pathLst>
                <a:path w="114278" h="178351">
                  <a:moveTo>
                    <a:pt x="0" y="17741"/>
                  </a:moveTo>
                  <a:lnTo>
                    <a:pt x="4740" y="13000"/>
                  </a:lnTo>
                  <a:lnTo>
                    <a:pt x="9713" y="10673"/>
                  </a:lnTo>
                  <a:lnTo>
                    <a:pt x="12428" y="10052"/>
                  </a:lnTo>
                  <a:lnTo>
                    <a:pt x="24908" y="2920"/>
                  </a:lnTo>
                  <a:lnTo>
                    <a:pt x="63879" y="0"/>
                  </a:lnTo>
                  <a:lnTo>
                    <a:pt x="70724" y="2580"/>
                  </a:lnTo>
                  <a:lnTo>
                    <a:pt x="78462" y="7580"/>
                  </a:lnTo>
                  <a:lnTo>
                    <a:pt x="79521" y="10910"/>
                  </a:lnTo>
                  <a:lnTo>
                    <a:pt x="79802" y="13187"/>
                  </a:lnTo>
                  <a:lnTo>
                    <a:pt x="75459" y="25872"/>
                  </a:lnTo>
                  <a:lnTo>
                    <a:pt x="67888" y="37458"/>
                  </a:lnTo>
                  <a:lnTo>
                    <a:pt x="62253" y="41387"/>
                  </a:lnTo>
                  <a:lnTo>
                    <a:pt x="59362" y="42435"/>
                  </a:lnTo>
                  <a:lnTo>
                    <a:pt x="37558" y="58390"/>
                  </a:lnTo>
                  <a:lnTo>
                    <a:pt x="33968" y="59723"/>
                  </a:lnTo>
                  <a:lnTo>
                    <a:pt x="31575" y="61604"/>
                  </a:lnTo>
                  <a:lnTo>
                    <a:pt x="27215" y="67999"/>
                  </a:lnTo>
                  <a:lnTo>
                    <a:pt x="22678" y="69844"/>
                  </a:lnTo>
                  <a:lnTo>
                    <a:pt x="22064" y="71328"/>
                  </a:lnTo>
                  <a:lnTo>
                    <a:pt x="22646" y="73309"/>
                  </a:lnTo>
                  <a:lnTo>
                    <a:pt x="25970" y="78878"/>
                  </a:lnTo>
                  <a:lnTo>
                    <a:pt x="29071" y="79639"/>
                  </a:lnTo>
                  <a:lnTo>
                    <a:pt x="34748" y="80970"/>
                  </a:lnTo>
                  <a:lnTo>
                    <a:pt x="54562" y="87263"/>
                  </a:lnTo>
                  <a:lnTo>
                    <a:pt x="71729" y="91257"/>
                  </a:lnTo>
                  <a:lnTo>
                    <a:pt x="86737" y="98724"/>
                  </a:lnTo>
                  <a:lnTo>
                    <a:pt x="109982" y="118980"/>
                  </a:lnTo>
                  <a:lnTo>
                    <a:pt x="113373" y="124913"/>
                  </a:lnTo>
                  <a:lnTo>
                    <a:pt x="114277" y="127884"/>
                  </a:lnTo>
                  <a:lnTo>
                    <a:pt x="113888" y="130857"/>
                  </a:lnTo>
                  <a:lnTo>
                    <a:pt x="103497" y="150475"/>
                  </a:lnTo>
                  <a:lnTo>
                    <a:pt x="95277" y="158754"/>
                  </a:lnTo>
                  <a:lnTo>
                    <a:pt x="85009" y="164750"/>
                  </a:lnTo>
                  <a:lnTo>
                    <a:pt x="64895" y="171244"/>
                  </a:lnTo>
                  <a:lnTo>
                    <a:pt x="57615" y="175262"/>
                  </a:lnTo>
                  <a:lnTo>
                    <a:pt x="44858" y="177841"/>
                  </a:lnTo>
                  <a:lnTo>
                    <a:pt x="32784" y="178350"/>
                  </a:lnTo>
                  <a:lnTo>
                    <a:pt x="30784" y="177399"/>
                  </a:lnTo>
                  <a:lnTo>
                    <a:pt x="29453" y="175773"/>
                  </a:lnTo>
                  <a:lnTo>
                    <a:pt x="26789" y="1695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8" name="SMARTInkShape-329"/>
            <p:cNvSpPr/>
            <p:nvPr/>
          </p:nvSpPr>
          <p:spPr>
            <a:xfrm>
              <a:off x="5973963" y="2303859"/>
              <a:ext cx="125014" cy="97950"/>
            </a:xfrm>
            <a:custGeom>
              <a:avLst/>
              <a:gdLst/>
              <a:ahLst/>
              <a:cxnLst/>
              <a:rect l="0" t="0" r="0" b="0"/>
              <a:pathLst>
                <a:path w="125014" h="97950">
                  <a:moveTo>
                    <a:pt x="17857" y="0"/>
                  </a:moveTo>
                  <a:lnTo>
                    <a:pt x="17857" y="4741"/>
                  </a:lnTo>
                  <a:lnTo>
                    <a:pt x="15211" y="9714"/>
                  </a:lnTo>
                  <a:lnTo>
                    <a:pt x="4555" y="22123"/>
                  </a:lnTo>
                  <a:lnTo>
                    <a:pt x="2023" y="30007"/>
                  </a:lnTo>
                  <a:lnTo>
                    <a:pt x="32" y="73074"/>
                  </a:lnTo>
                  <a:lnTo>
                    <a:pt x="0" y="87415"/>
                  </a:lnTo>
                  <a:lnTo>
                    <a:pt x="4739" y="93480"/>
                  </a:lnTo>
                  <a:lnTo>
                    <a:pt x="9712" y="96117"/>
                  </a:lnTo>
                  <a:lnTo>
                    <a:pt x="30050" y="97949"/>
                  </a:lnTo>
                  <a:lnTo>
                    <a:pt x="74690" y="97227"/>
                  </a:lnTo>
                  <a:lnTo>
                    <a:pt x="103026" y="89132"/>
                  </a:lnTo>
                  <a:lnTo>
                    <a:pt x="118909" y="76977"/>
                  </a:lnTo>
                  <a:lnTo>
                    <a:pt x="122301" y="71254"/>
                  </a:lnTo>
                  <a:lnTo>
                    <a:pt x="125013"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9" name="SMARTInkShape-330"/>
            <p:cNvSpPr/>
            <p:nvPr/>
          </p:nvSpPr>
          <p:spPr>
            <a:xfrm>
              <a:off x="6054328" y="2241351"/>
              <a:ext cx="8930" cy="250033"/>
            </a:xfrm>
            <a:custGeom>
              <a:avLst/>
              <a:gdLst/>
              <a:ahLst/>
              <a:cxnLst/>
              <a:rect l="0" t="0" r="0" b="0"/>
              <a:pathLst>
                <a:path w="8930" h="250033">
                  <a:moveTo>
                    <a:pt x="8929" y="0"/>
                  </a:moveTo>
                  <a:lnTo>
                    <a:pt x="7938" y="31800"/>
                  </a:lnTo>
                  <a:lnTo>
                    <a:pt x="1242" y="59799"/>
                  </a:lnTo>
                  <a:lnTo>
                    <a:pt x="109" y="100014"/>
                  </a:lnTo>
                  <a:lnTo>
                    <a:pt x="9" y="144274"/>
                  </a:lnTo>
                  <a:lnTo>
                    <a:pt x="0" y="184147"/>
                  </a:lnTo>
                  <a:lnTo>
                    <a:pt x="992" y="225204"/>
                  </a:lnTo>
                  <a:lnTo>
                    <a:pt x="8929" y="2500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0" name="SMARTInkShape-331"/>
            <p:cNvSpPr/>
            <p:nvPr/>
          </p:nvSpPr>
          <p:spPr>
            <a:xfrm>
              <a:off x="6209917" y="2348518"/>
              <a:ext cx="246138" cy="142866"/>
            </a:xfrm>
            <a:custGeom>
              <a:avLst/>
              <a:gdLst/>
              <a:ahLst/>
              <a:cxnLst/>
              <a:rect l="0" t="0" r="0" b="0"/>
              <a:pathLst>
                <a:path w="246138" h="142866">
                  <a:moveTo>
                    <a:pt x="5145" y="53568"/>
                  </a:moveTo>
                  <a:lnTo>
                    <a:pt x="405" y="58309"/>
                  </a:lnTo>
                  <a:lnTo>
                    <a:pt x="0" y="59705"/>
                  </a:lnTo>
                  <a:lnTo>
                    <a:pt x="724" y="60636"/>
                  </a:lnTo>
                  <a:lnTo>
                    <a:pt x="4887" y="62388"/>
                  </a:lnTo>
                  <a:lnTo>
                    <a:pt x="5123" y="70176"/>
                  </a:lnTo>
                  <a:lnTo>
                    <a:pt x="6122" y="70593"/>
                  </a:lnTo>
                  <a:lnTo>
                    <a:pt x="39697" y="71418"/>
                  </a:lnTo>
                  <a:lnTo>
                    <a:pt x="77605" y="64358"/>
                  </a:lnTo>
                  <a:lnTo>
                    <a:pt x="115229" y="62743"/>
                  </a:lnTo>
                  <a:lnTo>
                    <a:pt x="157335" y="62530"/>
                  </a:lnTo>
                  <a:lnTo>
                    <a:pt x="198134" y="62501"/>
                  </a:lnTo>
                  <a:lnTo>
                    <a:pt x="242057" y="62497"/>
                  </a:lnTo>
                  <a:lnTo>
                    <a:pt x="246137" y="62497"/>
                  </a:lnTo>
                  <a:lnTo>
                    <a:pt x="237682" y="62497"/>
                  </a:lnTo>
                  <a:lnTo>
                    <a:pt x="237426" y="57757"/>
                  </a:lnTo>
                  <a:lnTo>
                    <a:pt x="236397" y="56361"/>
                  </a:lnTo>
                  <a:lnTo>
                    <a:pt x="232609" y="54809"/>
                  </a:lnTo>
                  <a:lnTo>
                    <a:pt x="231201" y="53403"/>
                  </a:lnTo>
                  <a:lnTo>
                    <a:pt x="229638" y="49195"/>
                  </a:lnTo>
                  <a:lnTo>
                    <a:pt x="228229" y="47676"/>
                  </a:lnTo>
                  <a:lnTo>
                    <a:pt x="210344" y="37748"/>
                  </a:lnTo>
                  <a:lnTo>
                    <a:pt x="167457" y="22441"/>
                  </a:lnTo>
                  <a:lnTo>
                    <a:pt x="148620" y="11386"/>
                  </a:lnTo>
                  <a:lnTo>
                    <a:pt x="140973" y="9407"/>
                  </a:lnTo>
                  <a:lnTo>
                    <a:pt x="130577" y="370"/>
                  </a:lnTo>
                  <a:lnTo>
                    <a:pt x="138734" y="0"/>
                  </a:lnTo>
                  <a:lnTo>
                    <a:pt x="183242" y="35763"/>
                  </a:lnTo>
                  <a:lnTo>
                    <a:pt x="195168" y="44654"/>
                  </a:lnTo>
                  <a:lnTo>
                    <a:pt x="204693" y="51591"/>
                  </a:lnTo>
                  <a:lnTo>
                    <a:pt x="224168" y="76553"/>
                  </a:lnTo>
                  <a:lnTo>
                    <a:pt x="230200" y="89123"/>
                  </a:lnTo>
                  <a:lnTo>
                    <a:pt x="234154" y="95167"/>
                  </a:lnTo>
                  <a:lnTo>
                    <a:pt x="235912" y="101161"/>
                  </a:lnTo>
                  <a:lnTo>
                    <a:pt x="235388" y="104148"/>
                  </a:lnTo>
                  <a:lnTo>
                    <a:pt x="230064" y="116071"/>
                  </a:lnTo>
                  <a:lnTo>
                    <a:pt x="229504" y="119049"/>
                  </a:lnTo>
                  <a:lnTo>
                    <a:pt x="223978" y="127981"/>
                  </a:lnTo>
                  <a:lnTo>
                    <a:pt x="218821" y="131289"/>
                  </a:lnTo>
                  <a:lnTo>
                    <a:pt x="213222" y="133751"/>
                  </a:lnTo>
                  <a:lnTo>
                    <a:pt x="204491" y="139723"/>
                  </a:lnTo>
                  <a:lnTo>
                    <a:pt x="195621" y="141934"/>
                  </a:lnTo>
                  <a:lnTo>
                    <a:pt x="183739" y="1428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1" name="SMARTInkShape-332"/>
            <p:cNvSpPr/>
            <p:nvPr/>
          </p:nvSpPr>
          <p:spPr>
            <a:xfrm>
              <a:off x="6590109" y="2375297"/>
              <a:ext cx="17860" cy="133946"/>
            </a:xfrm>
            <a:custGeom>
              <a:avLst/>
              <a:gdLst/>
              <a:ahLst/>
              <a:cxnLst/>
              <a:rect l="0" t="0" r="0" b="0"/>
              <a:pathLst>
                <a:path w="17860" h="133946">
                  <a:moveTo>
                    <a:pt x="0" y="0"/>
                  </a:moveTo>
                  <a:lnTo>
                    <a:pt x="4740" y="0"/>
                  </a:lnTo>
                  <a:lnTo>
                    <a:pt x="5144" y="1984"/>
                  </a:lnTo>
                  <a:lnTo>
                    <a:pt x="2958" y="12273"/>
                  </a:lnTo>
                  <a:lnTo>
                    <a:pt x="3957" y="14135"/>
                  </a:lnTo>
                  <a:lnTo>
                    <a:pt x="5614" y="15376"/>
                  </a:lnTo>
                  <a:lnTo>
                    <a:pt x="7457" y="22048"/>
                  </a:lnTo>
                  <a:lnTo>
                    <a:pt x="7948" y="26605"/>
                  </a:lnTo>
                  <a:lnTo>
                    <a:pt x="3592" y="48177"/>
                  </a:lnTo>
                  <a:lnTo>
                    <a:pt x="8530" y="89329"/>
                  </a:lnTo>
                  <a:lnTo>
                    <a:pt x="8906" y="118541"/>
                  </a:lnTo>
                  <a:lnTo>
                    <a:pt x="9906" y="120699"/>
                  </a:lnTo>
                  <a:lnTo>
                    <a:pt x="11566" y="122138"/>
                  </a:lnTo>
                  <a:lnTo>
                    <a:pt x="13664" y="123097"/>
                  </a:lnTo>
                  <a:lnTo>
                    <a:pt x="15061" y="124729"/>
                  </a:lnTo>
                  <a:lnTo>
                    <a:pt x="17859"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2" name="SMARTInkShape-333"/>
            <p:cNvSpPr/>
            <p:nvPr/>
          </p:nvSpPr>
          <p:spPr>
            <a:xfrm>
              <a:off x="6688335" y="2232422"/>
              <a:ext cx="17861" cy="232173"/>
            </a:xfrm>
            <a:custGeom>
              <a:avLst/>
              <a:gdLst/>
              <a:ahLst/>
              <a:cxnLst/>
              <a:rect l="0" t="0" r="0" b="0"/>
              <a:pathLst>
                <a:path w="17861" h="232173">
                  <a:moveTo>
                    <a:pt x="0" y="0"/>
                  </a:moveTo>
                  <a:lnTo>
                    <a:pt x="0" y="39902"/>
                  </a:lnTo>
                  <a:lnTo>
                    <a:pt x="2647" y="65391"/>
                  </a:lnTo>
                  <a:lnTo>
                    <a:pt x="8379" y="109271"/>
                  </a:lnTo>
                  <a:lnTo>
                    <a:pt x="11528" y="153852"/>
                  </a:lnTo>
                  <a:lnTo>
                    <a:pt x="17489" y="197263"/>
                  </a:lnTo>
                  <a:lnTo>
                    <a:pt x="17860" y="2321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3" name="SMARTInkShape-334"/>
            <p:cNvSpPr/>
            <p:nvPr/>
          </p:nvSpPr>
          <p:spPr>
            <a:xfrm>
              <a:off x="6625827" y="2375297"/>
              <a:ext cx="160736" cy="26790"/>
            </a:xfrm>
            <a:custGeom>
              <a:avLst/>
              <a:gdLst/>
              <a:ahLst/>
              <a:cxnLst/>
              <a:rect l="0" t="0" r="0" b="0"/>
              <a:pathLst>
                <a:path w="160736" h="26790">
                  <a:moveTo>
                    <a:pt x="0" y="26789"/>
                  </a:moveTo>
                  <a:lnTo>
                    <a:pt x="0" y="19100"/>
                  </a:lnTo>
                  <a:lnTo>
                    <a:pt x="993" y="18687"/>
                  </a:lnTo>
                  <a:lnTo>
                    <a:pt x="12359" y="15377"/>
                  </a:lnTo>
                  <a:lnTo>
                    <a:pt x="23353" y="11795"/>
                  </a:lnTo>
                  <a:lnTo>
                    <a:pt x="66776" y="9181"/>
                  </a:lnTo>
                  <a:lnTo>
                    <a:pt x="103296" y="6333"/>
                  </a:lnTo>
                  <a:lnTo>
                    <a:pt x="141559" y="834"/>
                  </a:lnTo>
                  <a:lnTo>
                    <a:pt x="16073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4" name="SMARTInkShape-335"/>
            <p:cNvSpPr/>
            <p:nvPr/>
          </p:nvSpPr>
          <p:spPr>
            <a:xfrm>
              <a:off x="6960012" y="2339578"/>
              <a:ext cx="174809" cy="151389"/>
            </a:xfrm>
            <a:custGeom>
              <a:avLst/>
              <a:gdLst/>
              <a:ahLst/>
              <a:cxnLst/>
              <a:rect l="0" t="0" r="0" b="0"/>
              <a:pathLst>
                <a:path w="174809" h="151389">
                  <a:moveTo>
                    <a:pt x="5143" y="0"/>
                  </a:moveTo>
                  <a:lnTo>
                    <a:pt x="5143" y="4741"/>
                  </a:lnTo>
                  <a:lnTo>
                    <a:pt x="2499" y="9714"/>
                  </a:lnTo>
                  <a:lnTo>
                    <a:pt x="404" y="12429"/>
                  </a:lnTo>
                  <a:lnTo>
                    <a:pt x="0" y="14239"/>
                  </a:lnTo>
                  <a:lnTo>
                    <a:pt x="722" y="15446"/>
                  </a:lnTo>
                  <a:lnTo>
                    <a:pt x="2196" y="16250"/>
                  </a:lnTo>
                  <a:lnTo>
                    <a:pt x="3178" y="17779"/>
                  </a:lnTo>
                  <a:lnTo>
                    <a:pt x="4562" y="24671"/>
                  </a:lnTo>
                  <a:lnTo>
                    <a:pt x="5134" y="69039"/>
                  </a:lnTo>
                  <a:lnTo>
                    <a:pt x="6132" y="77317"/>
                  </a:lnTo>
                  <a:lnTo>
                    <a:pt x="12832" y="99821"/>
                  </a:lnTo>
                  <a:lnTo>
                    <a:pt x="14993" y="130060"/>
                  </a:lnTo>
                  <a:lnTo>
                    <a:pt x="22170" y="142612"/>
                  </a:lnTo>
                  <a:lnTo>
                    <a:pt x="22632" y="147057"/>
                  </a:lnTo>
                  <a:lnTo>
                    <a:pt x="23749" y="148640"/>
                  </a:lnTo>
                  <a:lnTo>
                    <a:pt x="25484" y="149695"/>
                  </a:lnTo>
                  <a:lnTo>
                    <a:pt x="27633" y="150398"/>
                  </a:lnTo>
                  <a:lnTo>
                    <a:pt x="29067" y="149875"/>
                  </a:lnTo>
                  <a:lnTo>
                    <a:pt x="30022" y="148534"/>
                  </a:lnTo>
                  <a:lnTo>
                    <a:pt x="30659" y="146647"/>
                  </a:lnTo>
                  <a:lnTo>
                    <a:pt x="38833" y="133658"/>
                  </a:lnTo>
                  <a:lnTo>
                    <a:pt x="39510" y="130777"/>
                  </a:lnTo>
                  <a:lnTo>
                    <a:pt x="47752" y="116061"/>
                  </a:lnTo>
                  <a:lnTo>
                    <a:pt x="54129" y="99434"/>
                  </a:lnTo>
                  <a:lnTo>
                    <a:pt x="65185" y="80918"/>
                  </a:lnTo>
                  <a:lnTo>
                    <a:pt x="67435" y="62556"/>
                  </a:lnTo>
                  <a:lnTo>
                    <a:pt x="67507" y="59564"/>
                  </a:lnTo>
                  <a:lnTo>
                    <a:pt x="70233" y="53592"/>
                  </a:lnTo>
                  <a:lnTo>
                    <a:pt x="76472" y="44804"/>
                  </a:lnTo>
                  <a:lnTo>
                    <a:pt x="89000" y="57091"/>
                  </a:lnTo>
                  <a:lnTo>
                    <a:pt x="92023" y="62746"/>
                  </a:lnTo>
                  <a:lnTo>
                    <a:pt x="94358" y="68567"/>
                  </a:lnTo>
                  <a:lnTo>
                    <a:pt x="98704" y="74461"/>
                  </a:lnTo>
                  <a:lnTo>
                    <a:pt x="101297" y="83034"/>
                  </a:lnTo>
                  <a:lnTo>
                    <a:pt x="105835" y="109252"/>
                  </a:lnTo>
                  <a:lnTo>
                    <a:pt x="113031" y="122991"/>
                  </a:lnTo>
                  <a:lnTo>
                    <a:pt x="117585" y="130069"/>
                  </a:lnTo>
                  <a:lnTo>
                    <a:pt x="119610" y="136522"/>
                  </a:lnTo>
                  <a:lnTo>
                    <a:pt x="121142" y="138640"/>
                  </a:lnTo>
                  <a:lnTo>
                    <a:pt x="123156" y="140051"/>
                  </a:lnTo>
                  <a:lnTo>
                    <a:pt x="125490" y="140992"/>
                  </a:lnTo>
                  <a:lnTo>
                    <a:pt x="127047" y="142612"/>
                  </a:lnTo>
                  <a:lnTo>
                    <a:pt x="128775" y="147058"/>
                  </a:lnTo>
                  <a:lnTo>
                    <a:pt x="130229" y="148640"/>
                  </a:lnTo>
                  <a:lnTo>
                    <a:pt x="137726" y="151388"/>
                  </a:lnTo>
                  <a:lnTo>
                    <a:pt x="143426" y="146941"/>
                  </a:lnTo>
                  <a:lnTo>
                    <a:pt x="145978" y="142036"/>
                  </a:lnTo>
                  <a:lnTo>
                    <a:pt x="147839" y="124942"/>
                  </a:lnTo>
                  <a:lnTo>
                    <a:pt x="149004" y="92106"/>
                  </a:lnTo>
                  <a:lnTo>
                    <a:pt x="155706" y="69811"/>
                  </a:lnTo>
                  <a:lnTo>
                    <a:pt x="157868" y="38610"/>
                  </a:lnTo>
                  <a:lnTo>
                    <a:pt x="164056" y="23897"/>
                  </a:lnTo>
                  <a:lnTo>
                    <a:pt x="172391" y="9534"/>
                  </a:lnTo>
                  <a:lnTo>
                    <a:pt x="17480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5" name="SMARTInkShape-336"/>
            <p:cNvSpPr/>
            <p:nvPr/>
          </p:nvSpPr>
          <p:spPr>
            <a:xfrm>
              <a:off x="7179911" y="2339578"/>
              <a:ext cx="97785" cy="125017"/>
            </a:xfrm>
            <a:custGeom>
              <a:avLst/>
              <a:gdLst/>
              <a:ahLst/>
              <a:cxnLst/>
              <a:rect l="0" t="0" r="0" b="0"/>
              <a:pathLst>
                <a:path w="97785" h="125017">
                  <a:moveTo>
                    <a:pt x="44205" y="0"/>
                  </a:moveTo>
                  <a:lnTo>
                    <a:pt x="44205" y="4741"/>
                  </a:lnTo>
                  <a:lnTo>
                    <a:pt x="41561" y="9714"/>
                  </a:lnTo>
                  <a:lnTo>
                    <a:pt x="38069" y="15231"/>
                  </a:lnTo>
                  <a:lnTo>
                    <a:pt x="30904" y="34552"/>
                  </a:lnTo>
                  <a:lnTo>
                    <a:pt x="4601" y="78679"/>
                  </a:lnTo>
                  <a:lnTo>
                    <a:pt x="554" y="94328"/>
                  </a:lnTo>
                  <a:lnTo>
                    <a:pt x="0" y="100794"/>
                  </a:lnTo>
                  <a:lnTo>
                    <a:pt x="845" y="102915"/>
                  </a:lnTo>
                  <a:lnTo>
                    <a:pt x="2400" y="104328"/>
                  </a:lnTo>
                  <a:lnTo>
                    <a:pt x="4430" y="105271"/>
                  </a:lnTo>
                  <a:lnTo>
                    <a:pt x="5781" y="106891"/>
                  </a:lnTo>
                  <a:lnTo>
                    <a:pt x="7284" y="111338"/>
                  </a:lnTo>
                  <a:lnTo>
                    <a:pt x="8677" y="112921"/>
                  </a:lnTo>
                  <a:lnTo>
                    <a:pt x="12872" y="114679"/>
                  </a:lnTo>
                  <a:lnTo>
                    <a:pt x="25551" y="110928"/>
                  </a:lnTo>
                  <a:lnTo>
                    <a:pt x="28792" y="108679"/>
                  </a:lnTo>
                  <a:lnTo>
                    <a:pt x="59142" y="67274"/>
                  </a:lnTo>
                  <a:lnTo>
                    <a:pt x="68359" y="47059"/>
                  </a:lnTo>
                  <a:lnTo>
                    <a:pt x="70994" y="9063"/>
                  </a:lnTo>
                  <a:lnTo>
                    <a:pt x="70994" y="37613"/>
                  </a:lnTo>
                  <a:lnTo>
                    <a:pt x="79373" y="80557"/>
                  </a:lnTo>
                  <a:lnTo>
                    <a:pt x="79892" y="109621"/>
                  </a:lnTo>
                  <a:lnTo>
                    <a:pt x="82557" y="115858"/>
                  </a:lnTo>
                  <a:lnTo>
                    <a:pt x="87610" y="123207"/>
                  </a:lnTo>
                  <a:lnTo>
                    <a:pt x="90947" y="124212"/>
                  </a:lnTo>
                  <a:lnTo>
                    <a:pt x="97784"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6" name="SMARTInkShape-337"/>
            <p:cNvSpPr/>
            <p:nvPr/>
          </p:nvSpPr>
          <p:spPr>
            <a:xfrm>
              <a:off x="7278225" y="2330757"/>
              <a:ext cx="88202" cy="160627"/>
            </a:xfrm>
            <a:custGeom>
              <a:avLst/>
              <a:gdLst/>
              <a:ahLst/>
              <a:cxnLst/>
              <a:rect l="0" t="0" r="0" b="0"/>
              <a:pathLst>
                <a:path w="88202" h="160627">
                  <a:moveTo>
                    <a:pt x="61977" y="8821"/>
                  </a:moveTo>
                  <a:lnTo>
                    <a:pt x="61977" y="4080"/>
                  </a:lnTo>
                  <a:lnTo>
                    <a:pt x="59993" y="2684"/>
                  </a:lnTo>
                  <a:lnTo>
                    <a:pt x="46602" y="259"/>
                  </a:lnTo>
                  <a:lnTo>
                    <a:pt x="35374" y="0"/>
                  </a:lnTo>
                  <a:lnTo>
                    <a:pt x="27664" y="2585"/>
                  </a:lnTo>
                  <a:lnTo>
                    <a:pt x="5506" y="20885"/>
                  </a:lnTo>
                  <a:lnTo>
                    <a:pt x="2153" y="26750"/>
                  </a:lnTo>
                  <a:lnTo>
                    <a:pt x="0" y="38601"/>
                  </a:lnTo>
                  <a:lnTo>
                    <a:pt x="2351" y="44545"/>
                  </a:lnTo>
                  <a:lnTo>
                    <a:pt x="42588" y="87608"/>
                  </a:lnTo>
                  <a:lnTo>
                    <a:pt x="68452" y="109093"/>
                  </a:lnTo>
                  <a:lnTo>
                    <a:pt x="85905" y="133232"/>
                  </a:lnTo>
                  <a:lnTo>
                    <a:pt x="88201" y="145623"/>
                  </a:lnTo>
                  <a:lnTo>
                    <a:pt x="85870" y="151643"/>
                  </a:lnTo>
                  <a:lnTo>
                    <a:pt x="83859" y="154637"/>
                  </a:lnTo>
                  <a:lnTo>
                    <a:pt x="81527" y="156633"/>
                  </a:lnTo>
                  <a:lnTo>
                    <a:pt x="76288" y="158851"/>
                  </a:lnTo>
                  <a:lnTo>
                    <a:pt x="32575" y="160612"/>
                  </a:lnTo>
                  <a:lnTo>
                    <a:pt x="17329" y="1606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7" name="SMARTInkShape-338"/>
            <p:cNvSpPr/>
            <p:nvPr/>
          </p:nvSpPr>
          <p:spPr>
            <a:xfrm>
              <a:off x="5804905" y="2643188"/>
              <a:ext cx="106549" cy="105750"/>
            </a:xfrm>
            <a:custGeom>
              <a:avLst/>
              <a:gdLst/>
              <a:ahLst/>
              <a:cxnLst/>
              <a:rect l="0" t="0" r="0" b="0"/>
              <a:pathLst>
                <a:path w="106549" h="105750">
                  <a:moveTo>
                    <a:pt x="52970" y="0"/>
                  </a:moveTo>
                  <a:lnTo>
                    <a:pt x="48230" y="9480"/>
                  </a:lnTo>
                  <a:lnTo>
                    <a:pt x="40611" y="16781"/>
                  </a:lnTo>
                  <a:lnTo>
                    <a:pt x="32594" y="23333"/>
                  </a:lnTo>
                  <a:lnTo>
                    <a:pt x="4006" y="64827"/>
                  </a:lnTo>
                  <a:lnTo>
                    <a:pt x="303" y="79649"/>
                  </a:lnTo>
                  <a:lnTo>
                    <a:pt x="0" y="82864"/>
                  </a:lnTo>
                  <a:lnTo>
                    <a:pt x="2307" y="89083"/>
                  </a:lnTo>
                  <a:lnTo>
                    <a:pt x="4312" y="92131"/>
                  </a:lnTo>
                  <a:lnTo>
                    <a:pt x="6640" y="94163"/>
                  </a:lnTo>
                  <a:lnTo>
                    <a:pt x="11874" y="96420"/>
                  </a:lnTo>
                  <a:lnTo>
                    <a:pt x="20398" y="97691"/>
                  </a:lnTo>
                  <a:lnTo>
                    <a:pt x="26257" y="95343"/>
                  </a:lnTo>
                  <a:lnTo>
                    <a:pt x="29207" y="93327"/>
                  </a:lnTo>
                  <a:lnTo>
                    <a:pt x="47211" y="88108"/>
                  </a:lnTo>
                  <a:lnTo>
                    <a:pt x="73697" y="59775"/>
                  </a:lnTo>
                  <a:lnTo>
                    <a:pt x="77065" y="51040"/>
                  </a:lnTo>
                  <a:lnTo>
                    <a:pt x="79554" y="41536"/>
                  </a:lnTo>
                  <a:lnTo>
                    <a:pt x="83967" y="34004"/>
                  </a:lnTo>
                  <a:lnTo>
                    <a:pt x="84549" y="30607"/>
                  </a:lnTo>
                  <a:lnTo>
                    <a:pt x="83944" y="27350"/>
                  </a:lnTo>
                  <a:lnTo>
                    <a:pt x="80999" y="18025"/>
                  </a:lnTo>
                  <a:lnTo>
                    <a:pt x="79780" y="525"/>
                  </a:lnTo>
                  <a:lnTo>
                    <a:pt x="79761" y="12474"/>
                  </a:lnTo>
                  <a:lnTo>
                    <a:pt x="82406" y="18112"/>
                  </a:lnTo>
                  <a:lnTo>
                    <a:pt x="85897" y="23924"/>
                  </a:lnTo>
                  <a:lnTo>
                    <a:pt x="87861" y="33767"/>
                  </a:lnTo>
                  <a:lnTo>
                    <a:pt x="89436" y="47818"/>
                  </a:lnTo>
                  <a:lnTo>
                    <a:pt x="94753" y="59698"/>
                  </a:lnTo>
                  <a:lnTo>
                    <a:pt x="97506" y="91873"/>
                  </a:lnTo>
                  <a:lnTo>
                    <a:pt x="98536" y="93991"/>
                  </a:lnTo>
                  <a:lnTo>
                    <a:pt x="100215" y="95402"/>
                  </a:lnTo>
                  <a:lnTo>
                    <a:pt x="102326" y="96343"/>
                  </a:lnTo>
                  <a:lnTo>
                    <a:pt x="103733" y="97963"/>
                  </a:lnTo>
                  <a:lnTo>
                    <a:pt x="106177" y="105749"/>
                  </a:lnTo>
                  <a:lnTo>
                    <a:pt x="106548" y="982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8" name="SMARTInkShape-339"/>
            <p:cNvSpPr/>
            <p:nvPr/>
          </p:nvSpPr>
          <p:spPr>
            <a:xfrm>
              <a:off x="5938242" y="2643188"/>
              <a:ext cx="53579" cy="106733"/>
            </a:xfrm>
            <a:custGeom>
              <a:avLst/>
              <a:gdLst/>
              <a:ahLst/>
              <a:cxnLst/>
              <a:rect l="0" t="0" r="0" b="0"/>
              <a:pathLst>
                <a:path w="53579" h="106733">
                  <a:moveTo>
                    <a:pt x="0" y="17859"/>
                  </a:moveTo>
                  <a:lnTo>
                    <a:pt x="4740" y="22599"/>
                  </a:lnTo>
                  <a:lnTo>
                    <a:pt x="7068" y="27572"/>
                  </a:lnTo>
                  <a:lnTo>
                    <a:pt x="7688" y="30288"/>
                  </a:lnTo>
                  <a:lnTo>
                    <a:pt x="33127" y="73537"/>
                  </a:lnTo>
                  <a:lnTo>
                    <a:pt x="35560" y="83285"/>
                  </a:lnTo>
                  <a:lnTo>
                    <a:pt x="39947" y="90924"/>
                  </a:lnTo>
                  <a:lnTo>
                    <a:pt x="45205" y="94981"/>
                  </a:lnTo>
                  <a:lnTo>
                    <a:pt x="47996" y="96063"/>
                  </a:lnTo>
                  <a:lnTo>
                    <a:pt x="49856" y="97776"/>
                  </a:lnTo>
                  <a:lnTo>
                    <a:pt x="53434" y="106732"/>
                  </a:lnTo>
                  <a:lnTo>
                    <a:pt x="53578" y="65237"/>
                  </a:lnTo>
                  <a:lnTo>
                    <a:pt x="53578" y="23893"/>
                  </a:lnTo>
                  <a:lnTo>
                    <a:pt x="5357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9" name="SMARTInkShape-340"/>
            <p:cNvSpPr/>
            <p:nvPr/>
          </p:nvSpPr>
          <p:spPr>
            <a:xfrm>
              <a:off x="6063257" y="2616444"/>
              <a:ext cx="89298" cy="124914"/>
            </a:xfrm>
            <a:custGeom>
              <a:avLst/>
              <a:gdLst/>
              <a:ahLst/>
              <a:cxnLst/>
              <a:rect l="0" t="0" r="0" b="0"/>
              <a:pathLst>
                <a:path w="89298" h="124914">
                  <a:moveTo>
                    <a:pt x="0" y="80322"/>
                  </a:moveTo>
                  <a:lnTo>
                    <a:pt x="15232" y="66082"/>
                  </a:lnTo>
                  <a:lnTo>
                    <a:pt x="26858" y="60532"/>
                  </a:lnTo>
                  <a:lnTo>
                    <a:pt x="32773" y="54659"/>
                  </a:lnTo>
                  <a:lnTo>
                    <a:pt x="50934" y="27245"/>
                  </a:lnTo>
                  <a:lnTo>
                    <a:pt x="53395" y="21013"/>
                  </a:lnTo>
                  <a:lnTo>
                    <a:pt x="59368" y="11927"/>
                  </a:lnTo>
                  <a:lnTo>
                    <a:pt x="62095" y="1727"/>
                  </a:lnTo>
                  <a:lnTo>
                    <a:pt x="61240" y="1136"/>
                  </a:lnTo>
                  <a:lnTo>
                    <a:pt x="53390" y="58"/>
                  </a:lnTo>
                  <a:lnTo>
                    <a:pt x="49195" y="0"/>
                  </a:lnTo>
                  <a:lnTo>
                    <a:pt x="44023" y="2621"/>
                  </a:lnTo>
                  <a:lnTo>
                    <a:pt x="41255" y="4708"/>
                  </a:lnTo>
                  <a:lnTo>
                    <a:pt x="11900" y="48541"/>
                  </a:lnTo>
                  <a:lnTo>
                    <a:pt x="3968" y="65723"/>
                  </a:lnTo>
                  <a:lnTo>
                    <a:pt x="155" y="105386"/>
                  </a:lnTo>
                  <a:lnTo>
                    <a:pt x="2715" y="113951"/>
                  </a:lnTo>
                  <a:lnTo>
                    <a:pt x="4787" y="117624"/>
                  </a:lnTo>
                  <a:lnTo>
                    <a:pt x="7160" y="120073"/>
                  </a:lnTo>
                  <a:lnTo>
                    <a:pt x="12443" y="122793"/>
                  </a:lnTo>
                  <a:lnTo>
                    <a:pt x="52012" y="124913"/>
                  </a:lnTo>
                  <a:lnTo>
                    <a:pt x="73701" y="123966"/>
                  </a:lnTo>
                  <a:lnTo>
                    <a:pt x="89297" y="11604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0" name="SMARTInkShape-341"/>
            <p:cNvSpPr/>
            <p:nvPr/>
          </p:nvSpPr>
          <p:spPr>
            <a:xfrm>
              <a:off x="6288348" y="2625328"/>
              <a:ext cx="85535" cy="151806"/>
            </a:xfrm>
            <a:custGeom>
              <a:avLst/>
              <a:gdLst/>
              <a:ahLst/>
              <a:cxnLst/>
              <a:rect l="0" t="0" r="0" b="0"/>
              <a:pathLst>
                <a:path w="85535" h="151806">
                  <a:moveTo>
                    <a:pt x="60659" y="0"/>
                  </a:moveTo>
                  <a:lnTo>
                    <a:pt x="55919" y="0"/>
                  </a:lnTo>
                  <a:lnTo>
                    <a:pt x="43490" y="4740"/>
                  </a:lnTo>
                  <a:lnTo>
                    <a:pt x="40284" y="7129"/>
                  </a:lnTo>
                  <a:lnTo>
                    <a:pt x="33786" y="15231"/>
                  </a:lnTo>
                  <a:lnTo>
                    <a:pt x="0" y="42888"/>
                  </a:lnTo>
                  <a:lnTo>
                    <a:pt x="376" y="44467"/>
                  </a:lnTo>
                  <a:lnTo>
                    <a:pt x="10743" y="56923"/>
                  </a:lnTo>
                  <a:lnTo>
                    <a:pt x="51989" y="80381"/>
                  </a:lnTo>
                  <a:lnTo>
                    <a:pt x="70853" y="92276"/>
                  </a:lnTo>
                  <a:lnTo>
                    <a:pt x="80988" y="105944"/>
                  </a:lnTo>
                  <a:lnTo>
                    <a:pt x="85534" y="117821"/>
                  </a:lnTo>
                  <a:lnTo>
                    <a:pt x="85180" y="121212"/>
                  </a:lnTo>
                  <a:lnTo>
                    <a:pt x="82141" y="127625"/>
                  </a:lnTo>
                  <a:lnTo>
                    <a:pt x="79941" y="129732"/>
                  </a:lnTo>
                  <a:lnTo>
                    <a:pt x="44635" y="149318"/>
                  </a:lnTo>
                  <a:lnTo>
                    <a:pt x="7081"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1" name="SMARTInkShape-342"/>
            <p:cNvSpPr/>
            <p:nvPr/>
          </p:nvSpPr>
          <p:spPr>
            <a:xfrm>
              <a:off x="6393656" y="2571750"/>
              <a:ext cx="8931" cy="205384"/>
            </a:xfrm>
            <a:custGeom>
              <a:avLst/>
              <a:gdLst/>
              <a:ahLst/>
              <a:cxnLst/>
              <a:rect l="0" t="0" r="0" b="0"/>
              <a:pathLst>
                <a:path w="8931" h="205384">
                  <a:moveTo>
                    <a:pt x="0" y="0"/>
                  </a:moveTo>
                  <a:lnTo>
                    <a:pt x="0" y="39605"/>
                  </a:lnTo>
                  <a:lnTo>
                    <a:pt x="0" y="82570"/>
                  </a:lnTo>
                  <a:lnTo>
                    <a:pt x="0" y="127071"/>
                  </a:lnTo>
                  <a:lnTo>
                    <a:pt x="0" y="169060"/>
                  </a:lnTo>
                  <a:lnTo>
                    <a:pt x="992" y="180310"/>
                  </a:lnTo>
                  <a:lnTo>
                    <a:pt x="8930"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2" name="SMARTInkShape-343"/>
            <p:cNvSpPr/>
            <p:nvPr/>
          </p:nvSpPr>
          <p:spPr>
            <a:xfrm>
              <a:off x="6429913" y="2652117"/>
              <a:ext cx="106618" cy="107157"/>
            </a:xfrm>
            <a:custGeom>
              <a:avLst/>
              <a:gdLst/>
              <a:ahLst/>
              <a:cxnLst/>
              <a:rect l="0" t="0" r="0" b="0"/>
              <a:pathLst>
                <a:path w="106618" h="107157">
                  <a:moveTo>
                    <a:pt x="97688" y="0"/>
                  </a:moveTo>
                  <a:lnTo>
                    <a:pt x="92949" y="0"/>
                  </a:lnTo>
                  <a:lnTo>
                    <a:pt x="73750" y="7688"/>
                  </a:lnTo>
                  <a:lnTo>
                    <a:pt x="33494" y="38327"/>
                  </a:lnTo>
                  <a:lnTo>
                    <a:pt x="18164" y="55563"/>
                  </a:lnTo>
                  <a:lnTo>
                    <a:pt x="3542" y="82613"/>
                  </a:lnTo>
                  <a:lnTo>
                    <a:pt x="0" y="95975"/>
                  </a:lnTo>
                  <a:lnTo>
                    <a:pt x="2346" y="99871"/>
                  </a:lnTo>
                  <a:lnTo>
                    <a:pt x="4362" y="102300"/>
                  </a:lnTo>
                  <a:lnTo>
                    <a:pt x="9246" y="104998"/>
                  </a:lnTo>
                  <a:lnTo>
                    <a:pt x="20467" y="106730"/>
                  </a:lnTo>
                  <a:lnTo>
                    <a:pt x="45861" y="107119"/>
                  </a:lnTo>
                  <a:lnTo>
                    <a:pt x="52495" y="104494"/>
                  </a:lnTo>
                  <a:lnTo>
                    <a:pt x="73844" y="86165"/>
                  </a:lnTo>
                  <a:lnTo>
                    <a:pt x="77169" y="77652"/>
                  </a:lnTo>
                  <a:lnTo>
                    <a:pt x="84044" y="56018"/>
                  </a:lnTo>
                  <a:lnTo>
                    <a:pt x="95205" y="36432"/>
                  </a:lnTo>
                  <a:lnTo>
                    <a:pt x="97470" y="17922"/>
                  </a:lnTo>
                  <a:lnTo>
                    <a:pt x="97685" y="9086"/>
                  </a:lnTo>
                  <a:lnTo>
                    <a:pt x="97688" y="29925"/>
                  </a:lnTo>
                  <a:lnTo>
                    <a:pt x="89127" y="65121"/>
                  </a:lnTo>
                  <a:lnTo>
                    <a:pt x="91568" y="71276"/>
                  </a:lnTo>
                  <a:lnTo>
                    <a:pt x="93608" y="74307"/>
                  </a:lnTo>
                  <a:lnTo>
                    <a:pt x="96479" y="88052"/>
                  </a:lnTo>
                  <a:lnTo>
                    <a:pt x="97330" y="99953"/>
                  </a:lnTo>
                  <a:lnTo>
                    <a:pt x="98442" y="102354"/>
                  </a:lnTo>
                  <a:lnTo>
                    <a:pt x="100175" y="103955"/>
                  </a:lnTo>
                  <a:lnTo>
                    <a:pt x="106617"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3" name="SMARTInkShape-344"/>
            <p:cNvSpPr/>
            <p:nvPr/>
          </p:nvSpPr>
          <p:spPr>
            <a:xfrm>
              <a:off x="6581179" y="2625328"/>
              <a:ext cx="62509" cy="115961"/>
            </a:xfrm>
            <a:custGeom>
              <a:avLst/>
              <a:gdLst/>
              <a:ahLst/>
              <a:cxnLst/>
              <a:rect l="0" t="0" r="0" b="0"/>
              <a:pathLst>
                <a:path w="62509" h="115961">
                  <a:moveTo>
                    <a:pt x="0" y="35719"/>
                  </a:moveTo>
                  <a:lnTo>
                    <a:pt x="0" y="65607"/>
                  </a:lnTo>
                  <a:lnTo>
                    <a:pt x="2646" y="71492"/>
                  </a:lnTo>
                  <a:lnTo>
                    <a:pt x="4741" y="74451"/>
                  </a:lnTo>
                  <a:lnTo>
                    <a:pt x="11024" y="96369"/>
                  </a:lnTo>
                  <a:lnTo>
                    <a:pt x="25429" y="114658"/>
                  </a:lnTo>
                  <a:lnTo>
                    <a:pt x="28831" y="115451"/>
                  </a:lnTo>
                  <a:lnTo>
                    <a:pt x="34358" y="115960"/>
                  </a:lnTo>
                  <a:lnTo>
                    <a:pt x="34812" y="115010"/>
                  </a:lnTo>
                  <a:lnTo>
                    <a:pt x="35316" y="111309"/>
                  </a:lnTo>
                  <a:lnTo>
                    <a:pt x="38186" y="106356"/>
                  </a:lnTo>
                  <a:lnTo>
                    <a:pt x="49934" y="92168"/>
                  </a:lnTo>
                  <a:lnTo>
                    <a:pt x="51959" y="86273"/>
                  </a:lnTo>
                  <a:lnTo>
                    <a:pt x="54250" y="68268"/>
                  </a:lnTo>
                  <a:lnTo>
                    <a:pt x="59620" y="56387"/>
                  </a:lnTo>
                  <a:lnTo>
                    <a:pt x="62486" y="11985"/>
                  </a:lnTo>
                  <a:lnTo>
                    <a:pt x="6250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4" name="SMARTInkShape-345"/>
            <p:cNvSpPr/>
            <p:nvPr/>
          </p:nvSpPr>
          <p:spPr>
            <a:xfrm>
              <a:off x="6688335" y="2625480"/>
              <a:ext cx="98072" cy="133268"/>
            </a:xfrm>
            <a:custGeom>
              <a:avLst/>
              <a:gdLst/>
              <a:ahLst/>
              <a:cxnLst/>
              <a:rect l="0" t="0" r="0" b="0"/>
              <a:pathLst>
                <a:path w="98072" h="133268">
                  <a:moveTo>
                    <a:pt x="0" y="53426"/>
                  </a:moveTo>
                  <a:lnTo>
                    <a:pt x="8562" y="53426"/>
                  </a:lnTo>
                  <a:lnTo>
                    <a:pt x="16586" y="61114"/>
                  </a:lnTo>
                  <a:lnTo>
                    <a:pt x="22223" y="61988"/>
                  </a:lnTo>
                  <a:lnTo>
                    <a:pt x="30177" y="62247"/>
                  </a:lnTo>
                  <a:lnTo>
                    <a:pt x="35902" y="59661"/>
                  </a:lnTo>
                  <a:lnTo>
                    <a:pt x="80206" y="29262"/>
                  </a:lnTo>
                  <a:lnTo>
                    <a:pt x="86249" y="26812"/>
                  </a:lnTo>
                  <a:lnTo>
                    <a:pt x="92242" y="22415"/>
                  </a:lnTo>
                  <a:lnTo>
                    <a:pt x="95566" y="17154"/>
                  </a:lnTo>
                  <a:lnTo>
                    <a:pt x="98071" y="1579"/>
                  </a:lnTo>
                  <a:lnTo>
                    <a:pt x="97131" y="1002"/>
                  </a:lnTo>
                  <a:lnTo>
                    <a:pt x="90525" y="0"/>
                  </a:lnTo>
                  <a:lnTo>
                    <a:pt x="59496" y="29661"/>
                  </a:lnTo>
                  <a:lnTo>
                    <a:pt x="48611" y="47666"/>
                  </a:lnTo>
                  <a:lnTo>
                    <a:pt x="37114" y="86582"/>
                  </a:lnTo>
                  <a:lnTo>
                    <a:pt x="36133" y="99410"/>
                  </a:lnTo>
                  <a:lnTo>
                    <a:pt x="38549" y="106275"/>
                  </a:lnTo>
                  <a:lnTo>
                    <a:pt x="41937" y="112633"/>
                  </a:lnTo>
                  <a:lnTo>
                    <a:pt x="44838" y="121791"/>
                  </a:lnTo>
                  <a:lnTo>
                    <a:pt x="49033" y="127798"/>
                  </a:lnTo>
                  <a:lnTo>
                    <a:pt x="54205" y="131128"/>
                  </a:lnTo>
                  <a:lnTo>
                    <a:pt x="65609" y="133267"/>
                  </a:lnTo>
                  <a:lnTo>
                    <a:pt x="71493" y="130914"/>
                  </a:lnTo>
                  <a:lnTo>
                    <a:pt x="77416" y="127553"/>
                  </a:lnTo>
                  <a:lnTo>
                    <a:pt x="89297" y="1248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5" name="SMARTInkShape-346"/>
            <p:cNvSpPr/>
            <p:nvPr/>
          </p:nvSpPr>
          <p:spPr>
            <a:xfrm>
              <a:off x="6840140" y="2616398"/>
              <a:ext cx="87416" cy="151795"/>
            </a:xfrm>
            <a:custGeom>
              <a:avLst/>
              <a:gdLst/>
              <a:ahLst/>
              <a:cxnLst/>
              <a:rect l="0" t="0" r="0" b="0"/>
              <a:pathLst>
                <a:path w="87416" h="151795">
                  <a:moveTo>
                    <a:pt x="80367" y="0"/>
                  </a:moveTo>
                  <a:lnTo>
                    <a:pt x="42532" y="0"/>
                  </a:lnTo>
                  <a:lnTo>
                    <a:pt x="36102" y="2646"/>
                  </a:lnTo>
                  <a:lnTo>
                    <a:pt x="17893" y="15446"/>
                  </a:lnTo>
                  <a:lnTo>
                    <a:pt x="14905" y="16251"/>
                  </a:lnTo>
                  <a:lnTo>
                    <a:pt x="8940" y="22436"/>
                  </a:lnTo>
                  <a:lnTo>
                    <a:pt x="5960" y="26864"/>
                  </a:lnTo>
                  <a:lnTo>
                    <a:pt x="4965" y="30808"/>
                  </a:lnTo>
                  <a:lnTo>
                    <a:pt x="5295" y="34429"/>
                  </a:lnTo>
                  <a:lnTo>
                    <a:pt x="7853" y="44267"/>
                  </a:lnTo>
                  <a:lnTo>
                    <a:pt x="8212" y="47370"/>
                  </a:lnTo>
                  <a:lnTo>
                    <a:pt x="11257" y="53465"/>
                  </a:lnTo>
                  <a:lnTo>
                    <a:pt x="46425" y="91030"/>
                  </a:lnTo>
                  <a:lnTo>
                    <a:pt x="69418" y="109639"/>
                  </a:lnTo>
                  <a:lnTo>
                    <a:pt x="86474" y="133379"/>
                  </a:lnTo>
                  <a:lnTo>
                    <a:pt x="87415" y="136545"/>
                  </a:lnTo>
                  <a:lnTo>
                    <a:pt x="87050" y="138655"/>
                  </a:lnTo>
                  <a:lnTo>
                    <a:pt x="85815" y="140062"/>
                  </a:lnTo>
                  <a:lnTo>
                    <a:pt x="79336" y="144688"/>
                  </a:lnTo>
                  <a:lnTo>
                    <a:pt x="73956" y="148642"/>
                  </a:lnTo>
                  <a:lnTo>
                    <a:pt x="68257" y="150399"/>
                  </a:lnTo>
                  <a:lnTo>
                    <a:pt x="26549" y="151750"/>
                  </a:lnTo>
                  <a:lnTo>
                    <a:pt x="7670" y="151794"/>
                  </a:lnTo>
                  <a:lnTo>
                    <a:pt x="5113" y="150806"/>
                  </a:lnTo>
                  <a:lnTo>
                    <a:pt x="3409" y="149154"/>
                  </a:lnTo>
                  <a:lnTo>
                    <a:pt x="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6" name="SMARTInkShape-347"/>
            <p:cNvSpPr/>
            <p:nvPr/>
          </p:nvSpPr>
          <p:spPr>
            <a:xfrm>
              <a:off x="7045523" y="2723555"/>
              <a:ext cx="8930" cy="1"/>
            </a:xfrm>
            <a:custGeom>
              <a:avLst/>
              <a:gdLst/>
              <a:ahLst/>
              <a:cxnLst/>
              <a:rect l="0" t="0" r="0" b="0"/>
              <a:pathLst>
                <a:path w="8930" h="1">
                  <a:moveTo>
                    <a:pt x="8929"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48" name="SMARTInkShape-348"/>
          <p:cNvSpPr/>
          <p:nvPr/>
        </p:nvSpPr>
        <p:spPr>
          <a:xfrm>
            <a:off x="5741789" y="3098601"/>
            <a:ext cx="1134071" cy="35720"/>
          </a:xfrm>
          <a:custGeom>
            <a:avLst/>
            <a:gdLst/>
            <a:ahLst/>
            <a:cxnLst/>
            <a:rect l="0" t="0" r="0" b="0"/>
            <a:pathLst>
              <a:path w="1134071" h="35720">
                <a:moveTo>
                  <a:pt x="8929" y="0"/>
                </a:moveTo>
                <a:lnTo>
                  <a:pt x="0" y="0"/>
                </a:lnTo>
                <a:lnTo>
                  <a:pt x="8820" y="8821"/>
                </a:lnTo>
                <a:lnTo>
                  <a:pt x="16608" y="8920"/>
                </a:lnTo>
                <a:lnTo>
                  <a:pt x="24741" y="2791"/>
                </a:lnTo>
                <a:lnTo>
                  <a:pt x="33017" y="827"/>
                </a:lnTo>
                <a:lnTo>
                  <a:pt x="65486" y="10"/>
                </a:lnTo>
                <a:lnTo>
                  <a:pt x="71438" y="2651"/>
                </a:lnTo>
                <a:lnTo>
                  <a:pt x="77391" y="6139"/>
                </a:lnTo>
                <a:lnTo>
                  <a:pt x="89297" y="8379"/>
                </a:lnTo>
                <a:lnTo>
                  <a:pt x="132083" y="8926"/>
                </a:lnTo>
                <a:lnTo>
                  <a:pt x="140062" y="9920"/>
                </a:lnTo>
                <a:lnTo>
                  <a:pt x="162361" y="16618"/>
                </a:lnTo>
                <a:lnTo>
                  <a:pt x="203768" y="17827"/>
                </a:lnTo>
                <a:lnTo>
                  <a:pt x="235063" y="18850"/>
                </a:lnTo>
                <a:lnTo>
                  <a:pt x="252072" y="24928"/>
                </a:lnTo>
                <a:lnTo>
                  <a:pt x="296595" y="26741"/>
                </a:lnTo>
                <a:lnTo>
                  <a:pt x="336464" y="26787"/>
                </a:lnTo>
                <a:lnTo>
                  <a:pt x="369927" y="27782"/>
                </a:lnTo>
                <a:lnTo>
                  <a:pt x="408169" y="35167"/>
                </a:lnTo>
                <a:lnTo>
                  <a:pt x="448716" y="35698"/>
                </a:lnTo>
                <a:lnTo>
                  <a:pt x="493274" y="35719"/>
                </a:lnTo>
                <a:lnTo>
                  <a:pt x="537542" y="35719"/>
                </a:lnTo>
                <a:lnTo>
                  <a:pt x="577812" y="35719"/>
                </a:lnTo>
                <a:lnTo>
                  <a:pt x="619145" y="35719"/>
                </a:lnTo>
                <a:lnTo>
                  <a:pt x="659062" y="35719"/>
                </a:lnTo>
                <a:lnTo>
                  <a:pt x="701336" y="35719"/>
                </a:lnTo>
                <a:lnTo>
                  <a:pt x="744074" y="35719"/>
                </a:lnTo>
                <a:lnTo>
                  <a:pt x="785809" y="35719"/>
                </a:lnTo>
                <a:lnTo>
                  <a:pt x="824177" y="35719"/>
                </a:lnTo>
                <a:lnTo>
                  <a:pt x="865628" y="35719"/>
                </a:lnTo>
                <a:lnTo>
                  <a:pt x="903002" y="35719"/>
                </a:lnTo>
                <a:lnTo>
                  <a:pt x="941951" y="35719"/>
                </a:lnTo>
                <a:lnTo>
                  <a:pt x="982836" y="28651"/>
                </a:lnTo>
                <a:lnTo>
                  <a:pt x="1026180" y="26953"/>
                </a:lnTo>
                <a:lnTo>
                  <a:pt x="1068543" y="26799"/>
                </a:lnTo>
                <a:lnTo>
                  <a:pt x="1109141" y="26790"/>
                </a:lnTo>
                <a:lnTo>
                  <a:pt x="1134070"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9" name="SMARTInkShape-349"/>
          <p:cNvSpPr/>
          <p:nvPr/>
        </p:nvSpPr>
        <p:spPr>
          <a:xfrm>
            <a:off x="5152430" y="3598664"/>
            <a:ext cx="633998" cy="8821"/>
          </a:xfrm>
          <a:custGeom>
            <a:avLst/>
            <a:gdLst/>
            <a:ahLst/>
            <a:cxnLst/>
            <a:rect l="0" t="0" r="0" b="0"/>
            <a:pathLst>
              <a:path w="633998" h="8821">
                <a:moveTo>
                  <a:pt x="8929" y="0"/>
                </a:moveTo>
                <a:lnTo>
                  <a:pt x="0" y="0"/>
                </a:lnTo>
                <a:lnTo>
                  <a:pt x="42673" y="0"/>
                </a:lnTo>
                <a:lnTo>
                  <a:pt x="86475" y="0"/>
                </a:lnTo>
                <a:lnTo>
                  <a:pt x="128001" y="0"/>
                </a:lnTo>
                <a:lnTo>
                  <a:pt x="169664" y="0"/>
                </a:lnTo>
                <a:lnTo>
                  <a:pt x="205565" y="992"/>
                </a:lnTo>
                <a:lnTo>
                  <a:pt x="249969" y="8102"/>
                </a:lnTo>
                <a:lnTo>
                  <a:pt x="287114" y="8820"/>
                </a:lnTo>
                <a:lnTo>
                  <a:pt x="330578" y="6269"/>
                </a:lnTo>
                <a:lnTo>
                  <a:pt x="375070" y="825"/>
                </a:lnTo>
                <a:lnTo>
                  <a:pt x="419697" y="108"/>
                </a:lnTo>
                <a:lnTo>
                  <a:pt x="464343" y="14"/>
                </a:lnTo>
                <a:lnTo>
                  <a:pt x="508000" y="2"/>
                </a:lnTo>
                <a:lnTo>
                  <a:pt x="545952" y="0"/>
                </a:lnTo>
                <a:lnTo>
                  <a:pt x="588391" y="0"/>
                </a:lnTo>
                <a:lnTo>
                  <a:pt x="632611" y="0"/>
                </a:lnTo>
                <a:lnTo>
                  <a:pt x="633997" y="0"/>
                </a:lnTo>
                <a:lnTo>
                  <a:pt x="62507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54" name="SMARTInkShape-Group35"/>
          <p:cNvGrpSpPr/>
          <p:nvPr/>
        </p:nvGrpSpPr>
        <p:grpSpPr>
          <a:xfrm>
            <a:off x="776883" y="3991570"/>
            <a:ext cx="258962" cy="294681"/>
            <a:chOff x="776883" y="3991570"/>
            <a:chExt cx="258962" cy="294681"/>
          </a:xfrm>
        </p:grpSpPr>
        <p:sp>
          <p:nvSpPr>
            <p:cNvPr id="50" name="SMARTInkShape-350"/>
            <p:cNvSpPr/>
            <p:nvPr/>
          </p:nvSpPr>
          <p:spPr>
            <a:xfrm>
              <a:off x="776883" y="4098726"/>
              <a:ext cx="258962" cy="35720"/>
            </a:xfrm>
            <a:custGeom>
              <a:avLst/>
              <a:gdLst/>
              <a:ahLst/>
              <a:cxnLst/>
              <a:rect l="0" t="0" r="0" b="0"/>
              <a:pathLst>
                <a:path w="258962" h="35720">
                  <a:moveTo>
                    <a:pt x="0" y="35719"/>
                  </a:moveTo>
                  <a:lnTo>
                    <a:pt x="42240" y="35719"/>
                  </a:lnTo>
                  <a:lnTo>
                    <a:pt x="85129" y="28031"/>
                  </a:lnTo>
                  <a:lnTo>
                    <a:pt x="123163" y="26043"/>
                  </a:lnTo>
                  <a:lnTo>
                    <a:pt x="160368" y="19770"/>
                  </a:lnTo>
                  <a:lnTo>
                    <a:pt x="203350" y="11975"/>
                  </a:lnTo>
                  <a:lnTo>
                    <a:pt x="246019" y="9009"/>
                  </a:lnTo>
                  <a:lnTo>
                    <a:pt x="258794" y="8931"/>
                  </a:lnTo>
                  <a:lnTo>
                    <a:pt x="25896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1" name="SMARTInkShape-351"/>
            <p:cNvSpPr/>
            <p:nvPr/>
          </p:nvSpPr>
          <p:spPr>
            <a:xfrm>
              <a:off x="863620" y="3991570"/>
              <a:ext cx="56139" cy="294681"/>
            </a:xfrm>
            <a:custGeom>
              <a:avLst/>
              <a:gdLst/>
              <a:ahLst/>
              <a:cxnLst/>
              <a:rect l="0" t="0" r="0" b="0"/>
              <a:pathLst>
                <a:path w="56139" h="294681">
                  <a:moveTo>
                    <a:pt x="11489" y="0"/>
                  </a:moveTo>
                  <a:lnTo>
                    <a:pt x="0" y="0"/>
                  </a:lnTo>
                  <a:lnTo>
                    <a:pt x="853" y="0"/>
                  </a:lnTo>
                  <a:lnTo>
                    <a:pt x="1422" y="993"/>
                  </a:lnTo>
                  <a:lnTo>
                    <a:pt x="3543" y="32191"/>
                  </a:lnTo>
                  <a:lnTo>
                    <a:pt x="8694" y="42500"/>
                  </a:lnTo>
                  <a:lnTo>
                    <a:pt x="11653" y="56690"/>
                  </a:lnTo>
                  <a:lnTo>
                    <a:pt x="17381" y="68611"/>
                  </a:lnTo>
                  <a:lnTo>
                    <a:pt x="25041" y="113231"/>
                  </a:lnTo>
                  <a:lnTo>
                    <a:pt x="33711" y="153580"/>
                  </a:lnTo>
                  <a:lnTo>
                    <a:pt x="44745" y="189619"/>
                  </a:lnTo>
                  <a:lnTo>
                    <a:pt x="47876" y="224327"/>
                  </a:lnTo>
                  <a:lnTo>
                    <a:pt x="54212" y="242786"/>
                  </a:lnTo>
                  <a:lnTo>
                    <a:pt x="56123" y="287004"/>
                  </a:lnTo>
                  <a:lnTo>
                    <a:pt x="56138" y="2946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2" name="SMARTInkShape-352"/>
            <p:cNvSpPr/>
            <p:nvPr/>
          </p:nvSpPr>
          <p:spPr>
            <a:xfrm>
              <a:off x="848320" y="4036218"/>
              <a:ext cx="160736" cy="231747"/>
            </a:xfrm>
            <a:custGeom>
              <a:avLst/>
              <a:gdLst/>
              <a:ahLst/>
              <a:cxnLst/>
              <a:rect l="0" t="0" r="0" b="0"/>
              <a:pathLst>
                <a:path w="160736" h="231747">
                  <a:moveTo>
                    <a:pt x="160735" y="0"/>
                  </a:moveTo>
                  <a:lnTo>
                    <a:pt x="160735" y="7689"/>
                  </a:lnTo>
                  <a:lnTo>
                    <a:pt x="126183" y="51161"/>
                  </a:lnTo>
                  <a:lnTo>
                    <a:pt x="95743" y="92516"/>
                  </a:lnTo>
                  <a:lnTo>
                    <a:pt x="72004" y="133444"/>
                  </a:lnTo>
                  <a:lnTo>
                    <a:pt x="55637" y="162653"/>
                  </a:lnTo>
                  <a:lnTo>
                    <a:pt x="37596" y="180443"/>
                  </a:lnTo>
                  <a:lnTo>
                    <a:pt x="14993" y="215634"/>
                  </a:lnTo>
                  <a:lnTo>
                    <a:pt x="8979" y="219861"/>
                  </a:lnTo>
                  <a:lnTo>
                    <a:pt x="5986" y="220988"/>
                  </a:lnTo>
                  <a:lnTo>
                    <a:pt x="3991" y="222732"/>
                  </a:lnTo>
                  <a:lnTo>
                    <a:pt x="156" y="231746"/>
                  </a:lnTo>
                  <a:lnTo>
                    <a:pt x="0"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3" name="SMARTInkShape-353"/>
            <p:cNvSpPr/>
            <p:nvPr/>
          </p:nvSpPr>
          <p:spPr>
            <a:xfrm>
              <a:off x="848429" y="4080867"/>
              <a:ext cx="151697" cy="142876"/>
            </a:xfrm>
            <a:custGeom>
              <a:avLst/>
              <a:gdLst/>
              <a:ahLst/>
              <a:cxnLst/>
              <a:rect l="0" t="0" r="0" b="0"/>
              <a:pathLst>
                <a:path w="151697" h="142876">
                  <a:moveTo>
                    <a:pt x="8821" y="0"/>
                  </a:moveTo>
                  <a:lnTo>
                    <a:pt x="259" y="0"/>
                  </a:lnTo>
                  <a:lnTo>
                    <a:pt x="0" y="4740"/>
                  </a:lnTo>
                  <a:lnTo>
                    <a:pt x="956" y="6137"/>
                  </a:lnTo>
                  <a:lnTo>
                    <a:pt x="2586" y="7067"/>
                  </a:lnTo>
                  <a:lnTo>
                    <a:pt x="4664" y="7688"/>
                  </a:lnTo>
                  <a:lnTo>
                    <a:pt x="6050" y="9095"/>
                  </a:lnTo>
                  <a:lnTo>
                    <a:pt x="9570" y="17951"/>
                  </a:lnTo>
                  <a:lnTo>
                    <a:pt x="21218" y="30170"/>
                  </a:lnTo>
                  <a:lnTo>
                    <a:pt x="26898" y="33253"/>
                  </a:lnTo>
                  <a:lnTo>
                    <a:pt x="32730" y="35615"/>
                  </a:lnTo>
                  <a:lnTo>
                    <a:pt x="47529" y="48003"/>
                  </a:lnTo>
                  <a:lnTo>
                    <a:pt x="59425" y="64750"/>
                  </a:lnTo>
                  <a:lnTo>
                    <a:pt x="68353" y="71440"/>
                  </a:lnTo>
                  <a:lnTo>
                    <a:pt x="83235" y="91294"/>
                  </a:lnTo>
                  <a:lnTo>
                    <a:pt x="89188" y="95145"/>
                  </a:lnTo>
                  <a:lnTo>
                    <a:pt x="92165" y="96172"/>
                  </a:lnTo>
                  <a:lnTo>
                    <a:pt x="94149" y="97850"/>
                  </a:lnTo>
                  <a:lnTo>
                    <a:pt x="102336" y="110475"/>
                  </a:lnTo>
                  <a:lnTo>
                    <a:pt x="115132" y="119164"/>
                  </a:lnTo>
                  <a:lnTo>
                    <a:pt x="140903" y="132552"/>
                  </a:lnTo>
                  <a:lnTo>
                    <a:pt x="151696"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79" name="SMARTInkShape-Group36"/>
          <p:cNvGrpSpPr/>
          <p:nvPr/>
        </p:nvGrpSpPr>
        <p:grpSpPr>
          <a:xfrm>
            <a:off x="1062633" y="4045184"/>
            <a:ext cx="4491634" cy="490559"/>
            <a:chOff x="1062633" y="4045184"/>
            <a:chExt cx="4491634" cy="490559"/>
          </a:xfrm>
        </p:grpSpPr>
        <p:sp>
          <p:nvSpPr>
            <p:cNvPr id="55" name="SMARTInkShape-354"/>
            <p:cNvSpPr/>
            <p:nvPr/>
          </p:nvSpPr>
          <p:spPr>
            <a:xfrm>
              <a:off x="1830695" y="4116586"/>
              <a:ext cx="196345" cy="267891"/>
            </a:xfrm>
            <a:custGeom>
              <a:avLst/>
              <a:gdLst/>
              <a:ahLst/>
              <a:cxnLst/>
              <a:rect l="0" t="0" r="0" b="0"/>
              <a:pathLst>
                <a:path w="196345" h="267891">
                  <a:moveTo>
                    <a:pt x="17750" y="0"/>
                  </a:moveTo>
                  <a:lnTo>
                    <a:pt x="17750" y="4740"/>
                  </a:lnTo>
                  <a:lnTo>
                    <a:pt x="16758" y="6136"/>
                  </a:lnTo>
                  <a:lnTo>
                    <a:pt x="15104" y="7067"/>
                  </a:lnTo>
                  <a:lnTo>
                    <a:pt x="10062" y="8562"/>
                  </a:lnTo>
                  <a:lnTo>
                    <a:pt x="8853" y="47953"/>
                  </a:lnTo>
                  <a:lnTo>
                    <a:pt x="6179" y="82664"/>
                  </a:lnTo>
                  <a:lnTo>
                    <a:pt x="719" y="125317"/>
                  </a:lnTo>
                  <a:lnTo>
                    <a:pt x="0" y="169704"/>
                  </a:lnTo>
                  <a:lnTo>
                    <a:pt x="4664" y="191724"/>
                  </a:lnTo>
                  <a:lnTo>
                    <a:pt x="15129" y="215950"/>
                  </a:lnTo>
                  <a:lnTo>
                    <a:pt x="29703" y="234580"/>
                  </a:lnTo>
                  <a:lnTo>
                    <a:pt x="38276" y="238203"/>
                  </a:lnTo>
                  <a:lnTo>
                    <a:pt x="59949" y="240529"/>
                  </a:lnTo>
                  <a:lnTo>
                    <a:pt x="77438" y="236191"/>
                  </a:lnTo>
                  <a:lnTo>
                    <a:pt x="101125" y="218707"/>
                  </a:lnTo>
                  <a:lnTo>
                    <a:pt x="117970" y="200952"/>
                  </a:lnTo>
                  <a:lnTo>
                    <a:pt x="145579" y="157553"/>
                  </a:lnTo>
                  <a:lnTo>
                    <a:pt x="163188" y="115667"/>
                  </a:lnTo>
                  <a:lnTo>
                    <a:pt x="168717" y="78450"/>
                  </a:lnTo>
                  <a:lnTo>
                    <a:pt x="171953" y="55656"/>
                  </a:lnTo>
                  <a:lnTo>
                    <a:pt x="177194" y="30176"/>
                  </a:lnTo>
                  <a:lnTo>
                    <a:pt x="178475" y="9133"/>
                  </a:lnTo>
                  <a:lnTo>
                    <a:pt x="178484" y="51171"/>
                  </a:lnTo>
                  <a:lnTo>
                    <a:pt x="175839" y="90155"/>
                  </a:lnTo>
                  <a:lnTo>
                    <a:pt x="170796" y="129925"/>
                  </a:lnTo>
                  <a:lnTo>
                    <a:pt x="169800" y="167878"/>
                  </a:lnTo>
                  <a:lnTo>
                    <a:pt x="169587" y="206520"/>
                  </a:lnTo>
                  <a:lnTo>
                    <a:pt x="177246" y="241891"/>
                  </a:lnTo>
                  <a:lnTo>
                    <a:pt x="180580" y="249059"/>
                  </a:lnTo>
                  <a:lnTo>
                    <a:pt x="184377" y="255552"/>
                  </a:lnTo>
                  <a:lnTo>
                    <a:pt x="186064" y="261746"/>
                  </a:lnTo>
                  <a:lnTo>
                    <a:pt x="187506" y="263794"/>
                  </a:lnTo>
                  <a:lnTo>
                    <a:pt x="189460" y="265159"/>
                  </a:lnTo>
                  <a:lnTo>
                    <a:pt x="196344" y="2678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6" name="SMARTInkShape-355"/>
            <p:cNvSpPr/>
            <p:nvPr/>
          </p:nvSpPr>
          <p:spPr>
            <a:xfrm>
              <a:off x="1428750" y="4233085"/>
              <a:ext cx="169665" cy="128810"/>
            </a:xfrm>
            <a:custGeom>
              <a:avLst/>
              <a:gdLst/>
              <a:ahLst/>
              <a:cxnLst/>
              <a:rect l="0" t="0" r="0" b="0"/>
              <a:pathLst>
                <a:path w="169665" h="128810">
                  <a:moveTo>
                    <a:pt x="0" y="62094"/>
                  </a:moveTo>
                  <a:lnTo>
                    <a:pt x="13302" y="62094"/>
                  </a:lnTo>
                  <a:lnTo>
                    <a:pt x="18480" y="64740"/>
                  </a:lnTo>
                  <a:lnTo>
                    <a:pt x="21250" y="66835"/>
                  </a:lnTo>
                  <a:lnTo>
                    <a:pt x="29619" y="69162"/>
                  </a:lnTo>
                  <a:lnTo>
                    <a:pt x="73532" y="70952"/>
                  </a:lnTo>
                  <a:lnTo>
                    <a:pt x="86169" y="70010"/>
                  </a:lnTo>
                  <a:lnTo>
                    <a:pt x="101048" y="63888"/>
                  </a:lnTo>
                  <a:lnTo>
                    <a:pt x="127870" y="41212"/>
                  </a:lnTo>
                  <a:lnTo>
                    <a:pt x="131245" y="35285"/>
                  </a:lnTo>
                  <a:lnTo>
                    <a:pt x="133412" y="23395"/>
                  </a:lnTo>
                  <a:lnTo>
                    <a:pt x="133787" y="14468"/>
                  </a:lnTo>
                  <a:lnTo>
                    <a:pt x="132848" y="12484"/>
                  </a:lnTo>
                  <a:lnTo>
                    <a:pt x="131229" y="11162"/>
                  </a:lnTo>
                  <a:lnTo>
                    <a:pt x="129158" y="10280"/>
                  </a:lnTo>
                  <a:lnTo>
                    <a:pt x="127777" y="8700"/>
                  </a:lnTo>
                  <a:lnTo>
                    <a:pt x="126243" y="4298"/>
                  </a:lnTo>
                  <a:lnTo>
                    <a:pt x="124842" y="2728"/>
                  </a:lnTo>
                  <a:lnTo>
                    <a:pt x="120639" y="983"/>
                  </a:lnTo>
                  <a:lnTo>
                    <a:pt x="107954" y="0"/>
                  </a:lnTo>
                  <a:lnTo>
                    <a:pt x="99904" y="2417"/>
                  </a:lnTo>
                  <a:lnTo>
                    <a:pt x="69335" y="23509"/>
                  </a:lnTo>
                  <a:lnTo>
                    <a:pt x="58666" y="43037"/>
                  </a:lnTo>
                  <a:lnTo>
                    <a:pt x="55086" y="59644"/>
                  </a:lnTo>
                  <a:lnTo>
                    <a:pt x="56894" y="68613"/>
                  </a:lnTo>
                  <a:lnTo>
                    <a:pt x="60013" y="76898"/>
                  </a:lnTo>
                  <a:lnTo>
                    <a:pt x="62761" y="91726"/>
                  </a:lnTo>
                  <a:lnTo>
                    <a:pt x="69418" y="102845"/>
                  </a:lnTo>
                  <a:lnTo>
                    <a:pt x="78666" y="112423"/>
                  </a:lnTo>
                  <a:lnTo>
                    <a:pt x="88210" y="118527"/>
                  </a:lnTo>
                  <a:lnTo>
                    <a:pt x="122205" y="128809"/>
                  </a:lnTo>
                  <a:lnTo>
                    <a:pt x="134019" y="128787"/>
                  </a:lnTo>
                  <a:lnTo>
                    <a:pt x="156592" y="124161"/>
                  </a:lnTo>
                  <a:lnTo>
                    <a:pt x="169664" y="1156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7" name="SMARTInkShape-356"/>
            <p:cNvSpPr/>
            <p:nvPr/>
          </p:nvSpPr>
          <p:spPr>
            <a:xfrm>
              <a:off x="1062633" y="4045184"/>
              <a:ext cx="317661" cy="294645"/>
            </a:xfrm>
            <a:custGeom>
              <a:avLst/>
              <a:gdLst/>
              <a:ahLst/>
              <a:cxnLst/>
              <a:rect l="0" t="0" r="0" b="0"/>
              <a:pathLst>
                <a:path w="317661" h="294645">
                  <a:moveTo>
                    <a:pt x="0" y="53542"/>
                  </a:moveTo>
                  <a:lnTo>
                    <a:pt x="42859" y="53542"/>
                  </a:lnTo>
                  <a:lnTo>
                    <a:pt x="81307" y="53542"/>
                  </a:lnTo>
                  <a:lnTo>
                    <a:pt x="125139" y="46475"/>
                  </a:lnTo>
                  <a:lnTo>
                    <a:pt x="168688" y="38721"/>
                  </a:lnTo>
                  <a:lnTo>
                    <a:pt x="188336" y="35591"/>
                  </a:lnTo>
                  <a:lnTo>
                    <a:pt x="209892" y="26668"/>
                  </a:lnTo>
                  <a:lnTo>
                    <a:pt x="211366" y="24712"/>
                  </a:lnTo>
                  <a:lnTo>
                    <a:pt x="213995" y="19893"/>
                  </a:lnTo>
                  <a:lnTo>
                    <a:pt x="218471" y="14444"/>
                  </a:lnTo>
                  <a:lnTo>
                    <a:pt x="219069" y="12594"/>
                  </a:lnTo>
                  <a:lnTo>
                    <a:pt x="218476" y="11361"/>
                  </a:lnTo>
                  <a:lnTo>
                    <a:pt x="217088" y="10539"/>
                  </a:lnTo>
                  <a:lnTo>
                    <a:pt x="216163" y="8998"/>
                  </a:lnTo>
                  <a:lnTo>
                    <a:pt x="214556" y="1350"/>
                  </a:lnTo>
                  <a:lnTo>
                    <a:pt x="213482" y="888"/>
                  </a:lnTo>
                  <a:lnTo>
                    <a:pt x="205757" y="0"/>
                  </a:lnTo>
                  <a:lnTo>
                    <a:pt x="205385" y="39866"/>
                  </a:lnTo>
                  <a:lnTo>
                    <a:pt x="206375" y="56876"/>
                  </a:lnTo>
                  <a:lnTo>
                    <a:pt x="213071" y="91072"/>
                  </a:lnTo>
                  <a:lnTo>
                    <a:pt x="214149" y="131502"/>
                  </a:lnTo>
                  <a:lnTo>
                    <a:pt x="214291" y="170487"/>
                  </a:lnTo>
                  <a:lnTo>
                    <a:pt x="214310" y="209649"/>
                  </a:lnTo>
                  <a:lnTo>
                    <a:pt x="214312" y="252406"/>
                  </a:lnTo>
                  <a:lnTo>
                    <a:pt x="211666" y="258674"/>
                  </a:lnTo>
                  <a:lnTo>
                    <a:pt x="205750" y="267317"/>
                  </a:lnTo>
                  <a:lnTo>
                    <a:pt x="205415" y="255379"/>
                  </a:lnTo>
                  <a:lnTo>
                    <a:pt x="208043" y="249742"/>
                  </a:lnTo>
                  <a:lnTo>
                    <a:pt x="210133" y="246850"/>
                  </a:lnTo>
                  <a:lnTo>
                    <a:pt x="223863" y="205108"/>
                  </a:lnTo>
                  <a:lnTo>
                    <a:pt x="250047" y="162787"/>
                  </a:lnTo>
                  <a:lnTo>
                    <a:pt x="257200" y="153945"/>
                  </a:lnTo>
                  <a:lnTo>
                    <a:pt x="260824" y="152736"/>
                  </a:lnTo>
                  <a:lnTo>
                    <a:pt x="279906" y="151825"/>
                  </a:lnTo>
                  <a:lnTo>
                    <a:pt x="282846" y="153791"/>
                  </a:lnTo>
                  <a:lnTo>
                    <a:pt x="288759" y="161267"/>
                  </a:lnTo>
                  <a:lnTo>
                    <a:pt x="300470" y="191500"/>
                  </a:lnTo>
                  <a:lnTo>
                    <a:pt x="303671" y="207638"/>
                  </a:lnTo>
                  <a:lnTo>
                    <a:pt x="309470" y="220137"/>
                  </a:lnTo>
                  <a:lnTo>
                    <a:pt x="312359" y="259094"/>
                  </a:lnTo>
                  <a:lnTo>
                    <a:pt x="313451" y="269914"/>
                  </a:lnTo>
                  <a:lnTo>
                    <a:pt x="317244" y="278030"/>
                  </a:lnTo>
                  <a:lnTo>
                    <a:pt x="317660" y="281584"/>
                  </a:lnTo>
                  <a:lnTo>
                    <a:pt x="315476" y="288178"/>
                  </a:lnTo>
                  <a:lnTo>
                    <a:pt x="313505" y="290333"/>
                  </a:lnTo>
                  <a:lnTo>
                    <a:pt x="303609" y="2946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8" name="SMARTInkShape-357"/>
            <p:cNvSpPr/>
            <p:nvPr/>
          </p:nvSpPr>
          <p:spPr>
            <a:xfrm>
              <a:off x="1187648" y="4089796"/>
              <a:ext cx="17851" cy="250033"/>
            </a:xfrm>
            <a:custGeom>
              <a:avLst/>
              <a:gdLst/>
              <a:ahLst/>
              <a:cxnLst/>
              <a:rect l="0" t="0" r="0" b="0"/>
              <a:pathLst>
                <a:path w="17851" h="250033">
                  <a:moveTo>
                    <a:pt x="0" y="0"/>
                  </a:moveTo>
                  <a:lnTo>
                    <a:pt x="0" y="37577"/>
                  </a:lnTo>
                  <a:lnTo>
                    <a:pt x="8378" y="80556"/>
                  </a:lnTo>
                  <a:lnTo>
                    <a:pt x="8898" y="122051"/>
                  </a:lnTo>
                  <a:lnTo>
                    <a:pt x="9916" y="151992"/>
                  </a:lnTo>
                  <a:lnTo>
                    <a:pt x="17308" y="196291"/>
                  </a:lnTo>
                  <a:lnTo>
                    <a:pt x="17850" y="234992"/>
                  </a:lnTo>
                  <a:lnTo>
                    <a:pt x="15210" y="241032"/>
                  </a:lnTo>
                  <a:lnTo>
                    <a:pt x="13116" y="244032"/>
                  </a:lnTo>
                  <a:lnTo>
                    <a:pt x="8145" y="247366"/>
                  </a:lnTo>
                  <a:lnTo>
                    <a:pt x="0" y="2500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9" name="SMARTInkShape-358"/>
            <p:cNvSpPr/>
            <p:nvPr/>
          </p:nvSpPr>
          <p:spPr>
            <a:xfrm>
              <a:off x="2125265" y="4214812"/>
              <a:ext cx="107158" cy="151806"/>
            </a:xfrm>
            <a:custGeom>
              <a:avLst/>
              <a:gdLst/>
              <a:ahLst/>
              <a:cxnLst/>
              <a:rect l="0" t="0" r="0" b="0"/>
              <a:pathLst>
                <a:path w="107158" h="151806">
                  <a:moveTo>
                    <a:pt x="0" y="0"/>
                  </a:moveTo>
                  <a:lnTo>
                    <a:pt x="0" y="42860"/>
                  </a:lnTo>
                  <a:lnTo>
                    <a:pt x="993" y="63632"/>
                  </a:lnTo>
                  <a:lnTo>
                    <a:pt x="8379" y="107048"/>
                  </a:lnTo>
                  <a:lnTo>
                    <a:pt x="7693" y="118022"/>
                  </a:lnTo>
                  <a:lnTo>
                    <a:pt x="807" y="139546"/>
                  </a:lnTo>
                  <a:lnTo>
                    <a:pt x="10" y="151646"/>
                  </a:lnTo>
                  <a:lnTo>
                    <a:pt x="0" y="108690"/>
                  </a:lnTo>
                  <a:lnTo>
                    <a:pt x="7130" y="86035"/>
                  </a:lnTo>
                  <a:lnTo>
                    <a:pt x="25072" y="43425"/>
                  </a:lnTo>
                  <a:lnTo>
                    <a:pt x="31021" y="33262"/>
                  </a:lnTo>
                  <a:lnTo>
                    <a:pt x="47736" y="14928"/>
                  </a:lnTo>
                  <a:lnTo>
                    <a:pt x="50676" y="13921"/>
                  </a:lnTo>
                  <a:lnTo>
                    <a:pt x="53628" y="14242"/>
                  </a:lnTo>
                  <a:lnTo>
                    <a:pt x="60754" y="17145"/>
                  </a:lnTo>
                  <a:lnTo>
                    <a:pt x="66729" y="22389"/>
                  </a:lnTo>
                  <a:lnTo>
                    <a:pt x="85401" y="50857"/>
                  </a:lnTo>
                  <a:lnTo>
                    <a:pt x="96834" y="95376"/>
                  </a:lnTo>
                  <a:lnTo>
                    <a:pt x="98203" y="139553"/>
                  </a:lnTo>
                  <a:lnTo>
                    <a:pt x="98224" y="149996"/>
                  </a:lnTo>
                  <a:lnTo>
                    <a:pt x="99217" y="150599"/>
                  </a:lnTo>
                  <a:lnTo>
                    <a:pt x="107157"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0" name="SMARTInkShape-359"/>
            <p:cNvSpPr/>
            <p:nvPr/>
          </p:nvSpPr>
          <p:spPr>
            <a:xfrm>
              <a:off x="2295463" y="4130588"/>
              <a:ext cx="151272" cy="235872"/>
            </a:xfrm>
            <a:custGeom>
              <a:avLst/>
              <a:gdLst/>
              <a:ahLst/>
              <a:cxnLst/>
              <a:rect l="0" t="0" r="0" b="0"/>
              <a:pathLst>
                <a:path w="151272" h="235872">
                  <a:moveTo>
                    <a:pt x="97693" y="111013"/>
                  </a:moveTo>
                  <a:lnTo>
                    <a:pt x="90005" y="111013"/>
                  </a:lnTo>
                  <a:lnTo>
                    <a:pt x="84391" y="106273"/>
                  </a:lnTo>
                  <a:lnTo>
                    <a:pt x="81880" y="105869"/>
                  </a:lnTo>
                  <a:lnTo>
                    <a:pt x="79214" y="106591"/>
                  </a:lnTo>
                  <a:lnTo>
                    <a:pt x="76444" y="108065"/>
                  </a:lnTo>
                  <a:lnTo>
                    <a:pt x="54852" y="113271"/>
                  </a:lnTo>
                  <a:lnTo>
                    <a:pt x="32263" y="127185"/>
                  </a:lnTo>
                  <a:lnTo>
                    <a:pt x="14749" y="153247"/>
                  </a:lnTo>
                  <a:lnTo>
                    <a:pt x="2165" y="179880"/>
                  </a:lnTo>
                  <a:lnTo>
                    <a:pt x="0" y="198590"/>
                  </a:lnTo>
                  <a:lnTo>
                    <a:pt x="2349" y="207152"/>
                  </a:lnTo>
                  <a:lnTo>
                    <a:pt x="11942" y="220734"/>
                  </a:lnTo>
                  <a:lnTo>
                    <a:pt x="25212" y="229954"/>
                  </a:lnTo>
                  <a:lnTo>
                    <a:pt x="41711" y="234229"/>
                  </a:lnTo>
                  <a:lnTo>
                    <a:pt x="69219" y="235871"/>
                  </a:lnTo>
                  <a:lnTo>
                    <a:pt x="80408" y="230667"/>
                  </a:lnTo>
                  <a:lnTo>
                    <a:pt x="91003" y="221740"/>
                  </a:lnTo>
                  <a:lnTo>
                    <a:pt x="109110" y="194043"/>
                  </a:lnTo>
                  <a:lnTo>
                    <a:pt x="127416" y="150922"/>
                  </a:lnTo>
                  <a:lnTo>
                    <a:pt x="132622" y="110389"/>
                  </a:lnTo>
                  <a:lnTo>
                    <a:pt x="139445" y="67275"/>
                  </a:lnTo>
                  <a:lnTo>
                    <a:pt x="142173" y="24590"/>
                  </a:lnTo>
                  <a:lnTo>
                    <a:pt x="142335" y="0"/>
                  </a:lnTo>
                  <a:lnTo>
                    <a:pt x="141349" y="34860"/>
                  </a:lnTo>
                  <a:lnTo>
                    <a:pt x="134653" y="68292"/>
                  </a:lnTo>
                  <a:lnTo>
                    <a:pt x="133576" y="111267"/>
                  </a:lnTo>
                  <a:lnTo>
                    <a:pt x="134477" y="127994"/>
                  </a:lnTo>
                  <a:lnTo>
                    <a:pt x="141520" y="172374"/>
                  </a:lnTo>
                  <a:lnTo>
                    <a:pt x="143090" y="187292"/>
                  </a:lnTo>
                  <a:lnTo>
                    <a:pt x="150706" y="210427"/>
                  </a:lnTo>
                  <a:lnTo>
                    <a:pt x="151271" y="2181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1" name="SMARTInkShape-360"/>
            <p:cNvSpPr/>
            <p:nvPr/>
          </p:nvSpPr>
          <p:spPr>
            <a:xfrm>
              <a:off x="2518172" y="4224156"/>
              <a:ext cx="116087" cy="142462"/>
            </a:xfrm>
            <a:custGeom>
              <a:avLst/>
              <a:gdLst/>
              <a:ahLst/>
              <a:cxnLst/>
              <a:rect l="0" t="0" r="0" b="0"/>
              <a:pathLst>
                <a:path w="116087" h="142462">
                  <a:moveTo>
                    <a:pt x="0" y="71023"/>
                  </a:moveTo>
                  <a:lnTo>
                    <a:pt x="5145" y="71023"/>
                  </a:lnTo>
                  <a:lnTo>
                    <a:pt x="2948" y="71023"/>
                  </a:lnTo>
                  <a:lnTo>
                    <a:pt x="20376" y="71023"/>
                  </a:lnTo>
                  <a:lnTo>
                    <a:pt x="62722" y="60000"/>
                  </a:lnTo>
                  <a:lnTo>
                    <a:pt x="77785" y="52544"/>
                  </a:lnTo>
                  <a:lnTo>
                    <a:pt x="101052" y="32292"/>
                  </a:lnTo>
                  <a:lnTo>
                    <a:pt x="104443" y="26359"/>
                  </a:lnTo>
                  <a:lnTo>
                    <a:pt x="106620" y="14466"/>
                  </a:lnTo>
                  <a:lnTo>
                    <a:pt x="105807" y="12483"/>
                  </a:lnTo>
                  <a:lnTo>
                    <a:pt x="104272" y="11160"/>
                  </a:lnTo>
                  <a:lnTo>
                    <a:pt x="99921" y="8699"/>
                  </a:lnTo>
                  <a:lnTo>
                    <a:pt x="91893" y="2727"/>
                  </a:lnTo>
                  <a:lnTo>
                    <a:pt x="86151" y="982"/>
                  </a:lnTo>
                  <a:lnTo>
                    <a:pt x="72600" y="0"/>
                  </a:lnTo>
                  <a:lnTo>
                    <a:pt x="64347" y="2416"/>
                  </a:lnTo>
                  <a:lnTo>
                    <a:pt x="37039" y="20588"/>
                  </a:lnTo>
                  <a:lnTo>
                    <a:pt x="33622" y="24501"/>
                  </a:lnTo>
                  <a:lnTo>
                    <a:pt x="21252" y="56499"/>
                  </a:lnTo>
                  <a:lnTo>
                    <a:pt x="18306" y="85953"/>
                  </a:lnTo>
                  <a:lnTo>
                    <a:pt x="22732" y="103779"/>
                  </a:lnTo>
                  <a:lnTo>
                    <a:pt x="38862" y="131797"/>
                  </a:lnTo>
                  <a:lnTo>
                    <a:pt x="42775" y="135352"/>
                  </a:lnTo>
                  <a:lnTo>
                    <a:pt x="52415" y="139301"/>
                  </a:lnTo>
                  <a:lnTo>
                    <a:pt x="96538" y="142379"/>
                  </a:lnTo>
                  <a:lnTo>
                    <a:pt x="116086" y="1424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2" name="SMARTInkShape-361"/>
            <p:cNvSpPr/>
            <p:nvPr/>
          </p:nvSpPr>
          <p:spPr>
            <a:xfrm>
              <a:off x="2687945" y="4241601"/>
              <a:ext cx="142767" cy="124849"/>
            </a:xfrm>
            <a:custGeom>
              <a:avLst/>
              <a:gdLst/>
              <a:ahLst/>
              <a:cxnLst/>
              <a:rect l="0" t="0" r="0" b="0"/>
              <a:pathLst>
                <a:path w="142767" h="124849">
                  <a:moveTo>
                    <a:pt x="8821" y="0"/>
                  </a:moveTo>
                  <a:lnTo>
                    <a:pt x="4080" y="4741"/>
                  </a:lnTo>
                  <a:lnTo>
                    <a:pt x="1753" y="9714"/>
                  </a:lnTo>
                  <a:lnTo>
                    <a:pt x="0" y="34552"/>
                  </a:lnTo>
                  <a:lnTo>
                    <a:pt x="2585" y="42808"/>
                  </a:lnTo>
                  <a:lnTo>
                    <a:pt x="6049" y="50776"/>
                  </a:lnTo>
                  <a:lnTo>
                    <a:pt x="15706" y="83621"/>
                  </a:lnTo>
                  <a:lnTo>
                    <a:pt x="25039" y="108405"/>
                  </a:lnTo>
                  <a:lnTo>
                    <a:pt x="26667" y="124848"/>
                  </a:lnTo>
                  <a:lnTo>
                    <a:pt x="26680" y="81901"/>
                  </a:lnTo>
                  <a:lnTo>
                    <a:pt x="27672" y="65383"/>
                  </a:lnTo>
                  <a:lnTo>
                    <a:pt x="41911" y="33464"/>
                  </a:lnTo>
                  <a:lnTo>
                    <a:pt x="65389" y="6098"/>
                  </a:lnTo>
                  <a:lnTo>
                    <a:pt x="73980" y="2710"/>
                  </a:lnTo>
                  <a:lnTo>
                    <a:pt x="116099" y="106"/>
                  </a:lnTo>
                  <a:lnTo>
                    <a:pt x="14276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3" name="SMARTInkShape-362"/>
            <p:cNvSpPr/>
            <p:nvPr/>
          </p:nvSpPr>
          <p:spPr>
            <a:xfrm>
              <a:off x="2902782" y="4232671"/>
              <a:ext cx="132711" cy="303072"/>
            </a:xfrm>
            <a:custGeom>
              <a:avLst/>
              <a:gdLst/>
              <a:ahLst/>
              <a:cxnLst/>
              <a:rect l="0" t="0" r="0" b="0"/>
              <a:pathLst>
                <a:path w="132711" h="303072">
                  <a:moveTo>
                    <a:pt x="88663" y="0"/>
                  </a:moveTo>
                  <a:lnTo>
                    <a:pt x="53238" y="0"/>
                  </a:lnTo>
                  <a:lnTo>
                    <a:pt x="45468" y="2646"/>
                  </a:lnTo>
                  <a:lnTo>
                    <a:pt x="6586" y="29812"/>
                  </a:lnTo>
                  <a:lnTo>
                    <a:pt x="2575" y="38385"/>
                  </a:lnTo>
                  <a:lnTo>
                    <a:pt x="0" y="55318"/>
                  </a:lnTo>
                  <a:lnTo>
                    <a:pt x="2294" y="61958"/>
                  </a:lnTo>
                  <a:lnTo>
                    <a:pt x="20374" y="83312"/>
                  </a:lnTo>
                  <a:lnTo>
                    <a:pt x="28877" y="86637"/>
                  </a:lnTo>
                  <a:lnTo>
                    <a:pt x="50505" y="88772"/>
                  </a:lnTo>
                  <a:lnTo>
                    <a:pt x="85733" y="81563"/>
                  </a:lnTo>
                  <a:lnTo>
                    <a:pt x="90679" y="79180"/>
                  </a:lnTo>
                  <a:lnTo>
                    <a:pt x="108980" y="60356"/>
                  </a:lnTo>
                  <a:lnTo>
                    <a:pt x="112576" y="53945"/>
                  </a:lnTo>
                  <a:lnTo>
                    <a:pt x="114600" y="42112"/>
                  </a:lnTo>
                  <a:lnTo>
                    <a:pt x="115402" y="15258"/>
                  </a:lnTo>
                  <a:lnTo>
                    <a:pt x="114427" y="13149"/>
                  </a:lnTo>
                  <a:lnTo>
                    <a:pt x="112784" y="11742"/>
                  </a:lnTo>
                  <a:lnTo>
                    <a:pt x="110697" y="10805"/>
                  </a:lnTo>
                  <a:lnTo>
                    <a:pt x="109305" y="9188"/>
                  </a:lnTo>
                  <a:lnTo>
                    <a:pt x="106889" y="1407"/>
                  </a:lnTo>
                  <a:lnTo>
                    <a:pt x="106555" y="12553"/>
                  </a:lnTo>
                  <a:lnTo>
                    <a:pt x="114902" y="56482"/>
                  </a:lnTo>
                  <a:lnTo>
                    <a:pt x="121517" y="98610"/>
                  </a:lnTo>
                  <a:lnTo>
                    <a:pt x="128745" y="142926"/>
                  </a:lnTo>
                  <a:lnTo>
                    <a:pt x="132710" y="187531"/>
                  </a:lnTo>
                  <a:lnTo>
                    <a:pt x="132240" y="226037"/>
                  </a:lnTo>
                  <a:lnTo>
                    <a:pt x="124210" y="268945"/>
                  </a:lnTo>
                  <a:lnTo>
                    <a:pt x="117496" y="281322"/>
                  </a:lnTo>
                  <a:lnTo>
                    <a:pt x="103423" y="297465"/>
                  </a:lnTo>
                  <a:lnTo>
                    <a:pt x="97538" y="300879"/>
                  </a:lnTo>
                  <a:lnTo>
                    <a:pt x="85676" y="303071"/>
                  </a:lnTo>
                  <a:lnTo>
                    <a:pt x="66649" y="296375"/>
                  </a:lnTo>
                  <a:lnTo>
                    <a:pt x="42647" y="282605"/>
                  </a:lnTo>
                  <a:lnTo>
                    <a:pt x="23313" y="263705"/>
                  </a:lnTo>
                  <a:lnTo>
                    <a:pt x="15631" y="252471"/>
                  </a:lnTo>
                  <a:lnTo>
                    <a:pt x="10470" y="234990"/>
                  </a:lnTo>
                  <a:lnTo>
                    <a:pt x="8296"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4" name="SMARTInkShape-363"/>
            <p:cNvSpPr/>
            <p:nvPr/>
          </p:nvSpPr>
          <p:spPr>
            <a:xfrm>
              <a:off x="3134320" y="4205882"/>
              <a:ext cx="116087" cy="133922"/>
            </a:xfrm>
            <a:custGeom>
              <a:avLst/>
              <a:gdLst/>
              <a:ahLst/>
              <a:cxnLst/>
              <a:rect l="0" t="0" r="0" b="0"/>
              <a:pathLst>
                <a:path w="116087" h="133922">
                  <a:moveTo>
                    <a:pt x="0" y="0"/>
                  </a:moveTo>
                  <a:lnTo>
                    <a:pt x="4741" y="4741"/>
                  </a:lnTo>
                  <a:lnTo>
                    <a:pt x="7068" y="9714"/>
                  </a:lnTo>
                  <a:lnTo>
                    <a:pt x="9677" y="23916"/>
                  </a:lnTo>
                  <a:lnTo>
                    <a:pt x="23148" y="48811"/>
                  </a:lnTo>
                  <a:lnTo>
                    <a:pt x="33644" y="89367"/>
                  </a:lnTo>
                  <a:lnTo>
                    <a:pt x="35708" y="133010"/>
                  </a:lnTo>
                  <a:lnTo>
                    <a:pt x="33068" y="133529"/>
                  </a:lnTo>
                  <a:lnTo>
                    <a:pt x="27157" y="133921"/>
                  </a:lnTo>
                  <a:lnTo>
                    <a:pt x="26792" y="90573"/>
                  </a:lnTo>
                  <a:lnTo>
                    <a:pt x="29436" y="82258"/>
                  </a:lnTo>
                  <a:lnTo>
                    <a:pt x="43013" y="59597"/>
                  </a:lnTo>
                  <a:lnTo>
                    <a:pt x="69649" y="38963"/>
                  </a:lnTo>
                  <a:lnTo>
                    <a:pt x="94346" y="29488"/>
                  </a:lnTo>
                  <a:lnTo>
                    <a:pt x="116086"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5" name="SMARTInkShape-364"/>
            <p:cNvSpPr/>
            <p:nvPr/>
          </p:nvSpPr>
          <p:spPr>
            <a:xfrm>
              <a:off x="3332427" y="4214812"/>
              <a:ext cx="122347" cy="142341"/>
            </a:xfrm>
            <a:custGeom>
              <a:avLst/>
              <a:gdLst/>
              <a:ahLst/>
              <a:cxnLst/>
              <a:rect l="0" t="0" r="0" b="0"/>
              <a:pathLst>
                <a:path w="122347" h="142341">
                  <a:moveTo>
                    <a:pt x="42994" y="8930"/>
                  </a:moveTo>
                  <a:lnTo>
                    <a:pt x="42994" y="16618"/>
                  </a:lnTo>
                  <a:lnTo>
                    <a:pt x="42002" y="17032"/>
                  </a:lnTo>
                  <a:lnTo>
                    <a:pt x="38254" y="17492"/>
                  </a:lnTo>
                  <a:lnTo>
                    <a:pt x="33281" y="20342"/>
                  </a:lnTo>
                  <a:lnTo>
                    <a:pt x="27764" y="25908"/>
                  </a:lnTo>
                  <a:lnTo>
                    <a:pt x="20071" y="39206"/>
                  </a:lnTo>
                  <a:lnTo>
                    <a:pt x="9416" y="65452"/>
                  </a:lnTo>
                  <a:lnTo>
                    <a:pt x="2067" y="77492"/>
                  </a:lnTo>
                  <a:lnTo>
                    <a:pt x="0" y="87689"/>
                  </a:lnTo>
                  <a:lnTo>
                    <a:pt x="1727" y="98835"/>
                  </a:lnTo>
                  <a:lnTo>
                    <a:pt x="8278" y="113621"/>
                  </a:lnTo>
                  <a:lnTo>
                    <a:pt x="19380" y="127506"/>
                  </a:lnTo>
                  <a:lnTo>
                    <a:pt x="32911" y="136778"/>
                  </a:lnTo>
                  <a:lnTo>
                    <a:pt x="49488" y="141069"/>
                  </a:lnTo>
                  <a:lnTo>
                    <a:pt x="66967" y="142340"/>
                  </a:lnTo>
                  <a:lnTo>
                    <a:pt x="102540" y="135140"/>
                  </a:lnTo>
                  <a:lnTo>
                    <a:pt x="107496" y="132757"/>
                  </a:lnTo>
                  <a:lnTo>
                    <a:pt x="115649" y="124819"/>
                  </a:lnTo>
                  <a:lnTo>
                    <a:pt x="119934" y="117321"/>
                  </a:lnTo>
                  <a:lnTo>
                    <a:pt x="122346" y="104877"/>
                  </a:lnTo>
                  <a:lnTo>
                    <a:pt x="122236" y="77091"/>
                  </a:lnTo>
                  <a:lnTo>
                    <a:pt x="118562" y="65351"/>
                  </a:lnTo>
                  <a:lnTo>
                    <a:pt x="110976" y="56165"/>
                  </a:lnTo>
                  <a:lnTo>
                    <a:pt x="101982" y="47783"/>
                  </a:lnTo>
                  <a:lnTo>
                    <a:pt x="90348" y="32899"/>
                  </a:lnTo>
                  <a:lnTo>
                    <a:pt x="76759" y="21765"/>
                  </a:lnTo>
                  <a:lnTo>
                    <a:pt x="6085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6" name="SMARTInkShape-365"/>
            <p:cNvSpPr/>
            <p:nvPr/>
          </p:nvSpPr>
          <p:spPr>
            <a:xfrm>
              <a:off x="3491876" y="4223901"/>
              <a:ext cx="151437" cy="124408"/>
            </a:xfrm>
            <a:custGeom>
              <a:avLst/>
              <a:gdLst/>
              <a:ahLst/>
              <a:cxnLst/>
              <a:rect l="0" t="0" r="0" b="0"/>
              <a:pathLst>
                <a:path w="151437" h="124408">
                  <a:moveTo>
                    <a:pt x="8561" y="35560"/>
                  </a:moveTo>
                  <a:lnTo>
                    <a:pt x="8561" y="45041"/>
                  </a:lnTo>
                  <a:lnTo>
                    <a:pt x="7569" y="47834"/>
                  </a:lnTo>
                  <a:lnTo>
                    <a:pt x="5916" y="49696"/>
                  </a:lnTo>
                  <a:lnTo>
                    <a:pt x="3821" y="50937"/>
                  </a:lnTo>
                  <a:lnTo>
                    <a:pt x="2424" y="52756"/>
                  </a:lnTo>
                  <a:lnTo>
                    <a:pt x="873" y="57424"/>
                  </a:lnTo>
                  <a:lnTo>
                    <a:pt x="0" y="70370"/>
                  </a:lnTo>
                  <a:lnTo>
                    <a:pt x="2441" y="78481"/>
                  </a:lnTo>
                  <a:lnTo>
                    <a:pt x="14884" y="94864"/>
                  </a:lnTo>
                  <a:lnTo>
                    <a:pt x="24546" y="103953"/>
                  </a:lnTo>
                  <a:lnTo>
                    <a:pt x="38543" y="111938"/>
                  </a:lnTo>
                  <a:lnTo>
                    <a:pt x="50407" y="114745"/>
                  </a:lnTo>
                  <a:lnTo>
                    <a:pt x="60563" y="115402"/>
                  </a:lnTo>
                  <a:lnTo>
                    <a:pt x="69046" y="113048"/>
                  </a:lnTo>
                  <a:lnTo>
                    <a:pt x="76123" y="109686"/>
                  </a:lnTo>
                  <a:lnTo>
                    <a:pt x="82575" y="108192"/>
                  </a:lnTo>
                  <a:lnTo>
                    <a:pt x="88751" y="102237"/>
                  </a:lnTo>
                  <a:lnTo>
                    <a:pt x="115713" y="61673"/>
                  </a:lnTo>
                  <a:lnTo>
                    <a:pt x="120676" y="50142"/>
                  </a:lnTo>
                  <a:lnTo>
                    <a:pt x="122882" y="38403"/>
                  </a:lnTo>
                  <a:lnTo>
                    <a:pt x="121217" y="29217"/>
                  </a:lnTo>
                  <a:lnTo>
                    <a:pt x="117347" y="18466"/>
                  </a:lnTo>
                  <a:lnTo>
                    <a:pt x="115726" y="0"/>
                  </a:lnTo>
                  <a:lnTo>
                    <a:pt x="115717" y="42082"/>
                  </a:lnTo>
                  <a:lnTo>
                    <a:pt x="124096" y="86515"/>
                  </a:lnTo>
                  <a:lnTo>
                    <a:pt x="125394" y="94917"/>
                  </a:lnTo>
                  <a:lnTo>
                    <a:pt x="132303" y="112768"/>
                  </a:lnTo>
                  <a:lnTo>
                    <a:pt x="141153" y="123338"/>
                  </a:lnTo>
                  <a:lnTo>
                    <a:pt x="144551" y="124182"/>
                  </a:lnTo>
                  <a:lnTo>
                    <a:pt x="146846" y="124407"/>
                  </a:lnTo>
                  <a:lnTo>
                    <a:pt x="148376" y="123565"/>
                  </a:lnTo>
                  <a:lnTo>
                    <a:pt x="149396" y="122011"/>
                  </a:lnTo>
                  <a:lnTo>
                    <a:pt x="151436" y="1159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7" name="SMARTInkShape-366"/>
            <p:cNvSpPr/>
            <p:nvPr/>
          </p:nvSpPr>
          <p:spPr>
            <a:xfrm>
              <a:off x="3696890" y="4232840"/>
              <a:ext cx="125017" cy="124848"/>
            </a:xfrm>
            <a:custGeom>
              <a:avLst/>
              <a:gdLst/>
              <a:ahLst/>
              <a:cxnLst/>
              <a:rect l="0" t="0" r="0" b="0"/>
              <a:pathLst>
                <a:path w="125017" h="124848">
                  <a:moveTo>
                    <a:pt x="0" y="17691"/>
                  </a:moveTo>
                  <a:lnTo>
                    <a:pt x="4741" y="22431"/>
                  </a:lnTo>
                  <a:lnTo>
                    <a:pt x="5145" y="24819"/>
                  </a:lnTo>
                  <a:lnTo>
                    <a:pt x="4422" y="27404"/>
                  </a:lnTo>
                  <a:lnTo>
                    <a:pt x="2949" y="30120"/>
                  </a:lnTo>
                  <a:lnTo>
                    <a:pt x="2958" y="31930"/>
                  </a:lnTo>
                  <a:lnTo>
                    <a:pt x="3957" y="33137"/>
                  </a:lnTo>
                  <a:lnTo>
                    <a:pt x="5615" y="33941"/>
                  </a:lnTo>
                  <a:lnTo>
                    <a:pt x="7456" y="40127"/>
                  </a:lnTo>
                  <a:lnTo>
                    <a:pt x="9728" y="58790"/>
                  </a:lnTo>
                  <a:lnTo>
                    <a:pt x="15960" y="71156"/>
                  </a:lnTo>
                  <a:lnTo>
                    <a:pt x="16593" y="74171"/>
                  </a:lnTo>
                  <a:lnTo>
                    <a:pt x="16023" y="77172"/>
                  </a:lnTo>
                  <a:lnTo>
                    <a:pt x="10625" y="89119"/>
                  </a:lnTo>
                  <a:lnTo>
                    <a:pt x="8960" y="97903"/>
                  </a:lnTo>
                  <a:lnTo>
                    <a:pt x="9923" y="58155"/>
                  </a:lnTo>
                  <a:lnTo>
                    <a:pt x="21359" y="29439"/>
                  </a:lnTo>
                  <a:lnTo>
                    <a:pt x="29667" y="20267"/>
                  </a:lnTo>
                  <a:lnTo>
                    <a:pt x="50797" y="4140"/>
                  </a:lnTo>
                  <a:lnTo>
                    <a:pt x="73068" y="399"/>
                  </a:lnTo>
                  <a:lnTo>
                    <a:pt x="82945" y="0"/>
                  </a:lnTo>
                  <a:lnTo>
                    <a:pt x="89120" y="2552"/>
                  </a:lnTo>
                  <a:lnTo>
                    <a:pt x="92156" y="4622"/>
                  </a:lnTo>
                  <a:lnTo>
                    <a:pt x="95529" y="9567"/>
                  </a:lnTo>
                  <a:lnTo>
                    <a:pt x="98020" y="15073"/>
                  </a:lnTo>
                  <a:lnTo>
                    <a:pt x="104009" y="23750"/>
                  </a:lnTo>
                  <a:lnTo>
                    <a:pt x="105757" y="29644"/>
                  </a:lnTo>
                  <a:lnTo>
                    <a:pt x="107120" y="72638"/>
                  </a:lnTo>
                  <a:lnTo>
                    <a:pt x="107153" y="96705"/>
                  </a:lnTo>
                  <a:lnTo>
                    <a:pt x="108147" y="100132"/>
                  </a:lnTo>
                  <a:lnTo>
                    <a:pt x="109801" y="102417"/>
                  </a:lnTo>
                  <a:lnTo>
                    <a:pt x="111896" y="103941"/>
                  </a:lnTo>
                  <a:lnTo>
                    <a:pt x="113293" y="105949"/>
                  </a:lnTo>
                  <a:lnTo>
                    <a:pt x="116251" y="113515"/>
                  </a:lnTo>
                  <a:lnTo>
                    <a:pt x="125016" y="12484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8" name="SMARTInkShape-367"/>
            <p:cNvSpPr/>
            <p:nvPr/>
          </p:nvSpPr>
          <p:spPr>
            <a:xfrm>
              <a:off x="3911360" y="4125676"/>
              <a:ext cx="214156" cy="240942"/>
            </a:xfrm>
            <a:custGeom>
              <a:avLst/>
              <a:gdLst/>
              <a:ahLst/>
              <a:cxnLst/>
              <a:rect l="0" t="0" r="0" b="0"/>
              <a:pathLst>
                <a:path w="214156" h="240942">
                  <a:moveTo>
                    <a:pt x="98069" y="142714"/>
                  </a:moveTo>
                  <a:lnTo>
                    <a:pt x="93329" y="137974"/>
                  </a:lnTo>
                  <a:lnTo>
                    <a:pt x="88356" y="135647"/>
                  </a:lnTo>
                  <a:lnTo>
                    <a:pt x="75633" y="131303"/>
                  </a:lnTo>
                  <a:lnTo>
                    <a:pt x="63640" y="126765"/>
                  </a:lnTo>
                  <a:lnTo>
                    <a:pt x="60234" y="126128"/>
                  </a:lnTo>
                  <a:lnTo>
                    <a:pt x="56971" y="126697"/>
                  </a:lnTo>
                  <a:lnTo>
                    <a:pt x="28528" y="142996"/>
                  </a:lnTo>
                  <a:lnTo>
                    <a:pt x="21521" y="149785"/>
                  </a:lnTo>
                  <a:lnTo>
                    <a:pt x="5907" y="175996"/>
                  </a:lnTo>
                  <a:lnTo>
                    <a:pt x="1041" y="198383"/>
                  </a:lnTo>
                  <a:lnTo>
                    <a:pt x="0" y="221360"/>
                  </a:lnTo>
                  <a:lnTo>
                    <a:pt x="2559" y="229923"/>
                  </a:lnTo>
                  <a:lnTo>
                    <a:pt x="4630" y="233596"/>
                  </a:lnTo>
                  <a:lnTo>
                    <a:pt x="7996" y="236044"/>
                  </a:lnTo>
                  <a:lnTo>
                    <a:pt x="21220" y="239490"/>
                  </a:lnTo>
                  <a:lnTo>
                    <a:pt x="28526" y="240296"/>
                  </a:lnTo>
                  <a:lnTo>
                    <a:pt x="42958" y="236009"/>
                  </a:lnTo>
                  <a:lnTo>
                    <a:pt x="55061" y="228456"/>
                  </a:lnTo>
                  <a:lnTo>
                    <a:pt x="74177" y="209885"/>
                  </a:lnTo>
                  <a:lnTo>
                    <a:pt x="88536" y="184462"/>
                  </a:lnTo>
                  <a:lnTo>
                    <a:pt x="106946" y="140598"/>
                  </a:lnTo>
                  <a:lnTo>
                    <a:pt x="120883" y="98780"/>
                  </a:lnTo>
                  <a:lnTo>
                    <a:pt x="129075" y="61069"/>
                  </a:lnTo>
                  <a:lnTo>
                    <a:pt x="133604" y="18666"/>
                  </a:lnTo>
                  <a:lnTo>
                    <a:pt x="133666" y="15367"/>
                  </a:lnTo>
                  <a:lnTo>
                    <a:pt x="131088" y="9056"/>
                  </a:lnTo>
                  <a:lnTo>
                    <a:pt x="124966" y="0"/>
                  </a:lnTo>
                  <a:lnTo>
                    <a:pt x="123873" y="22210"/>
                  </a:lnTo>
                  <a:lnTo>
                    <a:pt x="117171" y="55383"/>
                  </a:lnTo>
                  <a:lnTo>
                    <a:pt x="117167" y="89524"/>
                  </a:lnTo>
                  <a:lnTo>
                    <a:pt x="128390" y="129095"/>
                  </a:lnTo>
                  <a:lnTo>
                    <a:pt x="142791" y="167416"/>
                  </a:lnTo>
                  <a:lnTo>
                    <a:pt x="158602" y="198995"/>
                  </a:lnTo>
                  <a:lnTo>
                    <a:pt x="173662" y="216055"/>
                  </a:lnTo>
                  <a:lnTo>
                    <a:pt x="189700" y="226843"/>
                  </a:lnTo>
                  <a:lnTo>
                    <a:pt x="204510" y="233636"/>
                  </a:lnTo>
                  <a:lnTo>
                    <a:pt x="214155" y="2409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9" name="SMARTInkShape-368"/>
            <p:cNvSpPr/>
            <p:nvPr/>
          </p:nvSpPr>
          <p:spPr>
            <a:xfrm>
              <a:off x="4402336" y="4170164"/>
              <a:ext cx="26790" cy="187524"/>
            </a:xfrm>
            <a:custGeom>
              <a:avLst/>
              <a:gdLst/>
              <a:ahLst/>
              <a:cxnLst/>
              <a:rect l="0" t="0" r="0" b="0"/>
              <a:pathLst>
                <a:path w="26790" h="187524">
                  <a:moveTo>
                    <a:pt x="0" y="0"/>
                  </a:moveTo>
                  <a:lnTo>
                    <a:pt x="992" y="39902"/>
                  </a:lnTo>
                  <a:lnTo>
                    <a:pt x="9094" y="80656"/>
                  </a:lnTo>
                  <a:lnTo>
                    <a:pt x="17951" y="124963"/>
                  </a:lnTo>
                  <a:lnTo>
                    <a:pt x="26185" y="169486"/>
                  </a:lnTo>
                  <a:lnTo>
                    <a:pt x="26789"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0" name="SMARTInkShape-369"/>
            <p:cNvSpPr/>
            <p:nvPr/>
          </p:nvSpPr>
          <p:spPr>
            <a:xfrm>
              <a:off x="4357687" y="4109396"/>
              <a:ext cx="223243" cy="275081"/>
            </a:xfrm>
            <a:custGeom>
              <a:avLst/>
              <a:gdLst/>
              <a:ahLst/>
              <a:cxnLst/>
              <a:rect l="0" t="0" r="0" b="0"/>
              <a:pathLst>
                <a:path w="223243" h="275081">
                  <a:moveTo>
                    <a:pt x="0" y="51838"/>
                  </a:moveTo>
                  <a:lnTo>
                    <a:pt x="0" y="27900"/>
                  </a:lnTo>
                  <a:lnTo>
                    <a:pt x="5292" y="23670"/>
                  </a:lnTo>
                  <a:lnTo>
                    <a:pt x="41982" y="4132"/>
                  </a:lnTo>
                  <a:lnTo>
                    <a:pt x="64364" y="0"/>
                  </a:lnTo>
                  <a:lnTo>
                    <a:pt x="89847" y="3516"/>
                  </a:lnTo>
                  <a:lnTo>
                    <a:pt x="130495" y="19296"/>
                  </a:lnTo>
                  <a:lnTo>
                    <a:pt x="140019" y="27784"/>
                  </a:lnTo>
                  <a:lnTo>
                    <a:pt x="156389" y="49038"/>
                  </a:lnTo>
                  <a:lnTo>
                    <a:pt x="158804" y="59193"/>
                  </a:lnTo>
                  <a:lnTo>
                    <a:pt x="157230" y="67675"/>
                  </a:lnTo>
                  <a:lnTo>
                    <a:pt x="152232" y="75744"/>
                  </a:lnTo>
                  <a:lnTo>
                    <a:pt x="138261" y="90451"/>
                  </a:lnTo>
                  <a:lnTo>
                    <a:pt x="98131" y="114167"/>
                  </a:lnTo>
                  <a:lnTo>
                    <a:pt x="86278" y="119227"/>
                  </a:lnTo>
                  <a:lnTo>
                    <a:pt x="45693" y="131790"/>
                  </a:lnTo>
                  <a:lnTo>
                    <a:pt x="49699" y="136823"/>
                  </a:lnTo>
                  <a:lnTo>
                    <a:pt x="54500" y="139219"/>
                  </a:lnTo>
                  <a:lnTo>
                    <a:pt x="93650" y="156292"/>
                  </a:lnTo>
                  <a:lnTo>
                    <a:pt x="136128" y="174894"/>
                  </a:lnTo>
                  <a:lnTo>
                    <a:pt x="179776" y="213941"/>
                  </a:lnTo>
                  <a:lnTo>
                    <a:pt x="189969" y="228743"/>
                  </a:lnTo>
                  <a:lnTo>
                    <a:pt x="205436" y="262101"/>
                  </a:lnTo>
                  <a:lnTo>
                    <a:pt x="207402" y="263450"/>
                  </a:lnTo>
                  <a:lnTo>
                    <a:pt x="209706" y="264351"/>
                  </a:lnTo>
                  <a:lnTo>
                    <a:pt x="211242" y="265943"/>
                  </a:lnTo>
                  <a:lnTo>
                    <a:pt x="213908" y="273681"/>
                  </a:lnTo>
                  <a:lnTo>
                    <a:pt x="216778" y="274459"/>
                  </a:lnTo>
                  <a:lnTo>
                    <a:pt x="223242" y="2750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1" name="SMARTInkShape-370"/>
            <p:cNvSpPr/>
            <p:nvPr/>
          </p:nvSpPr>
          <p:spPr>
            <a:xfrm>
              <a:off x="4618534" y="4241743"/>
              <a:ext cx="149920" cy="115780"/>
            </a:xfrm>
            <a:custGeom>
              <a:avLst/>
              <a:gdLst/>
              <a:ahLst/>
              <a:cxnLst/>
              <a:rect l="0" t="0" r="0" b="0"/>
              <a:pathLst>
                <a:path w="149920" h="115780">
                  <a:moveTo>
                    <a:pt x="114200" y="17718"/>
                  </a:moveTo>
                  <a:lnTo>
                    <a:pt x="97950" y="1467"/>
                  </a:lnTo>
                  <a:lnTo>
                    <a:pt x="71625" y="0"/>
                  </a:lnTo>
                  <a:lnTo>
                    <a:pt x="54401" y="4640"/>
                  </a:lnTo>
                  <a:lnTo>
                    <a:pt x="26615" y="20853"/>
                  </a:lnTo>
                  <a:lnTo>
                    <a:pt x="18057" y="29364"/>
                  </a:lnTo>
                  <a:lnTo>
                    <a:pt x="2357" y="50634"/>
                  </a:lnTo>
                  <a:lnTo>
                    <a:pt x="0" y="60790"/>
                  </a:lnTo>
                  <a:lnTo>
                    <a:pt x="1598" y="69272"/>
                  </a:lnTo>
                  <a:lnTo>
                    <a:pt x="4624" y="77342"/>
                  </a:lnTo>
                  <a:lnTo>
                    <a:pt x="5969" y="87543"/>
                  </a:lnTo>
                  <a:lnTo>
                    <a:pt x="8311" y="92049"/>
                  </a:lnTo>
                  <a:lnTo>
                    <a:pt x="27067" y="109588"/>
                  </a:lnTo>
                  <a:lnTo>
                    <a:pt x="36118" y="113119"/>
                  </a:lnTo>
                  <a:lnTo>
                    <a:pt x="67950" y="115779"/>
                  </a:lnTo>
                  <a:lnTo>
                    <a:pt x="76446" y="113225"/>
                  </a:lnTo>
                  <a:lnTo>
                    <a:pt x="80101" y="111155"/>
                  </a:lnTo>
                  <a:lnTo>
                    <a:pt x="82538" y="108783"/>
                  </a:lnTo>
                  <a:lnTo>
                    <a:pt x="99649" y="73703"/>
                  </a:lnTo>
                  <a:lnTo>
                    <a:pt x="104160" y="50347"/>
                  </a:lnTo>
                  <a:lnTo>
                    <a:pt x="106165" y="21860"/>
                  </a:lnTo>
                  <a:lnTo>
                    <a:pt x="113364" y="9074"/>
                  </a:lnTo>
                  <a:lnTo>
                    <a:pt x="114167" y="276"/>
                  </a:lnTo>
                  <a:lnTo>
                    <a:pt x="115192" y="38770"/>
                  </a:lnTo>
                  <a:lnTo>
                    <a:pt x="121268" y="55537"/>
                  </a:lnTo>
                  <a:lnTo>
                    <a:pt x="123294" y="65284"/>
                  </a:lnTo>
                  <a:lnTo>
                    <a:pt x="130034" y="79626"/>
                  </a:lnTo>
                  <a:lnTo>
                    <a:pt x="130709" y="82803"/>
                  </a:lnTo>
                  <a:lnTo>
                    <a:pt x="136751" y="88978"/>
                  </a:lnTo>
                  <a:lnTo>
                    <a:pt x="149919" y="980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2" name="SMARTInkShape-371"/>
            <p:cNvSpPr/>
            <p:nvPr/>
          </p:nvSpPr>
          <p:spPr>
            <a:xfrm>
              <a:off x="4839890" y="4277320"/>
              <a:ext cx="8931" cy="62509"/>
            </a:xfrm>
            <a:custGeom>
              <a:avLst/>
              <a:gdLst/>
              <a:ahLst/>
              <a:cxnLst/>
              <a:rect l="0" t="0" r="0" b="0"/>
              <a:pathLst>
                <a:path w="8931" h="62509">
                  <a:moveTo>
                    <a:pt x="0" y="0"/>
                  </a:moveTo>
                  <a:lnTo>
                    <a:pt x="0" y="20991"/>
                  </a:lnTo>
                  <a:lnTo>
                    <a:pt x="8930"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3" name="SMARTInkShape-372"/>
            <p:cNvSpPr/>
            <p:nvPr/>
          </p:nvSpPr>
          <p:spPr>
            <a:xfrm>
              <a:off x="4839890" y="4161234"/>
              <a:ext cx="8931" cy="1"/>
            </a:xfrm>
            <a:custGeom>
              <a:avLst/>
              <a:gdLst/>
              <a:ahLst/>
              <a:cxnLst/>
              <a:rect l="0" t="0" r="0" b="0"/>
              <a:pathLst>
                <a:path w="8931" h="1">
                  <a:moveTo>
                    <a:pt x="8930"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4" name="SMARTInkShape-373"/>
            <p:cNvSpPr/>
            <p:nvPr/>
          </p:nvSpPr>
          <p:spPr>
            <a:xfrm>
              <a:off x="4911328" y="4063007"/>
              <a:ext cx="35720" cy="258962"/>
            </a:xfrm>
            <a:custGeom>
              <a:avLst/>
              <a:gdLst/>
              <a:ahLst/>
              <a:cxnLst/>
              <a:rect l="0" t="0" r="0" b="0"/>
              <a:pathLst>
                <a:path w="35720" h="258962">
                  <a:moveTo>
                    <a:pt x="0" y="0"/>
                  </a:moveTo>
                  <a:lnTo>
                    <a:pt x="0" y="39320"/>
                  </a:lnTo>
                  <a:lnTo>
                    <a:pt x="992" y="81599"/>
                  </a:lnTo>
                  <a:lnTo>
                    <a:pt x="7688" y="125178"/>
                  </a:lnTo>
                  <a:lnTo>
                    <a:pt x="15834" y="167040"/>
                  </a:lnTo>
                  <a:lnTo>
                    <a:pt x="23729" y="205221"/>
                  </a:lnTo>
                  <a:lnTo>
                    <a:pt x="27513" y="236674"/>
                  </a:lnTo>
                  <a:lnTo>
                    <a:pt x="35719"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5" name="SMARTInkShape-374"/>
            <p:cNvSpPr/>
            <p:nvPr/>
          </p:nvSpPr>
          <p:spPr>
            <a:xfrm>
              <a:off x="4991695" y="4188023"/>
              <a:ext cx="183635" cy="133533"/>
            </a:xfrm>
            <a:custGeom>
              <a:avLst/>
              <a:gdLst/>
              <a:ahLst/>
              <a:cxnLst/>
              <a:rect l="0" t="0" r="0" b="0"/>
              <a:pathLst>
                <a:path w="183635" h="133533">
                  <a:moveTo>
                    <a:pt x="0" y="17859"/>
                  </a:moveTo>
                  <a:lnTo>
                    <a:pt x="0" y="30289"/>
                  </a:lnTo>
                  <a:lnTo>
                    <a:pt x="992" y="32099"/>
                  </a:lnTo>
                  <a:lnTo>
                    <a:pt x="2645" y="33305"/>
                  </a:lnTo>
                  <a:lnTo>
                    <a:pt x="4740" y="34110"/>
                  </a:lnTo>
                  <a:lnTo>
                    <a:pt x="6136" y="35638"/>
                  </a:lnTo>
                  <a:lnTo>
                    <a:pt x="7688" y="39982"/>
                  </a:lnTo>
                  <a:lnTo>
                    <a:pt x="9676" y="56993"/>
                  </a:lnTo>
                  <a:lnTo>
                    <a:pt x="14994" y="68701"/>
                  </a:lnTo>
                  <a:lnTo>
                    <a:pt x="18600" y="94357"/>
                  </a:lnTo>
                  <a:lnTo>
                    <a:pt x="24878" y="106980"/>
                  </a:lnTo>
                  <a:lnTo>
                    <a:pt x="25515" y="110015"/>
                  </a:lnTo>
                  <a:lnTo>
                    <a:pt x="34817" y="124826"/>
                  </a:lnTo>
                  <a:lnTo>
                    <a:pt x="35600" y="132549"/>
                  </a:lnTo>
                  <a:lnTo>
                    <a:pt x="35683" y="128791"/>
                  </a:lnTo>
                  <a:lnTo>
                    <a:pt x="36688" y="127533"/>
                  </a:lnTo>
                  <a:lnTo>
                    <a:pt x="40449" y="126134"/>
                  </a:lnTo>
                  <a:lnTo>
                    <a:pt x="41849" y="124770"/>
                  </a:lnTo>
                  <a:lnTo>
                    <a:pt x="46742" y="115450"/>
                  </a:lnTo>
                  <a:lnTo>
                    <a:pt x="50540" y="109850"/>
                  </a:lnTo>
                  <a:lnTo>
                    <a:pt x="53670" y="101120"/>
                  </a:lnTo>
                  <a:lnTo>
                    <a:pt x="59448" y="91256"/>
                  </a:lnTo>
                  <a:lnTo>
                    <a:pt x="62105" y="74440"/>
                  </a:lnTo>
                  <a:lnTo>
                    <a:pt x="69522" y="62120"/>
                  </a:lnTo>
                  <a:lnTo>
                    <a:pt x="70160" y="59272"/>
                  </a:lnTo>
                  <a:lnTo>
                    <a:pt x="71579" y="57374"/>
                  </a:lnTo>
                  <a:lnTo>
                    <a:pt x="73516" y="56109"/>
                  </a:lnTo>
                  <a:lnTo>
                    <a:pt x="79966" y="53727"/>
                  </a:lnTo>
                  <a:lnTo>
                    <a:pt x="96607" y="69833"/>
                  </a:lnTo>
                  <a:lnTo>
                    <a:pt x="110513" y="91414"/>
                  </a:lnTo>
                  <a:lnTo>
                    <a:pt x="148590" y="121033"/>
                  </a:lnTo>
                  <a:lnTo>
                    <a:pt x="160688" y="126875"/>
                  </a:lnTo>
                  <a:lnTo>
                    <a:pt x="166667" y="130803"/>
                  </a:lnTo>
                  <a:lnTo>
                    <a:pt x="176827" y="133532"/>
                  </a:lnTo>
                  <a:lnTo>
                    <a:pt x="177416" y="132678"/>
                  </a:lnTo>
                  <a:lnTo>
                    <a:pt x="179237" y="126735"/>
                  </a:lnTo>
                  <a:lnTo>
                    <a:pt x="183179" y="121481"/>
                  </a:lnTo>
                  <a:lnTo>
                    <a:pt x="183634" y="118690"/>
                  </a:lnTo>
                  <a:lnTo>
                    <a:pt x="182947" y="115838"/>
                  </a:lnTo>
                  <a:lnTo>
                    <a:pt x="180528" y="110023"/>
                  </a:lnTo>
                  <a:lnTo>
                    <a:pt x="172507" y="69102"/>
                  </a:lnTo>
                  <a:lnTo>
                    <a:pt x="169714" y="27403"/>
                  </a:lnTo>
                  <a:lnTo>
                    <a:pt x="169697" y="24222"/>
                  </a:lnTo>
                  <a:lnTo>
                    <a:pt x="17859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6" name="SMARTInkShape-375"/>
            <p:cNvSpPr/>
            <p:nvPr/>
          </p:nvSpPr>
          <p:spPr>
            <a:xfrm>
              <a:off x="5268782" y="4179093"/>
              <a:ext cx="115821" cy="151806"/>
            </a:xfrm>
            <a:custGeom>
              <a:avLst/>
              <a:gdLst/>
              <a:ahLst/>
              <a:cxnLst/>
              <a:rect l="0" t="0" r="0" b="0"/>
              <a:pathLst>
                <a:path w="115821" h="151806">
                  <a:moveTo>
                    <a:pt x="62241" y="0"/>
                  </a:moveTo>
                  <a:lnTo>
                    <a:pt x="62241" y="7689"/>
                  </a:lnTo>
                  <a:lnTo>
                    <a:pt x="61249" y="8103"/>
                  </a:lnTo>
                  <a:lnTo>
                    <a:pt x="49883" y="11412"/>
                  </a:lnTo>
                  <a:lnTo>
                    <a:pt x="37082" y="18595"/>
                  </a:lnTo>
                  <a:lnTo>
                    <a:pt x="9971" y="43479"/>
                  </a:lnTo>
                  <a:lnTo>
                    <a:pt x="4283" y="51736"/>
                  </a:lnTo>
                  <a:lnTo>
                    <a:pt x="1756" y="59705"/>
                  </a:lnTo>
                  <a:lnTo>
                    <a:pt x="0" y="81995"/>
                  </a:lnTo>
                  <a:lnTo>
                    <a:pt x="4552" y="96615"/>
                  </a:lnTo>
                  <a:lnTo>
                    <a:pt x="12186" y="108774"/>
                  </a:lnTo>
                  <a:lnTo>
                    <a:pt x="25471" y="118661"/>
                  </a:lnTo>
                  <a:lnTo>
                    <a:pt x="37235" y="123133"/>
                  </a:lnTo>
                  <a:lnTo>
                    <a:pt x="56183" y="124851"/>
                  </a:lnTo>
                  <a:lnTo>
                    <a:pt x="62195" y="122297"/>
                  </a:lnTo>
                  <a:lnTo>
                    <a:pt x="65187" y="120227"/>
                  </a:lnTo>
                  <a:lnTo>
                    <a:pt x="68511" y="115281"/>
                  </a:lnTo>
                  <a:lnTo>
                    <a:pt x="69989" y="108783"/>
                  </a:lnTo>
                  <a:lnTo>
                    <a:pt x="71015" y="82774"/>
                  </a:lnTo>
                  <a:lnTo>
                    <a:pt x="62067" y="48768"/>
                  </a:lnTo>
                  <a:lnTo>
                    <a:pt x="55335" y="35945"/>
                  </a:lnTo>
                  <a:lnTo>
                    <a:pt x="53430" y="27325"/>
                  </a:lnTo>
                  <a:lnTo>
                    <a:pt x="58087" y="26948"/>
                  </a:lnTo>
                  <a:lnTo>
                    <a:pt x="59471" y="27888"/>
                  </a:lnTo>
                  <a:lnTo>
                    <a:pt x="60395" y="29506"/>
                  </a:lnTo>
                  <a:lnTo>
                    <a:pt x="61010" y="31577"/>
                  </a:lnTo>
                  <a:lnTo>
                    <a:pt x="69147" y="44888"/>
                  </a:lnTo>
                  <a:lnTo>
                    <a:pt x="80707" y="72243"/>
                  </a:lnTo>
                  <a:lnTo>
                    <a:pt x="85332" y="83702"/>
                  </a:lnTo>
                  <a:lnTo>
                    <a:pt x="89698" y="111965"/>
                  </a:lnTo>
                  <a:lnTo>
                    <a:pt x="98680" y="124790"/>
                  </a:lnTo>
                  <a:lnTo>
                    <a:pt x="111945" y="139869"/>
                  </a:lnTo>
                  <a:lnTo>
                    <a:pt x="115820"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7" name="SMARTInkShape-376"/>
            <p:cNvSpPr/>
            <p:nvPr/>
          </p:nvSpPr>
          <p:spPr>
            <a:xfrm>
              <a:off x="5420320" y="4232671"/>
              <a:ext cx="80369" cy="71439"/>
            </a:xfrm>
            <a:custGeom>
              <a:avLst/>
              <a:gdLst/>
              <a:ahLst/>
              <a:cxnLst/>
              <a:rect l="0" t="0" r="0" b="0"/>
              <a:pathLst>
                <a:path w="80369" h="71439">
                  <a:moveTo>
                    <a:pt x="0" y="0"/>
                  </a:moveTo>
                  <a:lnTo>
                    <a:pt x="0" y="21250"/>
                  </a:lnTo>
                  <a:lnTo>
                    <a:pt x="2645" y="26973"/>
                  </a:lnTo>
                  <a:lnTo>
                    <a:pt x="29811" y="56558"/>
                  </a:lnTo>
                  <a:lnTo>
                    <a:pt x="38385" y="59864"/>
                  </a:lnTo>
                  <a:lnTo>
                    <a:pt x="47818" y="62325"/>
                  </a:lnTo>
                  <a:lnTo>
                    <a:pt x="61958" y="69344"/>
                  </a:lnTo>
                  <a:lnTo>
                    <a:pt x="80368"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8" name="SMARTInkShape-377"/>
            <p:cNvSpPr/>
            <p:nvPr/>
          </p:nvSpPr>
          <p:spPr>
            <a:xfrm>
              <a:off x="5466732" y="4179093"/>
              <a:ext cx="87535" cy="330400"/>
            </a:xfrm>
            <a:custGeom>
              <a:avLst/>
              <a:gdLst/>
              <a:ahLst/>
              <a:cxnLst/>
              <a:rect l="0" t="0" r="0" b="0"/>
              <a:pathLst>
                <a:path w="87535" h="330400">
                  <a:moveTo>
                    <a:pt x="87534" y="0"/>
                  </a:moveTo>
                  <a:lnTo>
                    <a:pt x="87534" y="4741"/>
                  </a:lnTo>
                  <a:lnTo>
                    <a:pt x="76510" y="47596"/>
                  </a:lnTo>
                  <a:lnTo>
                    <a:pt x="69582" y="89686"/>
                  </a:lnTo>
                  <a:lnTo>
                    <a:pt x="57363" y="133997"/>
                  </a:lnTo>
                  <a:lnTo>
                    <a:pt x="42831" y="178601"/>
                  </a:lnTo>
                  <a:lnTo>
                    <a:pt x="27995" y="223243"/>
                  </a:lnTo>
                  <a:lnTo>
                    <a:pt x="13118" y="267891"/>
                  </a:lnTo>
                  <a:lnTo>
                    <a:pt x="0" y="309041"/>
                  </a:lnTo>
                  <a:lnTo>
                    <a:pt x="1666" y="318591"/>
                  </a:lnTo>
                  <a:lnTo>
                    <a:pt x="7166" y="3303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83" name="SMARTInkShape-Group37"/>
          <p:cNvGrpSpPr/>
          <p:nvPr/>
        </p:nvGrpSpPr>
        <p:grpSpPr>
          <a:xfrm>
            <a:off x="5786805" y="4027289"/>
            <a:ext cx="638413" cy="267891"/>
            <a:chOff x="5786805" y="4027289"/>
            <a:chExt cx="638413" cy="267891"/>
          </a:xfrm>
        </p:grpSpPr>
        <p:sp>
          <p:nvSpPr>
            <p:cNvPr id="80" name="SMARTInkShape-378"/>
            <p:cNvSpPr/>
            <p:nvPr/>
          </p:nvSpPr>
          <p:spPr>
            <a:xfrm>
              <a:off x="5786805" y="4143375"/>
              <a:ext cx="178227" cy="26790"/>
            </a:xfrm>
            <a:custGeom>
              <a:avLst/>
              <a:gdLst/>
              <a:ahLst/>
              <a:cxnLst/>
              <a:rect l="0" t="0" r="0" b="0"/>
              <a:pathLst>
                <a:path w="178227" h="26790">
                  <a:moveTo>
                    <a:pt x="8562" y="26789"/>
                  </a:moveTo>
                  <a:lnTo>
                    <a:pt x="0" y="26789"/>
                  </a:lnTo>
                  <a:lnTo>
                    <a:pt x="44345" y="26789"/>
                  </a:lnTo>
                  <a:lnTo>
                    <a:pt x="47300" y="26789"/>
                  </a:lnTo>
                  <a:lnTo>
                    <a:pt x="53229" y="24143"/>
                  </a:lnTo>
                  <a:lnTo>
                    <a:pt x="59172" y="20652"/>
                  </a:lnTo>
                  <a:lnTo>
                    <a:pt x="69088" y="18687"/>
                  </a:lnTo>
                  <a:lnTo>
                    <a:pt x="83161" y="17113"/>
                  </a:lnTo>
                  <a:lnTo>
                    <a:pt x="95047" y="11795"/>
                  </a:lnTo>
                  <a:lnTo>
                    <a:pt x="136472" y="9004"/>
                  </a:lnTo>
                  <a:lnTo>
                    <a:pt x="144124" y="8963"/>
                  </a:lnTo>
                  <a:lnTo>
                    <a:pt x="150833" y="6298"/>
                  </a:lnTo>
                  <a:lnTo>
                    <a:pt x="158483" y="1244"/>
                  </a:lnTo>
                  <a:lnTo>
                    <a:pt x="169832" y="164"/>
                  </a:lnTo>
                  <a:lnTo>
                    <a:pt x="17822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1" name="SMARTInkShape-379"/>
            <p:cNvSpPr/>
            <p:nvPr/>
          </p:nvSpPr>
          <p:spPr>
            <a:xfrm>
              <a:off x="6090048" y="4027289"/>
              <a:ext cx="169664" cy="267891"/>
            </a:xfrm>
            <a:custGeom>
              <a:avLst/>
              <a:gdLst/>
              <a:ahLst/>
              <a:cxnLst/>
              <a:rect l="0" t="0" r="0" b="0"/>
              <a:pathLst>
                <a:path w="169664" h="267891">
                  <a:moveTo>
                    <a:pt x="8928" y="0"/>
                  </a:moveTo>
                  <a:lnTo>
                    <a:pt x="8928" y="13302"/>
                  </a:lnTo>
                  <a:lnTo>
                    <a:pt x="6283" y="18480"/>
                  </a:lnTo>
                  <a:lnTo>
                    <a:pt x="2791" y="24088"/>
                  </a:lnTo>
                  <a:lnTo>
                    <a:pt x="550" y="35773"/>
                  </a:lnTo>
                  <a:lnTo>
                    <a:pt x="21" y="74764"/>
                  </a:lnTo>
                  <a:lnTo>
                    <a:pt x="0" y="116300"/>
                  </a:lnTo>
                  <a:lnTo>
                    <a:pt x="991" y="136103"/>
                  </a:lnTo>
                  <a:lnTo>
                    <a:pt x="13301" y="176826"/>
                  </a:lnTo>
                  <a:lnTo>
                    <a:pt x="26971" y="195828"/>
                  </a:lnTo>
                  <a:lnTo>
                    <a:pt x="51815" y="221467"/>
                  </a:lnTo>
                  <a:lnTo>
                    <a:pt x="62536" y="227456"/>
                  </a:lnTo>
                  <a:lnTo>
                    <a:pt x="66495" y="228036"/>
                  </a:lnTo>
                  <a:lnTo>
                    <a:pt x="83084" y="224069"/>
                  </a:lnTo>
                  <a:lnTo>
                    <a:pt x="89181" y="220964"/>
                  </a:lnTo>
                  <a:lnTo>
                    <a:pt x="110124" y="202273"/>
                  </a:lnTo>
                  <a:lnTo>
                    <a:pt x="133944" y="160496"/>
                  </a:lnTo>
                  <a:lnTo>
                    <a:pt x="138905" y="148722"/>
                  </a:lnTo>
                  <a:lnTo>
                    <a:pt x="149710" y="107150"/>
                  </a:lnTo>
                  <a:lnTo>
                    <a:pt x="151749" y="64602"/>
                  </a:lnTo>
                  <a:lnTo>
                    <a:pt x="151793" y="51015"/>
                  </a:lnTo>
                  <a:lnTo>
                    <a:pt x="149153" y="44832"/>
                  </a:lnTo>
                  <a:lnTo>
                    <a:pt x="145664" y="38777"/>
                  </a:lnTo>
                  <a:lnTo>
                    <a:pt x="143119" y="26980"/>
                  </a:lnTo>
                  <a:lnTo>
                    <a:pt x="142982" y="22574"/>
                  </a:lnTo>
                  <a:lnTo>
                    <a:pt x="141953" y="21994"/>
                  </a:lnTo>
                  <a:lnTo>
                    <a:pt x="140276" y="22601"/>
                  </a:lnTo>
                  <a:lnTo>
                    <a:pt x="135195" y="25962"/>
                  </a:lnTo>
                  <a:lnTo>
                    <a:pt x="134500" y="29067"/>
                  </a:lnTo>
                  <a:lnTo>
                    <a:pt x="133948" y="72239"/>
                  </a:lnTo>
                  <a:lnTo>
                    <a:pt x="133944" y="113156"/>
                  </a:lnTo>
                  <a:lnTo>
                    <a:pt x="141632" y="156520"/>
                  </a:lnTo>
                  <a:lnTo>
                    <a:pt x="142764" y="201056"/>
                  </a:lnTo>
                  <a:lnTo>
                    <a:pt x="150970" y="243007"/>
                  </a:lnTo>
                  <a:lnTo>
                    <a:pt x="151433" y="251208"/>
                  </a:lnTo>
                  <a:lnTo>
                    <a:pt x="154284" y="258161"/>
                  </a:lnTo>
                  <a:lnTo>
                    <a:pt x="159459" y="265969"/>
                  </a:lnTo>
                  <a:lnTo>
                    <a:pt x="162813" y="267036"/>
                  </a:lnTo>
                  <a:lnTo>
                    <a:pt x="169663" y="2678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2" name="SMARTInkShape-380"/>
            <p:cNvSpPr/>
            <p:nvPr/>
          </p:nvSpPr>
          <p:spPr>
            <a:xfrm>
              <a:off x="6295475" y="4107692"/>
              <a:ext cx="129743" cy="178559"/>
            </a:xfrm>
            <a:custGeom>
              <a:avLst/>
              <a:gdLst/>
              <a:ahLst/>
              <a:cxnLst/>
              <a:rect l="0" t="0" r="0" b="0"/>
              <a:pathLst>
                <a:path w="129743" h="178559">
                  <a:moveTo>
                    <a:pt x="116040" y="35683"/>
                  </a:moveTo>
                  <a:lnTo>
                    <a:pt x="99531" y="19174"/>
                  </a:lnTo>
                  <a:lnTo>
                    <a:pt x="98581" y="13483"/>
                  </a:lnTo>
                  <a:lnTo>
                    <a:pt x="97456" y="11953"/>
                  </a:lnTo>
                  <a:lnTo>
                    <a:pt x="81940" y="1325"/>
                  </a:lnTo>
                  <a:lnTo>
                    <a:pt x="76061" y="367"/>
                  </a:lnTo>
                  <a:lnTo>
                    <a:pt x="59373" y="0"/>
                  </a:lnTo>
                  <a:lnTo>
                    <a:pt x="45783" y="4715"/>
                  </a:lnTo>
                  <a:lnTo>
                    <a:pt x="27291" y="15411"/>
                  </a:lnTo>
                  <a:lnTo>
                    <a:pt x="24131" y="16215"/>
                  </a:lnTo>
                  <a:lnTo>
                    <a:pt x="17976" y="22400"/>
                  </a:lnTo>
                  <a:lnTo>
                    <a:pt x="11932" y="29779"/>
                  </a:lnTo>
                  <a:lnTo>
                    <a:pt x="3945" y="34926"/>
                  </a:lnTo>
                  <a:lnTo>
                    <a:pt x="1728" y="39646"/>
                  </a:lnTo>
                  <a:lnTo>
                    <a:pt x="0" y="65474"/>
                  </a:lnTo>
                  <a:lnTo>
                    <a:pt x="2621" y="71413"/>
                  </a:lnTo>
                  <a:lnTo>
                    <a:pt x="12388" y="83310"/>
                  </a:lnTo>
                  <a:lnTo>
                    <a:pt x="18048" y="86616"/>
                  </a:lnTo>
                  <a:lnTo>
                    <a:pt x="29767" y="88738"/>
                  </a:lnTo>
                  <a:lnTo>
                    <a:pt x="57688" y="90223"/>
                  </a:lnTo>
                  <a:lnTo>
                    <a:pt x="101023" y="104082"/>
                  </a:lnTo>
                  <a:lnTo>
                    <a:pt x="108705" y="105770"/>
                  </a:lnTo>
                  <a:lnTo>
                    <a:pt x="115426" y="111812"/>
                  </a:lnTo>
                  <a:lnTo>
                    <a:pt x="129152" y="133690"/>
                  </a:lnTo>
                  <a:lnTo>
                    <a:pt x="129742" y="137732"/>
                  </a:lnTo>
                  <a:lnTo>
                    <a:pt x="125794" y="154465"/>
                  </a:lnTo>
                  <a:lnTo>
                    <a:pt x="124527" y="156543"/>
                  </a:lnTo>
                  <a:lnTo>
                    <a:pt x="122691" y="157928"/>
                  </a:lnTo>
                  <a:lnTo>
                    <a:pt x="118004" y="160459"/>
                  </a:lnTo>
                  <a:lnTo>
                    <a:pt x="101069" y="174829"/>
                  </a:lnTo>
                  <a:lnTo>
                    <a:pt x="92201" y="177453"/>
                  </a:lnTo>
                  <a:lnTo>
                    <a:pt x="48571" y="178555"/>
                  </a:lnTo>
                  <a:lnTo>
                    <a:pt x="44603" y="17855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90" name="SMARTInkShape-Group38"/>
          <p:cNvGrpSpPr/>
          <p:nvPr/>
        </p:nvGrpSpPr>
        <p:grpSpPr>
          <a:xfrm>
            <a:off x="6531735" y="4027289"/>
            <a:ext cx="861967" cy="276821"/>
            <a:chOff x="6531735" y="4027289"/>
            <a:chExt cx="861967" cy="276821"/>
          </a:xfrm>
        </p:grpSpPr>
        <p:sp>
          <p:nvSpPr>
            <p:cNvPr id="84" name="SMARTInkShape-381"/>
            <p:cNvSpPr/>
            <p:nvPr/>
          </p:nvSpPr>
          <p:spPr>
            <a:xfrm>
              <a:off x="6531735" y="4054113"/>
              <a:ext cx="156068" cy="205306"/>
            </a:xfrm>
            <a:custGeom>
              <a:avLst/>
              <a:gdLst/>
              <a:ahLst/>
              <a:cxnLst/>
              <a:rect l="0" t="0" r="0" b="0"/>
              <a:pathLst>
                <a:path w="156068" h="205306">
                  <a:moveTo>
                    <a:pt x="94092" y="17824"/>
                  </a:moveTo>
                  <a:lnTo>
                    <a:pt x="94092" y="4522"/>
                  </a:lnTo>
                  <a:lnTo>
                    <a:pt x="93101" y="3003"/>
                  </a:lnTo>
                  <a:lnTo>
                    <a:pt x="91448" y="1990"/>
                  </a:lnTo>
                  <a:lnTo>
                    <a:pt x="84998" y="231"/>
                  </a:lnTo>
                  <a:lnTo>
                    <a:pt x="72843" y="0"/>
                  </a:lnTo>
                  <a:lnTo>
                    <a:pt x="59464" y="4716"/>
                  </a:lnTo>
                  <a:lnTo>
                    <a:pt x="41051" y="18058"/>
                  </a:lnTo>
                  <a:lnTo>
                    <a:pt x="10758" y="47594"/>
                  </a:lnTo>
                  <a:lnTo>
                    <a:pt x="7446" y="53545"/>
                  </a:lnTo>
                  <a:lnTo>
                    <a:pt x="6563" y="56521"/>
                  </a:lnTo>
                  <a:lnTo>
                    <a:pt x="4982" y="58505"/>
                  </a:lnTo>
                  <a:lnTo>
                    <a:pt x="579" y="60709"/>
                  </a:lnTo>
                  <a:lnTo>
                    <a:pt x="0" y="62289"/>
                  </a:lnTo>
                  <a:lnTo>
                    <a:pt x="607" y="64335"/>
                  </a:lnTo>
                  <a:lnTo>
                    <a:pt x="3968" y="70007"/>
                  </a:lnTo>
                  <a:lnTo>
                    <a:pt x="7074" y="70782"/>
                  </a:lnTo>
                  <a:lnTo>
                    <a:pt x="9292" y="70989"/>
                  </a:lnTo>
                  <a:lnTo>
                    <a:pt x="14401" y="73865"/>
                  </a:lnTo>
                  <a:lnTo>
                    <a:pt x="17152" y="76021"/>
                  </a:lnTo>
                  <a:lnTo>
                    <a:pt x="25501" y="78416"/>
                  </a:lnTo>
                  <a:lnTo>
                    <a:pt x="34834" y="80472"/>
                  </a:lnTo>
                  <a:lnTo>
                    <a:pt x="46659" y="86216"/>
                  </a:lnTo>
                  <a:lnTo>
                    <a:pt x="91241" y="96831"/>
                  </a:lnTo>
                  <a:lnTo>
                    <a:pt x="100431" y="100233"/>
                  </a:lnTo>
                  <a:lnTo>
                    <a:pt x="123701" y="114335"/>
                  </a:lnTo>
                  <a:lnTo>
                    <a:pt x="150525" y="145459"/>
                  </a:lnTo>
                  <a:lnTo>
                    <a:pt x="153900" y="154257"/>
                  </a:lnTo>
                  <a:lnTo>
                    <a:pt x="156067" y="171333"/>
                  </a:lnTo>
                  <a:lnTo>
                    <a:pt x="153717" y="177993"/>
                  </a:lnTo>
                  <a:lnTo>
                    <a:pt x="135347" y="199753"/>
                  </a:lnTo>
                  <a:lnTo>
                    <a:pt x="129626" y="202861"/>
                  </a:lnTo>
                  <a:lnTo>
                    <a:pt x="114904" y="205020"/>
                  </a:lnTo>
                  <a:lnTo>
                    <a:pt x="100043" y="205305"/>
                  </a:lnTo>
                  <a:lnTo>
                    <a:pt x="98060" y="204327"/>
                  </a:lnTo>
                  <a:lnTo>
                    <a:pt x="96737" y="202683"/>
                  </a:lnTo>
                  <a:lnTo>
                    <a:pt x="95857" y="200595"/>
                  </a:lnTo>
                  <a:lnTo>
                    <a:pt x="93284" y="199203"/>
                  </a:lnTo>
                  <a:lnTo>
                    <a:pt x="67661" y="196490"/>
                  </a:lnTo>
                  <a:lnTo>
                    <a:pt x="58374" y="1964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5" name="SMARTInkShape-382"/>
            <p:cNvSpPr/>
            <p:nvPr/>
          </p:nvSpPr>
          <p:spPr>
            <a:xfrm>
              <a:off x="6670476" y="4027289"/>
              <a:ext cx="26790" cy="196454"/>
            </a:xfrm>
            <a:custGeom>
              <a:avLst/>
              <a:gdLst/>
              <a:ahLst/>
              <a:cxnLst/>
              <a:rect l="0" t="0" r="0" b="0"/>
              <a:pathLst>
                <a:path w="26790" h="196454">
                  <a:moveTo>
                    <a:pt x="0" y="0"/>
                  </a:moveTo>
                  <a:lnTo>
                    <a:pt x="4741" y="4740"/>
                  </a:lnTo>
                  <a:lnTo>
                    <a:pt x="7068" y="9713"/>
                  </a:lnTo>
                  <a:lnTo>
                    <a:pt x="11413" y="33926"/>
                  </a:lnTo>
                  <a:lnTo>
                    <a:pt x="13562" y="37500"/>
                  </a:lnTo>
                  <a:lnTo>
                    <a:pt x="16586" y="52011"/>
                  </a:lnTo>
                  <a:lnTo>
                    <a:pt x="17785" y="93348"/>
                  </a:lnTo>
                  <a:lnTo>
                    <a:pt x="17852" y="136102"/>
                  </a:lnTo>
                  <a:lnTo>
                    <a:pt x="18851" y="166432"/>
                  </a:lnTo>
                  <a:lnTo>
                    <a:pt x="26789" y="196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6" name="SMARTInkShape-383"/>
            <p:cNvSpPr/>
            <p:nvPr/>
          </p:nvSpPr>
          <p:spPr>
            <a:xfrm>
              <a:off x="6725451" y="4098726"/>
              <a:ext cx="150409" cy="133821"/>
            </a:xfrm>
            <a:custGeom>
              <a:avLst/>
              <a:gdLst/>
              <a:ahLst/>
              <a:cxnLst/>
              <a:rect l="0" t="0" r="0" b="0"/>
              <a:pathLst>
                <a:path w="150409" h="133821">
                  <a:moveTo>
                    <a:pt x="105759" y="8930"/>
                  </a:moveTo>
                  <a:lnTo>
                    <a:pt x="105759" y="4189"/>
                  </a:lnTo>
                  <a:lnTo>
                    <a:pt x="104768" y="2793"/>
                  </a:lnTo>
                  <a:lnTo>
                    <a:pt x="103114" y="1863"/>
                  </a:lnTo>
                  <a:lnTo>
                    <a:pt x="96939" y="33"/>
                  </a:lnTo>
                  <a:lnTo>
                    <a:pt x="62201" y="0"/>
                  </a:lnTo>
                  <a:lnTo>
                    <a:pt x="53989" y="2646"/>
                  </a:lnTo>
                  <a:lnTo>
                    <a:pt x="34481" y="18092"/>
                  </a:lnTo>
                  <a:lnTo>
                    <a:pt x="19460" y="33765"/>
                  </a:lnTo>
                  <a:lnTo>
                    <a:pt x="11508" y="48811"/>
                  </a:lnTo>
                  <a:lnTo>
                    <a:pt x="0" y="90556"/>
                  </a:lnTo>
                  <a:lnTo>
                    <a:pt x="1870" y="100109"/>
                  </a:lnTo>
                  <a:lnTo>
                    <a:pt x="7779" y="120119"/>
                  </a:lnTo>
                  <a:lnTo>
                    <a:pt x="9681" y="121752"/>
                  </a:lnTo>
                  <a:lnTo>
                    <a:pt x="14441" y="124557"/>
                  </a:lnTo>
                  <a:lnTo>
                    <a:pt x="22699" y="130722"/>
                  </a:lnTo>
                  <a:lnTo>
                    <a:pt x="31429" y="132991"/>
                  </a:lnTo>
                  <a:lnTo>
                    <a:pt x="50980" y="133820"/>
                  </a:lnTo>
                  <a:lnTo>
                    <a:pt x="59254" y="131244"/>
                  </a:lnTo>
                  <a:lnTo>
                    <a:pt x="75749" y="118707"/>
                  </a:lnTo>
                  <a:lnTo>
                    <a:pt x="93831" y="100180"/>
                  </a:lnTo>
                  <a:lnTo>
                    <a:pt x="110719" y="74248"/>
                  </a:lnTo>
                  <a:lnTo>
                    <a:pt x="116551" y="55604"/>
                  </a:lnTo>
                  <a:lnTo>
                    <a:pt x="120478" y="48525"/>
                  </a:lnTo>
                  <a:lnTo>
                    <a:pt x="122998" y="35897"/>
                  </a:lnTo>
                  <a:lnTo>
                    <a:pt x="123619" y="17982"/>
                  </a:lnTo>
                  <a:lnTo>
                    <a:pt x="123619" y="60667"/>
                  </a:lnTo>
                  <a:lnTo>
                    <a:pt x="124611" y="68636"/>
                  </a:lnTo>
                  <a:lnTo>
                    <a:pt x="131720" y="94351"/>
                  </a:lnTo>
                  <a:lnTo>
                    <a:pt x="132181" y="100804"/>
                  </a:lnTo>
                  <a:lnTo>
                    <a:pt x="135032" y="106979"/>
                  </a:lnTo>
                  <a:lnTo>
                    <a:pt x="138613" y="113031"/>
                  </a:lnTo>
                  <a:lnTo>
                    <a:pt x="140204" y="119028"/>
                  </a:lnTo>
                  <a:lnTo>
                    <a:pt x="141621" y="121024"/>
                  </a:lnTo>
                  <a:lnTo>
                    <a:pt x="143558" y="122355"/>
                  </a:lnTo>
                  <a:lnTo>
                    <a:pt x="150408" y="1250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7" name="SMARTInkShape-384"/>
            <p:cNvSpPr/>
            <p:nvPr/>
          </p:nvSpPr>
          <p:spPr>
            <a:xfrm>
              <a:off x="6911577" y="4054078"/>
              <a:ext cx="125017" cy="196408"/>
            </a:xfrm>
            <a:custGeom>
              <a:avLst/>
              <a:gdLst/>
              <a:ahLst/>
              <a:cxnLst/>
              <a:rect l="0" t="0" r="0" b="0"/>
              <a:pathLst>
                <a:path w="125017" h="196408">
                  <a:moveTo>
                    <a:pt x="0" y="53578"/>
                  </a:moveTo>
                  <a:lnTo>
                    <a:pt x="0" y="58318"/>
                  </a:lnTo>
                  <a:lnTo>
                    <a:pt x="2647" y="63292"/>
                  </a:lnTo>
                  <a:lnTo>
                    <a:pt x="7689" y="69828"/>
                  </a:lnTo>
                  <a:lnTo>
                    <a:pt x="13562" y="88465"/>
                  </a:lnTo>
                  <a:lnTo>
                    <a:pt x="38739" y="131392"/>
                  </a:lnTo>
                  <a:lnTo>
                    <a:pt x="56560" y="161984"/>
                  </a:lnTo>
                  <a:lnTo>
                    <a:pt x="67471" y="175276"/>
                  </a:lnTo>
                  <a:lnTo>
                    <a:pt x="73301" y="187456"/>
                  </a:lnTo>
                  <a:lnTo>
                    <a:pt x="79954" y="195926"/>
                  </a:lnTo>
                  <a:lnTo>
                    <a:pt x="88020" y="196407"/>
                  </a:lnTo>
                  <a:lnTo>
                    <a:pt x="88446" y="195430"/>
                  </a:lnTo>
                  <a:lnTo>
                    <a:pt x="89288" y="154212"/>
                  </a:lnTo>
                  <a:lnTo>
                    <a:pt x="96985" y="111324"/>
                  </a:lnTo>
                  <a:lnTo>
                    <a:pt x="100710" y="80524"/>
                  </a:lnTo>
                  <a:lnTo>
                    <a:pt x="105247" y="62554"/>
                  </a:lnTo>
                  <a:lnTo>
                    <a:pt x="109237" y="44662"/>
                  </a:lnTo>
                  <a:lnTo>
                    <a:pt x="116703" y="29439"/>
                  </a:lnTo>
                  <a:lnTo>
                    <a:pt x="119474" y="25579"/>
                  </a:lnTo>
                  <a:lnTo>
                    <a:pt x="122553" y="15999"/>
                  </a:lnTo>
                  <a:lnTo>
                    <a:pt x="12501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8" name="SMARTInkShape-385"/>
            <p:cNvSpPr/>
            <p:nvPr/>
          </p:nvSpPr>
          <p:spPr>
            <a:xfrm>
              <a:off x="7108030" y="4082264"/>
              <a:ext cx="114692" cy="173057"/>
            </a:xfrm>
            <a:custGeom>
              <a:avLst/>
              <a:gdLst/>
              <a:ahLst/>
              <a:cxnLst/>
              <a:rect l="0" t="0" r="0" b="0"/>
              <a:pathLst>
                <a:path w="114692" h="173057">
                  <a:moveTo>
                    <a:pt x="0" y="105759"/>
                  </a:moveTo>
                  <a:lnTo>
                    <a:pt x="8563" y="114321"/>
                  </a:lnTo>
                  <a:lnTo>
                    <a:pt x="46427" y="114686"/>
                  </a:lnTo>
                  <a:lnTo>
                    <a:pt x="53045" y="112042"/>
                  </a:lnTo>
                  <a:lnTo>
                    <a:pt x="92272" y="75980"/>
                  </a:lnTo>
                  <a:lnTo>
                    <a:pt x="103188" y="57948"/>
                  </a:lnTo>
                  <a:lnTo>
                    <a:pt x="106973" y="47055"/>
                  </a:lnTo>
                  <a:lnTo>
                    <a:pt x="112946" y="37543"/>
                  </a:lnTo>
                  <a:lnTo>
                    <a:pt x="114691" y="31454"/>
                  </a:lnTo>
                  <a:lnTo>
                    <a:pt x="114164" y="28441"/>
                  </a:lnTo>
                  <a:lnTo>
                    <a:pt x="108836" y="16477"/>
                  </a:lnTo>
                  <a:lnTo>
                    <a:pt x="108276" y="13496"/>
                  </a:lnTo>
                  <a:lnTo>
                    <a:pt x="106911" y="11508"/>
                  </a:lnTo>
                  <a:lnTo>
                    <a:pt x="105009" y="10183"/>
                  </a:lnTo>
                  <a:lnTo>
                    <a:pt x="100249" y="7719"/>
                  </a:lnTo>
                  <a:lnTo>
                    <a:pt x="91991" y="1745"/>
                  </a:lnTo>
                  <a:lnTo>
                    <a:pt x="86196" y="0"/>
                  </a:lnTo>
                  <a:lnTo>
                    <a:pt x="83261" y="526"/>
                  </a:lnTo>
                  <a:lnTo>
                    <a:pt x="71422" y="5855"/>
                  </a:lnTo>
                  <a:lnTo>
                    <a:pt x="68451" y="6414"/>
                  </a:lnTo>
                  <a:lnTo>
                    <a:pt x="59529" y="11942"/>
                  </a:lnTo>
                  <a:lnTo>
                    <a:pt x="29766" y="56113"/>
                  </a:lnTo>
                  <a:lnTo>
                    <a:pt x="12899" y="90960"/>
                  </a:lnTo>
                  <a:lnTo>
                    <a:pt x="9085" y="130816"/>
                  </a:lnTo>
                  <a:lnTo>
                    <a:pt x="11646" y="139385"/>
                  </a:lnTo>
                  <a:lnTo>
                    <a:pt x="24171" y="156085"/>
                  </a:lnTo>
                  <a:lnTo>
                    <a:pt x="32850" y="164216"/>
                  </a:lnTo>
                  <a:lnTo>
                    <a:pt x="44670" y="170113"/>
                  </a:lnTo>
                  <a:lnTo>
                    <a:pt x="47639" y="172474"/>
                  </a:lnTo>
                  <a:lnTo>
                    <a:pt x="51604" y="173056"/>
                  </a:lnTo>
                  <a:lnTo>
                    <a:pt x="73174" y="169094"/>
                  </a:lnTo>
                  <a:lnTo>
                    <a:pt x="79817" y="165989"/>
                  </a:lnTo>
                  <a:lnTo>
                    <a:pt x="89297" y="1593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9" name="SMARTInkShape-386"/>
            <p:cNvSpPr/>
            <p:nvPr/>
          </p:nvSpPr>
          <p:spPr>
            <a:xfrm>
              <a:off x="7261230" y="4054078"/>
              <a:ext cx="132472" cy="250032"/>
            </a:xfrm>
            <a:custGeom>
              <a:avLst/>
              <a:gdLst/>
              <a:ahLst/>
              <a:cxnLst/>
              <a:rect l="0" t="0" r="0" b="0"/>
              <a:pathLst>
                <a:path w="132472" h="250032">
                  <a:moveTo>
                    <a:pt x="61113" y="0"/>
                  </a:moveTo>
                  <a:lnTo>
                    <a:pt x="53425" y="0"/>
                  </a:lnTo>
                  <a:lnTo>
                    <a:pt x="47811" y="4741"/>
                  </a:lnTo>
                  <a:lnTo>
                    <a:pt x="45279" y="9713"/>
                  </a:lnTo>
                  <a:lnTo>
                    <a:pt x="44604" y="12429"/>
                  </a:lnTo>
                  <a:lnTo>
                    <a:pt x="43162" y="14239"/>
                  </a:lnTo>
                  <a:lnTo>
                    <a:pt x="38914" y="16250"/>
                  </a:lnTo>
                  <a:lnTo>
                    <a:pt x="33718" y="22436"/>
                  </a:lnTo>
                  <a:lnTo>
                    <a:pt x="11480" y="56568"/>
                  </a:lnTo>
                  <a:lnTo>
                    <a:pt x="0" y="90917"/>
                  </a:lnTo>
                  <a:lnTo>
                    <a:pt x="528" y="94346"/>
                  </a:lnTo>
                  <a:lnTo>
                    <a:pt x="6416" y="105273"/>
                  </a:lnTo>
                  <a:lnTo>
                    <a:pt x="11945" y="111339"/>
                  </a:lnTo>
                  <a:lnTo>
                    <a:pt x="28837" y="121285"/>
                  </a:lnTo>
                  <a:lnTo>
                    <a:pt x="40525" y="123910"/>
                  </a:lnTo>
                  <a:lnTo>
                    <a:pt x="55123" y="125680"/>
                  </a:lnTo>
                  <a:lnTo>
                    <a:pt x="68158" y="131056"/>
                  </a:lnTo>
                  <a:lnTo>
                    <a:pt x="88006" y="134081"/>
                  </a:lnTo>
                  <a:lnTo>
                    <a:pt x="101052" y="140821"/>
                  </a:lnTo>
                  <a:lnTo>
                    <a:pt x="107968" y="146261"/>
                  </a:lnTo>
                  <a:lnTo>
                    <a:pt x="116995" y="149340"/>
                  </a:lnTo>
                  <a:lnTo>
                    <a:pt x="122181" y="150162"/>
                  </a:lnTo>
                  <a:lnTo>
                    <a:pt x="125637" y="151702"/>
                  </a:lnTo>
                  <a:lnTo>
                    <a:pt x="127942" y="153720"/>
                  </a:lnTo>
                  <a:lnTo>
                    <a:pt x="130503" y="158609"/>
                  </a:lnTo>
                  <a:lnTo>
                    <a:pt x="132281" y="172753"/>
                  </a:lnTo>
                  <a:lnTo>
                    <a:pt x="132471" y="186344"/>
                  </a:lnTo>
                  <a:lnTo>
                    <a:pt x="129869" y="194606"/>
                  </a:lnTo>
                  <a:lnTo>
                    <a:pt x="117315" y="211093"/>
                  </a:lnTo>
                  <a:lnTo>
                    <a:pt x="102738" y="226187"/>
                  </a:lnTo>
                  <a:lnTo>
                    <a:pt x="94166" y="229511"/>
                  </a:lnTo>
                  <a:lnTo>
                    <a:pt x="84733" y="231982"/>
                  </a:lnTo>
                  <a:lnTo>
                    <a:pt x="72853" y="237958"/>
                  </a:lnTo>
                  <a:lnTo>
                    <a:pt x="58197" y="241163"/>
                  </a:lnTo>
                  <a:lnTo>
                    <a:pt x="43254"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95" name="SMARTInkShape-Group39"/>
          <p:cNvGrpSpPr/>
          <p:nvPr/>
        </p:nvGrpSpPr>
        <p:grpSpPr>
          <a:xfrm>
            <a:off x="7608093" y="3826150"/>
            <a:ext cx="821532" cy="379730"/>
            <a:chOff x="7608093" y="3826150"/>
            <a:chExt cx="821532" cy="379730"/>
          </a:xfrm>
        </p:grpSpPr>
        <p:sp>
          <p:nvSpPr>
            <p:cNvPr id="91" name="SMARTInkShape-387"/>
            <p:cNvSpPr/>
            <p:nvPr/>
          </p:nvSpPr>
          <p:spPr>
            <a:xfrm>
              <a:off x="7608093" y="4009708"/>
              <a:ext cx="303610" cy="196172"/>
            </a:xfrm>
            <a:custGeom>
              <a:avLst/>
              <a:gdLst/>
              <a:ahLst/>
              <a:cxnLst/>
              <a:rect l="0" t="0" r="0" b="0"/>
              <a:pathLst>
                <a:path w="303610" h="196172">
                  <a:moveTo>
                    <a:pt x="0" y="26510"/>
                  </a:moveTo>
                  <a:lnTo>
                    <a:pt x="0" y="34199"/>
                  </a:lnTo>
                  <a:lnTo>
                    <a:pt x="6137" y="42324"/>
                  </a:lnTo>
                  <a:lnTo>
                    <a:pt x="9094" y="50599"/>
                  </a:lnTo>
                  <a:lnTo>
                    <a:pt x="14822" y="60327"/>
                  </a:lnTo>
                  <a:lnTo>
                    <a:pt x="18772" y="101857"/>
                  </a:lnTo>
                  <a:lnTo>
                    <a:pt x="25955" y="130589"/>
                  </a:lnTo>
                  <a:lnTo>
                    <a:pt x="27760" y="174237"/>
                  </a:lnTo>
                  <a:lnTo>
                    <a:pt x="33853" y="187027"/>
                  </a:lnTo>
                  <a:lnTo>
                    <a:pt x="35719" y="196171"/>
                  </a:lnTo>
                  <a:lnTo>
                    <a:pt x="35719" y="153934"/>
                  </a:lnTo>
                  <a:lnTo>
                    <a:pt x="36711" y="112798"/>
                  </a:lnTo>
                  <a:lnTo>
                    <a:pt x="49022" y="72893"/>
                  </a:lnTo>
                  <a:lnTo>
                    <a:pt x="54663" y="51070"/>
                  </a:lnTo>
                  <a:lnTo>
                    <a:pt x="73577" y="32954"/>
                  </a:lnTo>
                  <a:lnTo>
                    <a:pt x="79995" y="29374"/>
                  </a:lnTo>
                  <a:lnTo>
                    <a:pt x="96441" y="26678"/>
                  </a:lnTo>
                  <a:lnTo>
                    <a:pt x="105003" y="33673"/>
                  </a:lnTo>
                  <a:lnTo>
                    <a:pt x="122111" y="51421"/>
                  </a:lnTo>
                  <a:lnTo>
                    <a:pt x="147837" y="94894"/>
                  </a:lnTo>
                  <a:lnTo>
                    <a:pt x="159804" y="138519"/>
                  </a:lnTo>
                  <a:lnTo>
                    <a:pt x="160732" y="160298"/>
                  </a:lnTo>
                  <a:lnTo>
                    <a:pt x="165475" y="160409"/>
                  </a:lnTo>
                  <a:lnTo>
                    <a:pt x="166871" y="159432"/>
                  </a:lnTo>
                  <a:lnTo>
                    <a:pt x="167802" y="157789"/>
                  </a:lnTo>
                  <a:lnTo>
                    <a:pt x="169297" y="148023"/>
                  </a:lnTo>
                  <a:lnTo>
                    <a:pt x="170585" y="129410"/>
                  </a:lnTo>
                  <a:lnTo>
                    <a:pt x="180684" y="86298"/>
                  </a:lnTo>
                  <a:lnTo>
                    <a:pt x="186468" y="70942"/>
                  </a:lnTo>
                  <a:lnTo>
                    <a:pt x="213816" y="29318"/>
                  </a:lnTo>
                  <a:lnTo>
                    <a:pt x="235267" y="6853"/>
                  </a:lnTo>
                  <a:lnTo>
                    <a:pt x="242808" y="2891"/>
                  </a:lnTo>
                  <a:lnTo>
                    <a:pt x="255734" y="348"/>
                  </a:lnTo>
                  <a:lnTo>
                    <a:pt x="261827" y="0"/>
                  </a:lnTo>
                  <a:lnTo>
                    <a:pt x="264840" y="1892"/>
                  </a:lnTo>
                  <a:lnTo>
                    <a:pt x="270835" y="9285"/>
                  </a:lnTo>
                  <a:lnTo>
                    <a:pt x="274160" y="16540"/>
                  </a:lnTo>
                  <a:lnTo>
                    <a:pt x="284353" y="58473"/>
                  </a:lnTo>
                  <a:lnTo>
                    <a:pt x="288212" y="95984"/>
                  </a:lnTo>
                  <a:lnTo>
                    <a:pt x="293402" y="121372"/>
                  </a:lnTo>
                  <a:lnTo>
                    <a:pt x="297158" y="151475"/>
                  </a:lnTo>
                  <a:lnTo>
                    <a:pt x="302760" y="168020"/>
                  </a:lnTo>
                  <a:lnTo>
                    <a:pt x="303609" y="1783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2" name="SMARTInkShape-388"/>
            <p:cNvSpPr/>
            <p:nvPr/>
          </p:nvSpPr>
          <p:spPr>
            <a:xfrm>
              <a:off x="7965323" y="4002306"/>
              <a:ext cx="124974" cy="123210"/>
            </a:xfrm>
            <a:custGeom>
              <a:avLst/>
              <a:gdLst/>
              <a:ahLst/>
              <a:cxnLst/>
              <a:rect l="0" t="0" r="0" b="0"/>
              <a:pathLst>
                <a:path w="124974" h="123210">
                  <a:moveTo>
                    <a:pt x="62465" y="24983"/>
                  </a:moveTo>
                  <a:lnTo>
                    <a:pt x="45956" y="24983"/>
                  </a:lnTo>
                  <a:lnTo>
                    <a:pt x="37744" y="31120"/>
                  </a:lnTo>
                  <a:lnTo>
                    <a:pt x="29454" y="34077"/>
                  </a:lnTo>
                  <a:lnTo>
                    <a:pt x="23650" y="38285"/>
                  </a:lnTo>
                  <a:lnTo>
                    <a:pt x="20409" y="43463"/>
                  </a:lnTo>
                  <a:lnTo>
                    <a:pt x="17977" y="49071"/>
                  </a:lnTo>
                  <a:lnTo>
                    <a:pt x="3680" y="67671"/>
                  </a:lnTo>
                  <a:lnTo>
                    <a:pt x="285" y="92619"/>
                  </a:lnTo>
                  <a:lnTo>
                    <a:pt x="0" y="108218"/>
                  </a:lnTo>
                  <a:lnTo>
                    <a:pt x="2622" y="114231"/>
                  </a:lnTo>
                  <a:lnTo>
                    <a:pt x="7650" y="121436"/>
                  </a:lnTo>
                  <a:lnTo>
                    <a:pt x="10983" y="122421"/>
                  </a:lnTo>
                  <a:lnTo>
                    <a:pt x="21207" y="123054"/>
                  </a:lnTo>
                  <a:lnTo>
                    <a:pt x="26930" y="120494"/>
                  </a:lnTo>
                  <a:lnTo>
                    <a:pt x="56515" y="93397"/>
                  </a:lnTo>
                  <a:lnTo>
                    <a:pt x="67426" y="75391"/>
                  </a:lnTo>
                  <a:lnTo>
                    <a:pt x="78929" y="36475"/>
                  </a:lnTo>
                  <a:lnTo>
                    <a:pt x="81042" y="20124"/>
                  </a:lnTo>
                  <a:lnTo>
                    <a:pt x="87338" y="7340"/>
                  </a:lnTo>
                  <a:lnTo>
                    <a:pt x="88876" y="0"/>
                  </a:lnTo>
                  <a:lnTo>
                    <a:pt x="89002" y="390"/>
                  </a:lnTo>
                  <a:lnTo>
                    <a:pt x="89221" y="10781"/>
                  </a:lnTo>
                  <a:lnTo>
                    <a:pt x="90224" y="12539"/>
                  </a:lnTo>
                  <a:lnTo>
                    <a:pt x="91887" y="13710"/>
                  </a:lnTo>
                  <a:lnTo>
                    <a:pt x="93986" y="14491"/>
                  </a:lnTo>
                  <a:lnTo>
                    <a:pt x="95385" y="16996"/>
                  </a:lnTo>
                  <a:lnTo>
                    <a:pt x="97939" y="45432"/>
                  </a:lnTo>
                  <a:lnTo>
                    <a:pt x="99105" y="57721"/>
                  </a:lnTo>
                  <a:lnTo>
                    <a:pt x="115961" y="101275"/>
                  </a:lnTo>
                  <a:lnTo>
                    <a:pt x="122900" y="114063"/>
                  </a:lnTo>
                  <a:lnTo>
                    <a:pt x="124973" y="1232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3" name="SMARTInkShape-389"/>
            <p:cNvSpPr/>
            <p:nvPr/>
          </p:nvSpPr>
          <p:spPr>
            <a:xfrm>
              <a:off x="8145271" y="3826150"/>
              <a:ext cx="123620" cy="299285"/>
            </a:xfrm>
            <a:custGeom>
              <a:avLst/>
              <a:gdLst/>
              <a:ahLst/>
              <a:cxnLst/>
              <a:rect l="0" t="0" r="0" b="0"/>
              <a:pathLst>
                <a:path w="123620" h="299285">
                  <a:moveTo>
                    <a:pt x="78970" y="156490"/>
                  </a:moveTo>
                  <a:lnTo>
                    <a:pt x="49082" y="156490"/>
                  </a:lnTo>
                  <a:lnTo>
                    <a:pt x="43197" y="159136"/>
                  </a:lnTo>
                  <a:lnTo>
                    <a:pt x="31335" y="168919"/>
                  </a:lnTo>
                  <a:lnTo>
                    <a:pt x="13486" y="193990"/>
                  </a:lnTo>
                  <a:lnTo>
                    <a:pt x="10179" y="203253"/>
                  </a:lnTo>
                  <a:lnTo>
                    <a:pt x="0" y="245882"/>
                  </a:lnTo>
                  <a:lnTo>
                    <a:pt x="1870" y="256082"/>
                  </a:lnTo>
                  <a:lnTo>
                    <a:pt x="8501" y="270335"/>
                  </a:lnTo>
                  <a:lnTo>
                    <a:pt x="11155" y="274059"/>
                  </a:lnTo>
                  <a:lnTo>
                    <a:pt x="14105" y="283488"/>
                  </a:lnTo>
                  <a:lnTo>
                    <a:pt x="14891" y="288781"/>
                  </a:lnTo>
                  <a:lnTo>
                    <a:pt x="16407" y="292309"/>
                  </a:lnTo>
                  <a:lnTo>
                    <a:pt x="18410" y="294661"/>
                  </a:lnTo>
                  <a:lnTo>
                    <a:pt x="23281" y="297275"/>
                  </a:lnTo>
                  <a:lnTo>
                    <a:pt x="40351" y="299182"/>
                  </a:lnTo>
                  <a:lnTo>
                    <a:pt x="46262" y="299284"/>
                  </a:lnTo>
                  <a:lnTo>
                    <a:pt x="49228" y="297327"/>
                  </a:lnTo>
                  <a:lnTo>
                    <a:pt x="64091" y="279241"/>
                  </a:lnTo>
                  <a:lnTo>
                    <a:pt x="67397" y="270247"/>
                  </a:lnTo>
                  <a:lnTo>
                    <a:pt x="76877" y="226939"/>
                  </a:lnTo>
                  <a:lnTo>
                    <a:pt x="84832" y="183149"/>
                  </a:lnTo>
                  <a:lnTo>
                    <a:pt x="92236" y="138613"/>
                  </a:lnTo>
                  <a:lnTo>
                    <a:pt x="96225" y="96626"/>
                  </a:lnTo>
                  <a:lnTo>
                    <a:pt x="97743" y="58429"/>
                  </a:lnTo>
                  <a:lnTo>
                    <a:pt x="105204" y="16445"/>
                  </a:lnTo>
                  <a:lnTo>
                    <a:pt x="105650" y="7009"/>
                  </a:lnTo>
                  <a:lnTo>
                    <a:pt x="110468" y="634"/>
                  </a:lnTo>
                  <a:lnTo>
                    <a:pt x="111875" y="0"/>
                  </a:lnTo>
                  <a:lnTo>
                    <a:pt x="112813" y="570"/>
                  </a:lnTo>
                  <a:lnTo>
                    <a:pt x="113856" y="3848"/>
                  </a:lnTo>
                  <a:lnTo>
                    <a:pt x="115608" y="20748"/>
                  </a:lnTo>
                  <a:lnTo>
                    <a:pt x="121742" y="43872"/>
                  </a:lnTo>
                  <a:lnTo>
                    <a:pt x="121793" y="59805"/>
                  </a:lnTo>
                  <a:lnTo>
                    <a:pt x="115821" y="98375"/>
                  </a:lnTo>
                  <a:lnTo>
                    <a:pt x="114839" y="139210"/>
                  </a:lnTo>
                  <a:lnTo>
                    <a:pt x="117379" y="165592"/>
                  </a:lnTo>
                  <a:lnTo>
                    <a:pt x="122797" y="207115"/>
                  </a:lnTo>
                  <a:lnTo>
                    <a:pt x="123619" y="21899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4" name="SMARTInkShape-390"/>
            <p:cNvSpPr/>
            <p:nvPr/>
          </p:nvSpPr>
          <p:spPr>
            <a:xfrm>
              <a:off x="8313538" y="3948609"/>
              <a:ext cx="116087" cy="158599"/>
            </a:xfrm>
            <a:custGeom>
              <a:avLst/>
              <a:gdLst/>
              <a:ahLst/>
              <a:cxnLst/>
              <a:rect l="0" t="0" r="0" b="0"/>
              <a:pathLst>
                <a:path w="116087" h="158599">
                  <a:moveTo>
                    <a:pt x="0" y="87609"/>
                  </a:moveTo>
                  <a:lnTo>
                    <a:pt x="31044" y="87609"/>
                  </a:lnTo>
                  <a:lnTo>
                    <a:pt x="32603" y="86617"/>
                  </a:lnTo>
                  <a:lnTo>
                    <a:pt x="33642" y="84964"/>
                  </a:lnTo>
                  <a:lnTo>
                    <a:pt x="34334" y="82869"/>
                  </a:lnTo>
                  <a:lnTo>
                    <a:pt x="35788" y="81473"/>
                  </a:lnTo>
                  <a:lnTo>
                    <a:pt x="45250" y="76586"/>
                  </a:lnTo>
                  <a:lnTo>
                    <a:pt x="65521" y="57721"/>
                  </a:lnTo>
                  <a:lnTo>
                    <a:pt x="68808" y="51836"/>
                  </a:lnTo>
                  <a:lnTo>
                    <a:pt x="71261" y="45913"/>
                  </a:lnTo>
                  <a:lnTo>
                    <a:pt x="75659" y="39974"/>
                  </a:lnTo>
                  <a:lnTo>
                    <a:pt x="76237" y="36009"/>
                  </a:lnTo>
                  <a:lnTo>
                    <a:pt x="71511" y="4007"/>
                  </a:lnTo>
                  <a:lnTo>
                    <a:pt x="70494" y="2109"/>
                  </a:lnTo>
                  <a:lnTo>
                    <a:pt x="68825" y="844"/>
                  </a:lnTo>
                  <a:lnTo>
                    <a:pt x="66719" y="0"/>
                  </a:lnTo>
                  <a:lnTo>
                    <a:pt x="64323" y="429"/>
                  </a:lnTo>
                  <a:lnTo>
                    <a:pt x="59016" y="3553"/>
                  </a:lnTo>
                  <a:lnTo>
                    <a:pt x="57203" y="5775"/>
                  </a:lnTo>
                  <a:lnTo>
                    <a:pt x="51649" y="16470"/>
                  </a:lnTo>
                  <a:lnTo>
                    <a:pt x="26740" y="61061"/>
                  </a:lnTo>
                  <a:lnTo>
                    <a:pt x="11572" y="93914"/>
                  </a:lnTo>
                  <a:lnTo>
                    <a:pt x="10691" y="97766"/>
                  </a:lnTo>
                  <a:lnTo>
                    <a:pt x="12358" y="107337"/>
                  </a:lnTo>
                  <a:lnTo>
                    <a:pt x="22279" y="139562"/>
                  </a:lnTo>
                  <a:lnTo>
                    <a:pt x="24774" y="143080"/>
                  </a:lnTo>
                  <a:lnTo>
                    <a:pt x="38823" y="153931"/>
                  </a:lnTo>
                  <a:lnTo>
                    <a:pt x="47351" y="156773"/>
                  </a:lnTo>
                  <a:lnTo>
                    <a:pt x="64255" y="158598"/>
                  </a:lnTo>
                  <a:lnTo>
                    <a:pt x="94352" y="149926"/>
                  </a:lnTo>
                  <a:lnTo>
                    <a:pt x="106979" y="143208"/>
                  </a:lnTo>
                  <a:lnTo>
                    <a:pt x="116086" y="1411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114" name="SMARTInkShape-Group40"/>
          <p:cNvGrpSpPr/>
          <p:nvPr/>
        </p:nvGrpSpPr>
        <p:grpSpPr>
          <a:xfrm>
            <a:off x="5563195" y="4270169"/>
            <a:ext cx="3053954" cy="489355"/>
            <a:chOff x="5563195" y="4270169"/>
            <a:chExt cx="3053954" cy="489355"/>
          </a:xfrm>
        </p:grpSpPr>
        <p:sp>
          <p:nvSpPr>
            <p:cNvPr id="96" name="SMARTInkShape-391"/>
            <p:cNvSpPr/>
            <p:nvPr/>
          </p:nvSpPr>
          <p:spPr>
            <a:xfrm>
              <a:off x="5625704" y="4304109"/>
              <a:ext cx="26789" cy="303610"/>
            </a:xfrm>
            <a:custGeom>
              <a:avLst/>
              <a:gdLst/>
              <a:ahLst/>
              <a:cxnLst/>
              <a:rect l="0" t="0" r="0" b="0"/>
              <a:pathLst>
                <a:path w="26789" h="303610">
                  <a:moveTo>
                    <a:pt x="8928" y="0"/>
                  </a:moveTo>
                  <a:lnTo>
                    <a:pt x="1241" y="0"/>
                  </a:lnTo>
                  <a:lnTo>
                    <a:pt x="827" y="993"/>
                  </a:lnTo>
                  <a:lnTo>
                    <a:pt x="13" y="39217"/>
                  </a:lnTo>
                  <a:lnTo>
                    <a:pt x="0" y="82536"/>
                  </a:lnTo>
                  <a:lnTo>
                    <a:pt x="991" y="98199"/>
                  </a:lnTo>
                  <a:lnTo>
                    <a:pt x="7687" y="135313"/>
                  </a:lnTo>
                  <a:lnTo>
                    <a:pt x="15833" y="178774"/>
                  </a:lnTo>
                  <a:lnTo>
                    <a:pt x="19904" y="202791"/>
                  </a:lnTo>
                  <a:lnTo>
                    <a:pt x="24748" y="225120"/>
                  </a:lnTo>
                  <a:lnTo>
                    <a:pt x="26608" y="267271"/>
                  </a:lnTo>
                  <a:lnTo>
                    <a:pt x="26788" y="3036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7" name="SMARTInkShape-392"/>
            <p:cNvSpPr/>
            <p:nvPr/>
          </p:nvSpPr>
          <p:spPr>
            <a:xfrm>
              <a:off x="5563195" y="4322508"/>
              <a:ext cx="392907" cy="329690"/>
            </a:xfrm>
            <a:custGeom>
              <a:avLst/>
              <a:gdLst/>
              <a:ahLst/>
              <a:cxnLst/>
              <a:rect l="0" t="0" r="0" b="0"/>
              <a:pathLst>
                <a:path w="392907" h="329690">
                  <a:moveTo>
                    <a:pt x="0" y="231632"/>
                  </a:moveTo>
                  <a:lnTo>
                    <a:pt x="0" y="223071"/>
                  </a:lnTo>
                  <a:lnTo>
                    <a:pt x="30462" y="208485"/>
                  </a:lnTo>
                  <a:lnTo>
                    <a:pt x="47832" y="203938"/>
                  </a:lnTo>
                  <a:lnTo>
                    <a:pt x="89308" y="178437"/>
                  </a:lnTo>
                  <a:lnTo>
                    <a:pt x="107160" y="166592"/>
                  </a:lnTo>
                  <a:lnTo>
                    <a:pt x="130969" y="140071"/>
                  </a:lnTo>
                  <a:lnTo>
                    <a:pt x="159000" y="100987"/>
                  </a:lnTo>
                  <a:lnTo>
                    <a:pt x="171245" y="82901"/>
                  </a:lnTo>
                  <a:lnTo>
                    <a:pt x="176417" y="60233"/>
                  </a:lnTo>
                  <a:lnTo>
                    <a:pt x="178509" y="18269"/>
                  </a:lnTo>
                  <a:lnTo>
                    <a:pt x="178537" y="14976"/>
                  </a:lnTo>
                  <a:lnTo>
                    <a:pt x="175923" y="8671"/>
                  </a:lnTo>
                  <a:lnTo>
                    <a:pt x="170900" y="1280"/>
                  </a:lnTo>
                  <a:lnTo>
                    <a:pt x="167568" y="269"/>
                  </a:lnTo>
                  <a:lnTo>
                    <a:pt x="165289" y="0"/>
                  </a:lnTo>
                  <a:lnTo>
                    <a:pt x="163771" y="812"/>
                  </a:lnTo>
                  <a:lnTo>
                    <a:pt x="162759" y="2346"/>
                  </a:lnTo>
                  <a:lnTo>
                    <a:pt x="161335" y="9245"/>
                  </a:lnTo>
                  <a:lnTo>
                    <a:pt x="161135" y="11937"/>
                  </a:lnTo>
                  <a:lnTo>
                    <a:pt x="158266" y="17573"/>
                  </a:lnTo>
                  <a:lnTo>
                    <a:pt x="156112" y="20466"/>
                  </a:lnTo>
                  <a:lnTo>
                    <a:pt x="153719" y="28971"/>
                  </a:lnTo>
                  <a:lnTo>
                    <a:pt x="151917" y="72821"/>
                  </a:lnTo>
                  <a:lnTo>
                    <a:pt x="152819" y="113133"/>
                  </a:lnTo>
                  <a:lnTo>
                    <a:pt x="158876" y="153435"/>
                  </a:lnTo>
                  <a:lnTo>
                    <a:pt x="162830" y="187627"/>
                  </a:lnTo>
                  <a:lnTo>
                    <a:pt x="168314" y="229996"/>
                  </a:lnTo>
                  <a:lnTo>
                    <a:pt x="176554" y="273419"/>
                  </a:lnTo>
                  <a:lnTo>
                    <a:pt x="179318" y="304678"/>
                  </a:lnTo>
                  <a:lnTo>
                    <a:pt x="187490" y="329689"/>
                  </a:lnTo>
                  <a:lnTo>
                    <a:pt x="187523" y="290821"/>
                  </a:lnTo>
                  <a:lnTo>
                    <a:pt x="187523" y="247959"/>
                  </a:lnTo>
                  <a:lnTo>
                    <a:pt x="192263" y="226989"/>
                  </a:lnTo>
                  <a:lnTo>
                    <a:pt x="205615" y="198732"/>
                  </a:lnTo>
                  <a:lnTo>
                    <a:pt x="210448" y="191213"/>
                  </a:lnTo>
                  <a:lnTo>
                    <a:pt x="212594" y="184564"/>
                  </a:lnTo>
                  <a:lnTo>
                    <a:pt x="214159" y="182394"/>
                  </a:lnTo>
                  <a:lnTo>
                    <a:pt x="216195" y="180948"/>
                  </a:lnTo>
                  <a:lnTo>
                    <a:pt x="218544" y="179983"/>
                  </a:lnTo>
                  <a:lnTo>
                    <a:pt x="221102" y="180332"/>
                  </a:lnTo>
                  <a:lnTo>
                    <a:pt x="226591" y="183366"/>
                  </a:lnTo>
                  <a:lnTo>
                    <a:pt x="235259" y="190653"/>
                  </a:lnTo>
                  <a:lnTo>
                    <a:pt x="238505" y="196221"/>
                  </a:lnTo>
                  <a:lnTo>
                    <a:pt x="252058" y="240803"/>
                  </a:lnTo>
                  <a:lnTo>
                    <a:pt x="256915" y="258493"/>
                  </a:lnTo>
                  <a:lnTo>
                    <a:pt x="261000" y="276302"/>
                  </a:lnTo>
                  <a:lnTo>
                    <a:pt x="269931" y="302288"/>
                  </a:lnTo>
                  <a:lnTo>
                    <a:pt x="275459" y="310081"/>
                  </a:lnTo>
                  <a:lnTo>
                    <a:pt x="278861" y="311147"/>
                  </a:lnTo>
                  <a:lnTo>
                    <a:pt x="290086" y="311950"/>
                  </a:lnTo>
                  <a:lnTo>
                    <a:pt x="295284" y="309332"/>
                  </a:lnTo>
                  <a:lnTo>
                    <a:pt x="298060" y="307245"/>
                  </a:lnTo>
                  <a:lnTo>
                    <a:pt x="301143" y="302279"/>
                  </a:lnTo>
                  <a:lnTo>
                    <a:pt x="303505" y="296765"/>
                  </a:lnTo>
                  <a:lnTo>
                    <a:pt x="317753" y="278234"/>
                  </a:lnTo>
                  <a:lnTo>
                    <a:pt x="323381" y="260277"/>
                  </a:lnTo>
                  <a:lnTo>
                    <a:pt x="325720" y="256682"/>
                  </a:lnTo>
                  <a:lnTo>
                    <a:pt x="337284" y="213589"/>
                  </a:lnTo>
                  <a:lnTo>
                    <a:pt x="339412" y="202777"/>
                  </a:lnTo>
                  <a:lnTo>
                    <a:pt x="346897" y="184519"/>
                  </a:lnTo>
                  <a:lnTo>
                    <a:pt x="348138" y="163245"/>
                  </a:lnTo>
                  <a:lnTo>
                    <a:pt x="345559" y="158905"/>
                  </a:lnTo>
                  <a:lnTo>
                    <a:pt x="340559" y="152774"/>
                  </a:lnTo>
                  <a:lnTo>
                    <a:pt x="340149" y="153263"/>
                  </a:lnTo>
                  <a:lnTo>
                    <a:pt x="339692" y="156453"/>
                  </a:lnTo>
                  <a:lnTo>
                    <a:pt x="338578" y="157700"/>
                  </a:lnTo>
                  <a:lnTo>
                    <a:pt x="334696" y="159086"/>
                  </a:lnTo>
                  <a:lnTo>
                    <a:pt x="333263" y="161440"/>
                  </a:lnTo>
                  <a:lnTo>
                    <a:pt x="330255" y="173242"/>
                  </a:lnTo>
                  <a:lnTo>
                    <a:pt x="324513" y="184456"/>
                  </a:lnTo>
                  <a:lnTo>
                    <a:pt x="321869" y="211247"/>
                  </a:lnTo>
                  <a:lnTo>
                    <a:pt x="330586" y="252495"/>
                  </a:lnTo>
                  <a:lnTo>
                    <a:pt x="337289" y="269343"/>
                  </a:lnTo>
                  <a:lnTo>
                    <a:pt x="360201" y="296962"/>
                  </a:lnTo>
                  <a:lnTo>
                    <a:pt x="366133" y="300355"/>
                  </a:lnTo>
                  <a:lnTo>
                    <a:pt x="382213" y="302911"/>
                  </a:lnTo>
                  <a:lnTo>
                    <a:pt x="392906" y="29414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8" name="SMARTInkShape-393"/>
            <p:cNvSpPr/>
            <p:nvPr/>
          </p:nvSpPr>
          <p:spPr>
            <a:xfrm>
              <a:off x="6000750" y="4491632"/>
              <a:ext cx="35719" cy="116087"/>
            </a:xfrm>
            <a:custGeom>
              <a:avLst/>
              <a:gdLst/>
              <a:ahLst/>
              <a:cxnLst/>
              <a:rect l="0" t="0" r="0" b="0"/>
              <a:pathLst>
                <a:path w="35719" h="116087">
                  <a:moveTo>
                    <a:pt x="0" y="0"/>
                  </a:moveTo>
                  <a:lnTo>
                    <a:pt x="4740" y="4741"/>
                  </a:lnTo>
                  <a:lnTo>
                    <a:pt x="7067" y="9714"/>
                  </a:lnTo>
                  <a:lnTo>
                    <a:pt x="8897" y="51138"/>
                  </a:lnTo>
                  <a:lnTo>
                    <a:pt x="13660" y="68620"/>
                  </a:lnTo>
                  <a:lnTo>
                    <a:pt x="24374" y="91180"/>
                  </a:lnTo>
                  <a:lnTo>
                    <a:pt x="25179" y="96505"/>
                  </a:lnTo>
                  <a:lnTo>
                    <a:pt x="26707" y="100056"/>
                  </a:lnTo>
                  <a:lnTo>
                    <a:pt x="28719" y="102424"/>
                  </a:lnTo>
                  <a:lnTo>
                    <a:pt x="31052" y="104001"/>
                  </a:lnTo>
                  <a:lnTo>
                    <a:pt x="32607" y="106045"/>
                  </a:lnTo>
                  <a:lnTo>
                    <a:pt x="35718" y="1160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9" name="SMARTInkShape-394"/>
            <p:cNvSpPr/>
            <p:nvPr/>
          </p:nvSpPr>
          <p:spPr>
            <a:xfrm>
              <a:off x="5991820" y="4384476"/>
              <a:ext cx="1" cy="8931"/>
            </a:xfrm>
            <a:custGeom>
              <a:avLst/>
              <a:gdLst/>
              <a:ahLst/>
              <a:cxnLst/>
              <a:rect l="0" t="0" r="0" b="0"/>
              <a:pathLst>
                <a:path w="1" h="8931">
                  <a:moveTo>
                    <a:pt x="0" y="893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0" name="SMARTInkShape-395"/>
            <p:cNvSpPr/>
            <p:nvPr/>
          </p:nvSpPr>
          <p:spPr>
            <a:xfrm>
              <a:off x="6072187" y="4455914"/>
              <a:ext cx="71439" cy="151605"/>
            </a:xfrm>
            <a:custGeom>
              <a:avLst/>
              <a:gdLst/>
              <a:ahLst/>
              <a:cxnLst/>
              <a:rect l="0" t="0" r="0" b="0"/>
              <a:pathLst>
                <a:path w="71439" h="151605">
                  <a:moveTo>
                    <a:pt x="0" y="53578"/>
                  </a:moveTo>
                  <a:lnTo>
                    <a:pt x="0" y="58319"/>
                  </a:lnTo>
                  <a:lnTo>
                    <a:pt x="8102" y="86588"/>
                  </a:lnTo>
                  <a:lnTo>
                    <a:pt x="8898" y="131096"/>
                  </a:lnTo>
                  <a:lnTo>
                    <a:pt x="11561" y="140286"/>
                  </a:lnTo>
                  <a:lnTo>
                    <a:pt x="17750" y="151604"/>
                  </a:lnTo>
                  <a:lnTo>
                    <a:pt x="17859" y="111902"/>
                  </a:lnTo>
                  <a:lnTo>
                    <a:pt x="17859" y="71366"/>
                  </a:lnTo>
                  <a:lnTo>
                    <a:pt x="18852" y="59500"/>
                  </a:lnTo>
                  <a:lnTo>
                    <a:pt x="24989" y="42654"/>
                  </a:lnTo>
                  <a:lnTo>
                    <a:pt x="44718" y="18091"/>
                  </a:lnTo>
                  <a:lnTo>
                    <a:pt x="50632" y="13001"/>
                  </a:lnTo>
                  <a:lnTo>
                    <a:pt x="62515" y="7088"/>
                  </a:lnTo>
                  <a:lnTo>
                    <a:pt x="7143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1" name="SMARTInkShape-396"/>
            <p:cNvSpPr/>
            <p:nvPr/>
          </p:nvSpPr>
          <p:spPr>
            <a:xfrm>
              <a:off x="6304359" y="4446984"/>
              <a:ext cx="232172" cy="187475"/>
            </a:xfrm>
            <a:custGeom>
              <a:avLst/>
              <a:gdLst/>
              <a:ahLst/>
              <a:cxnLst/>
              <a:rect l="0" t="0" r="0" b="0"/>
              <a:pathLst>
                <a:path w="232172" h="187475">
                  <a:moveTo>
                    <a:pt x="0" y="0"/>
                  </a:moveTo>
                  <a:lnTo>
                    <a:pt x="992" y="39902"/>
                  </a:lnTo>
                  <a:lnTo>
                    <a:pt x="11023" y="80438"/>
                  </a:lnTo>
                  <a:lnTo>
                    <a:pt x="24328" y="116093"/>
                  </a:lnTo>
                  <a:lnTo>
                    <a:pt x="28706" y="133948"/>
                  </a:lnTo>
                  <a:lnTo>
                    <a:pt x="36287" y="149160"/>
                  </a:lnTo>
                  <a:lnTo>
                    <a:pt x="40932" y="156583"/>
                  </a:lnTo>
                  <a:lnTo>
                    <a:pt x="44539" y="166339"/>
                  </a:lnTo>
                  <a:lnTo>
                    <a:pt x="50459" y="175514"/>
                  </a:lnTo>
                  <a:lnTo>
                    <a:pt x="53168" y="185746"/>
                  </a:lnTo>
                  <a:lnTo>
                    <a:pt x="53304" y="185346"/>
                  </a:lnTo>
                  <a:lnTo>
                    <a:pt x="53568" y="166487"/>
                  </a:lnTo>
                  <a:lnTo>
                    <a:pt x="56220" y="160645"/>
                  </a:lnTo>
                  <a:lnTo>
                    <a:pt x="58315" y="157699"/>
                  </a:lnTo>
                  <a:lnTo>
                    <a:pt x="61266" y="144070"/>
                  </a:lnTo>
                  <a:lnTo>
                    <a:pt x="64991" y="115852"/>
                  </a:lnTo>
                  <a:lnTo>
                    <a:pt x="69527" y="98158"/>
                  </a:lnTo>
                  <a:lnTo>
                    <a:pt x="73517" y="80347"/>
                  </a:lnTo>
                  <a:lnTo>
                    <a:pt x="80983" y="65147"/>
                  </a:lnTo>
                  <a:lnTo>
                    <a:pt x="92395" y="51123"/>
                  </a:lnTo>
                  <a:lnTo>
                    <a:pt x="98281" y="47526"/>
                  </a:lnTo>
                  <a:lnTo>
                    <a:pt x="101240" y="46567"/>
                  </a:lnTo>
                  <a:lnTo>
                    <a:pt x="103212" y="46920"/>
                  </a:lnTo>
                  <a:lnTo>
                    <a:pt x="104526" y="48147"/>
                  </a:lnTo>
                  <a:lnTo>
                    <a:pt x="105403" y="49957"/>
                  </a:lnTo>
                  <a:lnTo>
                    <a:pt x="106980" y="51164"/>
                  </a:lnTo>
                  <a:lnTo>
                    <a:pt x="111377" y="52505"/>
                  </a:lnTo>
                  <a:lnTo>
                    <a:pt x="116639" y="58393"/>
                  </a:lnTo>
                  <a:lnTo>
                    <a:pt x="142890" y="98904"/>
                  </a:lnTo>
                  <a:lnTo>
                    <a:pt x="163712" y="139939"/>
                  </a:lnTo>
                  <a:lnTo>
                    <a:pt x="181570" y="170880"/>
                  </a:lnTo>
                  <a:lnTo>
                    <a:pt x="194690" y="185605"/>
                  </a:lnTo>
                  <a:lnTo>
                    <a:pt x="198315" y="186671"/>
                  </a:lnTo>
                  <a:lnTo>
                    <a:pt x="209709" y="187474"/>
                  </a:lnTo>
                  <a:lnTo>
                    <a:pt x="211244" y="186499"/>
                  </a:lnTo>
                  <a:lnTo>
                    <a:pt x="212266" y="184856"/>
                  </a:lnTo>
                  <a:lnTo>
                    <a:pt x="213403" y="179393"/>
                  </a:lnTo>
                  <a:lnTo>
                    <a:pt x="214276" y="136721"/>
                  </a:lnTo>
                  <a:lnTo>
                    <a:pt x="214311" y="95238"/>
                  </a:lnTo>
                  <a:lnTo>
                    <a:pt x="215304" y="59530"/>
                  </a:lnTo>
                  <a:lnTo>
                    <a:pt x="225336" y="20505"/>
                  </a:lnTo>
                  <a:lnTo>
                    <a:pt x="232171"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2" name="SMARTInkShape-397"/>
            <p:cNvSpPr/>
            <p:nvPr/>
          </p:nvSpPr>
          <p:spPr>
            <a:xfrm>
              <a:off x="6572433" y="4447176"/>
              <a:ext cx="285299" cy="312348"/>
            </a:xfrm>
            <a:custGeom>
              <a:avLst/>
              <a:gdLst/>
              <a:ahLst/>
              <a:cxnLst/>
              <a:rect l="0" t="0" r="0" b="0"/>
              <a:pathLst>
                <a:path w="285299" h="312348">
                  <a:moveTo>
                    <a:pt x="62324" y="8738"/>
                  </a:moveTo>
                  <a:lnTo>
                    <a:pt x="31281" y="8738"/>
                  </a:lnTo>
                  <a:lnTo>
                    <a:pt x="26038" y="11383"/>
                  </a:lnTo>
                  <a:lnTo>
                    <a:pt x="23250" y="13478"/>
                  </a:lnTo>
                  <a:lnTo>
                    <a:pt x="14587" y="25907"/>
                  </a:lnTo>
                  <a:lnTo>
                    <a:pt x="2952" y="65426"/>
                  </a:lnTo>
                  <a:lnTo>
                    <a:pt x="0" y="106972"/>
                  </a:lnTo>
                  <a:lnTo>
                    <a:pt x="891" y="117882"/>
                  </a:lnTo>
                  <a:lnTo>
                    <a:pt x="10846" y="142451"/>
                  </a:lnTo>
                  <a:lnTo>
                    <a:pt x="13122" y="145505"/>
                  </a:lnTo>
                  <a:lnTo>
                    <a:pt x="18298" y="148898"/>
                  </a:lnTo>
                  <a:lnTo>
                    <a:pt x="29705" y="151077"/>
                  </a:lnTo>
                  <a:lnTo>
                    <a:pt x="38549" y="151454"/>
                  </a:lnTo>
                  <a:lnTo>
                    <a:pt x="40521" y="150514"/>
                  </a:lnTo>
                  <a:lnTo>
                    <a:pt x="41835" y="148897"/>
                  </a:lnTo>
                  <a:lnTo>
                    <a:pt x="44289" y="144452"/>
                  </a:lnTo>
                  <a:lnTo>
                    <a:pt x="50255" y="136373"/>
                  </a:lnTo>
                  <a:lnTo>
                    <a:pt x="60278" y="106159"/>
                  </a:lnTo>
                  <a:lnTo>
                    <a:pt x="64364" y="88867"/>
                  </a:lnTo>
                  <a:lnTo>
                    <a:pt x="69212" y="71175"/>
                  </a:lnTo>
                  <a:lnTo>
                    <a:pt x="71201" y="27379"/>
                  </a:lnTo>
                  <a:lnTo>
                    <a:pt x="71254" y="17836"/>
                  </a:lnTo>
                  <a:lnTo>
                    <a:pt x="71254" y="22458"/>
                  </a:lnTo>
                  <a:lnTo>
                    <a:pt x="72246" y="23838"/>
                  </a:lnTo>
                  <a:lnTo>
                    <a:pt x="75995" y="25371"/>
                  </a:lnTo>
                  <a:lnTo>
                    <a:pt x="77391" y="27764"/>
                  </a:lnTo>
                  <a:lnTo>
                    <a:pt x="80349" y="39621"/>
                  </a:lnTo>
                  <a:lnTo>
                    <a:pt x="86076" y="50851"/>
                  </a:lnTo>
                  <a:lnTo>
                    <a:pt x="96683" y="95192"/>
                  </a:lnTo>
                  <a:lnTo>
                    <a:pt x="100085" y="104378"/>
                  </a:lnTo>
                  <a:lnTo>
                    <a:pt x="113436" y="124596"/>
                  </a:lnTo>
                  <a:lnTo>
                    <a:pt x="114258" y="127649"/>
                  </a:lnTo>
                  <a:lnTo>
                    <a:pt x="115798" y="129684"/>
                  </a:lnTo>
                  <a:lnTo>
                    <a:pt x="123447" y="133218"/>
                  </a:lnTo>
                  <a:lnTo>
                    <a:pt x="132399" y="133706"/>
                  </a:lnTo>
                  <a:lnTo>
                    <a:pt x="132854" y="132730"/>
                  </a:lnTo>
                  <a:lnTo>
                    <a:pt x="133759" y="90304"/>
                  </a:lnTo>
                  <a:lnTo>
                    <a:pt x="133762" y="78436"/>
                  </a:lnTo>
                  <a:lnTo>
                    <a:pt x="136408" y="71796"/>
                  </a:lnTo>
                  <a:lnTo>
                    <a:pt x="142324" y="62871"/>
                  </a:lnTo>
                  <a:lnTo>
                    <a:pt x="147324" y="62481"/>
                  </a:lnTo>
                  <a:lnTo>
                    <a:pt x="148756" y="64409"/>
                  </a:lnTo>
                  <a:lnTo>
                    <a:pt x="153701" y="79119"/>
                  </a:lnTo>
                  <a:lnTo>
                    <a:pt x="157507" y="85659"/>
                  </a:lnTo>
                  <a:lnTo>
                    <a:pt x="160641" y="94919"/>
                  </a:lnTo>
                  <a:lnTo>
                    <a:pt x="176695" y="119042"/>
                  </a:lnTo>
                  <a:lnTo>
                    <a:pt x="190581" y="128954"/>
                  </a:lnTo>
                  <a:lnTo>
                    <a:pt x="203078" y="133121"/>
                  </a:lnTo>
                  <a:lnTo>
                    <a:pt x="217442" y="133698"/>
                  </a:lnTo>
                  <a:lnTo>
                    <a:pt x="223208" y="131083"/>
                  </a:lnTo>
                  <a:lnTo>
                    <a:pt x="226135" y="128996"/>
                  </a:lnTo>
                  <a:lnTo>
                    <a:pt x="243904" y="105073"/>
                  </a:lnTo>
                  <a:lnTo>
                    <a:pt x="247206" y="95871"/>
                  </a:lnTo>
                  <a:lnTo>
                    <a:pt x="249616" y="55058"/>
                  </a:lnTo>
                  <a:lnTo>
                    <a:pt x="250737" y="43215"/>
                  </a:lnTo>
                  <a:lnTo>
                    <a:pt x="256895" y="24882"/>
                  </a:lnTo>
                  <a:lnTo>
                    <a:pt x="258668" y="1995"/>
                  </a:lnTo>
                  <a:lnTo>
                    <a:pt x="257712" y="1266"/>
                  </a:lnTo>
                  <a:lnTo>
                    <a:pt x="251080" y="0"/>
                  </a:lnTo>
                  <a:lnTo>
                    <a:pt x="250669" y="928"/>
                  </a:lnTo>
                  <a:lnTo>
                    <a:pt x="250213" y="4605"/>
                  </a:lnTo>
                  <a:lnTo>
                    <a:pt x="252657" y="9547"/>
                  </a:lnTo>
                  <a:lnTo>
                    <a:pt x="256056" y="15050"/>
                  </a:lnTo>
                  <a:lnTo>
                    <a:pt x="257972" y="24720"/>
                  </a:lnTo>
                  <a:lnTo>
                    <a:pt x="259531" y="39711"/>
                  </a:lnTo>
                  <a:lnTo>
                    <a:pt x="267851" y="80465"/>
                  </a:lnTo>
                  <a:lnTo>
                    <a:pt x="275285" y="117305"/>
                  </a:lnTo>
                  <a:lnTo>
                    <a:pt x="283526" y="160728"/>
                  </a:lnTo>
                  <a:lnTo>
                    <a:pt x="285298" y="199078"/>
                  </a:lnTo>
                  <a:lnTo>
                    <a:pt x="284494" y="222893"/>
                  </a:lnTo>
                  <a:lnTo>
                    <a:pt x="274538" y="267515"/>
                  </a:lnTo>
                  <a:lnTo>
                    <a:pt x="267085" y="282858"/>
                  </a:lnTo>
                  <a:lnTo>
                    <a:pt x="255678" y="296931"/>
                  </a:lnTo>
                  <a:lnTo>
                    <a:pt x="242094" y="306237"/>
                  </a:lnTo>
                  <a:lnTo>
                    <a:pt x="225187" y="311811"/>
                  </a:lnTo>
                  <a:lnTo>
                    <a:pt x="214129" y="3123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3" name="SMARTInkShape-398"/>
            <p:cNvSpPr/>
            <p:nvPr/>
          </p:nvSpPr>
          <p:spPr>
            <a:xfrm>
              <a:off x="7018734" y="4457726"/>
              <a:ext cx="142876" cy="158866"/>
            </a:xfrm>
            <a:custGeom>
              <a:avLst/>
              <a:gdLst/>
              <a:ahLst/>
              <a:cxnLst/>
              <a:rect l="0" t="0" r="0" b="0"/>
              <a:pathLst>
                <a:path w="142876" h="158866">
                  <a:moveTo>
                    <a:pt x="0" y="7117"/>
                  </a:moveTo>
                  <a:lnTo>
                    <a:pt x="7688" y="22495"/>
                  </a:lnTo>
                  <a:lnTo>
                    <a:pt x="8898" y="66894"/>
                  </a:lnTo>
                  <a:lnTo>
                    <a:pt x="8927" y="110078"/>
                  </a:lnTo>
                  <a:lnTo>
                    <a:pt x="9921" y="143804"/>
                  </a:lnTo>
                  <a:lnTo>
                    <a:pt x="17750" y="158730"/>
                  </a:lnTo>
                  <a:lnTo>
                    <a:pt x="13087" y="158865"/>
                  </a:lnTo>
                  <a:lnTo>
                    <a:pt x="11701" y="157892"/>
                  </a:lnTo>
                  <a:lnTo>
                    <a:pt x="10777" y="156252"/>
                  </a:lnTo>
                  <a:lnTo>
                    <a:pt x="9478" y="146555"/>
                  </a:lnTo>
                  <a:lnTo>
                    <a:pt x="8945" y="104703"/>
                  </a:lnTo>
                  <a:lnTo>
                    <a:pt x="11580" y="84649"/>
                  </a:lnTo>
                  <a:lnTo>
                    <a:pt x="27022" y="43371"/>
                  </a:lnTo>
                  <a:lnTo>
                    <a:pt x="38741" y="23870"/>
                  </a:lnTo>
                  <a:lnTo>
                    <a:pt x="56559" y="4305"/>
                  </a:lnTo>
                  <a:lnTo>
                    <a:pt x="62510" y="907"/>
                  </a:lnTo>
                  <a:lnTo>
                    <a:pt x="65486" y="0"/>
                  </a:lnTo>
                  <a:lnTo>
                    <a:pt x="68462" y="388"/>
                  </a:lnTo>
                  <a:lnTo>
                    <a:pt x="78382" y="4683"/>
                  </a:lnTo>
                  <a:lnTo>
                    <a:pt x="88083" y="6035"/>
                  </a:lnTo>
                  <a:lnTo>
                    <a:pt x="92457" y="8380"/>
                  </a:lnTo>
                  <a:lnTo>
                    <a:pt x="109765" y="27139"/>
                  </a:lnTo>
                  <a:lnTo>
                    <a:pt x="113276" y="36191"/>
                  </a:lnTo>
                  <a:lnTo>
                    <a:pt x="125071" y="80628"/>
                  </a:lnTo>
                  <a:lnTo>
                    <a:pt x="142875" y="11427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4" name="SMARTInkShape-399"/>
            <p:cNvSpPr/>
            <p:nvPr/>
          </p:nvSpPr>
          <p:spPr>
            <a:xfrm>
              <a:off x="7188398" y="4464843"/>
              <a:ext cx="62454" cy="116029"/>
            </a:xfrm>
            <a:custGeom>
              <a:avLst/>
              <a:gdLst/>
              <a:ahLst/>
              <a:cxnLst/>
              <a:rect l="0" t="0" r="0" b="0"/>
              <a:pathLst>
                <a:path w="62454" h="116029">
                  <a:moveTo>
                    <a:pt x="0" y="17860"/>
                  </a:moveTo>
                  <a:lnTo>
                    <a:pt x="0" y="60667"/>
                  </a:lnTo>
                  <a:lnTo>
                    <a:pt x="0" y="78791"/>
                  </a:lnTo>
                  <a:lnTo>
                    <a:pt x="5292" y="89920"/>
                  </a:lnTo>
                  <a:lnTo>
                    <a:pt x="14135" y="104695"/>
                  </a:lnTo>
                  <a:lnTo>
                    <a:pt x="15377" y="108492"/>
                  </a:lnTo>
                  <a:lnTo>
                    <a:pt x="17196" y="111023"/>
                  </a:lnTo>
                  <a:lnTo>
                    <a:pt x="19402" y="112711"/>
                  </a:lnTo>
                  <a:lnTo>
                    <a:pt x="24498" y="114586"/>
                  </a:lnTo>
                  <a:lnTo>
                    <a:pt x="47653" y="116028"/>
                  </a:lnTo>
                  <a:lnTo>
                    <a:pt x="49627" y="115055"/>
                  </a:lnTo>
                  <a:lnTo>
                    <a:pt x="50945" y="113415"/>
                  </a:lnTo>
                  <a:lnTo>
                    <a:pt x="53400" y="108946"/>
                  </a:lnTo>
                  <a:lnTo>
                    <a:pt x="59368" y="100852"/>
                  </a:lnTo>
                  <a:lnTo>
                    <a:pt x="61112" y="95094"/>
                  </a:lnTo>
                  <a:lnTo>
                    <a:pt x="62453" y="53340"/>
                  </a:lnTo>
                  <a:lnTo>
                    <a:pt x="61509" y="29919"/>
                  </a:lnTo>
                  <a:lnTo>
                    <a:pt x="57764" y="19581"/>
                  </a:lnTo>
                  <a:lnTo>
                    <a:pt x="55377" y="16031"/>
                  </a:lnTo>
                  <a:lnTo>
                    <a:pt x="38593" y="3416"/>
                  </a:lnTo>
                  <a:lnTo>
                    <a:pt x="29735" y="1013"/>
                  </a:lnTo>
                  <a:lnTo>
                    <a:pt x="892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5" name="SMARTInkShape-400"/>
            <p:cNvSpPr/>
            <p:nvPr/>
          </p:nvSpPr>
          <p:spPr>
            <a:xfrm>
              <a:off x="7295554" y="4464957"/>
              <a:ext cx="89298" cy="106877"/>
            </a:xfrm>
            <a:custGeom>
              <a:avLst/>
              <a:gdLst/>
              <a:ahLst/>
              <a:cxnLst/>
              <a:rect l="0" t="0" r="0" b="0"/>
              <a:pathLst>
                <a:path w="89298" h="106877">
                  <a:moveTo>
                    <a:pt x="0" y="26675"/>
                  </a:moveTo>
                  <a:lnTo>
                    <a:pt x="0" y="31416"/>
                  </a:lnTo>
                  <a:lnTo>
                    <a:pt x="8378" y="57489"/>
                  </a:lnTo>
                  <a:lnTo>
                    <a:pt x="8920" y="100637"/>
                  </a:lnTo>
                  <a:lnTo>
                    <a:pt x="8930" y="106876"/>
                  </a:lnTo>
                  <a:lnTo>
                    <a:pt x="8930" y="65175"/>
                  </a:lnTo>
                  <a:lnTo>
                    <a:pt x="9922" y="33342"/>
                  </a:lnTo>
                  <a:lnTo>
                    <a:pt x="18024" y="13109"/>
                  </a:lnTo>
                  <a:lnTo>
                    <a:pt x="19954" y="11678"/>
                  </a:lnTo>
                  <a:lnTo>
                    <a:pt x="24743" y="10088"/>
                  </a:lnTo>
                  <a:lnTo>
                    <a:pt x="30179" y="9382"/>
                  </a:lnTo>
                  <a:lnTo>
                    <a:pt x="35902" y="6422"/>
                  </a:lnTo>
                  <a:lnTo>
                    <a:pt x="41754" y="2791"/>
                  </a:lnTo>
                  <a:lnTo>
                    <a:pt x="53594" y="460"/>
                  </a:lnTo>
                  <a:lnTo>
                    <a:pt x="65487" y="0"/>
                  </a:lnTo>
                  <a:lnTo>
                    <a:pt x="71439" y="2583"/>
                  </a:lnTo>
                  <a:lnTo>
                    <a:pt x="77391" y="6046"/>
                  </a:lnTo>
                  <a:lnTo>
                    <a:pt x="89297" y="88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6" name="SMARTInkShape-401"/>
            <p:cNvSpPr/>
            <p:nvPr/>
          </p:nvSpPr>
          <p:spPr>
            <a:xfrm>
              <a:off x="7475390" y="4348757"/>
              <a:ext cx="16618" cy="178595"/>
            </a:xfrm>
            <a:custGeom>
              <a:avLst/>
              <a:gdLst/>
              <a:ahLst/>
              <a:cxnLst/>
              <a:rect l="0" t="0" r="0" b="0"/>
              <a:pathLst>
                <a:path w="16618" h="178595">
                  <a:moveTo>
                    <a:pt x="16617" y="0"/>
                  </a:moveTo>
                  <a:lnTo>
                    <a:pt x="16617" y="4741"/>
                  </a:lnTo>
                  <a:lnTo>
                    <a:pt x="13972" y="9714"/>
                  </a:lnTo>
                  <a:lnTo>
                    <a:pt x="11878" y="12430"/>
                  </a:lnTo>
                  <a:lnTo>
                    <a:pt x="11473" y="15232"/>
                  </a:lnTo>
                  <a:lnTo>
                    <a:pt x="13669" y="20991"/>
                  </a:lnTo>
                  <a:lnTo>
                    <a:pt x="12661" y="29505"/>
                  </a:lnTo>
                  <a:lnTo>
                    <a:pt x="9161" y="45453"/>
                  </a:lnTo>
                  <a:lnTo>
                    <a:pt x="5171" y="80439"/>
                  </a:lnTo>
                  <a:lnTo>
                    <a:pt x="658" y="100894"/>
                  </a:lnTo>
                  <a:lnTo>
                    <a:pt x="0" y="136098"/>
                  </a:lnTo>
                  <a:lnTo>
                    <a:pt x="7687"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7" name="SMARTInkShape-402"/>
            <p:cNvSpPr/>
            <p:nvPr/>
          </p:nvSpPr>
          <p:spPr>
            <a:xfrm>
              <a:off x="7429868" y="4393853"/>
              <a:ext cx="222874" cy="191769"/>
            </a:xfrm>
            <a:custGeom>
              <a:avLst/>
              <a:gdLst/>
              <a:ahLst/>
              <a:cxnLst/>
              <a:rect l="0" t="0" r="0" b="0"/>
              <a:pathLst>
                <a:path w="222874" h="191769">
                  <a:moveTo>
                    <a:pt x="8561" y="124568"/>
                  </a:moveTo>
                  <a:lnTo>
                    <a:pt x="0" y="124568"/>
                  </a:lnTo>
                  <a:lnTo>
                    <a:pt x="7352" y="124568"/>
                  </a:lnTo>
                  <a:lnTo>
                    <a:pt x="15451" y="118432"/>
                  </a:lnTo>
                  <a:lnTo>
                    <a:pt x="23722" y="115474"/>
                  </a:lnTo>
                  <a:lnTo>
                    <a:pt x="56377" y="90753"/>
                  </a:lnTo>
                  <a:lnTo>
                    <a:pt x="88880" y="46226"/>
                  </a:lnTo>
                  <a:lnTo>
                    <a:pt x="100825" y="32695"/>
                  </a:lnTo>
                  <a:lnTo>
                    <a:pt x="104137" y="23874"/>
                  </a:lnTo>
                  <a:lnTo>
                    <a:pt x="106743" y="1061"/>
                  </a:lnTo>
                  <a:lnTo>
                    <a:pt x="105765" y="559"/>
                  </a:lnTo>
                  <a:lnTo>
                    <a:pt x="102034" y="0"/>
                  </a:lnTo>
                  <a:lnTo>
                    <a:pt x="100641" y="843"/>
                  </a:lnTo>
                  <a:lnTo>
                    <a:pt x="99714" y="2398"/>
                  </a:lnTo>
                  <a:lnTo>
                    <a:pt x="98408" y="9326"/>
                  </a:lnTo>
                  <a:lnTo>
                    <a:pt x="96938" y="30605"/>
                  </a:lnTo>
                  <a:lnTo>
                    <a:pt x="90179" y="63994"/>
                  </a:lnTo>
                  <a:lnTo>
                    <a:pt x="89038" y="103380"/>
                  </a:lnTo>
                  <a:lnTo>
                    <a:pt x="88938" y="134680"/>
                  </a:lnTo>
                  <a:lnTo>
                    <a:pt x="91579" y="141630"/>
                  </a:lnTo>
                  <a:lnTo>
                    <a:pt x="96618" y="149436"/>
                  </a:lnTo>
                  <a:lnTo>
                    <a:pt x="97750" y="158877"/>
                  </a:lnTo>
                  <a:lnTo>
                    <a:pt x="97826" y="155129"/>
                  </a:lnTo>
                  <a:lnTo>
                    <a:pt x="100490" y="150389"/>
                  </a:lnTo>
                  <a:lnTo>
                    <a:pt x="103988" y="144974"/>
                  </a:lnTo>
                  <a:lnTo>
                    <a:pt x="105543" y="139260"/>
                  </a:lnTo>
                  <a:lnTo>
                    <a:pt x="109271" y="107762"/>
                  </a:lnTo>
                  <a:lnTo>
                    <a:pt x="114836" y="95270"/>
                  </a:lnTo>
                  <a:lnTo>
                    <a:pt x="145159" y="51936"/>
                  </a:lnTo>
                  <a:lnTo>
                    <a:pt x="151293" y="47639"/>
                  </a:lnTo>
                  <a:lnTo>
                    <a:pt x="158318" y="45729"/>
                  </a:lnTo>
                  <a:lnTo>
                    <a:pt x="168055" y="44880"/>
                  </a:lnTo>
                  <a:lnTo>
                    <a:pt x="176351" y="47149"/>
                  </a:lnTo>
                  <a:lnTo>
                    <a:pt x="179952" y="49144"/>
                  </a:lnTo>
                  <a:lnTo>
                    <a:pt x="182353" y="51464"/>
                  </a:lnTo>
                  <a:lnTo>
                    <a:pt x="191263" y="69951"/>
                  </a:lnTo>
                  <a:lnTo>
                    <a:pt x="200402" y="108643"/>
                  </a:lnTo>
                  <a:lnTo>
                    <a:pt x="204609" y="148028"/>
                  </a:lnTo>
                  <a:lnTo>
                    <a:pt x="205926" y="171132"/>
                  </a:lnTo>
                  <a:lnTo>
                    <a:pt x="212693" y="184781"/>
                  </a:lnTo>
                  <a:lnTo>
                    <a:pt x="218313" y="191137"/>
                  </a:lnTo>
                  <a:lnTo>
                    <a:pt x="219833" y="191768"/>
                  </a:lnTo>
                  <a:lnTo>
                    <a:pt x="220847" y="191196"/>
                  </a:lnTo>
                  <a:lnTo>
                    <a:pt x="222873" y="18707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8" name="SMARTInkShape-403"/>
            <p:cNvSpPr/>
            <p:nvPr/>
          </p:nvSpPr>
          <p:spPr>
            <a:xfrm>
              <a:off x="7858124" y="4304109"/>
              <a:ext cx="17861" cy="267892"/>
            </a:xfrm>
            <a:custGeom>
              <a:avLst/>
              <a:gdLst/>
              <a:ahLst/>
              <a:cxnLst/>
              <a:rect l="0" t="0" r="0" b="0"/>
              <a:pathLst>
                <a:path w="17861" h="267892">
                  <a:moveTo>
                    <a:pt x="0" y="0"/>
                  </a:moveTo>
                  <a:lnTo>
                    <a:pt x="0" y="12429"/>
                  </a:lnTo>
                  <a:lnTo>
                    <a:pt x="8379" y="56476"/>
                  </a:lnTo>
                  <a:lnTo>
                    <a:pt x="14995" y="98608"/>
                  </a:lnTo>
                  <a:lnTo>
                    <a:pt x="17483" y="142925"/>
                  </a:lnTo>
                  <a:lnTo>
                    <a:pt x="17810" y="184884"/>
                  </a:lnTo>
                  <a:lnTo>
                    <a:pt x="17857" y="229041"/>
                  </a:lnTo>
                  <a:lnTo>
                    <a:pt x="17860" y="242269"/>
                  </a:lnTo>
                  <a:lnTo>
                    <a:pt x="15215" y="249227"/>
                  </a:lnTo>
                  <a:lnTo>
                    <a:pt x="11724" y="255627"/>
                  </a:lnTo>
                  <a:lnTo>
                    <a:pt x="8930" y="2678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9" name="SMARTInkShape-404"/>
            <p:cNvSpPr/>
            <p:nvPr/>
          </p:nvSpPr>
          <p:spPr>
            <a:xfrm>
              <a:off x="7787929" y="4415502"/>
              <a:ext cx="204022" cy="138590"/>
            </a:xfrm>
            <a:custGeom>
              <a:avLst/>
              <a:gdLst/>
              <a:ahLst/>
              <a:cxnLst/>
              <a:rect l="0" t="0" r="0" b="0"/>
              <a:pathLst>
                <a:path w="204022" h="138590">
                  <a:moveTo>
                    <a:pt x="7687" y="67201"/>
                  </a:moveTo>
                  <a:lnTo>
                    <a:pt x="0" y="67201"/>
                  </a:lnTo>
                  <a:lnTo>
                    <a:pt x="6555" y="67201"/>
                  </a:lnTo>
                  <a:lnTo>
                    <a:pt x="14593" y="61064"/>
                  </a:lnTo>
                  <a:lnTo>
                    <a:pt x="55686" y="44105"/>
                  </a:lnTo>
                  <a:lnTo>
                    <a:pt x="97007" y="30914"/>
                  </a:lnTo>
                  <a:lnTo>
                    <a:pt x="108901" y="26269"/>
                  </a:lnTo>
                  <a:lnTo>
                    <a:pt x="125761" y="22661"/>
                  </a:lnTo>
                  <a:lnTo>
                    <a:pt x="140850" y="15702"/>
                  </a:lnTo>
                  <a:lnTo>
                    <a:pt x="168265" y="13626"/>
                  </a:lnTo>
                  <a:lnTo>
                    <a:pt x="168419" y="29874"/>
                  </a:lnTo>
                  <a:lnTo>
                    <a:pt x="160734" y="51458"/>
                  </a:lnTo>
                  <a:lnTo>
                    <a:pt x="157009" y="76801"/>
                  </a:lnTo>
                  <a:lnTo>
                    <a:pt x="151837" y="95335"/>
                  </a:lnTo>
                  <a:lnTo>
                    <a:pt x="158363" y="122371"/>
                  </a:lnTo>
                  <a:lnTo>
                    <a:pt x="161636" y="129093"/>
                  </a:lnTo>
                  <a:lnTo>
                    <a:pt x="168025" y="138079"/>
                  </a:lnTo>
                  <a:lnTo>
                    <a:pt x="176076" y="138589"/>
                  </a:lnTo>
                  <a:lnTo>
                    <a:pt x="181714" y="133884"/>
                  </a:lnTo>
                  <a:lnTo>
                    <a:pt x="184251" y="128918"/>
                  </a:lnTo>
                  <a:lnTo>
                    <a:pt x="197253" y="84808"/>
                  </a:lnTo>
                  <a:lnTo>
                    <a:pt x="202100" y="67126"/>
                  </a:lnTo>
                  <a:lnTo>
                    <a:pt x="204021" y="25525"/>
                  </a:lnTo>
                  <a:lnTo>
                    <a:pt x="201443" y="16266"/>
                  </a:lnTo>
                  <a:lnTo>
                    <a:pt x="199366" y="12409"/>
                  </a:lnTo>
                  <a:lnTo>
                    <a:pt x="196989" y="9837"/>
                  </a:lnTo>
                  <a:lnTo>
                    <a:pt x="183147" y="630"/>
                  </a:lnTo>
                  <a:lnTo>
                    <a:pt x="180223" y="0"/>
                  </a:lnTo>
                  <a:lnTo>
                    <a:pt x="177282" y="572"/>
                  </a:lnTo>
                  <a:lnTo>
                    <a:pt x="171367" y="2861"/>
                  </a:lnTo>
                  <a:lnTo>
                    <a:pt x="162459" y="5143"/>
                  </a:lnTo>
                  <a:lnTo>
                    <a:pt x="141633" y="20107"/>
                  </a:lnTo>
                  <a:lnTo>
                    <a:pt x="132703" y="2255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0" name="SMARTInkShape-405"/>
            <p:cNvSpPr/>
            <p:nvPr/>
          </p:nvSpPr>
          <p:spPr>
            <a:xfrm>
              <a:off x="8126015" y="4286786"/>
              <a:ext cx="141083" cy="240520"/>
            </a:xfrm>
            <a:custGeom>
              <a:avLst/>
              <a:gdLst/>
              <a:ahLst/>
              <a:cxnLst/>
              <a:rect l="0" t="0" r="0" b="0"/>
              <a:pathLst>
                <a:path w="141083" h="240520">
                  <a:moveTo>
                    <a:pt x="0" y="44112"/>
                  </a:moveTo>
                  <a:lnTo>
                    <a:pt x="0" y="56541"/>
                  </a:lnTo>
                  <a:lnTo>
                    <a:pt x="992" y="58351"/>
                  </a:lnTo>
                  <a:lnTo>
                    <a:pt x="2646" y="59558"/>
                  </a:lnTo>
                  <a:lnTo>
                    <a:pt x="4741" y="60362"/>
                  </a:lnTo>
                  <a:lnTo>
                    <a:pt x="6137" y="62883"/>
                  </a:lnTo>
                  <a:lnTo>
                    <a:pt x="11413" y="95446"/>
                  </a:lnTo>
                  <a:lnTo>
                    <a:pt x="14994" y="103638"/>
                  </a:lnTo>
                  <a:lnTo>
                    <a:pt x="24760" y="142513"/>
                  </a:lnTo>
                  <a:lnTo>
                    <a:pt x="26735" y="184898"/>
                  </a:lnTo>
                  <a:lnTo>
                    <a:pt x="26789" y="213243"/>
                  </a:lnTo>
                  <a:lnTo>
                    <a:pt x="26789" y="208878"/>
                  </a:lnTo>
                  <a:lnTo>
                    <a:pt x="25798" y="207534"/>
                  </a:lnTo>
                  <a:lnTo>
                    <a:pt x="22049" y="206041"/>
                  </a:lnTo>
                  <a:lnTo>
                    <a:pt x="17076" y="200086"/>
                  </a:lnTo>
                  <a:lnTo>
                    <a:pt x="12550" y="191817"/>
                  </a:lnTo>
                  <a:lnTo>
                    <a:pt x="1383" y="153795"/>
                  </a:lnTo>
                  <a:lnTo>
                    <a:pt x="81" y="111554"/>
                  </a:lnTo>
                  <a:lnTo>
                    <a:pt x="1017" y="88569"/>
                  </a:lnTo>
                  <a:lnTo>
                    <a:pt x="11026" y="44276"/>
                  </a:lnTo>
                  <a:lnTo>
                    <a:pt x="13304" y="38268"/>
                  </a:lnTo>
                  <a:lnTo>
                    <a:pt x="21127" y="28947"/>
                  </a:lnTo>
                  <a:lnTo>
                    <a:pt x="50381" y="3538"/>
                  </a:lnTo>
                  <a:lnTo>
                    <a:pt x="56457" y="1274"/>
                  </a:lnTo>
                  <a:lnTo>
                    <a:pt x="70196" y="0"/>
                  </a:lnTo>
                  <a:lnTo>
                    <a:pt x="78493" y="2348"/>
                  </a:lnTo>
                  <a:lnTo>
                    <a:pt x="95003" y="14726"/>
                  </a:lnTo>
                  <a:lnTo>
                    <a:pt x="103114" y="23389"/>
                  </a:lnTo>
                  <a:lnTo>
                    <a:pt x="105360" y="29279"/>
                  </a:lnTo>
                  <a:lnTo>
                    <a:pt x="106624" y="42914"/>
                  </a:lnTo>
                  <a:lnTo>
                    <a:pt x="104274" y="51187"/>
                  </a:lnTo>
                  <a:lnTo>
                    <a:pt x="100914" y="59163"/>
                  </a:lnTo>
                  <a:lnTo>
                    <a:pt x="95739" y="95229"/>
                  </a:lnTo>
                  <a:lnTo>
                    <a:pt x="81446" y="115270"/>
                  </a:lnTo>
                  <a:lnTo>
                    <a:pt x="80846" y="119725"/>
                  </a:lnTo>
                  <a:lnTo>
                    <a:pt x="79694" y="121310"/>
                  </a:lnTo>
                  <a:lnTo>
                    <a:pt x="77935" y="122367"/>
                  </a:lnTo>
                  <a:lnTo>
                    <a:pt x="75769" y="123071"/>
                  </a:lnTo>
                  <a:lnTo>
                    <a:pt x="75316" y="123541"/>
                  </a:lnTo>
                  <a:lnTo>
                    <a:pt x="76008" y="123853"/>
                  </a:lnTo>
                  <a:lnTo>
                    <a:pt x="117941" y="124479"/>
                  </a:lnTo>
                  <a:lnTo>
                    <a:pt x="124518" y="127125"/>
                  </a:lnTo>
                  <a:lnTo>
                    <a:pt x="130748" y="130616"/>
                  </a:lnTo>
                  <a:lnTo>
                    <a:pt x="136824" y="132168"/>
                  </a:lnTo>
                  <a:lnTo>
                    <a:pt x="138841" y="134566"/>
                  </a:lnTo>
                  <a:lnTo>
                    <a:pt x="141082" y="142522"/>
                  </a:lnTo>
                  <a:lnTo>
                    <a:pt x="140687" y="146430"/>
                  </a:lnTo>
                  <a:lnTo>
                    <a:pt x="135571" y="162476"/>
                  </a:lnTo>
                  <a:lnTo>
                    <a:pt x="133167" y="184127"/>
                  </a:lnTo>
                  <a:lnTo>
                    <a:pt x="126880" y="198818"/>
                  </a:lnTo>
                  <a:lnTo>
                    <a:pt x="95237" y="234577"/>
                  </a:lnTo>
                  <a:lnTo>
                    <a:pt x="89291" y="237904"/>
                  </a:lnTo>
                  <a:lnTo>
                    <a:pt x="80550" y="240215"/>
                  </a:lnTo>
                  <a:lnTo>
                    <a:pt x="68093" y="240519"/>
                  </a:lnTo>
                  <a:lnTo>
                    <a:pt x="66232" y="239542"/>
                  </a:lnTo>
                  <a:lnTo>
                    <a:pt x="64991" y="237899"/>
                  </a:lnTo>
                  <a:lnTo>
                    <a:pt x="62508" y="2316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1" name="SMARTInkShape-406"/>
            <p:cNvSpPr/>
            <p:nvPr/>
          </p:nvSpPr>
          <p:spPr>
            <a:xfrm>
              <a:off x="8313538" y="4330898"/>
              <a:ext cx="116083" cy="169609"/>
            </a:xfrm>
            <a:custGeom>
              <a:avLst/>
              <a:gdLst/>
              <a:ahLst/>
              <a:cxnLst/>
              <a:rect l="0" t="0" r="0" b="0"/>
              <a:pathLst>
                <a:path w="116083" h="169609">
                  <a:moveTo>
                    <a:pt x="0" y="17859"/>
                  </a:moveTo>
                  <a:lnTo>
                    <a:pt x="0" y="22600"/>
                  </a:lnTo>
                  <a:lnTo>
                    <a:pt x="992" y="23996"/>
                  </a:lnTo>
                  <a:lnTo>
                    <a:pt x="2647" y="24927"/>
                  </a:lnTo>
                  <a:lnTo>
                    <a:pt x="4741" y="25548"/>
                  </a:lnTo>
                  <a:lnTo>
                    <a:pt x="6138" y="26954"/>
                  </a:lnTo>
                  <a:lnTo>
                    <a:pt x="7690" y="31162"/>
                  </a:lnTo>
                  <a:lnTo>
                    <a:pt x="8882" y="71724"/>
                  </a:lnTo>
                  <a:lnTo>
                    <a:pt x="9901" y="83471"/>
                  </a:lnTo>
                  <a:lnTo>
                    <a:pt x="17307" y="117956"/>
                  </a:lnTo>
                  <a:lnTo>
                    <a:pt x="17850" y="162348"/>
                  </a:lnTo>
                  <a:lnTo>
                    <a:pt x="17860" y="169608"/>
                  </a:lnTo>
                  <a:lnTo>
                    <a:pt x="17860" y="143932"/>
                  </a:lnTo>
                  <a:lnTo>
                    <a:pt x="15214" y="135738"/>
                  </a:lnTo>
                  <a:lnTo>
                    <a:pt x="11722" y="127797"/>
                  </a:lnTo>
                  <a:lnTo>
                    <a:pt x="10172" y="117653"/>
                  </a:lnTo>
                  <a:lnTo>
                    <a:pt x="12128" y="109176"/>
                  </a:lnTo>
                  <a:lnTo>
                    <a:pt x="15313" y="102101"/>
                  </a:lnTo>
                  <a:lnTo>
                    <a:pt x="17636" y="83423"/>
                  </a:lnTo>
                  <a:lnTo>
                    <a:pt x="17857" y="63031"/>
                  </a:lnTo>
                  <a:lnTo>
                    <a:pt x="22600" y="62663"/>
                  </a:lnTo>
                  <a:lnTo>
                    <a:pt x="23004" y="63604"/>
                  </a:lnTo>
                  <a:lnTo>
                    <a:pt x="20808" y="67294"/>
                  </a:lnTo>
                  <a:lnTo>
                    <a:pt x="20818" y="68676"/>
                  </a:lnTo>
                  <a:lnTo>
                    <a:pt x="21817" y="69597"/>
                  </a:lnTo>
                  <a:lnTo>
                    <a:pt x="23474" y="70210"/>
                  </a:lnTo>
                  <a:lnTo>
                    <a:pt x="24580" y="71612"/>
                  </a:lnTo>
                  <a:lnTo>
                    <a:pt x="27127" y="78324"/>
                  </a:lnTo>
                  <a:lnTo>
                    <a:pt x="68470" y="122041"/>
                  </a:lnTo>
                  <a:lnTo>
                    <a:pt x="86321" y="138906"/>
                  </a:lnTo>
                  <a:lnTo>
                    <a:pt x="98227" y="144737"/>
                  </a:lnTo>
                  <a:lnTo>
                    <a:pt x="105393" y="150409"/>
                  </a:lnTo>
                  <a:lnTo>
                    <a:pt x="111375" y="151391"/>
                  </a:lnTo>
                  <a:lnTo>
                    <a:pt x="112945" y="150537"/>
                  </a:lnTo>
                  <a:lnTo>
                    <a:pt x="113991" y="148975"/>
                  </a:lnTo>
                  <a:lnTo>
                    <a:pt x="115465" y="142037"/>
                  </a:lnTo>
                  <a:lnTo>
                    <a:pt x="116082" y="97436"/>
                  </a:lnTo>
                  <a:lnTo>
                    <a:pt x="115095" y="69349"/>
                  </a:lnTo>
                  <a:lnTo>
                    <a:pt x="109018" y="51696"/>
                  </a:lnTo>
                  <a:lnTo>
                    <a:pt x="107162" y="7084"/>
                  </a:lnTo>
                  <a:lnTo>
                    <a:pt x="10715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2" name="SMARTInkShape-407"/>
            <p:cNvSpPr/>
            <p:nvPr/>
          </p:nvSpPr>
          <p:spPr>
            <a:xfrm>
              <a:off x="8509991" y="4270169"/>
              <a:ext cx="107158" cy="248085"/>
            </a:xfrm>
            <a:custGeom>
              <a:avLst/>
              <a:gdLst/>
              <a:ahLst/>
              <a:cxnLst/>
              <a:rect l="0" t="0" r="0" b="0"/>
              <a:pathLst>
                <a:path w="107158" h="248085">
                  <a:moveTo>
                    <a:pt x="17860" y="69659"/>
                  </a:moveTo>
                  <a:lnTo>
                    <a:pt x="17860" y="74400"/>
                  </a:lnTo>
                  <a:lnTo>
                    <a:pt x="20506" y="79372"/>
                  </a:lnTo>
                  <a:lnTo>
                    <a:pt x="22601" y="82088"/>
                  </a:lnTo>
                  <a:lnTo>
                    <a:pt x="23005" y="84890"/>
                  </a:lnTo>
                  <a:lnTo>
                    <a:pt x="18249" y="115112"/>
                  </a:lnTo>
                  <a:lnTo>
                    <a:pt x="17040" y="126571"/>
                  </a:lnTo>
                  <a:lnTo>
                    <a:pt x="10194" y="160767"/>
                  </a:lnTo>
                  <a:lnTo>
                    <a:pt x="9042" y="200264"/>
                  </a:lnTo>
                  <a:lnTo>
                    <a:pt x="248" y="243929"/>
                  </a:lnTo>
                  <a:lnTo>
                    <a:pt x="10" y="248084"/>
                  </a:lnTo>
                  <a:lnTo>
                    <a:pt x="0" y="206011"/>
                  </a:lnTo>
                  <a:lnTo>
                    <a:pt x="2647" y="167026"/>
                  </a:lnTo>
                  <a:lnTo>
                    <a:pt x="8104" y="124117"/>
                  </a:lnTo>
                  <a:lnTo>
                    <a:pt x="13562" y="86262"/>
                  </a:lnTo>
                  <a:lnTo>
                    <a:pt x="22223" y="46259"/>
                  </a:lnTo>
                  <a:lnTo>
                    <a:pt x="26188" y="25849"/>
                  </a:lnTo>
                  <a:lnTo>
                    <a:pt x="26389" y="22593"/>
                  </a:lnTo>
                  <a:lnTo>
                    <a:pt x="29258" y="16329"/>
                  </a:lnTo>
                  <a:lnTo>
                    <a:pt x="43030" y="0"/>
                  </a:lnTo>
                  <a:lnTo>
                    <a:pt x="44561" y="399"/>
                  </a:lnTo>
                  <a:lnTo>
                    <a:pt x="52195" y="6066"/>
                  </a:lnTo>
                  <a:lnTo>
                    <a:pt x="67737" y="31413"/>
                  </a:lnTo>
                  <a:lnTo>
                    <a:pt x="78982" y="75746"/>
                  </a:lnTo>
                  <a:lnTo>
                    <a:pt x="92675" y="119031"/>
                  </a:lnTo>
                  <a:lnTo>
                    <a:pt x="97130" y="144822"/>
                  </a:lnTo>
                  <a:lnTo>
                    <a:pt x="98894" y="167005"/>
                  </a:lnTo>
                  <a:lnTo>
                    <a:pt x="102824" y="176755"/>
                  </a:lnTo>
                  <a:lnTo>
                    <a:pt x="102585" y="187041"/>
                  </a:lnTo>
                  <a:lnTo>
                    <a:pt x="99088" y="205073"/>
                  </a:lnTo>
                  <a:lnTo>
                    <a:pt x="101255" y="211864"/>
                  </a:lnTo>
                  <a:lnTo>
                    <a:pt x="107157" y="2214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3" name="SMARTInkShape-408"/>
            <p:cNvSpPr/>
            <p:nvPr/>
          </p:nvSpPr>
          <p:spPr>
            <a:xfrm>
              <a:off x="8554640" y="4429125"/>
              <a:ext cx="44649" cy="8930"/>
            </a:xfrm>
            <a:custGeom>
              <a:avLst/>
              <a:gdLst/>
              <a:ahLst/>
              <a:cxnLst/>
              <a:rect l="0" t="0" r="0" b="0"/>
              <a:pathLst>
                <a:path w="44649" h="8930">
                  <a:moveTo>
                    <a:pt x="0" y="8929"/>
                  </a:moveTo>
                  <a:lnTo>
                    <a:pt x="18043" y="8929"/>
                  </a:lnTo>
                  <a:lnTo>
                    <a:pt x="25549" y="6284"/>
                  </a:lnTo>
                  <a:lnTo>
                    <a:pt x="32191" y="2792"/>
                  </a:lnTo>
                  <a:lnTo>
                    <a:pt x="4464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115" name="SMARTInkShape-409"/>
          <p:cNvSpPr/>
          <p:nvPr/>
        </p:nvSpPr>
        <p:spPr>
          <a:xfrm>
            <a:off x="4715243" y="6072187"/>
            <a:ext cx="1615906" cy="44650"/>
          </a:xfrm>
          <a:custGeom>
            <a:avLst/>
            <a:gdLst/>
            <a:ahLst/>
            <a:cxnLst/>
            <a:rect l="0" t="0" r="0" b="0"/>
            <a:pathLst>
              <a:path w="1615906" h="44650">
                <a:moveTo>
                  <a:pt x="8561" y="0"/>
                </a:moveTo>
                <a:lnTo>
                  <a:pt x="0" y="0"/>
                </a:lnTo>
                <a:lnTo>
                  <a:pt x="29543" y="0"/>
                </a:lnTo>
                <a:lnTo>
                  <a:pt x="35415" y="2646"/>
                </a:lnTo>
                <a:lnTo>
                  <a:pt x="41332" y="6137"/>
                </a:lnTo>
                <a:lnTo>
                  <a:pt x="51450" y="8562"/>
                </a:lnTo>
                <a:lnTo>
                  <a:pt x="73173" y="8898"/>
                </a:lnTo>
                <a:lnTo>
                  <a:pt x="79610" y="11561"/>
                </a:lnTo>
                <a:lnTo>
                  <a:pt x="82717" y="13661"/>
                </a:lnTo>
                <a:lnTo>
                  <a:pt x="96569" y="16615"/>
                </a:lnTo>
                <a:lnTo>
                  <a:pt x="139621" y="17838"/>
                </a:lnTo>
                <a:lnTo>
                  <a:pt x="155322" y="18845"/>
                </a:lnTo>
                <a:lnTo>
                  <a:pt x="190211" y="25961"/>
                </a:lnTo>
                <a:lnTo>
                  <a:pt x="225857" y="27709"/>
                </a:lnTo>
                <a:lnTo>
                  <a:pt x="261570" y="34885"/>
                </a:lnTo>
                <a:lnTo>
                  <a:pt x="305887" y="35670"/>
                </a:lnTo>
                <a:lnTo>
                  <a:pt x="321284" y="34705"/>
                </a:lnTo>
                <a:lnTo>
                  <a:pt x="360542" y="27615"/>
                </a:lnTo>
                <a:lnTo>
                  <a:pt x="403595" y="26862"/>
                </a:lnTo>
                <a:lnTo>
                  <a:pt x="447217" y="26796"/>
                </a:lnTo>
                <a:lnTo>
                  <a:pt x="490909" y="26790"/>
                </a:lnTo>
                <a:lnTo>
                  <a:pt x="528364" y="26789"/>
                </a:lnTo>
                <a:lnTo>
                  <a:pt x="571380" y="26789"/>
                </a:lnTo>
                <a:lnTo>
                  <a:pt x="615813" y="26789"/>
                </a:lnTo>
                <a:lnTo>
                  <a:pt x="660433" y="26789"/>
                </a:lnTo>
                <a:lnTo>
                  <a:pt x="687218" y="29435"/>
                </a:lnTo>
                <a:lnTo>
                  <a:pt x="730874" y="34891"/>
                </a:lnTo>
                <a:lnTo>
                  <a:pt x="768827" y="35610"/>
                </a:lnTo>
                <a:lnTo>
                  <a:pt x="812397" y="35704"/>
                </a:lnTo>
                <a:lnTo>
                  <a:pt x="856904" y="35718"/>
                </a:lnTo>
                <a:lnTo>
                  <a:pt x="901532" y="35719"/>
                </a:lnTo>
                <a:lnTo>
                  <a:pt x="939111" y="35719"/>
                </a:lnTo>
                <a:lnTo>
                  <a:pt x="964589" y="38364"/>
                </a:lnTo>
                <a:lnTo>
                  <a:pt x="1008760" y="43821"/>
                </a:lnTo>
                <a:lnTo>
                  <a:pt x="1053344" y="44539"/>
                </a:lnTo>
                <a:lnTo>
                  <a:pt x="1097984" y="44634"/>
                </a:lnTo>
                <a:lnTo>
                  <a:pt x="1136495" y="44647"/>
                </a:lnTo>
                <a:lnTo>
                  <a:pt x="1178719" y="44649"/>
                </a:lnTo>
                <a:lnTo>
                  <a:pt x="1220401" y="44649"/>
                </a:lnTo>
                <a:lnTo>
                  <a:pt x="1259552" y="44649"/>
                </a:lnTo>
                <a:lnTo>
                  <a:pt x="1294601" y="42003"/>
                </a:lnTo>
                <a:lnTo>
                  <a:pt x="1332970" y="36547"/>
                </a:lnTo>
                <a:lnTo>
                  <a:pt x="1375174" y="35828"/>
                </a:lnTo>
                <a:lnTo>
                  <a:pt x="1416855" y="35734"/>
                </a:lnTo>
                <a:lnTo>
                  <a:pt x="1455013" y="34729"/>
                </a:lnTo>
                <a:lnTo>
                  <a:pt x="1499635" y="27340"/>
                </a:lnTo>
                <a:lnTo>
                  <a:pt x="1539944" y="26838"/>
                </a:lnTo>
                <a:lnTo>
                  <a:pt x="1549403" y="27803"/>
                </a:lnTo>
                <a:lnTo>
                  <a:pt x="1577198" y="34893"/>
                </a:lnTo>
                <a:lnTo>
                  <a:pt x="1599649" y="35611"/>
                </a:lnTo>
                <a:lnTo>
                  <a:pt x="1602091" y="36639"/>
                </a:lnTo>
                <a:lnTo>
                  <a:pt x="1603720" y="38316"/>
                </a:lnTo>
                <a:lnTo>
                  <a:pt x="1604805" y="40427"/>
                </a:lnTo>
                <a:lnTo>
                  <a:pt x="1606521" y="41835"/>
                </a:lnTo>
                <a:lnTo>
                  <a:pt x="1615905" y="446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Black Settlers</a:t>
            </a:r>
            <a:endParaRPr lang="en-CA" dirty="0"/>
          </a:p>
        </p:txBody>
      </p:sp>
      <p:sp>
        <p:nvSpPr>
          <p:cNvPr id="3" name="Content Placeholder 2"/>
          <p:cNvSpPr>
            <a:spLocks noGrp="1"/>
          </p:cNvSpPr>
          <p:nvPr>
            <p:ph idx="1"/>
          </p:nvPr>
        </p:nvSpPr>
        <p:spPr/>
        <p:txBody>
          <a:bodyPr>
            <a:normAutofit/>
          </a:bodyPr>
          <a:lstStyle/>
          <a:p>
            <a:r>
              <a:rPr lang="en-CA" dirty="0" smtClean="0"/>
              <a:t>Most Black settlers were:</a:t>
            </a:r>
          </a:p>
          <a:p>
            <a:pPr>
              <a:buNone/>
            </a:pPr>
            <a:r>
              <a:rPr lang="en-CA" dirty="0" smtClean="0"/>
              <a:t>		1. escaping slavery in the US</a:t>
            </a:r>
          </a:p>
          <a:p>
            <a:pPr>
              <a:buNone/>
            </a:pPr>
            <a:endParaRPr lang="en-CA" dirty="0" smtClean="0"/>
          </a:p>
          <a:p>
            <a:pPr>
              <a:buNone/>
            </a:pPr>
            <a:r>
              <a:rPr lang="en-CA" dirty="0" smtClean="0"/>
              <a:t>		2. Immigrants from the Caribbean 	islands</a:t>
            </a:r>
          </a:p>
          <a:p>
            <a:pPr>
              <a:buNone/>
            </a:pPr>
            <a:endParaRPr lang="en-CA" dirty="0" smtClean="0"/>
          </a:p>
          <a:p>
            <a:pPr>
              <a:buNone/>
            </a:pPr>
            <a:r>
              <a:rPr lang="en-CA" dirty="0" smtClean="0"/>
              <a:t>		3. Immigrants from Africa</a:t>
            </a:r>
            <a:endParaRPr lang="en-CA" dirty="0"/>
          </a:p>
        </p:txBody>
      </p:sp>
      <p:sp>
        <p:nvSpPr>
          <p:cNvPr id="4" name="TextBox 3"/>
          <p:cNvSpPr txBox="1"/>
          <p:nvPr/>
        </p:nvSpPr>
        <p:spPr>
          <a:xfrm>
            <a:off x="2915816" y="5849351"/>
            <a:ext cx="2952328" cy="923330"/>
          </a:xfrm>
          <a:prstGeom prst="rect">
            <a:avLst/>
          </a:prstGeom>
          <a:noFill/>
        </p:spPr>
        <p:txBody>
          <a:bodyPr wrap="square" rtlCol="0">
            <a:spAutoFit/>
          </a:bodyPr>
          <a:lstStyle/>
          <a:p>
            <a:r>
              <a:rPr lang="fr-CA" dirty="0">
                <a:hlinkClick r:id="rId2"/>
              </a:rPr>
              <a:t>https://</a:t>
            </a:r>
            <a:r>
              <a:rPr lang="fr-CA" dirty="0" smtClean="0">
                <a:hlinkClick r:id="rId2"/>
              </a:rPr>
              <a:t>www.youtube.com/watch?v=zZ0BZWLn6wY</a:t>
            </a:r>
            <a:endParaRPr lang="fr-CA" dirty="0" smtClean="0"/>
          </a:p>
          <a:p>
            <a:endParaRPr lang="fr-CA" dirty="0"/>
          </a:p>
        </p:txBody>
      </p:sp>
      <p:grpSp>
        <p:nvGrpSpPr>
          <p:cNvPr id="28" name="SMARTInkShape-Group42"/>
          <p:cNvGrpSpPr/>
          <p:nvPr/>
        </p:nvGrpSpPr>
        <p:grpSpPr>
          <a:xfrm>
            <a:off x="3223650" y="3645079"/>
            <a:ext cx="4179061" cy="505304"/>
            <a:chOff x="3223650" y="3645079"/>
            <a:chExt cx="4179061" cy="505304"/>
          </a:xfrm>
        </p:grpSpPr>
        <p:sp>
          <p:nvSpPr>
            <p:cNvPr id="5" name="SMARTInkShape-410"/>
            <p:cNvSpPr/>
            <p:nvPr/>
          </p:nvSpPr>
          <p:spPr>
            <a:xfrm>
              <a:off x="7242534" y="3830945"/>
              <a:ext cx="160177" cy="106892"/>
            </a:xfrm>
            <a:custGeom>
              <a:avLst/>
              <a:gdLst/>
              <a:ahLst/>
              <a:cxnLst/>
              <a:rect l="0" t="0" r="0" b="0"/>
              <a:pathLst>
                <a:path w="160177" h="106892">
                  <a:moveTo>
                    <a:pt x="70879" y="8820"/>
                  </a:moveTo>
                  <a:lnTo>
                    <a:pt x="75620" y="8820"/>
                  </a:lnTo>
                  <a:lnTo>
                    <a:pt x="77016" y="7828"/>
                  </a:lnTo>
                  <a:lnTo>
                    <a:pt x="77947" y="6175"/>
                  </a:lnTo>
                  <a:lnTo>
                    <a:pt x="79442" y="1132"/>
                  </a:lnTo>
                  <a:lnTo>
                    <a:pt x="78572" y="718"/>
                  </a:lnTo>
                  <a:lnTo>
                    <a:pt x="72089" y="0"/>
                  </a:lnTo>
                  <a:lnTo>
                    <a:pt x="27775" y="43006"/>
                  </a:lnTo>
                  <a:lnTo>
                    <a:pt x="3676" y="84292"/>
                  </a:lnTo>
                  <a:lnTo>
                    <a:pt x="697" y="94572"/>
                  </a:lnTo>
                  <a:lnTo>
                    <a:pt x="0" y="100841"/>
                  </a:lnTo>
                  <a:lnTo>
                    <a:pt x="806" y="102910"/>
                  </a:lnTo>
                  <a:lnTo>
                    <a:pt x="2336" y="104289"/>
                  </a:lnTo>
                  <a:lnTo>
                    <a:pt x="6681" y="105821"/>
                  </a:lnTo>
                  <a:lnTo>
                    <a:pt x="20447" y="106885"/>
                  </a:lnTo>
                  <a:lnTo>
                    <a:pt x="26307" y="104330"/>
                  </a:lnTo>
                  <a:lnTo>
                    <a:pt x="64560" y="68672"/>
                  </a:lnTo>
                  <a:lnTo>
                    <a:pt x="84749" y="39432"/>
                  </a:lnTo>
                  <a:lnTo>
                    <a:pt x="88213" y="28555"/>
                  </a:lnTo>
                  <a:lnTo>
                    <a:pt x="88694" y="19156"/>
                  </a:lnTo>
                  <a:lnTo>
                    <a:pt x="88739" y="60944"/>
                  </a:lnTo>
                  <a:lnTo>
                    <a:pt x="91385" y="69359"/>
                  </a:lnTo>
                  <a:lnTo>
                    <a:pt x="94875" y="76406"/>
                  </a:lnTo>
                  <a:lnTo>
                    <a:pt x="97833" y="85952"/>
                  </a:lnTo>
                  <a:lnTo>
                    <a:pt x="109989" y="101060"/>
                  </a:lnTo>
                  <a:lnTo>
                    <a:pt x="118358" y="104386"/>
                  </a:lnTo>
                  <a:lnTo>
                    <a:pt x="149677" y="106891"/>
                  </a:lnTo>
                  <a:lnTo>
                    <a:pt x="153177" y="105951"/>
                  </a:lnTo>
                  <a:lnTo>
                    <a:pt x="155510" y="104332"/>
                  </a:lnTo>
                  <a:lnTo>
                    <a:pt x="160176" y="9811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 name="SMARTInkShape-411"/>
            <p:cNvSpPr/>
            <p:nvPr/>
          </p:nvSpPr>
          <p:spPr>
            <a:xfrm>
              <a:off x="7045927" y="3679031"/>
              <a:ext cx="132975" cy="303052"/>
            </a:xfrm>
            <a:custGeom>
              <a:avLst/>
              <a:gdLst/>
              <a:ahLst/>
              <a:cxnLst/>
              <a:rect l="0" t="0" r="0" b="0"/>
              <a:pathLst>
                <a:path w="132975" h="303052">
                  <a:moveTo>
                    <a:pt x="17455" y="0"/>
                  </a:moveTo>
                  <a:lnTo>
                    <a:pt x="17455" y="4741"/>
                  </a:lnTo>
                  <a:lnTo>
                    <a:pt x="14810" y="9714"/>
                  </a:lnTo>
                  <a:lnTo>
                    <a:pt x="9767" y="16250"/>
                  </a:lnTo>
                  <a:lnTo>
                    <a:pt x="8635" y="42576"/>
                  </a:lnTo>
                  <a:lnTo>
                    <a:pt x="16224" y="82211"/>
                  </a:lnTo>
                  <a:lnTo>
                    <a:pt x="17293" y="122613"/>
                  </a:lnTo>
                  <a:lnTo>
                    <a:pt x="20053" y="144809"/>
                  </a:lnTo>
                  <a:lnTo>
                    <a:pt x="25551" y="186786"/>
                  </a:lnTo>
                  <a:lnTo>
                    <a:pt x="26336" y="229309"/>
                  </a:lnTo>
                  <a:lnTo>
                    <a:pt x="26375" y="243513"/>
                  </a:lnTo>
                  <a:lnTo>
                    <a:pt x="23734" y="249780"/>
                  </a:lnTo>
                  <a:lnTo>
                    <a:pt x="18696" y="257147"/>
                  </a:lnTo>
                  <a:lnTo>
                    <a:pt x="15361" y="258155"/>
                  </a:lnTo>
                  <a:lnTo>
                    <a:pt x="13082" y="258424"/>
                  </a:lnTo>
                  <a:lnTo>
                    <a:pt x="11564" y="257610"/>
                  </a:lnTo>
                  <a:lnTo>
                    <a:pt x="10551" y="256076"/>
                  </a:lnTo>
                  <a:lnTo>
                    <a:pt x="9876" y="254061"/>
                  </a:lnTo>
                  <a:lnTo>
                    <a:pt x="8434" y="252718"/>
                  </a:lnTo>
                  <a:lnTo>
                    <a:pt x="4185" y="251225"/>
                  </a:lnTo>
                  <a:lnTo>
                    <a:pt x="2656" y="248843"/>
                  </a:lnTo>
                  <a:lnTo>
                    <a:pt x="0" y="230019"/>
                  </a:lnTo>
                  <a:lnTo>
                    <a:pt x="6805" y="210323"/>
                  </a:lnTo>
                  <a:lnTo>
                    <a:pt x="17703" y="189969"/>
                  </a:lnTo>
                  <a:lnTo>
                    <a:pt x="24510" y="182657"/>
                  </a:lnTo>
                  <a:lnTo>
                    <a:pt x="50735" y="166831"/>
                  </a:lnTo>
                  <a:lnTo>
                    <a:pt x="68216" y="162541"/>
                  </a:lnTo>
                  <a:lnTo>
                    <a:pt x="80034" y="164183"/>
                  </a:lnTo>
                  <a:lnTo>
                    <a:pt x="116899" y="177032"/>
                  </a:lnTo>
                  <a:lnTo>
                    <a:pt x="123830" y="183191"/>
                  </a:lnTo>
                  <a:lnTo>
                    <a:pt x="129225" y="191551"/>
                  </a:lnTo>
                  <a:lnTo>
                    <a:pt x="131622" y="198574"/>
                  </a:lnTo>
                  <a:lnTo>
                    <a:pt x="132974" y="212846"/>
                  </a:lnTo>
                  <a:lnTo>
                    <a:pt x="128632" y="229643"/>
                  </a:lnTo>
                  <a:lnTo>
                    <a:pt x="115427" y="256374"/>
                  </a:lnTo>
                  <a:lnTo>
                    <a:pt x="95154" y="283661"/>
                  </a:lnTo>
                  <a:lnTo>
                    <a:pt x="71583" y="300780"/>
                  </a:lnTo>
                  <a:lnTo>
                    <a:pt x="59235" y="303051"/>
                  </a:lnTo>
                  <a:lnTo>
                    <a:pt x="38330" y="295873"/>
                  </a:lnTo>
                  <a:lnTo>
                    <a:pt x="26385"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 name="SMARTInkShape-412"/>
            <p:cNvSpPr/>
            <p:nvPr/>
          </p:nvSpPr>
          <p:spPr>
            <a:xfrm>
              <a:off x="6554390" y="3779058"/>
              <a:ext cx="446485" cy="158744"/>
            </a:xfrm>
            <a:custGeom>
              <a:avLst/>
              <a:gdLst/>
              <a:ahLst/>
              <a:cxnLst/>
              <a:rect l="0" t="0" r="0" b="0"/>
              <a:pathLst>
                <a:path w="446485" h="158744">
                  <a:moveTo>
                    <a:pt x="0" y="105356"/>
                  </a:moveTo>
                  <a:lnTo>
                    <a:pt x="0" y="97668"/>
                  </a:lnTo>
                  <a:lnTo>
                    <a:pt x="37501" y="58936"/>
                  </a:lnTo>
                  <a:lnTo>
                    <a:pt x="76566" y="32289"/>
                  </a:lnTo>
                  <a:lnTo>
                    <a:pt x="113037" y="20889"/>
                  </a:lnTo>
                  <a:lnTo>
                    <a:pt x="124984" y="20852"/>
                  </a:lnTo>
                  <a:lnTo>
                    <a:pt x="147648" y="25436"/>
                  </a:lnTo>
                  <a:lnTo>
                    <a:pt x="160502" y="34595"/>
                  </a:lnTo>
                  <a:lnTo>
                    <a:pt x="172595" y="45958"/>
                  </a:lnTo>
                  <a:lnTo>
                    <a:pt x="175928" y="54483"/>
                  </a:lnTo>
                  <a:lnTo>
                    <a:pt x="184627" y="98516"/>
                  </a:lnTo>
                  <a:lnTo>
                    <a:pt x="187142" y="116753"/>
                  </a:lnTo>
                  <a:lnTo>
                    <a:pt x="184708" y="122989"/>
                  </a:lnTo>
                  <a:lnTo>
                    <a:pt x="181311" y="129068"/>
                  </a:lnTo>
                  <a:lnTo>
                    <a:pt x="178603" y="141028"/>
                  </a:lnTo>
                  <a:lnTo>
                    <a:pt x="178594" y="128641"/>
                  </a:lnTo>
                  <a:lnTo>
                    <a:pt x="186972" y="87244"/>
                  </a:lnTo>
                  <a:lnTo>
                    <a:pt x="188271" y="75478"/>
                  </a:lnTo>
                  <a:lnTo>
                    <a:pt x="203331" y="31104"/>
                  </a:lnTo>
                  <a:lnTo>
                    <a:pt x="217411" y="13496"/>
                  </a:lnTo>
                  <a:lnTo>
                    <a:pt x="230995" y="4276"/>
                  </a:lnTo>
                  <a:lnTo>
                    <a:pt x="242848" y="0"/>
                  </a:lnTo>
                  <a:lnTo>
                    <a:pt x="246234" y="392"/>
                  </a:lnTo>
                  <a:lnTo>
                    <a:pt x="261830" y="6046"/>
                  </a:lnTo>
                  <a:lnTo>
                    <a:pt x="263850" y="8392"/>
                  </a:lnTo>
                  <a:lnTo>
                    <a:pt x="269738" y="23768"/>
                  </a:lnTo>
                  <a:lnTo>
                    <a:pt x="272100" y="27151"/>
                  </a:lnTo>
                  <a:lnTo>
                    <a:pt x="283703" y="69837"/>
                  </a:lnTo>
                  <a:lnTo>
                    <a:pt x="288216" y="105373"/>
                  </a:lnTo>
                  <a:lnTo>
                    <a:pt x="296758" y="131363"/>
                  </a:lnTo>
                  <a:lnTo>
                    <a:pt x="299042" y="134600"/>
                  </a:lnTo>
                  <a:lnTo>
                    <a:pt x="304225" y="138197"/>
                  </a:lnTo>
                  <a:lnTo>
                    <a:pt x="312437" y="140695"/>
                  </a:lnTo>
                  <a:lnTo>
                    <a:pt x="316794" y="140906"/>
                  </a:lnTo>
                  <a:lnTo>
                    <a:pt x="322037" y="138354"/>
                  </a:lnTo>
                  <a:lnTo>
                    <a:pt x="351440" y="116164"/>
                  </a:lnTo>
                  <a:lnTo>
                    <a:pt x="358933" y="106521"/>
                  </a:lnTo>
                  <a:lnTo>
                    <a:pt x="362924" y="95621"/>
                  </a:lnTo>
                  <a:lnTo>
                    <a:pt x="365690" y="85154"/>
                  </a:lnTo>
                  <a:lnTo>
                    <a:pt x="371834" y="72691"/>
                  </a:lnTo>
                  <a:lnTo>
                    <a:pt x="375955" y="37168"/>
                  </a:lnTo>
                  <a:lnTo>
                    <a:pt x="382098" y="25043"/>
                  </a:lnTo>
                  <a:lnTo>
                    <a:pt x="383867" y="16585"/>
                  </a:lnTo>
                  <a:lnTo>
                    <a:pt x="383974" y="41804"/>
                  </a:lnTo>
                  <a:lnTo>
                    <a:pt x="375875" y="81656"/>
                  </a:lnTo>
                  <a:lnTo>
                    <a:pt x="376285" y="99436"/>
                  </a:lnTo>
                  <a:lnTo>
                    <a:pt x="388359" y="139340"/>
                  </a:lnTo>
                  <a:lnTo>
                    <a:pt x="396299" y="151585"/>
                  </a:lnTo>
                  <a:lnTo>
                    <a:pt x="402022" y="155668"/>
                  </a:lnTo>
                  <a:lnTo>
                    <a:pt x="410821" y="157966"/>
                  </a:lnTo>
                  <a:lnTo>
                    <a:pt x="422683" y="158743"/>
                  </a:lnTo>
                  <a:lnTo>
                    <a:pt x="428630" y="156204"/>
                  </a:lnTo>
                  <a:lnTo>
                    <a:pt x="434580" y="152759"/>
                  </a:lnTo>
                  <a:lnTo>
                    <a:pt x="446484" y="15000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 name="SMARTInkShape-413"/>
            <p:cNvSpPr/>
            <p:nvPr/>
          </p:nvSpPr>
          <p:spPr>
            <a:xfrm>
              <a:off x="6527847" y="3706022"/>
              <a:ext cx="106911" cy="276619"/>
            </a:xfrm>
            <a:custGeom>
              <a:avLst/>
              <a:gdLst/>
              <a:ahLst/>
              <a:cxnLst/>
              <a:rect l="0" t="0" r="0" b="0"/>
              <a:pathLst>
                <a:path w="106911" h="276619">
                  <a:moveTo>
                    <a:pt x="44402" y="8728"/>
                  </a:moveTo>
                  <a:lnTo>
                    <a:pt x="44402" y="13468"/>
                  </a:lnTo>
                  <a:lnTo>
                    <a:pt x="41757" y="18442"/>
                  </a:lnTo>
                  <a:lnTo>
                    <a:pt x="36714" y="24978"/>
                  </a:lnTo>
                  <a:lnTo>
                    <a:pt x="29409" y="66050"/>
                  </a:lnTo>
                  <a:lnTo>
                    <a:pt x="24464" y="101410"/>
                  </a:lnTo>
                  <a:lnTo>
                    <a:pt x="18967" y="141578"/>
                  </a:lnTo>
                  <a:lnTo>
                    <a:pt x="11744" y="178176"/>
                  </a:lnTo>
                  <a:lnTo>
                    <a:pt x="9087" y="218271"/>
                  </a:lnTo>
                  <a:lnTo>
                    <a:pt x="6217" y="228527"/>
                  </a:lnTo>
                  <a:lnTo>
                    <a:pt x="4062" y="232652"/>
                  </a:lnTo>
                  <a:lnTo>
                    <a:pt x="3619" y="236393"/>
                  </a:lnTo>
                  <a:lnTo>
                    <a:pt x="8608" y="249657"/>
                  </a:lnTo>
                  <a:lnTo>
                    <a:pt x="8682" y="210791"/>
                  </a:lnTo>
                  <a:lnTo>
                    <a:pt x="996" y="167930"/>
                  </a:lnTo>
                  <a:lnTo>
                    <a:pt x="0" y="127304"/>
                  </a:lnTo>
                  <a:lnTo>
                    <a:pt x="2448" y="89587"/>
                  </a:lnTo>
                  <a:lnTo>
                    <a:pt x="8136" y="45274"/>
                  </a:lnTo>
                  <a:lnTo>
                    <a:pt x="9432" y="32908"/>
                  </a:lnTo>
                  <a:lnTo>
                    <a:pt x="15740" y="15782"/>
                  </a:lnTo>
                  <a:lnTo>
                    <a:pt x="21081" y="7564"/>
                  </a:lnTo>
                  <a:lnTo>
                    <a:pt x="26761" y="3250"/>
                  </a:lnTo>
                  <a:lnTo>
                    <a:pt x="33752" y="480"/>
                  </a:lnTo>
                  <a:lnTo>
                    <a:pt x="39704" y="0"/>
                  </a:lnTo>
                  <a:lnTo>
                    <a:pt x="41271" y="925"/>
                  </a:lnTo>
                  <a:lnTo>
                    <a:pt x="42314" y="2534"/>
                  </a:lnTo>
                  <a:lnTo>
                    <a:pt x="43010" y="4598"/>
                  </a:lnTo>
                  <a:lnTo>
                    <a:pt x="65357" y="46780"/>
                  </a:lnTo>
                  <a:lnTo>
                    <a:pt x="75420" y="90541"/>
                  </a:lnTo>
                  <a:lnTo>
                    <a:pt x="86570" y="133934"/>
                  </a:lnTo>
                  <a:lnTo>
                    <a:pt x="94861" y="177425"/>
                  </a:lnTo>
                  <a:lnTo>
                    <a:pt x="102310" y="215355"/>
                  </a:lnTo>
                  <a:lnTo>
                    <a:pt x="106731" y="257791"/>
                  </a:lnTo>
                  <a:lnTo>
                    <a:pt x="106910" y="2766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 name="SMARTInkShape-414"/>
            <p:cNvSpPr/>
            <p:nvPr/>
          </p:nvSpPr>
          <p:spPr>
            <a:xfrm>
              <a:off x="6313289" y="3955851"/>
              <a:ext cx="26678" cy="142876"/>
            </a:xfrm>
            <a:custGeom>
              <a:avLst/>
              <a:gdLst/>
              <a:ahLst/>
              <a:cxnLst/>
              <a:rect l="0" t="0" r="0" b="0"/>
              <a:pathLst>
                <a:path w="26678" h="142876">
                  <a:moveTo>
                    <a:pt x="8929" y="0"/>
                  </a:moveTo>
                  <a:lnTo>
                    <a:pt x="16618" y="7689"/>
                  </a:lnTo>
                  <a:lnTo>
                    <a:pt x="18606" y="21951"/>
                  </a:lnTo>
                  <a:lnTo>
                    <a:pt x="23924" y="33183"/>
                  </a:lnTo>
                  <a:lnTo>
                    <a:pt x="26677" y="77524"/>
                  </a:lnTo>
                  <a:lnTo>
                    <a:pt x="22015" y="95290"/>
                  </a:lnTo>
                  <a:lnTo>
                    <a:pt x="1717" y="138475"/>
                  </a:lnTo>
                  <a:lnTo>
                    <a:pt x="0"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 name="SMARTInkShape-415"/>
            <p:cNvSpPr/>
            <p:nvPr/>
          </p:nvSpPr>
          <p:spPr>
            <a:xfrm>
              <a:off x="6031604" y="3799280"/>
              <a:ext cx="147740" cy="138176"/>
            </a:xfrm>
            <a:custGeom>
              <a:avLst/>
              <a:gdLst/>
              <a:ahLst/>
              <a:cxnLst/>
              <a:rect l="0" t="0" r="0" b="0"/>
              <a:pathLst>
                <a:path w="147740" h="138176">
                  <a:moveTo>
                    <a:pt x="49513" y="4766"/>
                  </a:moveTo>
                  <a:lnTo>
                    <a:pt x="41825" y="4766"/>
                  </a:lnTo>
                  <a:lnTo>
                    <a:pt x="27563" y="11896"/>
                  </a:lnTo>
                  <a:lnTo>
                    <a:pt x="20575" y="17196"/>
                  </a:lnTo>
                  <a:lnTo>
                    <a:pt x="16808" y="22858"/>
                  </a:lnTo>
                  <a:lnTo>
                    <a:pt x="4818" y="61679"/>
                  </a:lnTo>
                  <a:lnTo>
                    <a:pt x="0" y="78295"/>
                  </a:lnTo>
                  <a:lnTo>
                    <a:pt x="5691" y="108846"/>
                  </a:lnTo>
                  <a:lnTo>
                    <a:pt x="9531" y="114855"/>
                  </a:lnTo>
                  <a:lnTo>
                    <a:pt x="14545" y="118187"/>
                  </a:lnTo>
                  <a:lnTo>
                    <a:pt x="22947" y="120063"/>
                  </a:lnTo>
                  <a:lnTo>
                    <a:pt x="29934" y="120697"/>
                  </a:lnTo>
                  <a:lnTo>
                    <a:pt x="30508" y="119756"/>
                  </a:lnTo>
                  <a:lnTo>
                    <a:pt x="31144" y="116066"/>
                  </a:lnTo>
                  <a:lnTo>
                    <a:pt x="32306" y="114685"/>
                  </a:lnTo>
                  <a:lnTo>
                    <a:pt x="36243" y="113151"/>
                  </a:lnTo>
                  <a:lnTo>
                    <a:pt x="37689" y="111749"/>
                  </a:lnTo>
                  <a:lnTo>
                    <a:pt x="47481" y="86811"/>
                  </a:lnTo>
                  <a:lnTo>
                    <a:pt x="57536" y="46155"/>
                  </a:lnTo>
                  <a:lnTo>
                    <a:pt x="59166" y="29487"/>
                  </a:lnTo>
                  <a:lnTo>
                    <a:pt x="66993" y="6682"/>
                  </a:lnTo>
                  <a:lnTo>
                    <a:pt x="67298" y="0"/>
                  </a:lnTo>
                  <a:lnTo>
                    <a:pt x="67372" y="39038"/>
                  </a:lnTo>
                  <a:lnTo>
                    <a:pt x="68364" y="67760"/>
                  </a:lnTo>
                  <a:lnTo>
                    <a:pt x="75750" y="109131"/>
                  </a:lnTo>
                  <a:lnTo>
                    <a:pt x="75934" y="113039"/>
                  </a:lnTo>
                  <a:lnTo>
                    <a:pt x="78785" y="120025"/>
                  </a:lnTo>
                  <a:lnTo>
                    <a:pt x="88698" y="132596"/>
                  </a:lnTo>
                  <a:lnTo>
                    <a:pt x="94379" y="135993"/>
                  </a:lnTo>
                  <a:lnTo>
                    <a:pt x="106110" y="138175"/>
                  </a:lnTo>
                  <a:lnTo>
                    <a:pt x="125111" y="137614"/>
                  </a:lnTo>
                  <a:lnTo>
                    <a:pt x="147739" y="1297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 name="SMARTInkShape-416"/>
            <p:cNvSpPr/>
            <p:nvPr/>
          </p:nvSpPr>
          <p:spPr>
            <a:xfrm>
              <a:off x="5848945" y="3826143"/>
              <a:ext cx="160735" cy="147569"/>
            </a:xfrm>
            <a:custGeom>
              <a:avLst/>
              <a:gdLst/>
              <a:ahLst/>
              <a:cxnLst/>
              <a:rect l="0" t="0" r="0" b="0"/>
              <a:pathLst>
                <a:path w="160735" h="147569">
                  <a:moveTo>
                    <a:pt x="0" y="40411"/>
                  </a:moveTo>
                  <a:lnTo>
                    <a:pt x="0" y="61403"/>
                  </a:lnTo>
                  <a:lnTo>
                    <a:pt x="11023" y="100512"/>
                  </a:lnTo>
                  <a:lnTo>
                    <a:pt x="24328" y="120568"/>
                  </a:lnTo>
                  <a:lnTo>
                    <a:pt x="25148" y="123614"/>
                  </a:lnTo>
                  <a:lnTo>
                    <a:pt x="26687" y="125646"/>
                  </a:lnTo>
                  <a:lnTo>
                    <a:pt x="31044" y="127903"/>
                  </a:lnTo>
                  <a:lnTo>
                    <a:pt x="47737" y="129550"/>
                  </a:lnTo>
                  <a:lnTo>
                    <a:pt x="53628" y="126992"/>
                  </a:lnTo>
                  <a:lnTo>
                    <a:pt x="74416" y="108713"/>
                  </a:lnTo>
                  <a:lnTo>
                    <a:pt x="83344" y="95155"/>
                  </a:lnTo>
                  <a:lnTo>
                    <a:pt x="95086" y="55188"/>
                  </a:lnTo>
                  <a:lnTo>
                    <a:pt x="98104" y="12405"/>
                  </a:lnTo>
                  <a:lnTo>
                    <a:pt x="99137" y="9834"/>
                  </a:lnTo>
                  <a:lnTo>
                    <a:pt x="100818" y="8121"/>
                  </a:lnTo>
                  <a:lnTo>
                    <a:pt x="102930" y="6978"/>
                  </a:lnTo>
                  <a:lnTo>
                    <a:pt x="104339" y="5224"/>
                  </a:lnTo>
                  <a:lnTo>
                    <a:pt x="106321" y="0"/>
                  </a:lnTo>
                  <a:lnTo>
                    <a:pt x="106600" y="572"/>
                  </a:lnTo>
                  <a:lnTo>
                    <a:pt x="107046" y="3879"/>
                  </a:lnTo>
                  <a:lnTo>
                    <a:pt x="113271" y="11661"/>
                  </a:lnTo>
                  <a:lnTo>
                    <a:pt x="114835" y="17050"/>
                  </a:lnTo>
                  <a:lnTo>
                    <a:pt x="118567" y="41255"/>
                  </a:lnTo>
                  <a:lnTo>
                    <a:pt x="123105" y="58520"/>
                  </a:lnTo>
                  <a:lnTo>
                    <a:pt x="127494" y="94011"/>
                  </a:lnTo>
                  <a:lnTo>
                    <a:pt x="144801" y="137855"/>
                  </a:lnTo>
                  <a:lnTo>
                    <a:pt x="150421" y="145649"/>
                  </a:lnTo>
                  <a:lnTo>
                    <a:pt x="153836" y="146715"/>
                  </a:lnTo>
                  <a:lnTo>
                    <a:pt x="160734" y="1475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 name="SMARTInkShape-417"/>
            <p:cNvSpPr/>
            <p:nvPr/>
          </p:nvSpPr>
          <p:spPr>
            <a:xfrm>
              <a:off x="5697665" y="3832196"/>
              <a:ext cx="124144" cy="318187"/>
            </a:xfrm>
            <a:custGeom>
              <a:avLst/>
              <a:gdLst/>
              <a:ahLst/>
              <a:cxnLst/>
              <a:rect l="0" t="0" r="0" b="0"/>
              <a:pathLst>
                <a:path w="124144" h="318187">
                  <a:moveTo>
                    <a:pt x="88772" y="25429"/>
                  </a:moveTo>
                  <a:lnTo>
                    <a:pt x="66572" y="3229"/>
                  </a:lnTo>
                  <a:lnTo>
                    <a:pt x="61377" y="679"/>
                  </a:lnTo>
                  <a:lnTo>
                    <a:pt x="58602" y="0"/>
                  </a:lnTo>
                  <a:lnTo>
                    <a:pt x="56752" y="538"/>
                  </a:lnTo>
                  <a:lnTo>
                    <a:pt x="55519" y="1890"/>
                  </a:lnTo>
                  <a:lnTo>
                    <a:pt x="54697" y="3783"/>
                  </a:lnTo>
                  <a:lnTo>
                    <a:pt x="52165" y="5045"/>
                  </a:lnTo>
                  <a:lnTo>
                    <a:pt x="44059" y="6448"/>
                  </a:lnTo>
                  <a:lnTo>
                    <a:pt x="40112" y="8806"/>
                  </a:lnTo>
                  <a:lnTo>
                    <a:pt x="29816" y="21606"/>
                  </a:lnTo>
                  <a:lnTo>
                    <a:pt x="8439" y="61272"/>
                  </a:lnTo>
                  <a:lnTo>
                    <a:pt x="3459" y="73109"/>
                  </a:lnTo>
                  <a:lnTo>
                    <a:pt x="0" y="102826"/>
                  </a:lnTo>
                  <a:lnTo>
                    <a:pt x="2355" y="112083"/>
                  </a:lnTo>
                  <a:lnTo>
                    <a:pt x="4372" y="115940"/>
                  </a:lnTo>
                  <a:lnTo>
                    <a:pt x="6708" y="118512"/>
                  </a:lnTo>
                  <a:lnTo>
                    <a:pt x="11950" y="121369"/>
                  </a:lnTo>
                  <a:lnTo>
                    <a:pt x="20479" y="122978"/>
                  </a:lnTo>
                  <a:lnTo>
                    <a:pt x="26339" y="120709"/>
                  </a:lnTo>
                  <a:lnTo>
                    <a:pt x="32251" y="117385"/>
                  </a:lnTo>
                  <a:lnTo>
                    <a:pt x="38185" y="115908"/>
                  </a:lnTo>
                  <a:lnTo>
                    <a:pt x="40165" y="114522"/>
                  </a:lnTo>
                  <a:lnTo>
                    <a:pt x="41484" y="112605"/>
                  </a:lnTo>
                  <a:lnTo>
                    <a:pt x="43943" y="107831"/>
                  </a:lnTo>
                  <a:lnTo>
                    <a:pt x="58260" y="90830"/>
                  </a:lnTo>
                  <a:lnTo>
                    <a:pt x="63893" y="78990"/>
                  </a:lnTo>
                  <a:lnTo>
                    <a:pt x="67793" y="73047"/>
                  </a:lnTo>
                  <a:lnTo>
                    <a:pt x="70877" y="61302"/>
                  </a:lnTo>
                  <a:lnTo>
                    <a:pt x="75643" y="65934"/>
                  </a:lnTo>
                  <a:lnTo>
                    <a:pt x="77976" y="70882"/>
                  </a:lnTo>
                  <a:lnTo>
                    <a:pt x="89392" y="97720"/>
                  </a:lnTo>
                  <a:lnTo>
                    <a:pt x="109644" y="138588"/>
                  </a:lnTo>
                  <a:lnTo>
                    <a:pt x="121850" y="175378"/>
                  </a:lnTo>
                  <a:lnTo>
                    <a:pt x="124143" y="213884"/>
                  </a:lnTo>
                  <a:lnTo>
                    <a:pt x="123395" y="239025"/>
                  </a:lnTo>
                  <a:lnTo>
                    <a:pt x="109251" y="278113"/>
                  </a:lnTo>
                  <a:lnTo>
                    <a:pt x="99581" y="295207"/>
                  </a:lnTo>
                  <a:lnTo>
                    <a:pt x="74708" y="315783"/>
                  </a:lnTo>
                  <a:lnTo>
                    <a:pt x="68300" y="318186"/>
                  </a:lnTo>
                  <a:lnTo>
                    <a:pt x="65202" y="317835"/>
                  </a:lnTo>
                  <a:lnTo>
                    <a:pt x="59114" y="314798"/>
                  </a:lnTo>
                  <a:lnTo>
                    <a:pt x="44124" y="3022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 name="SMARTInkShape-418"/>
            <p:cNvSpPr/>
            <p:nvPr/>
          </p:nvSpPr>
          <p:spPr>
            <a:xfrm>
              <a:off x="5464969" y="3834967"/>
              <a:ext cx="178594" cy="129815"/>
            </a:xfrm>
            <a:custGeom>
              <a:avLst/>
              <a:gdLst/>
              <a:ahLst/>
              <a:cxnLst/>
              <a:rect l="0" t="0" r="0" b="0"/>
              <a:pathLst>
                <a:path w="178594" h="129815">
                  <a:moveTo>
                    <a:pt x="0" y="58376"/>
                  </a:moveTo>
                  <a:lnTo>
                    <a:pt x="15231" y="44138"/>
                  </a:lnTo>
                  <a:lnTo>
                    <a:pt x="26857" y="38587"/>
                  </a:lnTo>
                  <a:lnTo>
                    <a:pt x="34757" y="33706"/>
                  </a:lnTo>
                  <a:lnTo>
                    <a:pt x="73937" y="16629"/>
                  </a:lnTo>
                  <a:lnTo>
                    <a:pt x="92132" y="8745"/>
                  </a:lnTo>
                  <a:lnTo>
                    <a:pt x="109099" y="4975"/>
                  </a:lnTo>
                  <a:lnTo>
                    <a:pt x="117280" y="578"/>
                  </a:lnTo>
                  <a:lnTo>
                    <a:pt x="120850" y="0"/>
                  </a:lnTo>
                  <a:lnTo>
                    <a:pt x="124223" y="607"/>
                  </a:lnTo>
                  <a:lnTo>
                    <a:pt x="133709" y="3557"/>
                  </a:lnTo>
                  <a:lnTo>
                    <a:pt x="136765" y="3970"/>
                  </a:lnTo>
                  <a:lnTo>
                    <a:pt x="142805" y="7076"/>
                  </a:lnTo>
                  <a:lnTo>
                    <a:pt x="145804" y="9293"/>
                  </a:lnTo>
                  <a:lnTo>
                    <a:pt x="149138" y="14403"/>
                  </a:lnTo>
                  <a:lnTo>
                    <a:pt x="151611" y="19981"/>
                  </a:lnTo>
                  <a:lnTo>
                    <a:pt x="156018" y="25768"/>
                  </a:lnTo>
                  <a:lnTo>
                    <a:pt x="158638" y="34293"/>
                  </a:lnTo>
                  <a:lnTo>
                    <a:pt x="160652" y="78326"/>
                  </a:lnTo>
                  <a:lnTo>
                    <a:pt x="161719" y="105846"/>
                  </a:lnTo>
                  <a:lnTo>
                    <a:pt x="169631" y="129649"/>
                  </a:lnTo>
                  <a:lnTo>
                    <a:pt x="178593" y="12981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 name="SMARTInkShape-419"/>
            <p:cNvSpPr/>
            <p:nvPr/>
          </p:nvSpPr>
          <p:spPr>
            <a:xfrm>
              <a:off x="5473898" y="3714750"/>
              <a:ext cx="35720" cy="276821"/>
            </a:xfrm>
            <a:custGeom>
              <a:avLst/>
              <a:gdLst/>
              <a:ahLst/>
              <a:cxnLst/>
              <a:rect l="0" t="0" r="0" b="0"/>
              <a:pathLst>
                <a:path w="35720" h="276821">
                  <a:moveTo>
                    <a:pt x="0" y="0"/>
                  </a:moveTo>
                  <a:lnTo>
                    <a:pt x="992" y="32037"/>
                  </a:lnTo>
                  <a:lnTo>
                    <a:pt x="7688" y="72129"/>
                  </a:lnTo>
                  <a:lnTo>
                    <a:pt x="14822" y="113430"/>
                  </a:lnTo>
                  <a:lnTo>
                    <a:pt x="19906" y="153925"/>
                  </a:lnTo>
                  <a:lnTo>
                    <a:pt x="25430" y="195108"/>
                  </a:lnTo>
                  <a:lnTo>
                    <a:pt x="26670" y="237484"/>
                  </a:lnTo>
                  <a:lnTo>
                    <a:pt x="35719" y="2768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 name="SMARTInkShape-420"/>
            <p:cNvSpPr/>
            <p:nvPr/>
          </p:nvSpPr>
          <p:spPr>
            <a:xfrm>
              <a:off x="5125641" y="3831361"/>
              <a:ext cx="285751" cy="151280"/>
            </a:xfrm>
            <a:custGeom>
              <a:avLst/>
              <a:gdLst/>
              <a:ahLst/>
              <a:cxnLst/>
              <a:rect l="0" t="0" r="0" b="0"/>
              <a:pathLst>
                <a:path w="285751" h="151280">
                  <a:moveTo>
                    <a:pt x="0" y="79842"/>
                  </a:moveTo>
                  <a:lnTo>
                    <a:pt x="0" y="72154"/>
                  </a:lnTo>
                  <a:lnTo>
                    <a:pt x="24908" y="40881"/>
                  </a:lnTo>
                  <a:lnTo>
                    <a:pt x="62745" y="17493"/>
                  </a:lnTo>
                  <a:lnTo>
                    <a:pt x="92304" y="3464"/>
                  </a:lnTo>
                  <a:lnTo>
                    <a:pt x="117303" y="0"/>
                  </a:lnTo>
                  <a:lnTo>
                    <a:pt x="124233" y="2354"/>
                  </a:lnTo>
                  <a:lnTo>
                    <a:pt x="127471" y="4370"/>
                  </a:lnTo>
                  <a:lnTo>
                    <a:pt x="145805" y="28167"/>
                  </a:lnTo>
                  <a:lnTo>
                    <a:pt x="149138" y="37363"/>
                  </a:lnTo>
                  <a:lnTo>
                    <a:pt x="159337" y="76992"/>
                  </a:lnTo>
                  <a:lnTo>
                    <a:pt x="160679" y="117427"/>
                  </a:lnTo>
                  <a:lnTo>
                    <a:pt x="160734" y="141900"/>
                  </a:lnTo>
                  <a:lnTo>
                    <a:pt x="160734" y="102446"/>
                  </a:lnTo>
                  <a:lnTo>
                    <a:pt x="161726" y="67830"/>
                  </a:lnTo>
                  <a:lnTo>
                    <a:pt x="167863" y="51037"/>
                  </a:lnTo>
                  <a:lnTo>
                    <a:pt x="181724" y="32736"/>
                  </a:lnTo>
                  <a:lnTo>
                    <a:pt x="195286" y="23441"/>
                  </a:lnTo>
                  <a:lnTo>
                    <a:pt x="207131" y="19143"/>
                  </a:lnTo>
                  <a:lnTo>
                    <a:pt x="216925" y="17870"/>
                  </a:lnTo>
                  <a:lnTo>
                    <a:pt x="223079" y="20218"/>
                  </a:lnTo>
                  <a:lnTo>
                    <a:pt x="235116" y="29810"/>
                  </a:lnTo>
                  <a:lnTo>
                    <a:pt x="258959" y="71166"/>
                  </a:lnTo>
                  <a:lnTo>
                    <a:pt x="263920" y="82931"/>
                  </a:lnTo>
                  <a:lnTo>
                    <a:pt x="267706" y="99719"/>
                  </a:lnTo>
                  <a:lnTo>
                    <a:pt x="273679" y="112410"/>
                  </a:lnTo>
                  <a:lnTo>
                    <a:pt x="276697" y="144913"/>
                  </a:lnTo>
                  <a:lnTo>
                    <a:pt x="277730" y="147035"/>
                  </a:lnTo>
                  <a:lnTo>
                    <a:pt x="279411" y="148450"/>
                  </a:lnTo>
                  <a:lnTo>
                    <a:pt x="285750" y="1512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 name="SMARTInkShape-421"/>
            <p:cNvSpPr/>
            <p:nvPr/>
          </p:nvSpPr>
          <p:spPr>
            <a:xfrm>
              <a:off x="5063133" y="3733258"/>
              <a:ext cx="133946" cy="253219"/>
            </a:xfrm>
            <a:custGeom>
              <a:avLst/>
              <a:gdLst/>
              <a:ahLst/>
              <a:cxnLst/>
              <a:rect l="0" t="0" r="0" b="0"/>
              <a:pathLst>
                <a:path w="133946" h="253219">
                  <a:moveTo>
                    <a:pt x="0" y="8281"/>
                  </a:moveTo>
                  <a:lnTo>
                    <a:pt x="0" y="13021"/>
                  </a:lnTo>
                  <a:lnTo>
                    <a:pt x="2645" y="17995"/>
                  </a:lnTo>
                  <a:lnTo>
                    <a:pt x="6136" y="23512"/>
                  </a:lnTo>
                  <a:lnTo>
                    <a:pt x="8101" y="33189"/>
                  </a:lnTo>
                  <a:lnTo>
                    <a:pt x="8856" y="72322"/>
                  </a:lnTo>
                  <a:lnTo>
                    <a:pt x="8920" y="115639"/>
                  </a:lnTo>
                  <a:lnTo>
                    <a:pt x="8928" y="160112"/>
                  </a:lnTo>
                  <a:lnTo>
                    <a:pt x="6284" y="186882"/>
                  </a:lnTo>
                  <a:lnTo>
                    <a:pt x="551" y="228094"/>
                  </a:lnTo>
                  <a:lnTo>
                    <a:pt x="22" y="253218"/>
                  </a:lnTo>
                  <a:lnTo>
                    <a:pt x="0" y="213227"/>
                  </a:lnTo>
                  <a:lnTo>
                    <a:pt x="0" y="176711"/>
                  </a:lnTo>
                  <a:lnTo>
                    <a:pt x="0" y="137875"/>
                  </a:lnTo>
                  <a:lnTo>
                    <a:pt x="0" y="99650"/>
                  </a:lnTo>
                  <a:lnTo>
                    <a:pt x="992" y="61948"/>
                  </a:lnTo>
                  <a:lnTo>
                    <a:pt x="13302" y="19066"/>
                  </a:lnTo>
                  <a:lnTo>
                    <a:pt x="17951" y="4274"/>
                  </a:lnTo>
                  <a:lnTo>
                    <a:pt x="19905" y="2633"/>
                  </a:lnTo>
                  <a:lnTo>
                    <a:pt x="24722" y="810"/>
                  </a:lnTo>
                  <a:lnTo>
                    <a:pt x="30170" y="0"/>
                  </a:lnTo>
                  <a:lnTo>
                    <a:pt x="35898" y="2285"/>
                  </a:lnTo>
                  <a:lnTo>
                    <a:pt x="47660" y="11837"/>
                  </a:lnTo>
                  <a:lnTo>
                    <a:pt x="78507" y="53184"/>
                  </a:lnTo>
                  <a:lnTo>
                    <a:pt x="91905" y="81532"/>
                  </a:lnTo>
                  <a:lnTo>
                    <a:pt x="100040" y="121960"/>
                  </a:lnTo>
                  <a:lnTo>
                    <a:pt x="114428" y="165898"/>
                  </a:lnTo>
                  <a:lnTo>
                    <a:pt x="125082" y="200574"/>
                  </a:lnTo>
                  <a:lnTo>
                    <a:pt x="133945" y="2136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 name="SMARTInkShape-422"/>
            <p:cNvSpPr/>
            <p:nvPr/>
          </p:nvSpPr>
          <p:spPr>
            <a:xfrm>
              <a:off x="4848820" y="3955851"/>
              <a:ext cx="8931" cy="80368"/>
            </a:xfrm>
            <a:custGeom>
              <a:avLst/>
              <a:gdLst/>
              <a:ahLst/>
              <a:cxnLst/>
              <a:rect l="0" t="0" r="0" b="0"/>
              <a:pathLst>
                <a:path w="8931" h="80368">
                  <a:moveTo>
                    <a:pt x="8930" y="0"/>
                  </a:moveTo>
                  <a:lnTo>
                    <a:pt x="8930" y="23939"/>
                  </a:lnTo>
                  <a:lnTo>
                    <a:pt x="1242" y="51397"/>
                  </a:lnTo>
                  <a:lnTo>
                    <a:pt x="0" y="803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 name="SMARTInkShape-423"/>
            <p:cNvSpPr/>
            <p:nvPr/>
          </p:nvSpPr>
          <p:spPr>
            <a:xfrm>
              <a:off x="4697058" y="3768328"/>
              <a:ext cx="88809" cy="223243"/>
            </a:xfrm>
            <a:custGeom>
              <a:avLst/>
              <a:gdLst/>
              <a:ahLst/>
              <a:cxnLst/>
              <a:rect l="0" t="0" r="0" b="0"/>
              <a:pathLst>
                <a:path w="88809" h="223243">
                  <a:moveTo>
                    <a:pt x="26746" y="0"/>
                  </a:moveTo>
                  <a:lnTo>
                    <a:pt x="26746" y="13302"/>
                  </a:lnTo>
                  <a:lnTo>
                    <a:pt x="13444" y="52034"/>
                  </a:lnTo>
                  <a:lnTo>
                    <a:pt x="2419" y="70842"/>
                  </a:lnTo>
                  <a:lnTo>
                    <a:pt x="0" y="88764"/>
                  </a:lnTo>
                  <a:lnTo>
                    <a:pt x="4710" y="89139"/>
                  </a:lnTo>
                  <a:lnTo>
                    <a:pt x="9677" y="86581"/>
                  </a:lnTo>
                  <a:lnTo>
                    <a:pt x="15191" y="83129"/>
                  </a:lnTo>
                  <a:lnTo>
                    <a:pt x="24866" y="81185"/>
                  </a:lnTo>
                  <a:lnTo>
                    <a:pt x="56148" y="80399"/>
                  </a:lnTo>
                  <a:lnTo>
                    <a:pt x="70074" y="85117"/>
                  </a:lnTo>
                  <a:lnTo>
                    <a:pt x="73491" y="87503"/>
                  </a:lnTo>
                  <a:lnTo>
                    <a:pt x="77288" y="92799"/>
                  </a:lnTo>
                  <a:lnTo>
                    <a:pt x="85861" y="111412"/>
                  </a:lnTo>
                  <a:lnTo>
                    <a:pt x="88808" y="140067"/>
                  </a:lnTo>
                  <a:lnTo>
                    <a:pt x="84382" y="157808"/>
                  </a:lnTo>
                  <a:lnTo>
                    <a:pt x="62391" y="194361"/>
                  </a:lnTo>
                  <a:lnTo>
                    <a:pt x="40387" y="218494"/>
                  </a:lnTo>
                  <a:lnTo>
                    <a:pt x="35124" y="221132"/>
                  </a:lnTo>
                  <a:lnTo>
                    <a:pt x="26746" y="2232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 name="SMARTInkShape-424"/>
            <p:cNvSpPr/>
            <p:nvPr/>
          </p:nvSpPr>
          <p:spPr>
            <a:xfrm>
              <a:off x="4572368" y="3795117"/>
              <a:ext cx="79477" cy="97791"/>
            </a:xfrm>
            <a:custGeom>
              <a:avLst/>
              <a:gdLst/>
              <a:ahLst/>
              <a:cxnLst/>
              <a:rect l="0" t="0" r="0" b="0"/>
              <a:pathLst>
                <a:path w="79477" h="97791">
                  <a:moveTo>
                    <a:pt x="8561" y="53578"/>
                  </a:moveTo>
                  <a:lnTo>
                    <a:pt x="3821" y="58319"/>
                  </a:lnTo>
                  <a:lnTo>
                    <a:pt x="1494" y="63292"/>
                  </a:lnTo>
                  <a:lnTo>
                    <a:pt x="0" y="69828"/>
                  </a:lnTo>
                  <a:lnTo>
                    <a:pt x="7352" y="86673"/>
                  </a:lnTo>
                  <a:lnTo>
                    <a:pt x="12943" y="93260"/>
                  </a:lnTo>
                  <a:lnTo>
                    <a:pt x="18116" y="96020"/>
                  </a:lnTo>
                  <a:lnTo>
                    <a:pt x="29520" y="97790"/>
                  </a:lnTo>
                  <a:lnTo>
                    <a:pt x="35405" y="95387"/>
                  </a:lnTo>
                  <a:lnTo>
                    <a:pt x="56190" y="77225"/>
                  </a:lnTo>
                  <a:lnTo>
                    <a:pt x="74046" y="47088"/>
                  </a:lnTo>
                  <a:lnTo>
                    <a:pt x="78235" y="34347"/>
                  </a:lnTo>
                  <a:lnTo>
                    <a:pt x="79476" y="19547"/>
                  </a:lnTo>
                  <a:lnTo>
                    <a:pt x="78658" y="16008"/>
                  </a:lnTo>
                  <a:lnTo>
                    <a:pt x="77121" y="13649"/>
                  </a:lnTo>
                  <a:lnTo>
                    <a:pt x="64737" y="3414"/>
                  </a:lnTo>
                  <a:lnTo>
                    <a:pt x="56075" y="1011"/>
                  </a:lnTo>
                  <a:lnTo>
                    <a:pt x="1749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 name="SMARTInkShape-425"/>
            <p:cNvSpPr/>
            <p:nvPr/>
          </p:nvSpPr>
          <p:spPr>
            <a:xfrm>
              <a:off x="4376070" y="3688130"/>
              <a:ext cx="142352" cy="222915"/>
            </a:xfrm>
            <a:custGeom>
              <a:avLst/>
              <a:gdLst/>
              <a:ahLst/>
              <a:cxnLst/>
              <a:rect l="0" t="0" r="0" b="0"/>
              <a:pathLst>
                <a:path w="142352" h="222915">
                  <a:moveTo>
                    <a:pt x="106633" y="115916"/>
                  </a:moveTo>
                  <a:lnTo>
                    <a:pt x="101892" y="115916"/>
                  </a:lnTo>
                  <a:lnTo>
                    <a:pt x="96919" y="113271"/>
                  </a:lnTo>
                  <a:lnTo>
                    <a:pt x="90383" y="108229"/>
                  </a:lnTo>
                  <a:lnTo>
                    <a:pt x="81963" y="107233"/>
                  </a:lnTo>
                  <a:lnTo>
                    <a:pt x="76486" y="107096"/>
                  </a:lnTo>
                  <a:lnTo>
                    <a:pt x="70745" y="109681"/>
                  </a:lnTo>
                  <a:lnTo>
                    <a:pt x="67825" y="111760"/>
                  </a:lnTo>
                  <a:lnTo>
                    <a:pt x="45973" y="118015"/>
                  </a:lnTo>
                  <a:lnTo>
                    <a:pt x="23397" y="136876"/>
                  </a:lnTo>
                  <a:lnTo>
                    <a:pt x="5440" y="167052"/>
                  </a:lnTo>
                  <a:lnTo>
                    <a:pt x="655" y="189444"/>
                  </a:lnTo>
                  <a:lnTo>
                    <a:pt x="0" y="197543"/>
                  </a:lnTo>
                  <a:lnTo>
                    <a:pt x="2355" y="204451"/>
                  </a:lnTo>
                  <a:lnTo>
                    <a:pt x="5717" y="210827"/>
                  </a:lnTo>
                  <a:lnTo>
                    <a:pt x="7211" y="216969"/>
                  </a:lnTo>
                  <a:lnTo>
                    <a:pt x="8602" y="219004"/>
                  </a:lnTo>
                  <a:lnTo>
                    <a:pt x="10521" y="220360"/>
                  </a:lnTo>
                  <a:lnTo>
                    <a:pt x="15299" y="221867"/>
                  </a:lnTo>
                  <a:lnTo>
                    <a:pt x="29366" y="222914"/>
                  </a:lnTo>
                  <a:lnTo>
                    <a:pt x="35251" y="220357"/>
                  </a:lnTo>
                  <a:lnTo>
                    <a:pt x="51853" y="205890"/>
                  </a:lnTo>
                  <a:lnTo>
                    <a:pt x="73524" y="172269"/>
                  </a:lnTo>
                  <a:lnTo>
                    <a:pt x="88725" y="132965"/>
                  </a:lnTo>
                  <a:lnTo>
                    <a:pt x="102658" y="89021"/>
                  </a:lnTo>
                  <a:lnTo>
                    <a:pt x="110850" y="49205"/>
                  </a:lnTo>
                  <a:lnTo>
                    <a:pt x="115440" y="6352"/>
                  </a:lnTo>
                  <a:lnTo>
                    <a:pt x="115560" y="0"/>
                  </a:lnTo>
                  <a:lnTo>
                    <a:pt x="115562" y="39973"/>
                  </a:lnTo>
                  <a:lnTo>
                    <a:pt x="115562" y="80781"/>
                  </a:lnTo>
                  <a:lnTo>
                    <a:pt x="122630" y="117855"/>
                  </a:lnTo>
                  <a:lnTo>
                    <a:pt x="125239" y="152699"/>
                  </a:lnTo>
                  <a:lnTo>
                    <a:pt x="135502" y="178138"/>
                  </a:lnTo>
                  <a:lnTo>
                    <a:pt x="142351" y="1873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 name="SMARTInkShape-426"/>
            <p:cNvSpPr/>
            <p:nvPr/>
          </p:nvSpPr>
          <p:spPr>
            <a:xfrm>
              <a:off x="4188069" y="3805320"/>
              <a:ext cx="124971" cy="114813"/>
            </a:xfrm>
            <a:custGeom>
              <a:avLst/>
              <a:gdLst/>
              <a:ahLst/>
              <a:cxnLst/>
              <a:rect l="0" t="0" r="0" b="0"/>
              <a:pathLst>
                <a:path w="124971" h="114813">
                  <a:moveTo>
                    <a:pt x="62462" y="16586"/>
                  </a:moveTo>
                  <a:lnTo>
                    <a:pt x="71024" y="16586"/>
                  </a:lnTo>
                  <a:lnTo>
                    <a:pt x="76023" y="11845"/>
                  </a:lnTo>
                  <a:lnTo>
                    <a:pt x="76464" y="10449"/>
                  </a:lnTo>
                  <a:lnTo>
                    <a:pt x="75766" y="9518"/>
                  </a:lnTo>
                  <a:lnTo>
                    <a:pt x="72255" y="8024"/>
                  </a:lnTo>
                  <a:lnTo>
                    <a:pt x="64433" y="1592"/>
                  </a:lnTo>
                  <a:lnTo>
                    <a:pt x="59039" y="0"/>
                  </a:lnTo>
                  <a:lnTo>
                    <a:pt x="56211" y="568"/>
                  </a:lnTo>
                  <a:lnTo>
                    <a:pt x="44544" y="5962"/>
                  </a:lnTo>
                  <a:lnTo>
                    <a:pt x="41587" y="6527"/>
                  </a:lnTo>
                  <a:lnTo>
                    <a:pt x="32685" y="12062"/>
                  </a:lnTo>
                  <a:lnTo>
                    <a:pt x="20788" y="23814"/>
                  </a:lnTo>
                  <a:lnTo>
                    <a:pt x="3923" y="49518"/>
                  </a:lnTo>
                  <a:lnTo>
                    <a:pt x="302" y="75219"/>
                  </a:lnTo>
                  <a:lnTo>
                    <a:pt x="0" y="90882"/>
                  </a:lnTo>
                  <a:lnTo>
                    <a:pt x="977" y="92906"/>
                  </a:lnTo>
                  <a:lnTo>
                    <a:pt x="2620" y="94255"/>
                  </a:lnTo>
                  <a:lnTo>
                    <a:pt x="7647" y="96421"/>
                  </a:lnTo>
                  <a:lnTo>
                    <a:pt x="13258" y="96795"/>
                  </a:lnTo>
                  <a:lnTo>
                    <a:pt x="18435" y="94237"/>
                  </a:lnTo>
                  <a:lnTo>
                    <a:pt x="32778" y="82705"/>
                  </a:lnTo>
                  <a:lnTo>
                    <a:pt x="44619" y="77161"/>
                  </a:lnTo>
                  <a:lnTo>
                    <a:pt x="47590" y="74829"/>
                  </a:lnTo>
                  <a:lnTo>
                    <a:pt x="50891" y="69592"/>
                  </a:lnTo>
                  <a:lnTo>
                    <a:pt x="57751" y="53404"/>
                  </a:lnTo>
                  <a:lnTo>
                    <a:pt x="68910" y="34982"/>
                  </a:lnTo>
                  <a:lnTo>
                    <a:pt x="71281" y="28731"/>
                  </a:lnTo>
                  <a:lnTo>
                    <a:pt x="80200" y="16744"/>
                  </a:lnTo>
                  <a:lnTo>
                    <a:pt x="80285" y="21373"/>
                  </a:lnTo>
                  <a:lnTo>
                    <a:pt x="88422" y="55735"/>
                  </a:lnTo>
                  <a:lnTo>
                    <a:pt x="89998" y="72283"/>
                  </a:lnTo>
                  <a:lnTo>
                    <a:pt x="100260" y="96729"/>
                  </a:lnTo>
                  <a:lnTo>
                    <a:pt x="102544" y="99780"/>
                  </a:lnTo>
                  <a:lnTo>
                    <a:pt x="107727" y="103170"/>
                  </a:lnTo>
                  <a:lnTo>
                    <a:pt x="113337" y="105669"/>
                  </a:lnTo>
                  <a:lnTo>
                    <a:pt x="124970" y="1148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 name="SMARTInkShape-427"/>
            <p:cNvSpPr/>
            <p:nvPr/>
          </p:nvSpPr>
          <p:spPr>
            <a:xfrm>
              <a:off x="3991570" y="3696890"/>
              <a:ext cx="115929" cy="214113"/>
            </a:xfrm>
            <a:custGeom>
              <a:avLst/>
              <a:gdLst/>
              <a:ahLst/>
              <a:cxnLst/>
              <a:rect l="0" t="0" r="0" b="0"/>
              <a:pathLst>
                <a:path w="115929" h="214113">
                  <a:moveTo>
                    <a:pt x="0" y="0"/>
                  </a:moveTo>
                  <a:lnTo>
                    <a:pt x="0" y="21250"/>
                  </a:lnTo>
                  <a:lnTo>
                    <a:pt x="2646" y="26973"/>
                  </a:lnTo>
                  <a:lnTo>
                    <a:pt x="4741" y="29889"/>
                  </a:lnTo>
                  <a:lnTo>
                    <a:pt x="7689" y="43473"/>
                  </a:lnTo>
                  <a:lnTo>
                    <a:pt x="9849" y="84442"/>
                  </a:lnTo>
                  <a:lnTo>
                    <a:pt x="17026" y="127174"/>
                  </a:lnTo>
                  <a:lnTo>
                    <a:pt x="16794" y="163639"/>
                  </a:lnTo>
                  <a:lnTo>
                    <a:pt x="9295" y="206593"/>
                  </a:lnTo>
                  <a:lnTo>
                    <a:pt x="8181" y="209167"/>
                  </a:lnTo>
                  <a:lnTo>
                    <a:pt x="6446" y="210882"/>
                  </a:lnTo>
                  <a:lnTo>
                    <a:pt x="377" y="214112"/>
                  </a:lnTo>
                  <a:lnTo>
                    <a:pt x="4852" y="209513"/>
                  </a:lnTo>
                  <a:lnTo>
                    <a:pt x="7118" y="204573"/>
                  </a:lnTo>
                  <a:lnTo>
                    <a:pt x="13312" y="188577"/>
                  </a:lnTo>
                  <a:lnTo>
                    <a:pt x="21130" y="180385"/>
                  </a:lnTo>
                  <a:lnTo>
                    <a:pt x="60499" y="147430"/>
                  </a:lnTo>
                  <a:lnTo>
                    <a:pt x="90915" y="135453"/>
                  </a:lnTo>
                  <a:lnTo>
                    <a:pt x="100801" y="134392"/>
                  </a:lnTo>
                  <a:lnTo>
                    <a:pt x="106977" y="136790"/>
                  </a:lnTo>
                  <a:lnTo>
                    <a:pt x="110013" y="138819"/>
                  </a:lnTo>
                  <a:lnTo>
                    <a:pt x="112038" y="141163"/>
                  </a:lnTo>
                  <a:lnTo>
                    <a:pt x="114287" y="146414"/>
                  </a:lnTo>
                  <a:lnTo>
                    <a:pt x="115928" y="168501"/>
                  </a:lnTo>
                  <a:lnTo>
                    <a:pt x="113370" y="176754"/>
                  </a:lnTo>
                  <a:lnTo>
                    <a:pt x="103643" y="190137"/>
                  </a:lnTo>
                  <a:lnTo>
                    <a:pt x="90351" y="199322"/>
                  </a:lnTo>
                  <a:lnTo>
                    <a:pt x="59636" y="212914"/>
                  </a:lnTo>
                  <a:lnTo>
                    <a:pt x="50632" y="213898"/>
                  </a:lnTo>
                  <a:lnTo>
                    <a:pt x="48638" y="213044"/>
                  </a:lnTo>
                  <a:lnTo>
                    <a:pt x="47308" y="211483"/>
                  </a:lnTo>
                  <a:lnTo>
                    <a:pt x="44648" y="2053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 name="SMARTInkShape-428"/>
            <p:cNvSpPr/>
            <p:nvPr/>
          </p:nvSpPr>
          <p:spPr>
            <a:xfrm>
              <a:off x="3777257" y="3812976"/>
              <a:ext cx="107158" cy="142829"/>
            </a:xfrm>
            <a:custGeom>
              <a:avLst/>
              <a:gdLst/>
              <a:ahLst/>
              <a:cxnLst/>
              <a:rect l="0" t="0" r="0" b="0"/>
              <a:pathLst>
                <a:path w="107158" h="142829">
                  <a:moveTo>
                    <a:pt x="0" y="0"/>
                  </a:moveTo>
                  <a:lnTo>
                    <a:pt x="0" y="13302"/>
                  </a:lnTo>
                  <a:lnTo>
                    <a:pt x="2647" y="18480"/>
                  </a:lnTo>
                  <a:lnTo>
                    <a:pt x="4741" y="21250"/>
                  </a:lnTo>
                  <a:lnTo>
                    <a:pt x="7068" y="29619"/>
                  </a:lnTo>
                  <a:lnTo>
                    <a:pt x="11412" y="55688"/>
                  </a:lnTo>
                  <a:lnTo>
                    <a:pt x="24760" y="98834"/>
                  </a:lnTo>
                  <a:lnTo>
                    <a:pt x="26880" y="109411"/>
                  </a:lnTo>
                  <a:lnTo>
                    <a:pt x="31129" y="117419"/>
                  </a:lnTo>
                  <a:lnTo>
                    <a:pt x="31667" y="120944"/>
                  </a:lnTo>
                  <a:lnTo>
                    <a:pt x="31033" y="124286"/>
                  </a:lnTo>
                  <a:lnTo>
                    <a:pt x="28047" y="133729"/>
                  </a:lnTo>
                  <a:lnTo>
                    <a:pt x="26796" y="142828"/>
                  </a:lnTo>
                  <a:lnTo>
                    <a:pt x="26789" y="108323"/>
                  </a:lnTo>
                  <a:lnTo>
                    <a:pt x="29436" y="100068"/>
                  </a:lnTo>
                  <a:lnTo>
                    <a:pt x="41029" y="77450"/>
                  </a:lnTo>
                  <a:lnTo>
                    <a:pt x="51460" y="50685"/>
                  </a:lnTo>
                  <a:lnTo>
                    <a:pt x="56936" y="43032"/>
                  </a:lnTo>
                  <a:lnTo>
                    <a:pt x="85516" y="21908"/>
                  </a:lnTo>
                  <a:lnTo>
                    <a:pt x="98068" y="16014"/>
                  </a:lnTo>
                  <a:lnTo>
                    <a:pt x="107157"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 name="SMARTInkShape-429"/>
            <p:cNvSpPr/>
            <p:nvPr/>
          </p:nvSpPr>
          <p:spPr>
            <a:xfrm>
              <a:off x="3687961" y="3804046"/>
              <a:ext cx="62508" cy="133782"/>
            </a:xfrm>
            <a:custGeom>
              <a:avLst/>
              <a:gdLst/>
              <a:ahLst/>
              <a:cxnLst/>
              <a:rect l="0" t="0" r="0" b="0"/>
              <a:pathLst>
                <a:path w="62508" h="133782">
                  <a:moveTo>
                    <a:pt x="0" y="0"/>
                  </a:moveTo>
                  <a:lnTo>
                    <a:pt x="0" y="42577"/>
                  </a:lnTo>
                  <a:lnTo>
                    <a:pt x="992" y="65664"/>
                  </a:lnTo>
                  <a:lnTo>
                    <a:pt x="8378" y="100100"/>
                  </a:lnTo>
                  <a:lnTo>
                    <a:pt x="9676" y="109973"/>
                  </a:lnTo>
                  <a:lnTo>
                    <a:pt x="15986" y="121110"/>
                  </a:lnTo>
                  <a:lnTo>
                    <a:pt x="26309" y="133387"/>
                  </a:lnTo>
                  <a:lnTo>
                    <a:pt x="31388" y="133781"/>
                  </a:lnTo>
                  <a:lnTo>
                    <a:pt x="36439" y="131227"/>
                  </a:lnTo>
                  <a:lnTo>
                    <a:pt x="47767" y="121502"/>
                  </a:lnTo>
                  <a:lnTo>
                    <a:pt x="50995" y="115848"/>
                  </a:lnTo>
                  <a:lnTo>
                    <a:pt x="51856" y="112951"/>
                  </a:lnTo>
                  <a:lnTo>
                    <a:pt x="53422" y="111020"/>
                  </a:lnTo>
                  <a:lnTo>
                    <a:pt x="62507" y="1071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5" name="SMARTInkShape-430"/>
            <p:cNvSpPr/>
            <p:nvPr/>
          </p:nvSpPr>
          <p:spPr>
            <a:xfrm>
              <a:off x="3549219" y="3804450"/>
              <a:ext cx="111953" cy="160282"/>
            </a:xfrm>
            <a:custGeom>
              <a:avLst/>
              <a:gdLst/>
              <a:ahLst/>
              <a:cxnLst/>
              <a:rect l="0" t="0" r="0" b="0"/>
              <a:pathLst>
                <a:path w="111953" h="160282">
                  <a:moveTo>
                    <a:pt x="85163" y="26386"/>
                  </a:moveTo>
                  <a:lnTo>
                    <a:pt x="93726" y="26386"/>
                  </a:lnTo>
                  <a:lnTo>
                    <a:pt x="94061" y="18698"/>
                  </a:lnTo>
                  <a:lnTo>
                    <a:pt x="89343" y="13084"/>
                  </a:lnTo>
                  <a:lnTo>
                    <a:pt x="84375" y="10552"/>
                  </a:lnTo>
                  <a:lnTo>
                    <a:pt x="81661" y="9876"/>
                  </a:lnTo>
                  <a:lnTo>
                    <a:pt x="67235" y="1636"/>
                  </a:lnTo>
                  <a:lnTo>
                    <a:pt x="55385" y="0"/>
                  </a:lnTo>
                  <a:lnTo>
                    <a:pt x="49439" y="2422"/>
                  </a:lnTo>
                  <a:lnTo>
                    <a:pt x="43489" y="5813"/>
                  </a:lnTo>
                  <a:lnTo>
                    <a:pt x="37537" y="7320"/>
                  </a:lnTo>
                  <a:lnTo>
                    <a:pt x="31585" y="13282"/>
                  </a:lnTo>
                  <a:lnTo>
                    <a:pt x="10749" y="45736"/>
                  </a:lnTo>
                  <a:lnTo>
                    <a:pt x="7443" y="57806"/>
                  </a:lnTo>
                  <a:lnTo>
                    <a:pt x="2934" y="78690"/>
                  </a:lnTo>
                  <a:lnTo>
                    <a:pt x="579" y="85068"/>
                  </a:lnTo>
                  <a:lnTo>
                    <a:pt x="0" y="90312"/>
                  </a:lnTo>
                  <a:lnTo>
                    <a:pt x="7074" y="125131"/>
                  </a:lnTo>
                  <a:lnTo>
                    <a:pt x="14401" y="139979"/>
                  </a:lnTo>
                  <a:lnTo>
                    <a:pt x="25766" y="153886"/>
                  </a:lnTo>
                  <a:lnTo>
                    <a:pt x="31645" y="157466"/>
                  </a:lnTo>
                  <a:lnTo>
                    <a:pt x="43503" y="159765"/>
                  </a:lnTo>
                  <a:lnTo>
                    <a:pt x="61352" y="160281"/>
                  </a:lnTo>
                  <a:lnTo>
                    <a:pt x="67305" y="157663"/>
                  </a:lnTo>
                  <a:lnTo>
                    <a:pt x="79211" y="147898"/>
                  </a:lnTo>
                  <a:lnTo>
                    <a:pt x="82518" y="142237"/>
                  </a:lnTo>
                  <a:lnTo>
                    <a:pt x="100292" y="103419"/>
                  </a:lnTo>
                  <a:lnTo>
                    <a:pt x="109355" y="82539"/>
                  </a:lnTo>
                  <a:lnTo>
                    <a:pt x="111952" y="6210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6" name="SMARTInkShape-431"/>
            <p:cNvSpPr/>
            <p:nvPr/>
          </p:nvSpPr>
          <p:spPr>
            <a:xfrm>
              <a:off x="3223650" y="3645079"/>
              <a:ext cx="266580" cy="301787"/>
            </a:xfrm>
            <a:custGeom>
              <a:avLst/>
              <a:gdLst/>
              <a:ahLst/>
              <a:cxnLst/>
              <a:rect l="0" t="0" r="0" b="0"/>
              <a:pathLst>
                <a:path w="266580" h="301787">
                  <a:moveTo>
                    <a:pt x="8897" y="114319"/>
                  </a:moveTo>
                  <a:lnTo>
                    <a:pt x="4156" y="109579"/>
                  </a:lnTo>
                  <a:lnTo>
                    <a:pt x="1829" y="104606"/>
                  </a:lnTo>
                  <a:lnTo>
                    <a:pt x="0" y="76484"/>
                  </a:lnTo>
                  <a:lnTo>
                    <a:pt x="2627" y="70053"/>
                  </a:lnTo>
                  <a:lnTo>
                    <a:pt x="4717" y="66949"/>
                  </a:lnTo>
                  <a:lnTo>
                    <a:pt x="10992" y="44778"/>
                  </a:lnTo>
                  <a:lnTo>
                    <a:pt x="13270" y="41168"/>
                  </a:lnTo>
                  <a:lnTo>
                    <a:pt x="46764" y="16142"/>
                  </a:lnTo>
                  <a:lnTo>
                    <a:pt x="74664" y="2208"/>
                  </a:lnTo>
                  <a:lnTo>
                    <a:pt x="86413" y="0"/>
                  </a:lnTo>
                  <a:lnTo>
                    <a:pt x="98250" y="1664"/>
                  </a:lnTo>
                  <a:lnTo>
                    <a:pt x="117277" y="6077"/>
                  </a:lnTo>
                  <a:lnTo>
                    <a:pt x="120837" y="8423"/>
                  </a:lnTo>
                  <a:lnTo>
                    <a:pt x="136735" y="27185"/>
                  </a:lnTo>
                  <a:lnTo>
                    <a:pt x="140128" y="36236"/>
                  </a:lnTo>
                  <a:lnTo>
                    <a:pt x="142306" y="58215"/>
                  </a:lnTo>
                  <a:lnTo>
                    <a:pt x="134148" y="102072"/>
                  </a:lnTo>
                  <a:lnTo>
                    <a:pt x="133921" y="113783"/>
                  </a:lnTo>
                  <a:lnTo>
                    <a:pt x="173814" y="115309"/>
                  </a:lnTo>
                  <a:lnTo>
                    <a:pt x="214350" y="125343"/>
                  </a:lnTo>
                  <a:lnTo>
                    <a:pt x="238106" y="135569"/>
                  </a:lnTo>
                  <a:lnTo>
                    <a:pt x="247359" y="143938"/>
                  </a:lnTo>
                  <a:lnTo>
                    <a:pt x="261383" y="165479"/>
                  </a:lnTo>
                  <a:lnTo>
                    <a:pt x="266579" y="194980"/>
                  </a:lnTo>
                  <a:lnTo>
                    <a:pt x="266486" y="215719"/>
                  </a:lnTo>
                  <a:lnTo>
                    <a:pt x="253585" y="258281"/>
                  </a:lnTo>
                  <a:lnTo>
                    <a:pt x="251593" y="266938"/>
                  </a:lnTo>
                  <a:lnTo>
                    <a:pt x="237048" y="286716"/>
                  </a:lnTo>
                  <a:lnTo>
                    <a:pt x="226758" y="296920"/>
                  </a:lnTo>
                  <a:lnTo>
                    <a:pt x="216119" y="301194"/>
                  </a:lnTo>
                  <a:lnTo>
                    <a:pt x="202012" y="301786"/>
                  </a:lnTo>
                  <a:lnTo>
                    <a:pt x="188596" y="297085"/>
                  </a:lnTo>
                  <a:lnTo>
                    <a:pt x="185251" y="294702"/>
                  </a:lnTo>
                  <a:lnTo>
                    <a:pt x="174701" y="280851"/>
                  </a:lnTo>
                  <a:lnTo>
                    <a:pt x="169239" y="277630"/>
                  </a:lnTo>
                  <a:lnTo>
                    <a:pt x="166393" y="276771"/>
                  </a:lnTo>
                  <a:lnTo>
                    <a:pt x="164496" y="275207"/>
                  </a:lnTo>
                  <a:lnTo>
                    <a:pt x="160701" y="2661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7" name="SMARTInkShape-432"/>
            <p:cNvSpPr/>
            <p:nvPr/>
          </p:nvSpPr>
          <p:spPr>
            <a:xfrm>
              <a:off x="3259336" y="3670101"/>
              <a:ext cx="71438" cy="258962"/>
            </a:xfrm>
            <a:custGeom>
              <a:avLst/>
              <a:gdLst/>
              <a:ahLst/>
              <a:cxnLst/>
              <a:rect l="0" t="0" r="0" b="0"/>
              <a:pathLst>
                <a:path w="71438" h="258962">
                  <a:moveTo>
                    <a:pt x="0" y="0"/>
                  </a:moveTo>
                  <a:lnTo>
                    <a:pt x="0" y="29911"/>
                  </a:lnTo>
                  <a:lnTo>
                    <a:pt x="2646" y="35784"/>
                  </a:lnTo>
                  <a:lnTo>
                    <a:pt x="4740" y="38739"/>
                  </a:lnTo>
                  <a:lnTo>
                    <a:pt x="18479" y="80602"/>
                  </a:lnTo>
                  <a:lnTo>
                    <a:pt x="23096" y="92378"/>
                  </a:lnTo>
                  <a:lnTo>
                    <a:pt x="36286" y="136598"/>
                  </a:lnTo>
                  <a:lnTo>
                    <a:pt x="46560" y="178043"/>
                  </a:lnTo>
                  <a:lnTo>
                    <a:pt x="51499" y="196291"/>
                  </a:lnTo>
                  <a:lnTo>
                    <a:pt x="55608" y="214265"/>
                  </a:lnTo>
                  <a:lnTo>
                    <a:pt x="60463" y="232158"/>
                  </a:lnTo>
                  <a:lnTo>
                    <a:pt x="62388" y="253726"/>
                  </a:lnTo>
                  <a:lnTo>
                    <a:pt x="63420" y="255471"/>
                  </a:lnTo>
                  <a:lnTo>
                    <a:pt x="65100" y="256634"/>
                  </a:lnTo>
                  <a:lnTo>
                    <a:pt x="71437" y="2589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38" name="SMARTInkShape-Group43"/>
          <p:cNvGrpSpPr/>
          <p:nvPr/>
        </p:nvGrpSpPr>
        <p:grpSpPr>
          <a:xfrm>
            <a:off x="6331418" y="4420195"/>
            <a:ext cx="1258817" cy="598290"/>
            <a:chOff x="6331418" y="4420195"/>
            <a:chExt cx="1258817" cy="598290"/>
          </a:xfrm>
        </p:grpSpPr>
        <p:sp>
          <p:nvSpPr>
            <p:cNvPr id="29" name="SMARTInkShape-433"/>
            <p:cNvSpPr/>
            <p:nvPr/>
          </p:nvSpPr>
          <p:spPr>
            <a:xfrm>
              <a:off x="7447359" y="4438054"/>
              <a:ext cx="142876" cy="375048"/>
            </a:xfrm>
            <a:custGeom>
              <a:avLst/>
              <a:gdLst/>
              <a:ahLst/>
              <a:cxnLst/>
              <a:rect l="0" t="0" r="0" b="0"/>
              <a:pathLst>
                <a:path w="142876" h="375048">
                  <a:moveTo>
                    <a:pt x="0" y="0"/>
                  </a:moveTo>
                  <a:lnTo>
                    <a:pt x="0" y="4741"/>
                  </a:lnTo>
                  <a:lnTo>
                    <a:pt x="2646" y="9714"/>
                  </a:lnTo>
                  <a:lnTo>
                    <a:pt x="6136" y="15232"/>
                  </a:lnTo>
                  <a:lnTo>
                    <a:pt x="7688" y="20991"/>
                  </a:lnTo>
                  <a:lnTo>
                    <a:pt x="13562" y="63567"/>
                  </a:lnTo>
                  <a:lnTo>
                    <a:pt x="18002" y="99429"/>
                  </a:lnTo>
                  <a:lnTo>
                    <a:pt x="24759" y="141055"/>
                  </a:lnTo>
                  <a:lnTo>
                    <a:pt x="23542" y="169126"/>
                  </a:lnTo>
                  <a:lnTo>
                    <a:pt x="18982" y="210017"/>
                  </a:lnTo>
                  <a:lnTo>
                    <a:pt x="18008" y="251328"/>
                  </a:lnTo>
                  <a:lnTo>
                    <a:pt x="17868" y="295446"/>
                  </a:lnTo>
                  <a:lnTo>
                    <a:pt x="17859" y="319648"/>
                  </a:lnTo>
                  <a:lnTo>
                    <a:pt x="18851" y="290393"/>
                  </a:lnTo>
                  <a:lnTo>
                    <a:pt x="35951" y="249955"/>
                  </a:lnTo>
                  <a:lnTo>
                    <a:pt x="47363" y="232149"/>
                  </a:lnTo>
                  <a:lnTo>
                    <a:pt x="67643" y="210525"/>
                  </a:lnTo>
                  <a:lnTo>
                    <a:pt x="74051" y="207669"/>
                  </a:lnTo>
                  <a:lnTo>
                    <a:pt x="87501" y="205584"/>
                  </a:lnTo>
                  <a:lnTo>
                    <a:pt x="96071" y="212552"/>
                  </a:lnTo>
                  <a:lnTo>
                    <a:pt x="104423" y="221619"/>
                  </a:lnTo>
                  <a:lnTo>
                    <a:pt x="121068" y="247252"/>
                  </a:lnTo>
                  <a:lnTo>
                    <a:pt x="130806" y="286213"/>
                  </a:lnTo>
                  <a:lnTo>
                    <a:pt x="140829" y="327607"/>
                  </a:lnTo>
                  <a:lnTo>
                    <a:pt x="142868" y="371823"/>
                  </a:lnTo>
                  <a:lnTo>
                    <a:pt x="142875" y="3750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0" name="SMARTInkShape-434"/>
            <p:cNvSpPr/>
            <p:nvPr/>
          </p:nvSpPr>
          <p:spPr>
            <a:xfrm>
              <a:off x="7277695" y="4652367"/>
              <a:ext cx="97702" cy="221838"/>
            </a:xfrm>
            <a:custGeom>
              <a:avLst/>
              <a:gdLst/>
              <a:ahLst/>
              <a:cxnLst/>
              <a:rect l="0" t="0" r="0" b="0"/>
              <a:pathLst>
                <a:path w="97702" h="221838">
                  <a:moveTo>
                    <a:pt x="80367" y="0"/>
                  </a:moveTo>
                  <a:lnTo>
                    <a:pt x="67065" y="0"/>
                  </a:lnTo>
                  <a:lnTo>
                    <a:pt x="61887" y="2645"/>
                  </a:lnTo>
                  <a:lnTo>
                    <a:pt x="50479" y="12429"/>
                  </a:lnTo>
                  <a:lnTo>
                    <a:pt x="20834" y="56502"/>
                  </a:lnTo>
                  <a:lnTo>
                    <a:pt x="1764" y="86173"/>
                  </a:lnTo>
                  <a:lnTo>
                    <a:pt x="522" y="93112"/>
                  </a:lnTo>
                  <a:lnTo>
                    <a:pt x="1341" y="94816"/>
                  </a:lnTo>
                  <a:lnTo>
                    <a:pt x="2878" y="95954"/>
                  </a:lnTo>
                  <a:lnTo>
                    <a:pt x="7232" y="98209"/>
                  </a:lnTo>
                  <a:lnTo>
                    <a:pt x="12475" y="102518"/>
                  </a:lnTo>
                  <a:lnTo>
                    <a:pt x="20758" y="105095"/>
                  </a:lnTo>
                  <a:lnTo>
                    <a:pt x="30062" y="107232"/>
                  </a:lnTo>
                  <a:lnTo>
                    <a:pt x="41870" y="113021"/>
                  </a:lnTo>
                  <a:lnTo>
                    <a:pt x="56503" y="116170"/>
                  </a:lnTo>
                  <a:lnTo>
                    <a:pt x="67564" y="122946"/>
                  </a:lnTo>
                  <a:lnTo>
                    <a:pt x="86241" y="138986"/>
                  </a:lnTo>
                  <a:lnTo>
                    <a:pt x="92238" y="141146"/>
                  </a:lnTo>
                  <a:lnTo>
                    <a:pt x="94235" y="143707"/>
                  </a:lnTo>
                  <a:lnTo>
                    <a:pt x="97044" y="155799"/>
                  </a:lnTo>
                  <a:lnTo>
                    <a:pt x="97701" y="162840"/>
                  </a:lnTo>
                  <a:lnTo>
                    <a:pt x="95347" y="169277"/>
                  </a:lnTo>
                  <a:lnTo>
                    <a:pt x="68411" y="207986"/>
                  </a:lnTo>
                  <a:lnTo>
                    <a:pt x="62486" y="211500"/>
                  </a:lnTo>
                  <a:lnTo>
                    <a:pt x="56545" y="214055"/>
                  </a:lnTo>
                  <a:lnTo>
                    <a:pt x="50598" y="218497"/>
                  </a:lnTo>
                  <a:lnTo>
                    <a:pt x="42001" y="221134"/>
                  </a:lnTo>
                  <a:lnTo>
                    <a:pt x="36930" y="221837"/>
                  </a:lnTo>
                  <a:lnTo>
                    <a:pt x="28651" y="219971"/>
                  </a:lnTo>
                  <a:lnTo>
                    <a:pt x="21663" y="216827"/>
                  </a:lnTo>
                  <a:lnTo>
                    <a:pt x="12151" y="214065"/>
                  </a:lnTo>
                  <a:lnTo>
                    <a:pt x="0" y="2053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1" name="SMARTInkShape-435"/>
            <p:cNvSpPr/>
            <p:nvPr/>
          </p:nvSpPr>
          <p:spPr>
            <a:xfrm>
              <a:off x="7031449" y="4670273"/>
              <a:ext cx="201598" cy="178548"/>
            </a:xfrm>
            <a:custGeom>
              <a:avLst/>
              <a:gdLst/>
              <a:ahLst/>
              <a:cxnLst/>
              <a:rect l="0" t="0" r="0" b="0"/>
              <a:pathLst>
                <a:path w="201598" h="178548">
                  <a:moveTo>
                    <a:pt x="5144" y="107109"/>
                  </a:moveTo>
                  <a:lnTo>
                    <a:pt x="0" y="107109"/>
                  </a:lnTo>
                  <a:lnTo>
                    <a:pt x="2196" y="107109"/>
                  </a:lnTo>
                  <a:lnTo>
                    <a:pt x="3179" y="106118"/>
                  </a:lnTo>
                  <a:lnTo>
                    <a:pt x="4271" y="102369"/>
                  </a:lnTo>
                  <a:lnTo>
                    <a:pt x="4886" y="94681"/>
                  </a:lnTo>
                  <a:lnTo>
                    <a:pt x="7676" y="89018"/>
                  </a:lnTo>
                  <a:lnTo>
                    <a:pt x="22291" y="72557"/>
                  </a:lnTo>
                  <a:lnTo>
                    <a:pt x="61832" y="46829"/>
                  </a:lnTo>
                  <a:lnTo>
                    <a:pt x="103379" y="18378"/>
                  </a:lnTo>
                  <a:lnTo>
                    <a:pt x="136444" y="2649"/>
                  </a:lnTo>
                  <a:lnTo>
                    <a:pt x="177371" y="0"/>
                  </a:lnTo>
                  <a:lnTo>
                    <a:pt x="179494" y="976"/>
                  </a:lnTo>
                  <a:lnTo>
                    <a:pt x="180908" y="2620"/>
                  </a:lnTo>
                  <a:lnTo>
                    <a:pt x="183473" y="7091"/>
                  </a:lnTo>
                  <a:lnTo>
                    <a:pt x="189502" y="15187"/>
                  </a:lnTo>
                  <a:lnTo>
                    <a:pt x="191729" y="23870"/>
                  </a:lnTo>
                  <a:lnTo>
                    <a:pt x="192643" y="65789"/>
                  </a:lnTo>
                  <a:lnTo>
                    <a:pt x="192667" y="107130"/>
                  </a:lnTo>
                  <a:lnTo>
                    <a:pt x="193660" y="119025"/>
                  </a:lnTo>
                  <a:lnTo>
                    <a:pt x="201046" y="153621"/>
                  </a:lnTo>
                  <a:lnTo>
                    <a:pt x="201597" y="1785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2" name="SMARTInkShape-436"/>
            <p:cNvSpPr/>
            <p:nvPr/>
          </p:nvSpPr>
          <p:spPr>
            <a:xfrm>
              <a:off x="7090171" y="4500562"/>
              <a:ext cx="17860" cy="321470"/>
            </a:xfrm>
            <a:custGeom>
              <a:avLst/>
              <a:gdLst/>
              <a:ahLst/>
              <a:cxnLst/>
              <a:rect l="0" t="0" r="0" b="0"/>
              <a:pathLst>
                <a:path w="17860" h="321470">
                  <a:moveTo>
                    <a:pt x="0" y="0"/>
                  </a:moveTo>
                  <a:lnTo>
                    <a:pt x="0" y="43114"/>
                  </a:lnTo>
                  <a:lnTo>
                    <a:pt x="0" y="79035"/>
                  </a:lnTo>
                  <a:lnTo>
                    <a:pt x="0" y="115823"/>
                  </a:lnTo>
                  <a:lnTo>
                    <a:pt x="0" y="151753"/>
                  </a:lnTo>
                  <a:lnTo>
                    <a:pt x="6137" y="188505"/>
                  </a:lnTo>
                  <a:lnTo>
                    <a:pt x="8379" y="227663"/>
                  </a:lnTo>
                  <a:lnTo>
                    <a:pt x="9850" y="267481"/>
                  </a:lnTo>
                  <a:lnTo>
                    <a:pt x="17613" y="309126"/>
                  </a:lnTo>
                  <a:lnTo>
                    <a:pt x="17859" y="3214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3" name="SMARTInkShape-437"/>
            <p:cNvSpPr/>
            <p:nvPr/>
          </p:nvSpPr>
          <p:spPr>
            <a:xfrm>
              <a:off x="6983015" y="4714875"/>
              <a:ext cx="8931" cy="169665"/>
            </a:xfrm>
            <a:custGeom>
              <a:avLst/>
              <a:gdLst/>
              <a:ahLst/>
              <a:cxnLst/>
              <a:rect l="0" t="0" r="0" b="0"/>
              <a:pathLst>
                <a:path w="8931" h="169665">
                  <a:moveTo>
                    <a:pt x="0" y="0"/>
                  </a:moveTo>
                  <a:lnTo>
                    <a:pt x="0" y="39901"/>
                  </a:lnTo>
                  <a:lnTo>
                    <a:pt x="0" y="80438"/>
                  </a:lnTo>
                  <a:lnTo>
                    <a:pt x="992" y="92304"/>
                  </a:lnTo>
                  <a:lnTo>
                    <a:pt x="8102" y="127994"/>
                  </a:lnTo>
                  <a:lnTo>
                    <a:pt x="8930" y="1696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4" name="SMARTInkShape-438"/>
            <p:cNvSpPr/>
            <p:nvPr/>
          </p:nvSpPr>
          <p:spPr>
            <a:xfrm>
              <a:off x="6786562" y="4679156"/>
              <a:ext cx="89298" cy="214157"/>
            </a:xfrm>
            <a:custGeom>
              <a:avLst/>
              <a:gdLst/>
              <a:ahLst/>
              <a:cxnLst/>
              <a:rect l="0" t="0" r="0" b="0"/>
              <a:pathLst>
                <a:path w="89298" h="214157">
                  <a:moveTo>
                    <a:pt x="0" y="26789"/>
                  </a:moveTo>
                  <a:lnTo>
                    <a:pt x="0" y="39218"/>
                  </a:lnTo>
                  <a:lnTo>
                    <a:pt x="2646" y="44881"/>
                  </a:lnTo>
                  <a:lnTo>
                    <a:pt x="4741" y="47780"/>
                  </a:lnTo>
                  <a:lnTo>
                    <a:pt x="7688" y="61342"/>
                  </a:lnTo>
                  <a:lnTo>
                    <a:pt x="13562" y="100149"/>
                  </a:lnTo>
                  <a:lnTo>
                    <a:pt x="20338" y="143269"/>
                  </a:lnTo>
                  <a:lnTo>
                    <a:pt x="24878" y="160851"/>
                  </a:lnTo>
                  <a:lnTo>
                    <a:pt x="26774" y="205315"/>
                  </a:lnTo>
                  <a:lnTo>
                    <a:pt x="26789" y="214156"/>
                  </a:lnTo>
                  <a:lnTo>
                    <a:pt x="26789" y="201870"/>
                  </a:lnTo>
                  <a:lnTo>
                    <a:pt x="24144" y="196215"/>
                  </a:lnTo>
                  <a:lnTo>
                    <a:pt x="22050" y="193318"/>
                  </a:lnTo>
                  <a:lnTo>
                    <a:pt x="19101" y="179760"/>
                  </a:lnTo>
                  <a:lnTo>
                    <a:pt x="17908" y="139607"/>
                  </a:lnTo>
                  <a:lnTo>
                    <a:pt x="18858" y="104926"/>
                  </a:lnTo>
                  <a:lnTo>
                    <a:pt x="30289" y="74512"/>
                  </a:lnTo>
                  <a:lnTo>
                    <a:pt x="58735" y="32748"/>
                  </a:lnTo>
                  <a:lnTo>
                    <a:pt x="68225" y="16869"/>
                  </a:lnTo>
                  <a:lnTo>
                    <a:pt x="8929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5" name="SMARTInkShape-439"/>
            <p:cNvSpPr/>
            <p:nvPr/>
          </p:nvSpPr>
          <p:spPr>
            <a:xfrm>
              <a:off x="6527601" y="4520273"/>
              <a:ext cx="213525" cy="417794"/>
            </a:xfrm>
            <a:custGeom>
              <a:avLst/>
              <a:gdLst/>
              <a:ahLst/>
              <a:cxnLst/>
              <a:rect l="0" t="0" r="0" b="0"/>
              <a:pathLst>
                <a:path w="213525" h="417794">
                  <a:moveTo>
                    <a:pt x="0" y="69586"/>
                  </a:moveTo>
                  <a:lnTo>
                    <a:pt x="6137" y="55328"/>
                  </a:lnTo>
                  <a:lnTo>
                    <a:pt x="9095" y="41108"/>
                  </a:lnTo>
                  <a:lnTo>
                    <a:pt x="11024" y="38695"/>
                  </a:lnTo>
                  <a:lnTo>
                    <a:pt x="52034" y="4398"/>
                  </a:lnTo>
                  <a:lnTo>
                    <a:pt x="68886" y="0"/>
                  </a:lnTo>
                  <a:lnTo>
                    <a:pt x="77910" y="1617"/>
                  </a:lnTo>
                  <a:lnTo>
                    <a:pt x="88569" y="8106"/>
                  </a:lnTo>
                  <a:lnTo>
                    <a:pt x="94926" y="14480"/>
                  </a:lnTo>
                  <a:lnTo>
                    <a:pt x="110091" y="40403"/>
                  </a:lnTo>
                  <a:lnTo>
                    <a:pt x="114310" y="57853"/>
                  </a:lnTo>
                  <a:lnTo>
                    <a:pt x="108241" y="101102"/>
                  </a:lnTo>
                  <a:lnTo>
                    <a:pt x="94823" y="145627"/>
                  </a:lnTo>
                  <a:lnTo>
                    <a:pt x="90025" y="166851"/>
                  </a:lnTo>
                  <a:lnTo>
                    <a:pt x="89782" y="170148"/>
                  </a:lnTo>
                  <a:lnTo>
                    <a:pt x="86867" y="176457"/>
                  </a:lnTo>
                  <a:lnTo>
                    <a:pt x="84701" y="179529"/>
                  </a:lnTo>
                  <a:lnTo>
                    <a:pt x="84248" y="181576"/>
                  </a:lnTo>
                  <a:lnTo>
                    <a:pt x="84939" y="182941"/>
                  </a:lnTo>
                  <a:lnTo>
                    <a:pt x="86391" y="183852"/>
                  </a:lnTo>
                  <a:lnTo>
                    <a:pt x="87360" y="185451"/>
                  </a:lnTo>
                  <a:lnTo>
                    <a:pt x="88436" y="189873"/>
                  </a:lnTo>
                  <a:lnTo>
                    <a:pt x="89715" y="190458"/>
                  </a:lnTo>
                  <a:lnTo>
                    <a:pt x="91561" y="189855"/>
                  </a:lnTo>
                  <a:lnTo>
                    <a:pt x="96256" y="187531"/>
                  </a:lnTo>
                  <a:lnTo>
                    <a:pt x="123843" y="185745"/>
                  </a:lnTo>
                  <a:lnTo>
                    <a:pt x="145216" y="186678"/>
                  </a:lnTo>
                  <a:lnTo>
                    <a:pt x="172507" y="200904"/>
                  </a:lnTo>
                  <a:lnTo>
                    <a:pt x="180189" y="206663"/>
                  </a:lnTo>
                  <a:lnTo>
                    <a:pt x="196272" y="231125"/>
                  </a:lnTo>
                  <a:lnTo>
                    <a:pt x="208324" y="259032"/>
                  </a:lnTo>
                  <a:lnTo>
                    <a:pt x="213524" y="299366"/>
                  </a:lnTo>
                  <a:lnTo>
                    <a:pt x="213216" y="337345"/>
                  </a:lnTo>
                  <a:lnTo>
                    <a:pt x="196216" y="381943"/>
                  </a:lnTo>
                  <a:lnTo>
                    <a:pt x="184500" y="401161"/>
                  </a:lnTo>
                  <a:lnTo>
                    <a:pt x="170864" y="411357"/>
                  </a:lnTo>
                  <a:lnTo>
                    <a:pt x="154255" y="415922"/>
                  </a:lnTo>
                  <a:lnTo>
                    <a:pt x="114492" y="417793"/>
                  </a:lnTo>
                  <a:lnTo>
                    <a:pt x="84252" y="408747"/>
                  </a:lnTo>
                  <a:lnTo>
                    <a:pt x="62508" y="3910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6" name="SMARTInkShape-440"/>
            <p:cNvSpPr/>
            <p:nvPr/>
          </p:nvSpPr>
          <p:spPr>
            <a:xfrm>
              <a:off x="6555632" y="4518421"/>
              <a:ext cx="105915" cy="401838"/>
            </a:xfrm>
            <a:custGeom>
              <a:avLst/>
              <a:gdLst/>
              <a:ahLst/>
              <a:cxnLst/>
              <a:rect l="0" t="0" r="0" b="0"/>
              <a:pathLst>
                <a:path w="105915" h="401838">
                  <a:moveTo>
                    <a:pt x="7688" y="0"/>
                  </a:moveTo>
                  <a:lnTo>
                    <a:pt x="7688" y="4741"/>
                  </a:lnTo>
                  <a:lnTo>
                    <a:pt x="5043" y="9714"/>
                  </a:lnTo>
                  <a:lnTo>
                    <a:pt x="1551" y="15232"/>
                  </a:lnTo>
                  <a:lnTo>
                    <a:pt x="0" y="20991"/>
                  </a:lnTo>
                  <a:lnTo>
                    <a:pt x="578" y="23917"/>
                  </a:lnTo>
                  <a:lnTo>
                    <a:pt x="5140" y="33765"/>
                  </a:lnTo>
                  <a:lnTo>
                    <a:pt x="7539" y="74318"/>
                  </a:lnTo>
                  <a:lnTo>
                    <a:pt x="8614" y="89585"/>
                  </a:lnTo>
                  <a:lnTo>
                    <a:pt x="20108" y="126426"/>
                  </a:lnTo>
                  <a:lnTo>
                    <a:pt x="25465" y="167150"/>
                  </a:lnTo>
                  <a:lnTo>
                    <a:pt x="35049" y="204887"/>
                  </a:lnTo>
                  <a:lnTo>
                    <a:pt x="51237" y="241004"/>
                  </a:lnTo>
                  <a:lnTo>
                    <a:pt x="66414" y="276801"/>
                  </a:lnTo>
                  <a:lnTo>
                    <a:pt x="77255" y="316726"/>
                  </a:lnTo>
                  <a:lnTo>
                    <a:pt x="93254" y="360061"/>
                  </a:lnTo>
                  <a:lnTo>
                    <a:pt x="97649" y="387754"/>
                  </a:lnTo>
                  <a:lnTo>
                    <a:pt x="99412" y="389471"/>
                  </a:lnTo>
                  <a:lnTo>
                    <a:pt x="101579" y="390616"/>
                  </a:lnTo>
                  <a:lnTo>
                    <a:pt x="103025" y="392372"/>
                  </a:lnTo>
                  <a:lnTo>
                    <a:pt x="105914" y="4018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7" name="SMARTInkShape-441"/>
            <p:cNvSpPr/>
            <p:nvPr/>
          </p:nvSpPr>
          <p:spPr>
            <a:xfrm>
              <a:off x="6331418" y="4420195"/>
              <a:ext cx="169395" cy="598290"/>
            </a:xfrm>
            <a:custGeom>
              <a:avLst/>
              <a:gdLst/>
              <a:ahLst/>
              <a:cxnLst/>
              <a:rect l="0" t="0" r="0" b="0"/>
              <a:pathLst>
                <a:path w="169395" h="598290">
                  <a:moveTo>
                    <a:pt x="71168" y="0"/>
                  </a:moveTo>
                  <a:lnTo>
                    <a:pt x="71168" y="7688"/>
                  </a:lnTo>
                  <a:lnTo>
                    <a:pt x="70176" y="8102"/>
                  </a:lnTo>
                  <a:lnTo>
                    <a:pt x="66428" y="8562"/>
                  </a:lnTo>
                  <a:lnTo>
                    <a:pt x="65031" y="9676"/>
                  </a:lnTo>
                  <a:lnTo>
                    <a:pt x="55333" y="27007"/>
                  </a:lnTo>
                  <a:lnTo>
                    <a:pt x="54658" y="29911"/>
                  </a:lnTo>
                  <a:lnTo>
                    <a:pt x="39148" y="57739"/>
                  </a:lnTo>
                  <a:lnTo>
                    <a:pt x="28645" y="94362"/>
                  </a:lnTo>
                  <a:lnTo>
                    <a:pt x="20067" y="132888"/>
                  </a:lnTo>
                  <a:lnTo>
                    <a:pt x="13338" y="169455"/>
                  </a:lnTo>
                  <a:lnTo>
                    <a:pt x="8592" y="212471"/>
                  </a:lnTo>
                  <a:lnTo>
                    <a:pt x="2797" y="247391"/>
                  </a:lnTo>
                  <a:lnTo>
                    <a:pt x="639" y="282873"/>
                  </a:lnTo>
                  <a:lnTo>
                    <a:pt x="0" y="318522"/>
                  </a:lnTo>
                  <a:lnTo>
                    <a:pt x="802" y="354219"/>
                  </a:lnTo>
                  <a:lnTo>
                    <a:pt x="6882" y="388941"/>
                  </a:lnTo>
                  <a:lnTo>
                    <a:pt x="15181" y="427842"/>
                  </a:lnTo>
                  <a:lnTo>
                    <a:pt x="21854" y="464189"/>
                  </a:lnTo>
                  <a:lnTo>
                    <a:pt x="39856" y="500032"/>
                  </a:lnTo>
                  <a:lnTo>
                    <a:pt x="63639" y="539967"/>
                  </a:lnTo>
                  <a:lnTo>
                    <a:pt x="73112" y="550209"/>
                  </a:lnTo>
                  <a:lnTo>
                    <a:pt x="82946" y="559060"/>
                  </a:lnTo>
                  <a:lnTo>
                    <a:pt x="99989" y="578266"/>
                  </a:lnTo>
                  <a:lnTo>
                    <a:pt x="121853" y="594035"/>
                  </a:lnTo>
                  <a:lnTo>
                    <a:pt x="144221" y="597729"/>
                  </a:lnTo>
                  <a:lnTo>
                    <a:pt x="169394" y="5982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76" name="SMARTInkShape-Group44"/>
          <p:cNvGrpSpPr/>
          <p:nvPr/>
        </p:nvGrpSpPr>
        <p:grpSpPr>
          <a:xfrm>
            <a:off x="6600217" y="4902711"/>
            <a:ext cx="1981213" cy="1400961"/>
            <a:chOff x="6600217" y="4902711"/>
            <a:chExt cx="1981213" cy="1400961"/>
          </a:xfrm>
        </p:grpSpPr>
        <p:sp>
          <p:nvSpPr>
            <p:cNvPr id="39" name="SMARTInkShape-442"/>
            <p:cNvSpPr/>
            <p:nvPr/>
          </p:nvSpPr>
          <p:spPr>
            <a:xfrm>
              <a:off x="7608103" y="5572125"/>
              <a:ext cx="910819" cy="660765"/>
            </a:xfrm>
            <a:custGeom>
              <a:avLst/>
              <a:gdLst/>
              <a:ahLst/>
              <a:cxnLst/>
              <a:rect l="0" t="0" r="0" b="0"/>
              <a:pathLst>
                <a:path w="910819" h="660765">
                  <a:moveTo>
                    <a:pt x="8920" y="651867"/>
                  </a:moveTo>
                  <a:lnTo>
                    <a:pt x="23" y="660764"/>
                  </a:lnTo>
                  <a:lnTo>
                    <a:pt x="0" y="656046"/>
                  </a:lnTo>
                  <a:lnTo>
                    <a:pt x="2641" y="651078"/>
                  </a:lnTo>
                  <a:lnTo>
                    <a:pt x="33755" y="611986"/>
                  </a:lnTo>
                  <a:lnTo>
                    <a:pt x="74308" y="571430"/>
                  </a:lnTo>
                  <a:lnTo>
                    <a:pt x="116455" y="540733"/>
                  </a:lnTo>
                  <a:lnTo>
                    <a:pt x="154515" y="508207"/>
                  </a:lnTo>
                  <a:lnTo>
                    <a:pt x="195218" y="477858"/>
                  </a:lnTo>
                  <a:lnTo>
                    <a:pt x="227609" y="454126"/>
                  </a:lnTo>
                  <a:lnTo>
                    <a:pt x="267083" y="423503"/>
                  </a:lnTo>
                  <a:lnTo>
                    <a:pt x="310199" y="394035"/>
                  </a:lnTo>
                  <a:lnTo>
                    <a:pt x="354392" y="366452"/>
                  </a:lnTo>
                  <a:lnTo>
                    <a:pt x="398907" y="339427"/>
                  </a:lnTo>
                  <a:lnTo>
                    <a:pt x="431286" y="318867"/>
                  </a:lnTo>
                  <a:lnTo>
                    <a:pt x="464529" y="297492"/>
                  </a:lnTo>
                  <a:lnTo>
                    <a:pt x="495840" y="278071"/>
                  </a:lnTo>
                  <a:lnTo>
                    <a:pt x="526293" y="259517"/>
                  </a:lnTo>
                  <a:lnTo>
                    <a:pt x="556363" y="241348"/>
                  </a:lnTo>
                  <a:lnTo>
                    <a:pt x="586265" y="223352"/>
                  </a:lnTo>
                  <a:lnTo>
                    <a:pt x="618736" y="205431"/>
                  </a:lnTo>
                  <a:lnTo>
                    <a:pt x="652020" y="187545"/>
                  </a:lnTo>
                  <a:lnTo>
                    <a:pt x="683348" y="169673"/>
                  </a:lnTo>
                  <a:lnTo>
                    <a:pt x="724137" y="142877"/>
                  </a:lnTo>
                  <a:lnTo>
                    <a:pt x="761357" y="116086"/>
                  </a:lnTo>
                  <a:lnTo>
                    <a:pt x="797522" y="94037"/>
                  </a:lnTo>
                  <a:lnTo>
                    <a:pt x="838168" y="62672"/>
                  </a:lnTo>
                  <a:lnTo>
                    <a:pt x="879129" y="30179"/>
                  </a:lnTo>
                  <a:lnTo>
                    <a:pt x="91081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0" name="SMARTInkShape-443"/>
            <p:cNvSpPr/>
            <p:nvPr/>
          </p:nvSpPr>
          <p:spPr>
            <a:xfrm>
              <a:off x="7986129" y="5643562"/>
              <a:ext cx="595301" cy="391224"/>
            </a:xfrm>
            <a:custGeom>
              <a:avLst/>
              <a:gdLst/>
              <a:ahLst/>
              <a:cxnLst/>
              <a:rect l="0" t="0" r="0" b="0"/>
              <a:pathLst>
                <a:path w="595301" h="391224">
                  <a:moveTo>
                    <a:pt x="50589" y="348258"/>
                  </a:moveTo>
                  <a:lnTo>
                    <a:pt x="45850" y="352998"/>
                  </a:lnTo>
                  <a:lnTo>
                    <a:pt x="43522" y="360617"/>
                  </a:lnTo>
                  <a:lnTo>
                    <a:pt x="42901" y="365428"/>
                  </a:lnTo>
                  <a:lnTo>
                    <a:pt x="41495" y="368634"/>
                  </a:lnTo>
                  <a:lnTo>
                    <a:pt x="39566" y="370772"/>
                  </a:lnTo>
                  <a:lnTo>
                    <a:pt x="16773" y="389120"/>
                  </a:lnTo>
                  <a:lnTo>
                    <a:pt x="7117" y="391223"/>
                  </a:lnTo>
                  <a:lnTo>
                    <a:pt x="3748" y="390792"/>
                  </a:lnTo>
                  <a:lnTo>
                    <a:pt x="1503" y="389512"/>
                  </a:lnTo>
                  <a:lnTo>
                    <a:pt x="6" y="387667"/>
                  </a:lnTo>
                  <a:lnTo>
                    <a:pt x="0" y="385445"/>
                  </a:lnTo>
                  <a:lnTo>
                    <a:pt x="2638" y="380330"/>
                  </a:lnTo>
                  <a:lnTo>
                    <a:pt x="31586" y="337024"/>
                  </a:lnTo>
                  <a:lnTo>
                    <a:pt x="70374" y="293237"/>
                  </a:lnTo>
                  <a:lnTo>
                    <a:pt x="113351" y="259555"/>
                  </a:lnTo>
                  <a:lnTo>
                    <a:pt x="153606" y="235266"/>
                  </a:lnTo>
                  <a:lnTo>
                    <a:pt x="188048" y="212584"/>
                  </a:lnTo>
                  <a:lnTo>
                    <a:pt x="223389" y="191752"/>
                  </a:lnTo>
                  <a:lnTo>
                    <a:pt x="263736" y="173012"/>
                  </a:lnTo>
                  <a:lnTo>
                    <a:pt x="302370" y="150151"/>
                  </a:lnTo>
                  <a:lnTo>
                    <a:pt x="343693" y="129267"/>
                  </a:lnTo>
                  <a:lnTo>
                    <a:pt x="382616" y="105770"/>
                  </a:lnTo>
                  <a:lnTo>
                    <a:pt x="424024" y="84697"/>
                  </a:lnTo>
                  <a:lnTo>
                    <a:pt x="462972" y="61145"/>
                  </a:lnTo>
                  <a:lnTo>
                    <a:pt x="499648" y="44796"/>
                  </a:lnTo>
                  <a:lnTo>
                    <a:pt x="540466" y="24246"/>
                  </a:lnTo>
                  <a:lnTo>
                    <a:pt x="581465" y="6402"/>
                  </a:lnTo>
                  <a:lnTo>
                    <a:pt x="5953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1" name="SMARTInkShape-444"/>
            <p:cNvSpPr/>
            <p:nvPr/>
          </p:nvSpPr>
          <p:spPr>
            <a:xfrm>
              <a:off x="7340438" y="5456039"/>
              <a:ext cx="97992" cy="196454"/>
            </a:xfrm>
            <a:custGeom>
              <a:avLst/>
              <a:gdLst/>
              <a:ahLst/>
              <a:cxnLst/>
              <a:rect l="0" t="0" r="0" b="0"/>
              <a:pathLst>
                <a:path w="97992" h="196454">
                  <a:moveTo>
                    <a:pt x="53342" y="0"/>
                  </a:moveTo>
                  <a:lnTo>
                    <a:pt x="27795" y="28193"/>
                  </a:lnTo>
                  <a:lnTo>
                    <a:pt x="8803" y="65277"/>
                  </a:lnTo>
                  <a:lnTo>
                    <a:pt x="2443" y="87472"/>
                  </a:lnTo>
                  <a:lnTo>
                    <a:pt x="0" y="131923"/>
                  </a:lnTo>
                  <a:lnTo>
                    <a:pt x="862" y="144952"/>
                  </a:lnTo>
                  <a:lnTo>
                    <a:pt x="7467" y="166018"/>
                  </a:lnTo>
                  <a:lnTo>
                    <a:pt x="13071" y="173324"/>
                  </a:lnTo>
                  <a:lnTo>
                    <a:pt x="18247" y="176251"/>
                  </a:lnTo>
                  <a:lnTo>
                    <a:pt x="21015" y="177032"/>
                  </a:lnTo>
                  <a:lnTo>
                    <a:pt x="22861" y="176561"/>
                  </a:lnTo>
                  <a:lnTo>
                    <a:pt x="24093" y="175254"/>
                  </a:lnTo>
                  <a:lnTo>
                    <a:pt x="26453" y="171157"/>
                  </a:lnTo>
                  <a:lnTo>
                    <a:pt x="38839" y="157563"/>
                  </a:lnTo>
                  <a:lnTo>
                    <a:pt x="41935" y="149072"/>
                  </a:lnTo>
                  <a:lnTo>
                    <a:pt x="44269" y="109973"/>
                  </a:lnTo>
                  <a:lnTo>
                    <a:pt x="44404" y="68451"/>
                  </a:lnTo>
                  <a:lnTo>
                    <a:pt x="44413" y="28231"/>
                  </a:lnTo>
                  <a:lnTo>
                    <a:pt x="45405" y="66953"/>
                  </a:lnTo>
                  <a:lnTo>
                    <a:pt x="53507" y="110339"/>
                  </a:lnTo>
                  <a:lnTo>
                    <a:pt x="68501" y="153884"/>
                  </a:lnTo>
                  <a:lnTo>
                    <a:pt x="88885" y="192112"/>
                  </a:lnTo>
                  <a:lnTo>
                    <a:pt x="90928" y="193559"/>
                  </a:lnTo>
                  <a:lnTo>
                    <a:pt x="97991" y="196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2" name="SMARTInkShape-445"/>
            <p:cNvSpPr/>
            <p:nvPr/>
          </p:nvSpPr>
          <p:spPr>
            <a:xfrm>
              <a:off x="7518796" y="5411391"/>
              <a:ext cx="17860" cy="8930"/>
            </a:xfrm>
            <a:custGeom>
              <a:avLst/>
              <a:gdLst/>
              <a:ahLst/>
              <a:cxnLst/>
              <a:rect l="0" t="0" r="0" b="0"/>
              <a:pathLst>
                <a:path w="17860" h="8930">
                  <a:moveTo>
                    <a:pt x="17859" y="0"/>
                  </a:moveTo>
                  <a:lnTo>
                    <a:pt x="9039" y="0"/>
                  </a:lnTo>
                  <a:lnTo>
                    <a:pt x="0" y="89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3" name="SMARTInkShape-446"/>
            <p:cNvSpPr/>
            <p:nvPr/>
          </p:nvSpPr>
          <p:spPr>
            <a:xfrm>
              <a:off x="7545585" y="5473898"/>
              <a:ext cx="8931" cy="17861"/>
            </a:xfrm>
            <a:custGeom>
              <a:avLst/>
              <a:gdLst/>
              <a:ahLst/>
              <a:cxnLst/>
              <a:rect l="0" t="0" r="0" b="0"/>
              <a:pathLst>
                <a:path w="8931" h="17861">
                  <a:moveTo>
                    <a:pt x="8930" y="0"/>
                  </a:moveTo>
                  <a:lnTo>
                    <a:pt x="8930" y="16510"/>
                  </a:lnTo>
                  <a:lnTo>
                    <a:pt x="7938" y="16959"/>
                  </a:lnTo>
                  <a:lnTo>
                    <a:pt x="0" y="178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4" name="SMARTInkShape-447"/>
            <p:cNvSpPr/>
            <p:nvPr/>
          </p:nvSpPr>
          <p:spPr>
            <a:xfrm>
              <a:off x="7706475" y="5317322"/>
              <a:ext cx="151650" cy="209695"/>
            </a:xfrm>
            <a:custGeom>
              <a:avLst/>
              <a:gdLst/>
              <a:ahLst/>
              <a:cxnLst/>
              <a:rect l="0" t="0" r="0" b="0"/>
              <a:pathLst>
                <a:path w="151650" h="209695">
                  <a:moveTo>
                    <a:pt x="8774" y="165506"/>
                  </a:moveTo>
                  <a:lnTo>
                    <a:pt x="22077" y="152203"/>
                  </a:lnTo>
                  <a:lnTo>
                    <a:pt x="27254" y="149671"/>
                  </a:lnTo>
                  <a:lnTo>
                    <a:pt x="30024" y="148997"/>
                  </a:lnTo>
                  <a:lnTo>
                    <a:pt x="35747" y="142955"/>
                  </a:lnTo>
                  <a:lnTo>
                    <a:pt x="68307" y="98895"/>
                  </a:lnTo>
                  <a:lnTo>
                    <a:pt x="77567" y="78632"/>
                  </a:lnTo>
                  <a:lnTo>
                    <a:pt x="85008" y="55508"/>
                  </a:lnTo>
                  <a:lnTo>
                    <a:pt x="79384" y="17586"/>
                  </a:lnTo>
                  <a:lnTo>
                    <a:pt x="75545" y="11128"/>
                  </a:lnTo>
                  <a:lnTo>
                    <a:pt x="70530" y="7596"/>
                  </a:lnTo>
                  <a:lnTo>
                    <a:pt x="50164" y="0"/>
                  </a:lnTo>
                  <a:lnTo>
                    <a:pt x="42714" y="1989"/>
                  </a:lnTo>
                  <a:lnTo>
                    <a:pt x="26792" y="14119"/>
                  </a:lnTo>
                  <a:lnTo>
                    <a:pt x="20752" y="20832"/>
                  </a:lnTo>
                  <a:lnTo>
                    <a:pt x="5807" y="46991"/>
                  </a:lnTo>
                  <a:lnTo>
                    <a:pt x="1612" y="64465"/>
                  </a:lnTo>
                  <a:lnTo>
                    <a:pt x="0" y="107724"/>
                  </a:lnTo>
                  <a:lnTo>
                    <a:pt x="7005" y="138658"/>
                  </a:lnTo>
                  <a:lnTo>
                    <a:pt x="24755" y="177146"/>
                  </a:lnTo>
                  <a:lnTo>
                    <a:pt x="34398" y="189200"/>
                  </a:lnTo>
                  <a:lnTo>
                    <a:pt x="45298" y="195880"/>
                  </a:lnTo>
                  <a:lnTo>
                    <a:pt x="55766" y="199841"/>
                  </a:lnTo>
                  <a:lnTo>
                    <a:pt x="68228" y="206657"/>
                  </a:lnTo>
                  <a:lnTo>
                    <a:pt x="90736" y="209694"/>
                  </a:lnTo>
                  <a:lnTo>
                    <a:pt x="105378" y="205277"/>
                  </a:lnTo>
                  <a:lnTo>
                    <a:pt x="113887" y="197735"/>
                  </a:lnTo>
                  <a:lnTo>
                    <a:pt x="144809" y="155448"/>
                  </a:lnTo>
                  <a:lnTo>
                    <a:pt x="151649" y="1476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5" name="SMARTInkShape-448"/>
            <p:cNvSpPr/>
            <p:nvPr/>
          </p:nvSpPr>
          <p:spPr>
            <a:xfrm>
              <a:off x="7858124" y="5331023"/>
              <a:ext cx="125017" cy="69774"/>
            </a:xfrm>
            <a:custGeom>
              <a:avLst/>
              <a:gdLst/>
              <a:ahLst/>
              <a:cxnLst/>
              <a:rect l="0" t="0" r="0" b="0"/>
              <a:pathLst>
                <a:path w="125017" h="69774">
                  <a:moveTo>
                    <a:pt x="0" y="0"/>
                  </a:moveTo>
                  <a:lnTo>
                    <a:pt x="0" y="7688"/>
                  </a:lnTo>
                  <a:lnTo>
                    <a:pt x="6137" y="15813"/>
                  </a:lnTo>
                  <a:lnTo>
                    <a:pt x="10087" y="25080"/>
                  </a:lnTo>
                  <a:lnTo>
                    <a:pt x="28939" y="46420"/>
                  </a:lnTo>
                  <a:lnTo>
                    <a:pt x="37998" y="50397"/>
                  </a:lnTo>
                  <a:lnTo>
                    <a:pt x="47646" y="53156"/>
                  </a:lnTo>
                  <a:lnTo>
                    <a:pt x="78333" y="68942"/>
                  </a:lnTo>
                  <a:lnTo>
                    <a:pt x="81987" y="69773"/>
                  </a:lnTo>
                  <a:lnTo>
                    <a:pt x="85416" y="69336"/>
                  </a:lnTo>
                  <a:lnTo>
                    <a:pt x="110238" y="56109"/>
                  </a:lnTo>
                  <a:lnTo>
                    <a:pt x="125016" y="446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6" name="SMARTInkShape-449"/>
            <p:cNvSpPr/>
            <p:nvPr/>
          </p:nvSpPr>
          <p:spPr>
            <a:xfrm>
              <a:off x="7920632" y="5259586"/>
              <a:ext cx="44649" cy="205384"/>
            </a:xfrm>
            <a:custGeom>
              <a:avLst/>
              <a:gdLst/>
              <a:ahLst/>
              <a:cxnLst/>
              <a:rect l="0" t="0" r="0" b="0"/>
              <a:pathLst>
                <a:path w="44649" h="205384">
                  <a:moveTo>
                    <a:pt x="44648" y="0"/>
                  </a:moveTo>
                  <a:lnTo>
                    <a:pt x="37520" y="8120"/>
                  </a:lnTo>
                  <a:lnTo>
                    <a:pt x="30410" y="21368"/>
                  </a:lnTo>
                  <a:lnTo>
                    <a:pt x="19978" y="61852"/>
                  </a:lnTo>
                  <a:lnTo>
                    <a:pt x="11406" y="100742"/>
                  </a:lnTo>
                  <a:lnTo>
                    <a:pt x="9420" y="141608"/>
                  </a:lnTo>
                  <a:lnTo>
                    <a:pt x="1926" y="184710"/>
                  </a:lnTo>
                  <a:lnTo>
                    <a:pt x="0" y="2053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7" name="SMARTInkShape-450"/>
            <p:cNvSpPr/>
            <p:nvPr/>
          </p:nvSpPr>
          <p:spPr>
            <a:xfrm>
              <a:off x="8054577" y="5304234"/>
              <a:ext cx="1" cy="17861"/>
            </a:xfrm>
            <a:custGeom>
              <a:avLst/>
              <a:gdLst/>
              <a:ahLst/>
              <a:cxnLst/>
              <a:rect l="0" t="0" r="0" b="0"/>
              <a:pathLst>
                <a:path w="1" h="17861">
                  <a:moveTo>
                    <a:pt x="0" y="0"/>
                  </a:moveTo>
                  <a:lnTo>
                    <a:pt x="0" y="178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8" name="SMARTInkShape-451"/>
            <p:cNvSpPr/>
            <p:nvPr/>
          </p:nvSpPr>
          <p:spPr>
            <a:xfrm>
              <a:off x="7091603" y="5902523"/>
              <a:ext cx="159224" cy="401149"/>
            </a:xfrm>
            <a:custGeom>
              <a:avLst/>
              <a:gdLst/>
              <a:ahLst/>
              <a:cxnLst/>
              <a:rect l="0" t="0" r="0" b="0"/>
              <a:pathLst>
                <a:path w="159224" h="401149">
                  <a:moveTo>
                    <a:pt x="150373" y="0"/>
                  </a:moveTo>
                  <a:lnTo>
                    <a:pt x="120562" y="0"/>
                  </a:lnTo>
                  <a:lnTo>
                    <a:pt x="80515" y="13302"/>
                  </a:lnTo>
                  <a:lnTo>
                    <a:pt x="63961" y="25080"/>
                  </a:lnTo>
                  <a:lnTo>
                    <a:pt x="22466" y="66423"/>
                  </a:lnTo>
                  <a:lnTo>
                    <a:pt x="12373" y="82630"/>
                  </a:lnTo>
                  <a:lnTo>
                    <a:pt x="0" y="117677"/>
                  </a:lnTo>
                  <a:lnTo>
                    <a:pt x="514" y="121117"/>
                  </a:lnTo>
                  <a:lnTo>
                    <a:pt x="6382" y="136801"/>
                  </a:lnTo>
                  <a:lnTo>
                    <a:pt x="12294" y="142821"/>
                  </a:lnTo>
                  <a:lnTo>
                    <a:pt x="20544" y="147812"/>
                  </a:lnTo>
                  <a:lnTo>
                    <a:pt x="64354" y="166932"/>
                  </a:lnTo>
                  <a:lnTo>
                    <a:pt x="105743" y="190184"/>
                  </a:lnTo>
                  <a:lnTo>
                    <a:pt x="120944" y="206171"/>
                  </a:lnTo>
                  <a:lnTo>
                    <a:pt x="149006" y="247101"/>
                  </a:lnTo>
                  <a:lnTo>
                    <a:pt x="154727" y="261627"/>
                  </a:lnTo>
                  <a:lnTo>
                    <a:pt x="158699" y="302968"/>
                  </a:lnTo>
                  <a:lnTo>
                    <a:pt x="159223" y="340616"/>
                  </a:lnTo>
                  <a:lnTo>
                    <a:pt x="154538" y="361758"/>
                  </a:lnTo>
                  <a:lnTo>
                    <a:pt x="141207" y="390079"/>
                  </a:lnTo>
                  <a:lnTo>
                    <a:pt x="135385" y="396611"/>
                  </a:lnTo>
                  <a:lnTo>
                    <a:pt x="129490" y="399513"/>
                  </a:lnTo>
                  <a:lnTo>
                    <a:pt x="120593" y="401148"/>
                  </a:lnTo>
                  <a:lnTo>
                    <a:pt x="114648" y="398884"/>
                  </a:lnTo>
                  <a:lnTo>
                    <a:pt x="111674" y="396892"/>
                  </a:lnTo>
                  <a:lnTo>
                    <a:pt x="78935" y="3571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9" name="SMARTInkShape-452"/>
            <p:cNvSpPr/>
            <p:nvPr/>
          </p:nvSpPr>
          <p:spPr>
            <a:xfrm>
              <a:off x="7268765" y="6054328"/>
              <a:ext cx="98131" cy="168976"/>
            </a:xfrm>
            <a:custGeom>
              <a:avLst/>
              <a:gdLst/>
              <a:ahLst/>
              <a:cxnLst/>
              <a:rect l="0" t="0" r="0" b="0"/>
              <a:pathLst>
                <a:path w="98131" h="168976">
                  <a:moveTo>
                    <a:pt x="0" y="35718"/>
                  </a:moveTo>
                  <a:lnTo>
                    <a:pt x="19790" y="77945"/>
                  </a:lnTo>
                  <a:lnTo>
                    <a:pt x="33988" y="115951"/>
                  </a:lnTo>
                  <a:lnTo>
                    <a:pt x="57734" y="153516"/>
                  </a:lnTo>
                  <a:lnTo>
                    <a:pt x="60387" y="161826"/>
                  </a:lnTo>
                  <a:lnTo>
                    <a:pt x="62086" y="164439"/>
                  </a:lnTo>
                  <a:lnTo>
                    <a:pt x="64211" y="166180"/>
                  </a:lnTo>
                  <a:lnTo>
                    <a:pt x="69219" y="168115"/>
                  </a:lnTo>
                  <a:lnTo>
                    <a:pt x="74750" y="168975"/>
                  </a:lnTo>
                  <a:lnTo>
                    <a:pt x="76623" y="168213"/>
                  </a:lnTo>
                  <a:lnTo>
                    <a:pt x="77871" y="166712"/>
                  </a:lnTo>
                  <a:lnTo>
                    <a:pt x="80251" y="162400"/>
                  </a:lnTo>
                  <a:lnTo>
                    <a:pt x="92650" y="148655"/>
                  </a:lnTo>
                  <a:lnTo>
                    <a:pt x="95749" y="140152"/>
                  </a:lnTo>
                  <a:lnTo>
                    <a:pt x="98130" y="96136"/>
                  </a:lnTo>
                  <a:lnTo>
                    <a:pt x="97206" y="83496"/>
                  </a:lnTo>
                  <a:lnTo>
                    <a:pt x="82992" y="51345"/>
                  </a:lnTo>
                  <a:lnTo>
                    <a:pt x="50598" y="14925"/>
                  </a:lnTo>
                  <a:lnTo>
                    <a:pt x="44647" y="11594"/>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0" name="SMARTInkShape-453"/>
            <p:cNvSpPr/>
            <p:nvPr/>
          </p:nvSpPr>
          <p:spPr>
            <a:xfrm>
              <a:off x="7340202" y="5966841"/>
              <a:ext cx="160736" cy="167217"/>
            </a:xfrm>
            <a:custGeom>
              <a:avLst/>
              <a:gdLst/>
              <a:ahLst/>
              <a:cxnLst/>
              <a:rect l="0" t="0" r="0" b="0"/>
              <a:pathLst>
                <a:path w="160736" h="167217">
                  <a:moveTo>
                    <a:pt x="0" y="96416"/>
                  </a:moveTo>
                  <a:lnTo>
                    <a:pt x="16251" y="112667"/>
                  </a:lnTo>
                  <a:lnTo>
                    <a:pt x="25664" y="127224"/>
                  </a:lnTo>
                  <a:lnTo>
                    <a:pt x="42956" y="143329"/>
                  </a:lnTo>
                  <a:lnTo>
                    <a:pt x="56220" y="160585"/>
                  </a:lnTo>
                  <a:lnTo>
                    <a:pt x="62359" y="164623"/>
                  </a:lnTo>
                  <a:lnTo>
                    <a:pt x="69645" y="167216"/>
                  </a:lnTo>
                  <a:lnTo>
                    <a:pt x="73287" y="164924"/>
                  </a:lnTo>
                  <a:lnTo>
                    <a:pt x="75648" y="162924"/>
                  </a:lnTo>
                  <a:lnTo>
                    <a:pt x="78270" y="158056"/>
                  </a:lnTo>
                  <a:lnTo>
                    <a:pt x="78969" y="155369"/>
                  </a:lnTo>
                  <a:lnTo>
                    <a:pt x="87251" y="140989"/>
                  </a:lnTo>
                  <a:lnTo>
                    <a:pt x="89218" y="102018"/>
                  </a:lnTo>
                  <a:lnTo>
                    <a:pt x="89293" y="60678"/>
                  </a:lnTo>
                  <a:lnTo>
                    <a:pt x="88303" y="48782"/>
                  </a:lnTo>
                  <a:lnTo>
                    <a:pt x="80735" y="13594"/>
                  </a:lnTo>
                  <a:lnTo>
                    <a:pt x="80400" y="0"/>
                  </a:lnTo>
                  <a:lnTo>
                    <a:pt x="80371" y="10777"/>
                  </a:lnTo>
                  <a:lnTo>
                    <a:pt x="83015" y="16352"/>
                  </a:lnTo>
                  <a:lnTo>
                    <a:pt x="104284" y="56097"/>
                  </a:lnTo>
                  <a:lnTo>
                    <a:pt x="125023" y="97747"/>
                  </a:lnTo>
                  <a:lnTo>
                    <a:pt x="136924" y="115751"/>
                  </a:lnTo>
                  <a:lnTo>
                    <a:pt x="142876" y="119893"/>
                  </a:lnTo>
                  <a:lnTo>
                    <a:pt x="150042" y="122550"/>
                  </a:lnTo>
                  <a:lnTo>
                    <a:pt x="153668" y="120268"/>
                  </a:lnTo>
                  <a:lnTo>
                    <a:pt x="160735" y="11427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1" name="SMARTInkShape-454"/>
            <p:cNvSpPr/>
            <p:nvPr/>
          </p:nvSpPr>
          <p:spPr>
            <a:xfrm>
              <a:off x="8349411" y="5322094"/>
              <a:ext cx="115933" cy="133810"/>
            </a:xfrm>
            <a:custGeom>
              <a:avLst/>
              <a:gdLst/>
              <a:ahLst/>
              <a:cxnLst/>
              <a:rect l="0" t="0" r="0" b="0"/>
              <a:pathLst>
                <a:path w="115933" h="133810">
                  <a:moveTo>
                    <a:pt x="44494" y="0"/>
                  </a:moveTo>
                  <a:lnTo>
                    <a:pt x="31192" y="0"/>
                  </a:lnTo>
                  <a:lnTo>
                    <a:pt x="26013" y="2645"/>
                  </a:lnTo>
                  <a:lnTo>
                    <a:pt x="14606" y="12428"/>
                  </a:lnTo>
                  <a:lnTo>
                    <a:pt x="5764" y="25730"/>
                  </a:lnTo>
                  <a:lnTo>
                    <a:pt x="1599" y="42240"/>
                  </a:lnTo>
                  <a:lnTo>
                    <a:pt x="0" y="77440"/>
                  </a:lnTo>
                  <a:lnTo>
                    <a:pt x="8949" y="117080"/>
                  </a:lnTo>
                  <a:lnTo>
                    <a:pt x="10876" y="119725"/>
                  </a:lnTo>
                  <a:lnTo>
                    <a:pt x="24995" y="132393"/>
                  </a:lnTo>
                  <a:lnTo>
                    <a:pt x="28551" y="133256"/>
                  </a:lnTo>
                  <a:lnTo>
                    <a:pt x="38920" y="133809"/>
                  </a:lnTo>
                  <a:lnTo>
                    <a:pt x="40778" y="132862"/>
                  </a:lnTo>
                  <a:lnTo>
                    <a:pt x="42017" y="131238"/>
                  </a:lnTo>
                  <a:lnTo>
                    <a:pt x="43394" y="126789"/>
                  </a:lnTo>
                  <a:lnTo>
                    <a:pt x="45459" y="95035"/>
                  </a:lnTo>
                  <a:lnTo>
                    <a:pt x="49222" y="87548"/>
                  </a:lnTo>
                  <a:lnTo>
                    <a:pt x="49631" y="83169"/>
                  </a:lnTo>
                  <a:lnTo>
                    <a:pt x="43675" y="42746"/>
                  </a:lnTo>
                  <a:lnTo>
                    <a:pt x="41964" y="40403"/>
                  </a:lnTo>
                  <a:lnTo>
                    <a:pt x="39831" y="38842"/>
                  </a:lnTo>
                  <a:lnTo>
                    <a:pt x="38409" y="36808"/>
                  </a:lnTo>
                  <a:lnTo>
                    <a:pt x="35676" y="27237"/>
                  </a:lnTo>
                  <a:lnTo>
                    <a:pt x="35597" y="31663"/>
                  </a:lnTo>
                  <a:lnTo>
                    <a:pt x="36580" y="33015"/>
                  </a:lnTo>
                  <a:lnTo>
                    <a:pt x="40315" y="34517"/>
                  </a:lnTo>
                  <a:lnTo>
                    <a:pt x="45284" y="40476"/>
                  </a:lnTo>
                  <a:lnTo>
                    <a:pt x="49806" y="48747"/>
                  </a:lnTo>
                  <a:lnTo>
                    <a:pt x="60235" y="74434"/>
                  </a:lnTo>
                  <a:lnTo>
                    <a:pt x="83224" y="101087"/>
                  </a:lnTo>
                  <a:lnTo>
                    <a:pt x="89158" y="104459"/>
                  </a:lnTo>
                  <a:lnTo>
                    <a:pt x="92130" y="105357"/>
                  </a:lnTo>
                  <a:lnTo>
                    <a:pt x="95103" y="104965"/>
                  </a:lnTo>
                  <a:lnTo>
                    <a:pt x="115932" y="9822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2" name="SMARTInkShape-455"/>
            <p:cNvSpPr/>
            <p:nvPr/>
          </p:nvSpPr>
          <p:spPr>
            <a:xfrm>
              <a:off x="8270240" y="5375672"/>
              <a:ext cx="105807" cy="151638"/>
            </a:xfrm>
            <a:custGeom>
              <a:avLst/>
              <a:gdLst/>
              <a:ahLst/>
              <a:cxnLst/>
              <a:rect l="0" t="0" r="0" b="0"/>
              <a:pathLst>
                <a:path w="105807" h="151638">
                  <a:moveTo>
                    <a:pt x="16509" y="0"/>
                  </a:moveTo>
                  <a:lnTo>
                    <a:pt x="16509" y="8562"/>
                  </a:lnTo>
                  <a:lnTo>
                    <a:pt x="11769" y="13561"/>
                  </a:lnTo>
                  <a:lnTo>
                    <a:pt x="9441" y="21240"/>
                  </a:lnTo>
                  <a:lnTo>
                    <a:pt x="7414" y="30276"/>
                  </a:lnTo>
                  <a:lnTo>
                    <a:pt x="1688" y="41933"/>
                  </a:lnTo>
                  <a:lnTo>
                    <a:pt x="0" y="52040"/>
                  </a:lnTo>
                  <a:lnTo>
                    <a:pt x="6832" y="92357"/>
                  </a:lnTo>
                  <a:lnTo>
                    <a:pt x="8350" y="110157"/>
                  </a:lnTo>
                  <a:lnTo>
                    <a:pt x="14643" y="127006"/>
                  </a:lnTo>
                  <a:lnTo>
                    <a:pt x="28561" y="145329"/>
                  </a:lnTo>
                  <a:lnTo>
                    <a:pt x="34434" y="148927"/>
                  </a:lnTo>
                  <a:lnTo>
                    <a:pt x="45965" y="150952"/>
                  </a:lnTo>
                  <a:lnTo>
                    <a:pt x="62898" y="151637"/>
                  </a:lnTo>
                  <a:lnTo>
                    <a:pt x="69537" y="149084"/>
                  </a:lnTo>
                  <a:lnTo>
                    <a:pt x="72697" y="147014"/>
                  </a:lnTo>
                  <a:lnTo>
                    <a:pt x="84898" y="129434"/>
                  </a:lnTo>
                  <a:lnTo>
                    <a:pt x="103157" y="98921"/>
                  </a:lnTo>
                  <a:lnTo>
                    <a:pt x="105806" y="892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3" name="SMARTInkShape-456"/>
            <p:cNvSpPr/>
            <p:nvPr/>
          </p:nvSpPr>
          <p:spPr>
            <a:xfrm>
              <a:off x="8009929" y="5483365"/>
              <a:ext cx="241102" cy="177643"/>
            </a:xfrm>
            <a:custGeom>
              <a:avLst/>
              <a:gdLst/>
              <a:ahLst/>
              <a:cxnLst/>
              <a:rect l="0" t="0" r="0" b="0"/>
              <a:pathLst>
                <a:path w="241102" h="177643">
                  <a:moveTo>
                    <a:pt x="0" y="169127"/>
                  </a:moveTo>
                  <a:lnTo>
                    <a:pt x="0" y="155825"/>
                  </a:lnTo>
                  <a:lnTo>
                    <a:pt x="5292" y="150648"/>
                  </a:lnTo>
                  <a:lnTo>
                    <a:pt x="12274" y="145039"/>
                  </a:lnTo>
                  <a:lnTo>
                    <a:pt x="24600" y="124462"/>
                  </a:lnTo>
                  <a:lnTo>
                    <a:pt x="27493" y="109594"/>
                  </a:lnTo>
                  <a:lnTo>
                    <a:pt x="39180" y="94713"/>
                  </a:lnTo>
                  <a:lnTo>
                    <a:pt x="58568" y="73877"/>
                  </a:lnTo>
                  <a:lnTo>
                    <a:pt x="60757" y="67924"/>
                  </a:lnTo>
                  <a:lnTo>
                    <a:pt x="63325" y="65939"/>
                  </a:lnTo>
                  <a:lnTo>
                    <a:pt x="79587" y="62126"/>
                  </a:lnTo>
                  <a:lnTo>
                    <a:pt x="84876" y="66757"/>
                  </a:lnTo>
                  <a:lnTo>
                    <a:pt x="85357" y="68138"/>
                  </a:lnTo>
                  <a:lnTo>
                    <a:pt x="84686" y="69059"/>
                  </a:lnTo>
                  <a:lnTo>
                    <a:pt x="83248" y="69673"/>
                  </a:lnTo>
                  <a:lnTo>
                    <a:pt x="83279" y="71074"/>
                  </a:lnTo>
                  <a:lnTo>
                    <a:pt x="88066" y="77787"/>
                  </a:lnTo>
                  <a:lnTo>
                    <a:pt x="94775" y="86059"/>
                  </a:lnTo>
                  <a:lnTo>
                    <a:pt x="107739" y="113703"/>
                  </a:lnTo>
                  <a:lnTo>
                    <a:pt x="119178" y="131831"/>
                  </a:lnTo>
                  <a:lnTo>
                    <a:pt x="126893" y="150668"/>
                  </a:lnTo>
                  <a:lnTo>
                    <a:pt x="130811" y="156954"/>
                  </a:lnTo>
                  <a:lnTo>
                    <a:pt x="132552" y="163055"/>
                  </a:lnTo>
                  <a:lnTo>
                    <a:pt x="134010" y="165080"/>
                  </a:lnTo>
                  <a:lnTo>
                    <a:pt x="135973" y="166429"/>
                  </a:lnTo>
                  <a:lnTo>
                    <a:pt x="138274" y="167328"/>
                  </a:lnTo>
                  <a:lnTo>
                    <a:pt x="139807" y="168919"/>
                  </a:lnTo>
                  <a:lnTo>
                    <a:pt x="142756" y="177642"/>
                  </a:lnTo>
                  <a:lnTo>
                    <a:pt x="135177" y="170332"/>
                  </a:lnTo>
                  <a:lnTo>
                    <a:pt x="133196" y="156099"/>
                  </a:lnTo>
                  <a:lnTo>
                    <a:pt x="127880" y="144872"/>
                  </a:lnTo>
                  <a:lnTo>
                    <a:pt x="118116" y="103773"/>
                  </a:lnTo>
                  <a:lnTo>
                    <a:pt x="116264" y="62505"/>
                  </a:lnTo>
                  <a:lnTo>
                    <a:pt x="117157" y="50302"/>
                  </a:lnTo>
                  <a:lnTo>
                    <a:pt x="123238" y="33268"/>
                  </a:lnTo>
                  <a:lnTo>
                    <a:pt x="142945" y="8629"/>
                  </a:lnTo>
                  <a:lnTo>
                    <a:pt x="150055" y="1273"/>
                  </a:lnTo>
                  <a:lnTo>
                    <a:pt x="153673" y="268"/>
                  </a:lnTo>
                  <a:lnTo>
                    <a:pt x="156027" y="0"/>
                  </a:lnTo>
                  <a:lnTo>
                    <a:pt x="161288" y="2347"/>
                  </a:lnTo>
                  <a:lnTo>
                    <a:pt x="203401" y="41145"/>
                  </a:lnTo>
                  <a:lnTo>
                    <a:pt x="216481" y="50068"/>
                  </a:lnTo>
                  <a:lnTo>
                    <a:pt x="227093" y="64947"/>
                  </a:lnTo>
                  <a:lnTo>
                    <a:pt x="232561" y="68255"/>
                  </a:lnTo>
                  <a:lnTo>
                    <a:pt x="235408" y="69137"/>
                  </a:lnTo>
                  <a:lnTo>
                    <a:pt x="237306" y="70717"/>
                  </a:lnTo>
                  <a:lnTo>
                    <a:pt x="241101" y="798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4" name="SMARTInkShape-457"/>
            <p:cNvSpPr/>
            <p:nvPr/>
          </p:nvSpPr>
          <p:spPr>
            <a:xfrm>
              <a:off x="7983554" y="5465495"/>
              <a:ext cx="88867" cy="258276"/>
            </a:xfrm>
            <a:custGeom>
              <a:avLst/>
              <a:gdLst/>
              <a:ahLst/>
              <a:cxnLst/>
              <a:rect l="0" t="0" r="0" b="0"/>
              <a:pathLst>
                <a:path w="88867" h="258276">
                  <a:moveTo>
                    <a:pt x="8516" y="97700"/>
                  </a:moveTo>
                  <a:lnTo>
                    <a:pt x="8516" y="110129"/>
                  </a:lnTo>
                  <a:lnTo>
                    <a:pt x="9508" y="111939"/>
                  </a:lnTo>
                  <a:lnTo>
                    <a:pt x="11162" y="113145"/>
                  </a:lnTo>
                  <a:lnTo>
                    <a:pt x="13256" y="113950"/>
                  </a:lnTo>
                  <a:lnTo>
                    <a:pt x="14652" y="116471"/>
                  </a:lnTo>
                  <a:lnTo>
                    <a:pt x="21819" y="140276"/>
                  </a:lnTo>
                  <a:lnTo>
                    <a:pt x="40348" y="172994"/>
                  </a:lnTo>
                  <a:lnTo>
                    <a:pt x="53721" y="213838"/>
                  </a:lnTo>
                  <a:lnTo>
                    <a:pt x="60357" y="224724"/>
                  </a:lnTo>
                  <a:lnTo>
                    <a:pt x="84108" y="246182"/>
                  </a:lnTo>
                  <a:lnTo>
                    <a:pt x="88828" y="258275"/>
                  </a:lnTo>
                  <a:lnTo>
                    <a:pt x="88866" y="253646"/>
                  </a:lnTo>
                  <a:lnTo>
                    <a:pt x="87880" y="252266"/>
                  </a:lnTo>
                  <a:lnTo>
                    <a:pt x="84138" y="250732"/>
                  </a:lnTo>
                  <a:lnTo>
                    <a:pt x="79167" y="244759"/>
                  </a:lnTo>
                  <a:lnTo>
                    <a:pt x="53144" y="200225"/>
                  </a:lnTo>
                  <a:lnTo>
                    <a:pt x="35303" y="160585"/>
                  </a:lnTo>
                  <a:lnTo>
                    <a:pt x="20422" y="123363"/>
                  </a:lnTo>
                  <a:lnTo>
                    <a:pt x="10280" y="84432"/>
                  </a:lnTo>
                  <a:lnTo>
                    <a:pt x="517" y="42232"/>
                  </a:lnTo>
                  <a:lnTo>
                    <a:pt x="0" y="34022"/>
                  </a:lnTo>
                  <a:lnTo>
                    <a:pt x="2416" y="27065"/>
                  </a:lnTo>
                  <a:lnTo>
                    <a:pt x="5804" y="20666"/>
                  </a:lnTo>
                  <a:lnTo>
                    <a:pt x="8705" y="11486"/>
                  </a:lnTo>
                  <a:lnTo>
                    <a:pt x="16098" y="1252"/>
                  </a:lnTo>
                  <a:lnTo>
                    <a:pt x="19493" y="264"/>
                  </a:lnTo>
                  <a:lnTo>
                    <a:pt x="21786" y="0"/>
                  </a:lnTo>
                  <a:lnTo>
                    <a:pt x="26982" y="2353"/>
                  </a:lnTo>
                  <a:lnTo>
                    <a:pt x="32598" y="5714"/>
                  </a:lnTo>
                  <a:lnTo>
                    <a:pt x="41338" y="8599"/>
                  </a:lnTo>
                  <a:lnTo>
                    <a:pt x="71023" y="262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5" name="SMARTInkShape-458"/>
            <p:cNvSpPr/>
            <p:nvPr/>
          </p:nvSpPr>
          <p:spPr>
            <a:xfrm>
              <a:off x="7870912" y="5661421"/>
              <a:ext cx="67580" cy="88025"/>
            </a:xfrm>
            <a:custGeom>
              <a:avLst/>
              <a:gdLst/>
              <a:ahLst/>
              <a:cxnLst/>
              <a:rect l="0" t="0" r="0" b="0"/>
              <a:pathLst>
                <a:path w="67580" h="88025">
                  <a:moveTo>
                    <a:pt x="14001" y="71438"/>
                  </a:moveTo>
                  <a:lnTo>
                    <a:pt x="440" y="84999"/>
                  </a:lnTo>
                  <a:lnTo>
                    <a:pt x="0" y="86432"/>
                  </a:lnTo>
                  <a:lnTo>
                    <a:pt x="698" y="87387"/>
                  </a:lnTo>
                  <a:lnTo>
                    <a:pt x="2156" y="88024"/>
                  </a:lnTo>
                  <a:lnTo>
                    <a:pt x="3128" y="87456"/>
                  </a:lnTo>
                  <a:lnTo>
                    <a:pt x="4817" y="81497"/>
                  </a:lnTo>
                  <a:lnTo>
                    <a:pt x="9736" y="75963"/>
                  </a:lnTo>
                  <a:lnTo>
                    <a:pt x="12107" y="68157"/>
                  </a:lnTo>
                  <a:lnTo>
                    <a:pt x="14152" y="59066"/>
                  </a:lnTo>
                  <a:lnTo>
                    <a:pt x="23549" y="45145"/>
                  </a:lnTo>
                  <a:lnTo>
                    <a:pt x="30151" y="38916"/>
                  </a:lnTo>
                  <a:lnTo>
                    <a:pt x="61270" y="14892"/>
                  </a:lnTo>
                  <a:lnTo>
                    <a:pt x="64776" y="8934"/>
                  </a:lnTo>
                  <a:lnTo>
                    <a:pt x="6757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6" name="SMARTInkShape-459"/>
            <p:cNvSpPr/>
            <p:nvPr/>
          </p:nvSpPr>
          <p:spPr>
            <a:xfrm>
              <a:off x="7822441" y="5612061"/>
              <a:ext cx="187489" cy="219026"/>
            </a:xfrm>
            <a:custGeom>
              <a:avLst/>
              <a:gdLst/>
              <a:ahLst/>
              <a:cxnLst/>
              <a:rect l="0" t="0" r="0" b="0"/>
              <a:pathLst>
                <a:path w="187489" h="219026">
                  <a:moveTo>
                    <a:pt x="8894" y="22571"/>
                  </a:moveTo>
                  <a:lnTo>
                    <a:pt x="8894" y="46510"/>
                  </a:lnTo>
                  <a:lnTo>
                    <a:pt x="17988" y="88750"/>
                  </a:lnTo>
                  <a:lnTo>
                    <a:pt x="31990" y="131850"/>
                  </a:lnTo>
                  <a:lnTo>
                    <a:pt x="43229" y="175556"/>
                  </a:lnTo>
                  <a:lnTo>
                    <a:pt x="46643" y="182507"/>
                  </a:lnTo>
                  <a:lnTo>
                    <a:pt x="50477" y="188904"/>
                  </a:lnTo>
                  <a:lnTo>
                    <a:pt x="53140" y="199355"/>
                  </a:lnTo>
                  <a:lnTo>
                    <a:pt x="62361" y="209973"/>
                  </a:lnTo>
                  <a:lnTo>
                    <a:pt x="57699" y="210059"/>
                  </a:lnTo>
                  <a:lnTo>
                    <a:pt x="56315" y="209078"/>
                  </a:lnTo>
                  <a:lnTo>
                    <a:pt x="55390" y="207433"/>
                  </a:lnTo>
                  <a:lnTo>
                    <a:pt x="53651" y="201532"/>
                  </a:lnTo>
                  <a:lnTo>
                    <a:pt x="53575" y="196534"/>
                  </a:lnTo>
                  <a:lnTo>
                    <a:pt x="54556" y="195101"/>
                  </a:lnTo>
                  <a:lnTo>
                    <a:pt x="56203" y="194146"/>
                  </a:lnTo>
                  <a:lnTo>
                    <a:pt x="62365" y="192268"/>
                  </a:lnTo>
                  <a:lnTo>
                    <a:pt x="53553" y="192235"/>
                  </a:lnTo>
                  <a:lnTo>
                    <a:pt x="58286" y="192235"/>
                  </a:lnTo>
                  <a:lnTo>
                    <a:pt x="59682" y="193228"/>
                  </a:lnTo>
                  <a:lnTo>
                    <a:pt x="60613" y="194881"/>
                  </a:lnTo>
                  <a:lnTo>
                    <a:pt x="62463" y="201133"/>
                  </a:lnTo>
                  <a:lnTo>
                    <a:pt x="49170" y="201165"/>
                  </a:lnTo>
                  <a:lnTo>
                    <a:pt x="47651" y="200172"/>
                  </a:lnTo>
                  <a:lnTo>
                    <a:pt x="46638" y="198520"/>
                  </a:lnTo>
                  <a:lnTo>
                    <a:pt x="45513" y="193045"/>
                  </a:lnTo>
                  <a:lnTo>
                    <a:pt x="43887" y="179797"/>
                  </a:lnTo>
                  <a:lnTo>
                    <a:pt x="23633" y="141206"/>
                  </a:lnTo>
                  <a:lnTo>
                    <a:pt x="13593" y="98189"/>
                  </a:lnTo>
                  <a:lnTo>
                    <a:pt x="4567" y="53685"/>
                  </a:lnTo>
                  <a:lnTo>
                    <a:pt x="571" y="29817"/>
                  </a:lnTo>
                  <a:lnTo>
                    <a:pt x="0" y="6900"/>
                  </a:lnTo>
                  <a:lnTo>
                    <a:pt x="4716" y="620"/>
                  </a:lnTo>
                  <a:lnTo>
                    <a:pt x="6109" y="0"/>
                  </a:lnTo>
                  <a:lnTo>
                    <a:pt x="7038" y="578"/>
                  </a:lnTo>
                  <a:lnTo>
                    <a:pt x="7657" y="1956"/>
                  </a:lnTo>
                  <a:lnTo>
                    <a:pt x="9062" y="2875"/>
                  </a:lnTo>
                  <a:lnTo>
                    <a:pt x="15779" y="5160"/>
                  </a:lnTo>
                  <a:lnTo>
                    <a:pt x="34593" y="21809"/>
                  </a:lnTo>
                  <a:lnTo>
                    <a:pt x="71531" y="62388"/>
                  </a:lnTo>
                  <a:lnTo>
                    <a:pt x="101833" y="105099"/>
                  </a:lnTo>
                  <a:lnTo>
                    <a:pt x="126281" y="135574"/>
                  </a:lnTo>
                  <a:lnTo>
                    <a:pt x="140525" y="164617"/>
                  </a:lnTo>
                  <a:lnTo>
                    <a:pt x="162392" y="190129"/>
                  </a:lnTo>
                  <a:lnTo>
                    <a:pt x="169191" y="205122"/>
                  </a:lnTo>
                  <a:lnTo>
                    <a:pt x="171321" y="206780"/>
                  </a:lnTo>
                  <a:lnTo>
                    <a:pt x="176335" y="209613"/>
                  </a:lnTo>
                  <a:lnTo>
                    <a:pt x="187488" y="219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7" name="SMARTInkShape-460"/>
            <p:cNvSpPr/>
            <p:nvPr/>
          </p:nvSpPr>
          <p:spPr>
            <a:xfrm>
              <a:off x="7509866" y="5787082"/>
              <a:ext cx="250033" cy="235391"/>
            </a:xfrm>
            <a:custGeom>
              <a:avLst/>
              <a:gdLst/>
              <a:ahLst/>
              <a:cxnLst/>
              <a:rect l="0" t="0" r="0" b="0"/>
              <a:pathLst>
                <a:path w="250033" h="235391">
                  <a:moveTo>
                    <a:pt x="0" y="231527"/>
                  </a:moveTo>
                  <a:lnTo>
                    <a:pt x="993" y="192617"/>
                  </a:lnTo>
                  <a:lnTo>
                    <a:pt x="20991" y="153722"/>
                  </a:lnTo>
                  <a:lnTo>
                    <a:pt x="32588" y="112440"/>
                  </a:lnTo>
                  <a:lnTo>
                    <a:pt x="42604" y="70792"/>
                  </a:lnTo>
                  <a:lnTo>
                    <a:pt x="45371" y="42019"/>
                  </a:lnTo>
                  <a:lnTo>
                    <a:pt x="51663" y="24282"/>
                  </a:lnTo>
                  <a:lnTo>
                    <a:pt x="53545" y="0"/>
                  </a:lnTo>
                  <a:lnTo>
                    <a:pt x="53576" y="11840"/>
                  </a:lnTo>
                  <a:lnTo>
                    <a:pt x="64603" y="55835"/>
                  </a:lnTo>
                  <a:lnTo>
                    <a:pt x="77667" y="97964"/>
                  </a:lnTo>
                  <a:lnTo>
                    <a:pt x="92311" y="142280"/>
                  </a:lnTo>
                  <a:lnTo>
                    <a:pt x="110136" y="183383"/>
                  </a:lnTo>
                  <a:lnTo>
                    <a:pt x="117949" y="210953"/>
                  </a:lnTo>
                  <a:lnTo>
                    <a:pt x="121876" y="218415"/>
                  </a:lnTo>
                  <a:lnTo>
                    <a:pt x="124396" y="231289"/>
                  </a:lnTo>
                  <a:lnTo>
                    <a:pt x="124741" y="235390"/>
                  </a:lnTo>
                  <a:lnTo>
                    <a:pt x="124832" y="235095"/>
                  </a:lnTo>
                  <a:lnTo>
                    <a:pt x="124022" y="199531"/>
                  </a:lnTo>
                  <a:lnTo>
                    <a:pt x="116914" y="157831"/>
                  </a:lnTo>
                  <a:lnTo>
                    <a:pt x="117151" y="116313"/>
                  </a:lnTo>
                  <a:lnTo>
                    <a:pt x="123785" y="90763"/>
                  </a:lnTo>
                  <a:lnTo>
                    <a:pt x="126179" y="87082"/>
                  </a:lnTo>
                  <a:lnTo>
                    <a:pt x="129760" y="84630"/>
                  </a:lnTo>
                  <a:lnTo>
                    <a:pt x="145026" y="80691"/>
                  </a:lnTo>
                  <a:lnTo>
                    <a:pt x="154537" y="80009"/>
                  </a:lnTo>
                  <a:lnTo>
                    <a:pt x="160626" y="82495"/>
                  </a:lnTo>
                  <a:lnTo>
                    <a:pt x="163639" y="84547"/>
                  </a:lnTo>
                  <a:lnTo>
                    <a:pt x="175604" y="102098"/>
                  </a:lnTo>
                  <a:lnTo>
                    <a:pt x="203399" y="146074"/>
                  </a:lnTo>
                  <a:lnTo>
                    <a:pt x="224977" y="170345"/>
                  </a:lnTo>
                  <a:lnTo>
                    <a:pt x="231621" y="174570"/>
                  </a:lnTo>
                  <a:lnTo>
                    <a:pt x="234781" y="175696"/>
                  </a:lnTo>
                  <a:lnTo>
                    <a:pt x="236888" y="177439"/>
                  </a:lnTo>
                  <a:lnTo>
                    <a:pt x="240846" y="183641"/>
                  </a:lnTo>
                  <a:lnTo>
                    <a:pt x="250032" y="1868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8" name="SMARTInkShape-461"/>
            <p:cNvSpPr/>
            <p:nvPr/>
          </p:nvSpPr>
          <p:spPr>
            <a:xfrm>
              <a:off x="7465218" y="5857875"/>
              <a:ext cx="71438" cy="178594"/>
            </a:xfrm>
            <a:custGeom>
              <a:avLst/>
              <a:gdLst/>
              <a:ahLst/>
              <a:cxnLst/>
              <a:rect l="0" t="0" r="0" b="0"/>
              <a:pathLst>
                <a:path w="71438" h="178594">
                  <a:moveTo>
                    <a:pt x="0" y="0"/>
                  </a:moveTo>
                  <a:lnTo>
                    <a:pt x="4741" y="4740"/>
                  </a:lnTo>
                  <a:lnTo>
                    <a:pt x="7068" y="9713"/>
                  </a:lnTo>
                  <a:lnTo>
                    <a:pt x="15949" y="53830"/>
                  </a:lnTo>
                  <a:lnTo>
                    <a:pt x="19940" y="71512"/>
                  </a:lnTo>
                  <a:lnTo>
                    <a:pt x="41765" y="116061"/>
                  </a:lnTo>
                  <a:lnTo>
                    <a:pt x="59982" y="158203"/>
                  </a:lnTo>
                  <a:lnTo>
                    <a:pt x="60824" y="162024"/>
                  </a:lnTo>
                  <a:lnTo>
                    <a:pt x="62378" y="164570"/>
                  </a:lnTo>
                  <a:lnTo>
                    <a:pt x="64405" y="166269"/>
                  </a:lnTo>
                  <a:lnTo>
                    <a:pt x="66749" y="167400"/>
                  </a:lnTo>
                  <a:lnTo>
                    <a:pt x="68312" y="169147"/>
                  </a:lnTo>
                  <a:lnTo>
                    <a:pt x="71437" y="1785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9" name="SMARTInkShape-462"/>
            <p:cNvSpPr/>
            <p:nvPr/>
          </p:nvSpPr>
          <p:spPr>
            <a:xfrm>
              <a:off x="7242140" y="5536406"/>
              <a:ext cx="98063" cy="160198"/>
            </a:xfrm>
            <a:custGeom>
              <a:avLst/>
              <a:gdLst/>
              <a:ahLst/>
              <a:cxnLst/>
              <a:rect l="0" t="0" r="0" b="0"/>
              <a:pathLst>
                <a:path w="98063" h="160198">
                  <a:moveTo>
                    <a:pt x="8765" y="0"/>
                  </a:moveTo>
                  <a:lnTo>
                    <a:pt x="8765" y="17170"/>
                  </a:lnTo>
                  <a:lnTo>
                    <a:pt x="7774" y="20376"/>
                  </a:lnTo>
                  <a:lnTo>
                    <a:pt x="6121" y="22514"/>
                  </a:lnTo>
                  <a:lnTo>
                    <a:pt x="4026" y="23939"/>
                  </a:lnTo>
                  <a:lnTo>
                    <a:pt x="1698" y="33460"/>
                  </a:lnTo>
                  <a:lnTo>
                    <a:pt x="0" y="73884"/>
                  </a:lnTo>
                  <a:lnTo>
                    <a:pt x="850" y="109279"/>
                  </a:lnTo>
                  <a:lnTo>
                    <a:pt x="4587" y="121659"/>
                  </a:lnTo>
                  <a:lnTo>
                    <a:pt x="12200" y="131131"/>
                  </a:lnTo>
                  <a:lnTo>
                    <a:pt x="42286" y="156656"/>
                  </a:lnTo>
                  <a:lnTo>
                    <a:pt x="64051" y="160197"/>
                  </a:lnTo>
                  <a:lnTo>
                    <a:pt x="78614" y="155834"/>
                  </a:lnTo>
                  <a:lnTo>
                    <a:pt x="90757" y="148258"/>
                  </a:lnTo>
                  <a:lnTo>
                    <a:pt x="94816" y="142622"/>
                  </a:lnTo>
                  <a:lnTo>
                    <a:pt x="98062" y="1339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0" name="SMARTInkShape-463"/>
            <p:cNvSpPr/>
            <p:nvPr/>
          </p:nvSpPr>
          <p:spPr>
            <a:xfrm>
              <a:off x="7152679" y="5545336"/>
              <a:ext cx="44649" cy="160735"/>
            </a:xfrm>
            <a:custGeom>
              <a:avLst/>
              <a:gdLst/>
              <a:ahLst/>
              <a:cxnLst/>
              <a:rect l="0" t="0" r="0" b="0"/>
              <a:pathLst>
                <a:path w="44649" h="160735">
                  <a:moveTo>
                    <a:pt x="0" y="0"/>
                  </a:moveTo>
                  <a:lnTo>
                    <a:pt x="0" y="4740"/>
                  </a:lnTo>
                  <a:lnTo>
                    <a:pt x="14822" y="46620"/>
                  </a:lnTo>
                  <a:lnTo>
                    <a:pt x="23730" y="89392"/>
                  </a:lnTo>
                  <a:lnTo>
                    <a:pt x="33678" y="133777"/>
                  </a:lnTo>
                  <a:lnTo>
                    <a:pt x="35804" y="144784"/>
                  </a:lnTo>
                  <a:lnTo>
                    <a:pt x="44648" y="160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1" name="SMARTInkShape-464"/>
            <p:cNvSpPr/>
            <p:nvPr/>
          </p:nvSpPr>
          <p:spPr>
            <a:xfrm>
              <a:off x="7000884" y="5572125"/>
              <a:ext cx="80358" cy="186092"/>
            </a:xfrm>
            <a:custGeom>
              <a:avLst/>
              <a:gdLst/>
              <a:ahLst/>
              <a:cxnLst/>
              <a:rect l="0" t="0" r="0" b="0"/>
              <a:pathLst>
                <a:path w="80358" h="186092">
                  <a:moveTo>
                    <a:pt x="8920" y="26789"/>
                  </a:moveTo>
                  <a:lnTo>
                    <a:pt x="1232" y="34477"/>
                  </a:lnTo>
                  <a:lnTo>
                    <a:pt x="359" y="40091"/>
                  </a:lnTo>
                  <a:lnTo>
                    <a:pt x="0" y="70261"/>
                  </a:lnTo>
                  <a:lnTo>
                    <a:pt x="2641" y="78521"/>
                  </a:lnTo>
                  <a:lnTo>
                    <a:pt x="6129" y="86492"/>
                  </a:lnTo>
                  <a:lnTo>
                    <a:pt x="15805" y="119338"/>
                  </a:lnTo>
                  <a:lnTo>
                    <a:pt x="32593" y="163553"/>
                  </a:lnTo>
                  <a:lnTo>
                    <a:pt x="35527" y="180272"/>
                  </a:lnTo>
                  <a:lnTo>
                    <a:pt x="35673" y="186091"/>
                  </a:lnTo>
                  <a:lnTo>
                    <a:pt x="35709" y="144071"/>
                  </a:lnTo>
                  <a:lnTo>
                    <a:pt x="36701" y="121687"/>
                  </a:lnTo>
                  <a:lnTo>
                    <a:pt x="46733" y="80347"/>
                  </a:lnTo>
                  <a:lnTo>
                    <a:pt x="60037" y="44646"/>
                  </a:lnTo>
                  <a:lnTo>
                    <a:pt x="62396" y="33733"/>
                  </a:lnTo>
                  <a:lnTo>
                    <a:pt x="8035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2" name="SMARTInkShape-465"/>
            <p:cNvSpPr/>
            <p:nvPr/>
          </p:nvSpPr>
          <p:spPr>
            <a:xfrm>
              <a:off x="6858032" y="5607843"/>
              <a:ext cx="89265" cy="89298"/>
            </a:xfrm>
            <a:custGeom>
              <a:avLst/>
              <a:gdLst/>
              <a:ahLst/>
              <a:cxnLst/>
              <a:rect l="0" t="0" r="0" b="0"/>
              <a:pathLst>
                <a:path w="89265" h="89298">
                  <a:moveTo>
                    <a:pt x="8897" y="89297"/>
                  </a:moveTo>
                  <a:lnTo>
                    <a:pt x="1209" y="89297"/>
                  </a:lnTo>
                  <a:lnTo>
                    <a:pt x="795" y="88305"/>
                  </a:lnTo>
                  <a:lnTo>
                    <a:pt x="0" y="75995"/>
                  </a:lnTo>
                  <a:lnTo>
                    <a:pt x="2628" y="70818"/>
                  </a:lnTo>
                  <a:lnTo>
                    <a:pt x="38352" y="28647"/>
                  </a:lnTo>
                  <a:lnTo>
                    <a:pt x="47785" y="22654"/>
                  </a:lnTo>
                  <a:lnTo>
                    <a:pt x="61925" y="16161"/>
                  </a:lnTo>
                  <a:lnTo>
                    <a:pt x="68184" y="12144"/>
                  </a:lnTo>
                  <a:lnTo>
                    <a:pt x="77286" y="8890"/>
                  </a:lnTo>
                  <a:lnTo>
                    <a:pt x="8926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3" name="SMARTInkShape-466"/>
            <p:cNvSpPr/>
            <p:nvPr/>
          </p:nvSpPr>
          <p:spPr>
            <a:xfrm>
              <a:off x="6857999" y="5456457"/>
              <a:ext cx="151806" cy="333845"/>
            </a:xfrm>
            <a:custGeom>
              <a:avLst/>
              <a:gdLst/>
              <a:ahLst/>
              <a:cxnLst/>
              <a:rect l="0" t="0" r="0" b="0"/>
              <a:pathLst>
                <a:path w="151806" h="333845">
                  <a:moveTo>
                    <a:pt x="0" y="115668"/>
                  </a:moveTo>
                  <a:lnTo>
                    <a:pt x="0" y="128970"/>
                  </a:lnTo>
                  <a:lnTo>
                    <a:pt x="2647" y="134147"/>
                  </a:lnTo>
                  <a:lnTo>
                    <a:pt x="12429" y="150297"/>
                  </a:lnTo>
                  <a:lnTo>
                    <a:pt x="24671" y="190192"/>
                  </a:lnTo>
                  <a:lnTo>
                    <a:pt x="33242" y="213916"/>
                  </a:lnTo>
                  <a:lnTo>
                    <a:pt x="42522" y="249799"/>
                  </a:lnTo>
                  <a:lnTo>
                    <a:pt x="51101" y="275850"/>
                  </a:lnTo>
                  <a:lnTo>
                    <a:pt x="55490" y="294098"/>
                  </a:lnTo>
                  <a:lnTo>
                    <a:pt x="63075" y="309427"/>
                  </a:lnTo>
                  <a:lnTo>
                    <a:pt x="67722" y="316876"/>
                  </a:lnTo>
                  <a:lnTo>
                    <a:pt x="70337" y="326649"/>
                  </a:lnTo>
                  <a:lnTo>
                    <a:pt x="70949" y="332799"/>
                  </a:lnTo>
                  <a:lnTo>
                    <a:pt x="70120" y="333844"/>
                  </a:lnTo>
                  <a:lnTo>
                    <a:pt x="68574" y="333548"/>
                  </a:lnTo>
                  <a:lnTo>
                    <a:pt x="62315" y="329458"/>
                  </a:lnTo>
                  <a:lnTo>
                    <a:pt x="58124" y="325449"/>
                  </a:lnTo>
                  <a:lnTo>
                    <a:pt x="55598" y="317713"/>
                  </a:lnTo>
                  <a:lnTo>
                    <a:pt x="51532" y="302202"/>
                  </a:lnTo>
                  <a:lnTo>
                    <a:pt x="46689" y="285039"/>
                  </a:lnTo>
                  <a:lnTo>
                    <a:pt x="37760" y="242520"/>
                  </a:lnTo>
                  <a:lnTo>
                    <a:pt x="29851" y="204030"/>
                  </a:lnTo>
                  <a:lnTo>
                    <a:pt x="24748" y="166415"/>
                  </a:lnTo>
                  <a:lnTo>
                    <a:pt x="19220" y="125803"/>
                  </a:lnTo>
                  <a:lnTo>
                    <a:pt x="19121" y="90108"/>
                  </a:lnTo>
                  <a:lnTo>
                    <a:pt x="26978" y="50553"/>
                  </a:lnTo>
                  <a:lnTo>
                    <a:pt x="33681" y="33426"/>
                  </a:lnTo>
                  <a:lnTo>
                    <a:pt x="47750" y="15002"/>
                  </a:lnTo>
                  <a:lnTo>
                    <a:pt x="53634" y="11396"/>
                  </a:lnTo>
                  <a:lnTo>
                    <a:pt x="59556" y="8801"/>
                  </a:lnTo>
                  <a:lnTo>
                    <a:pt x="68468" y="2754"/>
                  </a:lnTo>
                  <a:lnTo>
                    <a:pt x="78385" y="522"/>
                  </a:lnTo>
                  <a:lnTo>
                    <a:pt x="88086" y="0"/>
                  </a:lnTo>
                  <a:lnTo>
                    <a:pt x="96366" y="2414"/>
                  </a:lnTo>
                  <a:lnTo>
                    <a:pt x="103354" y="5801"/>
                  </a:lnTo>
                  <a:lnTo>
                    <a:pt x="112865" y="8701"/>
                  </a:lnTo>
                  <a:lnTo>
                    <a:pt x="133932" y="23910"/>
                  </a:lnTo>
                  <a:lnTo>
                    <a:pt x="151805" y="2637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4" name="SMARTInkShape-467"/>
            <p:cNvSpPr/>
            <p:nvPr/>
          </p:nvSpPr>
          <p:spPr>
            <a:xfrm>
              <a:off x="6697265" y="5652492"/>
              <a:ext cx="89298" cy="71438"/>
            </a:xfrm>
            <a:custGeom>
              <a:avLst/>
              <a:gdLst/>
              <a:ahLst/>
              <a:cxnLst/>
              <a:rect l="0" t="0" r="0" b="0"/>
              <a:pathLst>
                <a:path w="89298" h="71438">
                  <a:moveTo>
                    <a:pt x="0" y="71437"/>
                  </a:moveTo>
                  <a:lnTo>
                    <a:pt x="4741" y="66697"/>
                  </a:lnTo>
                  <a:lnTo>
                    <a:pt x="7068" y="61724"/>
                  </a:lnTo>
                  <a:lnTo>
                    <a:pt x="7689" y="59009"/>
                  </a:lnTo>
                  <a:lnTo>
                    <a:pt x="9095" y="57198"/>
                  </a:lnTo>
                  <a:lnTo>
                    <a:pt x="48825" y="28698"/>
                  </a:lnTo>
                  <a:lnTo>
                    <a:pt x="8929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5" name="SMARTInkShape-468"/>
            <p:cNvSpPr/>
            <p:nvPr/>
          </p:nvSpPr>
          <p:spPr>
            <a:xfrm>
              <a:off x="6706205" y="5529444"/>
              <a:ext cx="151795" cy="310572"/>
            </a:xfrm>
            <a:custGeom>
              <a:avLst/>
              <a:gdLst/>
              <a:ahLst/>
              <a:cxnLst/>
              <a:rect l="0" t="0" r="0" b="0"/>
              <a:pathLst>
                <a:path w="151795" h="310572">
                  <a:moveTo>
                    <a:pt x="17849" y="51610"/>
                  </a:moveTo>
                  <a:lnTo>
                    <a:pt x="13110" y="56350"/>
                  </a:lnTo>
                  <a:lnTo>
                    <a:pt x="12705" y="58739"/>
                  </a:lnTo>
                  <a:lnTo>
                    <a:pt x="13427" y="61324"/>
                  </a:lnTo>
                  <a:lnTo>
                    <a:pt x="14901" y="64039"/>
                  </a:lnTo>
                  <a:lnTo>
                    <a:pt x="16976" y="82082"/>
                  </a:lnTo>
                  <a:lnTo>
                    <a:pt x="13313" y="123532"/>
                  </a:lnTo>
                  <a:lnTo>
                    <a:pt x="16953" y="158862"/>
                  </a:lnTo>
                  <a:lnTo>
                    <a:pt x="10663" y="203428"/>
                  </a:lnTo>
                  <a:lnTo>
                    <a:pt x="9073" y="244635"/>
                  </a:lnTo>
                  <a:lnTo>
                    <a:pt x="8920" y="274312"/>
                  </a:lnTo>
                  <a:lnTo>
                    <a:pt x="7928" y="252460"/>
                  </a:lnTo>
                  <a:lnTo>
                    <a:pt x="1231" y="224047"/>
                  </a:lnTo>
                  <a:lnTo>
                    <a:pt x="235" y="187133"/>
                  </a:lnTo>
                  <a:lnTo>
                    <a:pt x="38" y="150148"/>
                  </a:lnTo>
                  <a:lnTo>
                    <a:pt x="0" y="109439"/>
                  </a:lnTo>
                  <a:lnTo>
                    <a:pt x="6129" y="70309"/>
                  </a:lnTo>
                  <a:lnTo>
                    <a:pt x="13293" y="29672"/>
                  </a:lnTo>
                  <a:lnTo>
                    <a:pt x="17942" y="11484"/>
                  </a:lnTo>
                  <a:lnTo>
                    <a:pt x="25419" y="0"/>
                  </a:lnTo>
                  <a:lnTo>
                    <a:pt x="26865" y="336"/>
                  </a:lnTo>
                  <a:lnTo>
                    <a:pt x="34348" y="5894"/>
                  </a:lnTo>
                  <a:lnTo>
                    <a:pt x="56664" y="48915"/>
                  </a:lnTo>
                  <a:lnTo>
                    <a:pt x="74089" y="90796"/>
                  </a:lnTo>
                  <a:lnTo>
                    <a:pt x="91025" y="130899"/>
                  </a:lnTo>
                  <a:lnTo>
                    <a:pt x="103925" y="173620"/>
                  </a:lnTo>
                  <a:lnTo>
                    <a:pt x="119020" y="216138"/>
                  </a:lnTo>
                  <a:lnTo>
                    <a:pt x="133931" y="254847"/>
                  </a:lnTo>
                  <a:lnTo>
                    <a:pt x="150399" y="295495"/>
                  </a:lnTo>
                  <a:lnTo>
                    <a:pt x="151794" y="31057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6" name="SMARTInkShape-469"/>
            <p:cNvSpPr/>
            <p:nvPr/>
          </p:nvSpPr>
          <p:spPr>
            <a:xfrm>
              <a:off x="7947421" y="4902711"/>
              <a:ext cx="142876" cy="178282"/>
            </a:xfrm>
            <a:custGeom>
              <a:avLst/>
              <a:gdLst/>
              <a:ahLst/>
              <a:cxnLst/>
              <a:rect l="0" t="0" r="0" b="0"/>
              <a:pathLst>
                <a:path w="142876" h="178282">
                  <a:moveTo>
                    <a:pt x="0" y="53266"/>
                  </a:moveTo>
                  <a:lnTo>
                    <a:pt x="0" y="70435"/>
                  </a:lnTo>
                  <a:lnTo>
                    <a:pt x="992" y="73641"/>
                  </a:lnTo>
                  <a:lnTo>
                    <a:pt x="2646" y="75779"/>
                  </a:lnTo>
                  <a:lnTo>
                    <a:pt x="4741" y="77204"/>
                  </a:lnTo>
                  <a:lnTo>
                    <a:pt x="12429" y="93431"/>
                  </a:lnTo>
                  <a:lnTo>
                    <a:pt x="17144" y="124504"/>
                  </a:lnTo>
                  <a:lnTo>
                    <a:pt x="17719" y="143736"/>
                  </a:lnTo>
                  <a:lnTo>
                    <a:pt x="18758" y="146321"/>
                  </a:lnTo>
                  <a:lnTo>
                    <a:pt x="20443" y="148045"/>
                  </a:lnTo>
                  <a:lnTo>
                    <a:pt x="26419" y="151291"/>
                  </a:lnTo>
                  <a:lnTo>
                    <a:pt x="26787" y="112198"/>
                  </a:lnTo>
                  <a:lnTo>
                    <a:pt x="26789" y="69570"/>
                  </a:lnTo>
                  <a:lnTo>
                    <a:pt x="31530" y="48615"/>
                  </a:lnTo>
                  <a:lnTo>
                    <a:pt x="47780" y="11707"/>
                  </a:lnTo>
                  <a:lnTo>
                    <a:pt x="51698" y="7701"/>
                  </a:lnTo>
                  <a:lnTo>
                    <a:pt x="61342" y="3249"/>
                  </a:lnTo>
                  <a:lnTo>
                    <a:pt x="82467" y="156"/>
                  </a:lnTo>
                  <a:lnTo>
                    <a:pt x="87721" y="0"/>
                  </a:lnTo>
                  <a:lnTo>
                    <a:pt x="92215" y="1880"/>
                  </a:lnTo>
                  <a:lnTo>
                    <a:pt x="109734" y="19832"/>
                  </a:lnTo>
                  <a:lnTo>
                    <a:pt x="118945" y="38728"/>
                  </a:lnTo>
                  <a:lnTo>
                    <a:pt x="124217" y="70778"/>
                  </a:lnTo>
                  <a:lnTo>
                    <a:pt x="127592" y="113881"/>
                  </a:lnTo>
                  <a:lnTo>
                    <a:pt x="139834" y="156195"/>
                  </a:lnTo>
                  <a:lnTo>
                    <a:pt x="142275" y="169105"/>
                  </a:lnTo>
                  <a:lnTo>
                    <a:pt x="142875" y="1782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7" name="SMARTInkShape-470"/>
            <p:cNvSpPr/>
            <p:nvPr/>
          </p:nvSpPr>
          <p:spPr>
            <a:xfrm>
              <a:off x="7884913" y="5000625"/>
              <a:ext cx="7690" cy="102083"/>
            </a:xfrm>
            <a:custGeom>
              <a:avLst/>
              <a:gdLst/>
              <a:ahLst/>
              <a:cxnLst/>
              <a:rect l="0" t="0" r="0" b="0"/>
              <a:pathLst>
                <a:path w="7690" h="102083">
                  <a:moveTo>
                    <a:pt x="0" y="0"/>
                  </a:moveTo>
                  <a:lnTo>
                    <a:pt x="0" y="41838"/>
                  </a:lnTo>
                  <a:lnTo>
                    <a:pt x="992" y="73051"/>
                  </a:lnTo>
                  <a:lnTo>
                    <a:pt x="7689" y="91702"/>
                  </a:lnTo>
                  <a:lnTo>
                    <a:pt x="7111" y="94869"/>
                  </a:lnTo>
                  <a:lnTo>
                    <a:pt x="3823" y="101034"/>
                  </a:lnTo>
                  <a:lnTo>
                    <a:pt x="2548" y="102082"/>
                  </a:lnTo>
                  <a:lnTo>
                    <a:pt x="1699" y="101789"/>
                  </a:lnTo>
                  <a:lnTo>
                    <a:pt x="0" y="982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8" name="SMARTInkShape-471"/>
            <p:cNvSpPr/>
            <p:nvPr/>
          </p:nvSpPr>
          <p:spPr>
            <a:xfrm>
              <a:off x="7572814" y="5027523"/>
              <a:ext cx="88701" cy="196296"/>
            </a:xfrm>
            <a:custGeom>
              <a:avLst/>
              <a:gdLst/>
              <a:ahLst/>
              <a:cxnLst/>
              <a:rect l="0" t="0" r="0" b="0"/>
              <a:pathLst>
                <a:path w="88701" h="196296">
                  <a:moveTo>
                    <a:pt x="79927" y="8821"/>
                  </a:moveTo>
                  <a:lnTo>
                    <a:pt x="71367" y="258"/>
                  </a:lnTo>
                  <a:lnTo>
                    <a:pt x="66366" y="0"/>
                  </a:lnTo>
                  <a:lnTo>
                    <a:pt x="61333" y="2585"/>
                  </a:lnTo>
                  <a:lnTo>
                    <a:pt x="33083" y="23808"/>
                  </a:lnTo>
                  <a:lnTo>
                    <a:pt x="26360" y="32664"/>
                  </a:lnTo>
                  <a:lnTo>
                    <a:pt x="14668" y="41572"/>
                  </a:lnTo>
                  <a:lnTo>
                    <a:pt x="9329" y="49502"/>
                  </a:lnTo>
                  <a:lnTo>
                    <a:pt x="4563" y="51707"/>
                  </a:lnTo>
                  <a:lnTo>
                    <a:pt x="2896" y="53286"/>
                  </a:lnTo>
                  <a:lnTo>
                    <a:pt x="0" y="61003"/>
                  </a:lnTo>
                  <a:lnTo>
                    <a:pt x="845" y="61468"/>
                  </a:lnTo>
                  <a:lnTo>
                    <a:pt x="4431" y="61985"/>
                  </a:lnTo>
                  <a:lnTo>
                    <a:pt x="9332" y="64860"/>
                  </a:lnTo>
                  <a:lnTo>
                    <a:pt x="12028" y="67017"/>
                  </a:lnTo>
                  <a:lnTo>
                    <a:pt x="20315" y="69412"/>
                  </a:lnTo>
                  <a:lnTo>
                    <a:pt x="29620" y="71468"/>
                  </a:lnTo>
                  <a:lnTo>
                    <a:pt x="63698" y="92286"/>
                  </a:lnTo>
                  <a:lnTo>
                    <a:pt x="76685" y="105086"/>
                  </a:lnTo>
                  <a:lnTo>
                    <a:pt x="84810" y="119144"/>
                  </a:lnTo>
                  <a:lnTo>
                    <a:pt x="87659" y="131027"/>
                  </a:lnTo>
                  <a:lnTo>
                    <a:pt x="88700" y="153322"/>
                  </a:lnTo>
                  <a:lnTo>
                    <a:pt x="79754" y="183531"/>
                  </a:lnTo>
                  <a:lnTo>
                    <a:pt x="75551" y="189988"/>
                  </a:lnTo>
                  <a:lnTo>
                    <a:pt x="70376" y="193518"/>
                  </a:lnTo>
                  <a:lnTo>
                    <a:pt x="62170" y="195972"/>
                  </a:lnTo>
                  <a:lnTo>
                    <a:pt x="49784" y="196295"/>
                  </a:lnTo>
                  <a:lnTo>
                    <a:pt x="47925" y="195319"/>
                  </a:lnTo>
                  <a:lnTo>
                    <a:pt x="46687" y="193676"/>
                  </a:lnTo>
                  <a:lnTo>
                    <a:pt x="45861" y="191589"/>
                  </a:lnTo>
                  <a:lnTo>
                    <a:pt x="44317" y="190197"/>
                  </a:lnTo>
                  <a:lnTo>
                    <a:pt x="39958" y="188652"/>
                  </a:lnTo>
                  <a:lnTo>
                    <a:pt x="38398" y="187247"/>
                  </a:lnTo>
                  <a:lnTo>
                    <a:pt x="35279" y="17848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9" name="SMARTInkShape-472"/>
            <p:cNvSpPr/>
            <p:nvPr/>
          </p:nvSpPr>
          <p:spPr>
            <a:xfrm>
              <a:off x="7429499" y="5091321"/>
              <a:ext cx="133947" cy="164102"/>
            </a:xfrm>
            <a:custGeom>
              <a:avLst/>
              <a:gdLst/>
              <a:ahLst/>
              <a:cxnLst/>
              <a:rect l="0" t="0" r="0" b="0"/>
              <a:pathLst>
                <a:path w="133947" h="164102">
                  <a:moveTo>
                    <a:pt x="0" y="78968"/>
                  </a:moveTo>
                  <a:lnTo>
                    <a:pt x="4741" y="78968"/>
                  </a:lnTo>
                  <a:lnTo>
                    <a:pt x="6137" y="80952"/>
                  </a:lnTo>
                  <a:lnTo>
                    <a:pt x="8562" y="94344"/>
                  </a:lnTo>
                  <a:lnTo>
                    <a:pt x="21327" y="109038"/>
                  </a:lnTo>
                  <a:lnTo>
                    <a:pt x="27008" y="112176"/>
                  </a:lnTo>
                  <a:lnTo>
                    <a:pt x="38739" y="114190"/>
                  </a:lnTo>
                  <a:lnTo>
                    <a:pt x="44668" y="111820"/>
                  </a:lnTo>
                  <a:lnTo>
                    <a:pt x="50611" y="108452"/>
                  </a:lnTo>
                  <a:lnTo>
                    <a:pt x="59534" y="105563"/>
                  </a:lnTo>
                  <a:lnTo>
                    <a:pt x="74414" y="93433"/>
                  </a:lnTo>
                  <a:lnTo>
                    <a:pt x="77723" y="87712"/>
                  </a:lnTo>
                  <a:lnTo>
                    <a:pt x="79584" y="76266"/>
                  </a:lnTo>
                  <a:lnTo>
                    <a:pt x="81012" y="66853"/>
                  </a:lnTo>
                  <a:lnTo>
                    <a:pt x="84954" y="59362"/>
                  </a:lnTo>
                  <a:lnTo>
                    <a:pt x="85410" y="54983"/>
                  </a:lnTo>
                  <a:lnTo>
                    <a:pt x="79546" y="19703"/>
                  </a:lnTo>
                  <a:lnTo>
                    <a:pt x="75703" y="13602"/>
                  </a:lnTo>
                  <a:lnTo>
                    <a:pt x="70687" y="10228"/>
                  </a:lnTo>
                  <a:lnTo>
                    <a:pt x="65151" y="7737"/>
                  </a:lnTo>
                  <a:lnTo>
                    <a:pt x="56456" y="1749"/>
                  </a:lnTo>
                  <a:lnTo>
                    <a:pt x="50558" y="0"/>
                  </a:lnTo>
                  <a:lnTo>
                    <a:pt x="47597" y="526"/>
                  </a:lnTo>
                  <a:lnTo>
                    <a:pt x="35714" y="5853"/>
                  </a:lnTo>
                  <a:lnTo>
                    <a:pt x="32739" y="6412"/>
                  </a:lnTo>
                  <a:lnTo>
                    <a:pt x="30756" y="8769"/>
                  </a:lnTo>
                  <a:lnTo>
                    <a:pt x="24927" y="24164"/>
                  </a:lnTo>
                  <a:lnTo>
                    <a:pt x="22572" y="27549"/>
                  </a:lnTo>
                  <a:lnTo>
                    <a:pt x="19256" y="41794"/>
                  </a:lnTo>
                  <a:lnTo>
                    <a:pt x="17942" y="82033"/>
                  </a:lnTo>
                  <a:lnTo>
                    <a:pt x="18860" y="117671"/>
                  </a:lnTo>
                  <a:lnTo>
                    <a:pt x="24991" y="134533"/>
                  </a:lnTo>
                  <a:lnTo>
                    <a:pt x="38851" y="152860"/>
                  </a:lnTo>
                  <a:lnTo>
                    <a:pt x="44718" y="156458"/>
                  </a:lnTo>
                  <a:lnTo>
                    <a:pt x="50634" y="159048"/>
                  </a:lnTo>
                  <a:lnTo>
                    <a:pt x="56569" y="163507"/>
                  </a:lnTo>
                  <a:lnTo>
                    <a:pt x="59542" y="164101"/>
                  </a:lnTo>
                  <a:lnTo>
                    <a:pt x="62515" y="163504"/>
                  </a:lnTo>
                  <a:lnTo>
                    <a:pt x="68463" y="161188"/>
                  </a:lnTo>
                  <a:lnTo>
                    <a:pt x="77392" y="158892"/>
                  </a:lnTo>
                  <a:lnTo>
                    <a:pt x="83344" y="154839"/>
                  </a:lnTo>
                  <a:lnTo>
                    <a:pt x="114224" y="114395"/>
                  </a:lnTo>
                  <a:lnTo>
                    <a:pt x="131136" y="88656"/>
                  </a:lnTo>
                  <a:lnTo>
                    <a:pt x="133946" y="789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0" name="SMARTInkShape-473"/>
            <p:cNvSpPr/>
            <p:nvPr/>
          </p:nvSpPr>
          <p:spPr>
            <a:xfrm>
              <a:off x="7366991" y="5152430"/>
              <a:ext cx="8931" cy="125016"/>
            </a:xfrm>
            <a:custGeom>
              <a:avLst/>
              <a:gdLst/>
              <a:ahLst/>
              <a:cxnLst/>
              <a:rect l="0" t="0" r="0" b="0"/>
              <a:pathLst>
                <a:path w="8931" h="125016">
                  <a:moveTo>
                    <a:pt x="0" y="0"/>
                  </a:moveTo>
                  <a:lnTo>
                    <a:pt x="0" y="44142"/>
                  </a:lnTo>
                  <a:lnTo>
                    <a:pt x="993" y="74347"/>
                  </a:lnTo>
                  <a:lnTo>
                    <a:pt x="8379" y="109013"/>
                  </a:lnTo>
                  <a:lnTo>
                    <a:pt x="8930" y="1250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1" name="SMARTInkShape-474"/>
            <p:cNvSpPr/>
            <p:nvPr/>
          </p:nvSpPr>
          <p:spPr>
            <a:xfrm>
              <a:off x="7161609" y="5170448"/>
              <a:ext cx="151805" cy="133787"/>
            </a:xfrm>
            <a:custGeom>
              <a:avLst/>
              <a:gdLst/>
              <a:ahLst/>
              <a:cxnLst/>
              <a:rect l="0" t="0" r="0" b="0"/>
              <a:pathLst>
                <a:path w="151805" h="133787">
                  <a:moveTo>
                    <a:pt x="0" y="44490"/>
                  </a:moveTo>
                  <a:lnTo>
                    <a:pt x="4740" y="49229"/>
                  </a:lnTo>
                  <a:lnTo>
                    <a:pt x="7067" y="54202"/>
                  </a:lnTo>
                  <a:lnTo>
                    <a:pt x="9677" y="68405"/>
                  </a:lnTo>
                  <a:lnTo>
                    <a:pt x="23147" y="92307"/>
                  </a:lnTo>
                  <a:lnTo>
                    <a:pt x="26069" y="106447"/>
                  </a:lnTo>
                  <a:lnTo>
                    <a:pt x="26747" y="115371"/>
                  </a:lnTo>
                  <a:lnTo>
                    <a:pt x="26789" y="72735"/>
                  </a:lnTo>
                  <a:lnTo>
                    <a:pt x="33918" y="50142"/>
                  </a:lnTo>
                  <a:lnTo>
                    <a:pt x="44881" y="29216"/>
                  </a:lnTo>
                  <a:lnTo>
                    <a:pt x="58570" y="12087"/>
                  </a:lnTo>
                  <a:lnTo>
                    <a:pt x="60757" y="5945"/>
                  </a:lnTo>
                  <a:lnTo>
                    <a:pt x="62332" y="3911"/>
                  </a:lnTo>
                  <a:lnTo>
                    <a:pt x="66730" y="1650"/>
                  </a:lnTo>
                  <a:lnTo>
                    <a:pt x="83453" y="0"/>
                  </a:lnTo>
                  <a:lnTo>
                    <a:pt x="89346" y="2557"/>
                  </a:lnTo>
                  <a:lnTo>
                    <a:pt x="92306" y="4628"/>
                  </a:lnTo>
                  <a:lnTo>
                    <a:pt x="107161" y="27652"/>
                  </a:lnTo>
                  <a:lnTo>
                    <a:pt x="121046" y="56531"/>
                  </a:lnTo>
                  <a:lnTo>
                    <a:pt x="131851" y="98076"/>
                  </a:lnTo>
                  <a:lnTo>
                    <a:pt x="134662" y="120705"/>
                  </a:lnTo>
                  <a:lnTo>
                    <a:pt x="141597" y="131868"/>
                  </a:lnTo>
                  <a:lnTo>
                    <a:pt x="144953" y="132934"/>
                  </a:lnTo>
                  <a:lnTo>
                    <a:pt x="151804" y="1337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2" name="SMARTInkShape-475"/>
            <p:cNvSpPr/>
            <p:nvPr/>
          </p:nvSpPr>
          <p:spPr>
            <a:xfrm>
              <a:off x="7018734" y="5214938"/>
              <a:ext cx="89175" cy="115928"/>
            </a:xfrm>
            <a:custGeom>
              <a:avLst/>
              <a:gdLst/>
              <a:ahLst/>
              <a:cxnLst/>
              <a:rect l="0" t="0" r="0" b="0"/>
              <a:pathLst>
                <a:path w="89175" h="115928">
                  <a:moveTo>
                    <a:pt x="0" y="26789"/>
                  </a:moveTo>
                  <a:lnTo>
                    <a:pt x="4740" y="31528"/>
                  </a:lnTo>
                  <a:lnTo>
                    <a:pt x="7067" y="39147"/>
                  </a:lnTo>
                  <a:lnTo>
                    <a:pt x="8562" y="50727"/>
                  </a:lnTo>
                  <a:lnTo>
                    <a:pt x="15949" y="72629"/>
                  </a:lnTo>
                  <a:lnTo>
                    <a:pt x="18002" y="82881"/>
                  </a:lnTo>
                  <a:lnTo>
                    <a:pt x="24737" y="94231"/>
                  </a:lnTo>
                  <a:lnTo>
                    <a:pt x="38817" y="109998"/>
                  </a:lnTo>
                  <a:lnTo>
                    <a:pt x="44702" y="113380"/>
                  </a:lnTo>
                  <a:lnTo>
                    <a:pt x="56565" y="115551"/>
                  </a:lnTo>
                  <a:lnTo>
                    <a:pt x="65487" y="115927"/>
                  </a:lnTo>
                  <a:lnTo>
                    <a:pt x="71439" y="113369"/>
                  </a:lnTo>
                  <a:lnTo>
                    <a:pt x="84585" y="102779"/>
                  </a:lnTo>
                  <a:lnTo>
                    <a:pt x="87203" y="94958"/>
                  </a:lnTo>
                  <a:lnTo>
                    <a:pt x="89174" y="64051"/>
                  </a:lnTo>
                  <a:lnTo>
                    <a:pt x="86596" y="55586"/>
                  </a:lnTo>
                  <a:lnTo>
                    <a:pt x="83136" y="47526"/>
                  </a:lnTo>
                  <a:lnTo>
                    <a:pt x="80195" y="32822"/>
                  </a:lnTo>
                  <a:lnTo>
                    <a:pt x="73481" y="21741"/>
                  </a:lnTo>
                  <a:lnTo>
                    <a:pt x="59408" y="6072"/>
                  </a:lnTo>
                  <a:lnTo>
                    <a:pt x="53523" y="2697"/>
                  </a:lnTo>
                  <a:lnTo>
                    <a:pt x="3571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3" name="SMARTInkShape-476"/>
            <p:cNvSpPr/>
            <p:nvPr/>
          </p:nvSpPr>
          <p:spPr>
            <a:xfrm>
              <a:off x="6929437" y="5027414"/>
              <a:ext cx="35719" cy="267892"/>
            </a:xfrm>
            <a:custGeom>
              <a:avLst/>
              <a:gdLst/>
              <a:ahLst/>
              <a:cxnLst/>
              <a:rect l="0" t="0" r="0" b="0"/>
              <a:pathLst>
                <a:path w="35719" h="267892">
                  <a:moveTo>
                    <a:pt x="0" y="0"/>
                  </a:moveTo>
                  <a:lnTo>
                    <a:pt x="992" y="31045"/>
                  </a:lnTo>
                  <a:lnTo>
                    <a:pt x="7068" y="59122"/>
                  </a:lnTo>
                  <a:lnTo>
                    <a:pt x="13303" y="97557"/>
                  </a:lnTo>
                  <a:lnTo>
                    <a:pt x="17952" y="133813"/>
                  </a:lnTo>
                  <a:lnTo>
                    <a:pt x="24749" y="169637"/>
                  </a:lnTo>
                  <a:lnTo>
                    <a:pt x="27512" y="213317"/>
                  </a:lnTo>
                  <a:lnTo>
                    <a:pt x="34868" y="256811"/>
                  </a:lnTo>
                  <a:lnTo>
                    <a:pt x="35718" y="2678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4" name="SMARTInkShape-477"/>
            <p:cNvSpPr/>
            <p:nvPr/>
          </p:nvSpPr>
          <p:spPr>
            <a:xfrm>
              <a:off x="6813467" y="5223867"/>
              <a:ext cx="105646" cy="133789"/>
            </a:xfrm>
            <a:custGeom>
              <a:avLst/>
              <a:gdLst/>
              <a:ahLst/>
              <a:cxnLst/>
              <a:rect l="0" t="0" r="0" b="0"/>
              <a:pathLst>
                <a:path w="105646" h="133789">
                  <a:moveTo>
                    <a:pt x="8813" y="26789"/>
                  </a:moveTo>
                  <a:lnTo>
                    <a:pt x="13554" y="31529"/>
                  </a:lnTo>
                  <a:lnTo>
                    <a:pt x="13958" y="32925"/>
                  </a:lnTo>
                  <a:lnTo>
                    <a:pt x="13236" y="33857"/>
                  </a:lnTo>
                  <a:lnTo>
                    <a:pt x="11762" y="34477"/>
                  </a:lnTo>
                  <a:lnTo>
                    <a:pt x="10779" y="35883"/>
                  </a:lnTo>
                  <a:lnTo>
                    <a:pt x="8404" y="42602"/>
                  </a:lnTo>
                  <a:lnTo>
                    <a:pt x="4332" y="48039"/>
                  </a:lnTo>
                  <a:lnTo>
                    <a:pt x="1862" y="56408"/>
                  </a:lnTo>
                  <a:lnTo>
                    <a:pt x="0" y="82986"/>
                  </a:lnTo>
                  <a:lnTo>
                    <a:pt x="4659" y="96908"/>
                  </a:lnTo>
                  <a:lnTo>
                    <a:pt x="15122" y="112261"/>
                  </a:lnTo>
                  <a:lnTo>
                    <a:pt x="29697" y="127880"/>
                  </a:lnTo>
                  <a:lnTo>
                    <a:pt x="35623" y="131250"/>
                  </a:lnTo>
                  <a:lnTo>
                    <a:pt x="47513" y="133413"/>
                  </a:lnTo>
                  <a:lnTo>
                    <a:pt x="56440" y="133788"/>
                  </a:lnTo>
                  <a:lnTo>
                    <a:pt x="62392" y="131229"/>
                  </a:lnTo>
                  <a:lnTo>
                    <a:pt x="65368" y="129158"/>
                  </a:lnTo>
                  <a:lnTo>
                    <a:pt x="92157" y="90831"/>
                  </a:lnTo>
                  <a:lnTo>
                    <a:pt x="104947" y="55616"/>
                  </a:lnTo>
                  <a:lnTo>
                    <a:pt x="105645" y="51960"/>
                  </a:lnTo>
                  <a:lnTo>
                    <a:pt x="103775" y="42607"/>
                  </a:lnTo>
                  <a:lnTo>
                    <a:pt x="95962" y="18464"/>
                  </a:lnTo>
                  <a:lnTo>
                    <a:pt x="93701" y="15286"/>
                  </a:lnTo>
                  <a:lnTo>
                    <a:pt x="81039" y="6073"/>
                  </a:lnTo>
                  <a:lnTo>
                    <a:pt x="69461" y="1799"/>
                  </a:lnTo>
                  <a:lnTo>
                    <a:pt x="59746" y="532"/>
                  </a:lnTo>
                  <a:lnTo>
                    <a:pt x="24073" y="8576"/>
                  </a:lnTo>
                  <a:lnTo>
                    <a:pt x="17911" y="6127"/>
                  </a:lnTo>
                  <a:lnTo>
                    <a:pt x="881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5" name="SMARTInkShape-478"/>
            <p:cNvSpPr/>
            <p:nvPr/>
          </p:nvSpPr>
          <p:spPr>
            <a:xfrm>
              <a:off x="6600217" y="5107893"/>
              <a:ext cx="195275" cy="337783"/>
            </a:xfrm>
            <a:custGeom>
              <a:avLst/>
              <a:gdLst/>
              <a:ahLst/>
              <a:cxnLst/>
              <a:rect l="0" t="0" r="0" b="0"/>
              <a:pathLst>
                <a:path w="195275" h="337783">
                  <a:moveTo>
                    <a:pt x="186345" y="53466"/>
                  </a:moveTo>
                  <a:lnTo>
                    <a:pt x="186345" y="48726"/>
                  </a:lnTo>
                  <a:lnTo>
                    <a:pt x="183700" y="43752"/>
                  </a:lnTo>
                  <a:lnTo>
                    <a:pt x="172784" y="31007"/>
                  </a:lnTo>
                  <a:lnTo>
                    <a:pt x="167751" y="28602"/>
                  </a:lnTo>
                  <a:lnTo>
                    <a:pt x="165019" y="27960"/>
                  </a:lnTo>
                  <a:lnTo>
                    <a:pt x="156434" y="22317"/>
                  </a:lnTo>
                  <a:lnTo>
                    <a:pt x="144645" y="12514"/>
                  </a:lnTo>
                  <a:lnTo>
                    <a:pt x="135735" y="9912"/>
                  </a:lnTo>
                  <a:lnTo>
                    <a:pt x="125819" y="8150"/>
                  </a:lnTo>
                  <a:lnTo>
                    <a:pt x="104242" y="1172"/>
                  </a:lnTo>
                  <a:lnTo>
                    <a:pt x="80511" y="0"/>
                  </a:lnTo>
                  <a:lnTo>
                    <a:pt x="72170" y="2584"/>
                  </a:lnTo>
                  <a:lnTo>
                    <a:pt x="41847" y="20882"/>
                  </a:lnTo>
                  <a:lnTo>
                    <a:pt x="31965" y="34441"/>
                  </a:lnTo>
                  <a:lnTo>
                    <a:pt x="16733" y="72348"/>
                  </a:lnTo>
                  <a:lnTo>
                    <a:pt x="4785" y="111987"/>
                  </a:lnTo>
                  <a:lnTo>
                    <a:pt x="0" y="151898"/>
                  </a:lnTo>
                  <a:lnTo>
                    <a:pt x="1700" y="194323"/>
                  </a:lnTo>
                  <a:lnTo>
                    <a:pt x="6556" y="231661"/>
                  </a:lnTo>
                  <a:lnTo>
                    <a:pt x="24375" y="274011"/>
                  </a:lnTo>
                  <a:lnTo>
                    <a:pt x="49375" y="315134"/>
                  </a:lnTo>
                  <a:lnTo>
                    <a:pt x="55355" y="322891"/>
                  </a:lnTo>
                  <a:lnTo>
                    <a:pt x="63966" y="326999"/>
                  </a:lnTo>
                  <a:lnTo>
                    <a:pt x="73415" y="329817"/>
                  </a:lnTo>
                  <a:lnTo>
                    <a:pt x="85306" y="335990"/>
                  </a:lnTo>
                  <a:lnTo>
                    <a:pt x="95467" y="337782"/>
                  </a:lnTo>
                  <a:lnTo>
                    <a:pt x="103953" y="335933"/>
                  </a:lnTo>
                  <a:lnTo>
                    <a:pt x="134384" y="318187"/>
                  </a:lnTo>
                  <a:lnTo>
                    <a:pt x="157515" y="293758"/>
                  </a:lnTo>
                  <a:lnTo>
                    <a:pt x="186292" y="250682"/>
                  </a:lnTo>
                  <a:lnTo>
                    <a:pt x="195274" y="2409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What is  </a:t>
            </a:r>
            <a:r>
              <a:rPr lang="en-CA" b="1" u="sng" dirty="0" smtClean="0"/>
              <a:t>British North America?</a:t>
            </a:r>
            <a:endParaRPr lang="en-CA" b="1" u="sng" dirty="0"/>
          </a:p>
        </p:txBody>
      </p:sp>
      <p:sp>
        <p:nvSpPr>
          <p:cNvPr id="3" name="Content Placeholder 2"/>
          <p:cNvSpPr>
            <a:spLocks noGrp="1"/>
          </p:cNvSpPr>
          <p:nvPr>
            <p:ph idx="1"/>
          </p:nvPr>
        </p:nvSpPr>
        <p:spPr/>
        <p:txBody>
          <a:bodyPr/>
          <a:lstStyle/>
          <a:p>
            <a:r>
              <a:rPr lang="en-CA" sz="2800" dirty="0" smtClean="0"/>
              <a:t>The name of the region known as Canada now, but before the declaration of Canada as its own country (confederation in 1867).</a:t>
            </a:r>
          </a:p>
          <a:p>
            <a:endParaRPr lang="fr-CA" dirty="0"/>
          </a:p>
        </p:txBody>
      </p:sp>
      <p:pic>
        <p:nvPicPr>
          <p:cNvPr id="4" name="Picture 3" descr="british-north-america-1818.gif"/>
          <p:cNvPicPr>
            <a:picLocks noChangeAspect="1"/>
          </p:cNvPicPr>
          <p:nvPr/>
        </p:nvPicPr>
        <p:blipFill>
          <a:blip r:embed="rId2" cstate="print"/>
          <a:stretch>
            <a:fillRect/>
          </a:stretch>
        </p:blipFill>
        <p:spPr>
          <a:xfrm>
            <a:off x="2267744" y="2996952"/>
            <a:ext cx="4766667" cy="3750575"/>
          </a:xfrm>
          <a:prstGeom prst="rect">
            <a:avLst/>
          </a:prstGeom>
        </p:spPr>
      </p:pic>
      <p:sp>
        <p:nvSpPr>
          <p:cNvPr id="35" name="SMARTInkShape-89"/>
          <p:cNvSpPr/>
          <p:nvPr/>
        </p:nvSpPr>
        <p:spPr>
          <a:xfrm>
            <a:off x="5957080" y="3437929"/>
            <a:ext cx="773416" cy="338709"/>
          </a:xfrm>
          <a:custGeom>
            <a:avLst/>
            <a:gdLst/>
            <a:ahLst/>
            <a:cxnLst/>
            <a:rect l="0" t="0" r="0" b="0"/>
            <a:pathLst>
              <a:path w="773416" h="338709">
                <a:moveTo>
                  <a:pt x="240123" y="62508"/>
                </a:moveTo>
                <a:lnTo>
                  <a:pt x="235383" y="62508"/>
                </a:lnTo>
                <a:lnTo>
                  <a:pt x="206703" y="54820"/>
                </a:lnTo>
                <a:lnTo>
                  <a:pt x="170168" y="53824"/>
                </a:lnTo>
                <a:lnTo>
                  <a:pt x="130614" y="53627"/>
                </a:lnTo>
                <a:lnTo>
                  <a:pt x="101843" y="56239"/>
                </a:lnTo>
                <a:lnTo>
                  <a:pt x="60958" y="69804"/>
                </a:lnTo>
                <a:lnTo>
                  <a:pt x="26286" y="91079"/>
                </a:lnTo>
                <a:lnTo>
                  <a:pt x="10186" y="105590"/>
                </a:lnTo>
                <a:lnTo>
                  <a:pt x="3983" y="119359"/>
                </a:lnTo>
                <a:lnTo>
                  <a:pt x="0" y="142971"/>
                </a:lnTo>
                <a:lnTo>
                  <a:pt x="4052" y="163409"/>
                </a:lnTo>
                <a:lnTo>
                  <a:pt x="26865" y="205735"/>
                </a:lnTo>
                <a:lnTo>
                  <a:pt x="38185" y="221415"/>
                </a:lnTo>
                <a:lnTo>
                  <a:pt x="79415" y="256644"/>
                </a:lnTo>
                <a:lnTo>
                  <a:pt x="117427" y="275150"/>
                </a:lnTo>
                <a:lnTo>
                  <a:pt x="160748" y="294068"/>
                </a:lnTo>
                <a:lnTo>
                  <a:pt x="195670" y="306465"/>
                </a:lnTo>
                <a:lnTo>
                  <a:pt x="224004" y="312486"/>
                </a:lnTo>
                <a:lnTo>
                  <a:pt x="258756" y="318469"/>
                </a:lnTo>
                <a:lnTo>
                  <a:pt x="294045" y="324435"/>
                </a:lnTo>
                <a:lnTo>
                  <a:pt x="333160" y="328632"/>
                </a:lnTo>
                <a:lnTo>
                  <a:pt x="373044" y="336187"/>
                </a:lnTo>
                <a:lnTo>
                  <a:pt x="417522" y="338708"/>
                </a:lnTo>
                <a:lnTo>
                  <a:pt x="457720" y="336499"/>
                </a:lnTo>
                <a:lnTo>
                  <a:pt x="497968" y="331604"/>
                </a:lnTo>
                <a:lnTo>
                  <a:pt x="536566" y="323508"/>
                </a:lnTo>
                <a:lnTo>
                  <a:pt x="576776" y="315238"/>
                </a:lnTo>
                <a:lnTo>
                  <a:pt x="609021" y="309440"/>
                </a:lnTo>
                <a:lnTo>
                  <a:pt x="650703" y="297633"/>
                </a:lnTo>
                <a:lnTo>
                  <a:pt x="690772" y="282771"/>
                </a:lnTo>
                <a:lnTo>
                  <a:pt x="733581" y="260823"/>
                </a:lnTo>
                <a:lnTo>
                  <a:pt x="744195" y="251851"/>
                </a:lnTo>
                <a:lnTo>
                  <a:pt x="760336" y="230066"/>
                </a:lnTo>
                <a:lnTo>
                  <a:pt x="770850" y="204759"/>
                </a:lnTo>
                <a:lnTo>
                  <a:pt x="773415" y="179401"/>
                </a:lnTo>
                <a:lnTo>
                  <a:pt x="770498" y="165393"/>
                </a:lnTo>
                <a:lnTo>
                  <a:pt x="747275" y="134094"/>
                </a:lnTo>
                <a:lnTo>
                  <a:pt x="708536" y="95525"/>
                </a:lnTo>
                <a:lnTo>
                  <a:pt x="667200" y="71492"/>
                </a:lnTo>
                <a:lnTo>
                  <a:pt x="632570" y="53595"/>
                </a:lnTo>
                <a:lnTo>
                  <a:pt x="594529" y="35724"/>
                </a:lnTo>
                <a:lnTo>
                  <a:pt x="49908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6" name="SMARTInkShape-90"/>
          <p:cNvSpPr/>
          <p:nvPr/>
        </p:nvSpPr>
        <p:spPr>
          <a:xfrm>
            <a:off x="3241476" y="5795367"/>
            <a:ext cx="862367" cy="759024"/>
          </a:xfrm>
          <a:custGeom>
            <a:avLst/>
            <a:gdLst/>
            <a:ahLst/>
            <a:cxnLst/>
            <a:rect l="0" t="0" r="0" b="0"/>
            <a:pathLst>
              <a:path w="862367" h="759024">
                <a:moveTo>
                  <a:pt x="0" y="0"/>
                </a:moveTo>
                <a:lnTo>
                  <a:pt x="16250" y="0"/>
                </a:lnTo>
                <a:lnTo>
                  <a:pt x="24671" y="6136"/>
                </a:lnTo>
                <a:lnTo>
                  <a:pt x="32997" y="8102"/>
                </a:lnTo>
                <a:lnTo>
                  <a:pt x="56761" y="9849"/>
                </a:lnTo>
                <a:lnTo>
                  <a:pt x="73536" y="15983"/>
                </a:lnTo>
                <a:lnTo>
                  <a:pt x="116181" y="25437"/>
                </a:lnTo>
                <a:lnTo>
                  <a:pt x="160106" y="40950"/>
                </a:lnTo>
                <a:lnTo>
                  <a:pt x="203920" y="54145"/>
                </a:lnTo>
                <a:lnTo>
                  <a:pt x="248041" y="71488"/>
                </a:lnTo>
                <a:lnTo>
                  <a:pt x="286664" y="87319"/>
                </a:lnTo>
                <a:lnTo>
                  <a:pt x="330519" y="113632"/>
                </a:lnTo>
                <a:lnTo>
                  <a:pt x="367995" y="128808"/>
                </a:lnTo>
                <a:lnTo>
                  <a:pt x="410021" y="148151"/>
                </a:lnTo>
                <a:lnTo>
                  <a:pt x="447759" y="168362"/>
                </a:lnTo>
                <a:lnTo>
                  <a:pt x="483447" y="189839"/>
                </a:lnTo>
                <a:lnTo>
                  <a:pt x="525093" y="207880"/>
                </a:lnTo>
                <a:lnTo>
                  <a:pt x="563515" y="232893"/>
                </a:lnTo>
                <a:lnTo>
                  <a:pt x="605359" y="254904"/>
                </a:lnTo>
                <a:lnTo>
                  <a:pt x="643612" y="280878"/>
                </a:lnTo>
                <a:lnTo>
                  <a:pt x="686575" y="314618"/>
                </a:lnTo>
                <a:lnTo>
                  <a:pt x="729509" y="354582"/>
                </a:lnTo>
                <a:lnTo>
                  <a:pt x="764808" y="397869"/>
                </a:lnTo>
                <a:lnTo>
                  <a:pt x="779699" y="415323"/>
                </a:lnTo>
                <a:lnTo>
                  <a:pt x="801412" y="451478"/>
                </a:lnTo>
                <a:lnTo>
                  <a:pt x="815681" y="468910"/>
                </a:lnTo>
                <a:lnTo>
                  <a:pt x="835170" y="510202"/>
                </a:lnTo>
                <a:lnTo>
                  <a:pt x="851655" y="551001"/>
                </a:lnTo>
                <a:lnTo>
                  <a:pt x="856513" y="577827"/>
                </a:lnTo>
                <a:lnTo>
                  <a:pt x="858145" y="602099"/>
                </a:lnTo>
                <a:lnTo>
                  <a:pt x="862366" y="619372"/>
                </a:lnTo>
                <a:lnTo>
                  <a:pt x="857508" y="663812"/>
                </a:lnTo>
                <a:lnTo>
                  <a:pt x="856273" y="708249"/>
                </a:lnTo>
                <a:lnTo>
                  <a:pt x="848320" y="7590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7" name="SMARTInkShape-91"/>
          <p:cNvSpPr/>
          <p:nvPr/>
        </p:nvSpPr>
        <p:spPr>
          <a:xfrm>
            <a:off x="4045148" y="5652509"/>
            <a:ext cx="2250117" cy="973319"/>
          </a:xfrm>
          <a:custGeom>
            <a:avLst/>
            <a:gdLst/>
            <a:ahLst/>
            <a:cxnLst/>
            <a:rect l="0" t="0" r="0" b="0"/>
            <a:pathLst>
              <a:path w="2250117" h="973319">
                <a:moveTo>
                  <a:pt x="0" y="53561"/>
                </a:moveTo>
                <a:lnTo>
                  <a:pt x="20991" y="53561"/>
                </a:lnTo>
                <a:lnTo>
                  <a:pt x="26858" y="50915"/>
                </a:lnTo>
                <a:lnTo>
                  <a:pt x="29812" y="48821"/>
                </a:lnTo>
                <a:lnTo>
                  <a:pt x="43449" y="45873"/>
                </a:lnTo>
                <a:lnTo>
                  <a:pt x="79046" y="44664"/>
                </a:lnTo>
                <a:lnTo>
                  <a:pt x="87387" y="47292"/>
                </a:lnTo>
                <a:lnTo>
                  <a:pt x="94401" y="50775"/>
                </a:lnTo>
                <a:lnTo>
                  <a:pt x="110021" y="53194"/>
                </a:lnTo>
                <a:lnTo>
                  <a:pt x="153303" y="53538"/>
                </a:lnTo>
                <a:lnTo>
                  <a:pt x="195621" y="53560"/>
                </a:lnTo>
                <a:lnTo>
                  <a:pt x="234654" y="53561"/>
                </a:lnTo>
                <a:lnTo>
                  <a:pt x="278764" y="53561"/>
                </a:lnTo>
                <a:lnTo>
                  <a:pt x="315569" y="53561"/>
                </a:lnTo>
                <a:lnTo>
                  <a:pt x="356022" y="48821"/>
                </a:lnTo>
                <a:lnTo>
                  <a:pt x="394615" y="42538"/>
                </a:lnTo>
                <a:lnTo>
                  <a:pt x="433704" y="32311"/>
                </a:lnTo>
                <a:lnTo>
                  <a:pt x="477275" y="27501"/>
                </a:lnTo>
                <a:lnTo>
                  <a:pt x="498864" y="25111"/>
                </a:lnTo>
                <a:lnTo>
                  <a:pt x="533332" y="14595"/>
                </a:lnTo>
                <a:lnTo>
                  <a:pt x="572597" y="7389"/>
                </a:lnTo>
                <a:lnTo>
                  <a:pt x="585879" y="3275"/>
                </a:lnTo>
                <a:lnTo>
                  <a:pt x="629388" y="633"/>
                </a:lnTo>
                <a:lnTo>
                  <a:pt x="668358" y="2822"/>
                </a:lnTo>
                <a:lnTo>
                  <a:pt x="707601" y="7709"/>
                </a:lnTo>
                <a:lnTo>
                  <a:pt x="748719" y="9667"/>
                </a:lnTo>
                <a:lnTo>
                  <a:pt x="789767" y="18579"/>
                </a:lnTo>
                <a:lnTo>
                  <a:pt x="827053" y="29893"/>
                </a:lnTo>
                <a:lnTo>
                  <a:pt x="860981" y="38721"/>
                </a:lnTo>
                <a:lnTo>
                  <a:pt x="905024" y="49601"/>
                </a:lnTo>
                <a:lnTo>
                  <a:pt x="934303" y="58071"/>
                </a:lnTo>
                <a:lnTo>
                  <a:pt x="972682" y="78265"/>
                </a:lnTo>
                <a:lnTo>
                  <a:pt x="1008184" y="101966"/>
                </a:lnTo>
                <a:lnTo>
                  <a:pt x="1014427" y="103690"/>
                </a:lnTo>
                <a:lnTo>
                  <a:pt x="1026656" y="113544"/>
                </a:lnTo>
                <a:lnTo>
                  <a:pt x="1068392" y="157458"/>
                </a:lnTo>
                <a:lnTo>
                  <a:pt x="1105654" y="199547"/>
                </a:lnTo>
                <a:lnTo>
                  <a:pt x="1127713" y="240806"/>
                </a:lnTo>
                <a:lnTo>
                  <a:pt x="1145592" y="277943"/>
                </a:lnTo>
                <a:lnTo>
                  <a:pt x="1180083" y="322209"/>
                </a:lnTo>
                <a:lnTo>
                  <a:pt x="1201405" y="342032"/>
                </a:lnTo>
                <a:lnTo>
                  <a:pt x="1245233" y="365910"/>
                </a:lnTo>
                <a:lnTo>
                  <a:pt x="1269202" y="372328"/>
                </a:lnTo>
                <a:lnTo>
                  <a:pt x="1306683" y="374673"/>
                </a:lnTo>
                <a:lnTo>
                  <a:pt x="1350442" y="374999"/>
                </a:lnTo>
                <a:lnTo>
                  <a:pt x="1377637" y="372378"/>
                </a:lnTo>
                <a:lnTo>
                  <a:pt x="1414831" y="364006"/>
                </a:lnTo>
                <a:lnTo>
                  <a:pt x="1455065" y="349949"/>
                </a:lnTo>
                <a:lnTo>
                  <a:pt x="1495564" y="321987"/>
                </a:lnTo>
                <a:lnTo>
                  <a:pt x="1516677" y="310034"/>
                </a:lnTo>
                <a:lnTo>
                  <a:pt x="1532855" y="293925"/>
                </a:lnTo>
                <a:lnTo>
                  <a:pt x="1560566" y="256234"/>
                </a:lnTo>
                <a:lnTo>
                  <a:pt x="1583434" y="214930"/>
                </a:lnTo>
                <a:lnTo>
                  <a:pt x="1605726" y="177289"/>
                </a:lnTo>
                <a:lnTo>
                  <a:pt x="1643153" y="137314"/>
                </a:lnTo>
                <a:lnTo>
                  <a:pt x="1680945" y="96249"/>
                </a:lnTo>
                <a:lnTo>
                  <a:pt x="1712416" y="60164"/>
                </a:lnTo>
                <a:lnTo>
                  <a:pt x="1755331" y="29090"/>
                </a:lnTo>
                <a:lnTo>
                  <a:pt x="1773782" y="16434"/>
                </a:lnTo>
                <a:lnTo>
                  <a:pt x="1815688" y="3216"/>
                </a:lnTo>
                <a:lnTo>
                  <a:pt x="1856566" y="267"/>
                </a:lnTo>
                <a:lnTo>
                  <a:pt x="1900550" y="0"/>
                </a:lnTo>
                <a:lnTo>
                  <a:pt x="1925458" y="977"/>
                </a:lnTo>
                <a:lnTo>
                  <a:pt x="1967330" y="18075"/>
                </a:lnTo>
                <a:lnTo>
                  <a:pt x="1986857" y="26841"/>
                </a:lnTo>
                <a:lnTo>
                  <a:pt x="2024323" y="47612"/>
                </a:lnTo>
                <a:lnTo>
                  <a:pt x="2046935" y="52386"/>
                </a:lnTo>
                <a:lnTo>
                  <a:pt x="2069959" y="53405"/>
                </a:lnTo>
                <a:lnTo>
                  <a:pt x="2109317" y="42531"/>
                </a:lnTo>
                <a:lnTo>
                  <a:pt x="2120161" y="38736"/>
                </a:lnTo>
                <a:lnTo>
                  <a:pt x="2162230" y="35821"/>
                </a:lnTo>
                <a:lnTo>
                  <a:pt x="2177118" y="40477"/>
                </a:lnTo>
                <a:lnTo>
                  <a:pt x="2206956" y="64384"/>
                </a:lnTo>
                <a:lnTo>
                  <a:pt x="2221790" y="83556"/>
                </a:lnTo>
                <a:lnTo>
                  <a:pt x="2237451" y="122839"/>
                </a:lnTo>
                <a:lnTo>
                  <a:pt x="2247454" y="165582"/>
                </a:lnTo>
                <a:lnTo>
                  <a:pt x="2249722" y="206988"/>
                </a:lnTo>
                <a:lnTo>
                  <a:pt x="2250116" y="242117"/>
                </a:lnTo>
                <a:lnTo>
                  <a:pt x="2245492" y="283944"/>
                </a:lnTo>
                <a:lnTo>
                  <a:pt x="2241177" y="325104"/>
                </a:lnTo>
                <a:lnTo>
                  <a:pt x="2235457" y="368835"/>
                </a:lnTo>
                <a:lnTo>
                  <a:pt x="2232329" y="411669"/>
                </a:lnTo>
                <a:lnTo>
                  <a:pt x="2225532" y="453816"/>
                </a:lnTo>
                <a:lnTo>
                  <a:pt x="2223896" y="490803"/>
                </a:lnTo>
                <a:lnTo>
                  <a:pt x="2217435" y="526773"/>
                </a:lnTo>
                <a:lnTo>
                  <a:pt x="2212484" y="565186"/>
                </a:lnTo>
                <a:lnTo>
                  <a:pt x="2206987" y="605957"/>
                </a:lnTo>
                <a:lnTo>
                  <a:pt x="2204908" y="642675"/>
                </a:lnTo>
                <a:lnTo>
                  <a:pt x="2195972" y="678591"/>
                </a:lnTo>
                <a:lnTo>
                  <a:pt x="2187556" y="710706"/>
                </a:lnTo>
                <a:lnTo>
                  <a:pt x="2178779" y="746348"/>
                </a:lnTo>
                <a:lnTo>
                  <a:pt x="2171665" y="785059"/>
                </a:lnTo>
                <a:lnTo>
                  <a:pt x="2160431" y="823280"/>
                </a:lnTo>
                <a:lnTo>
                  <a:pt x="2145037" y="860258"/>
                </a:lnTo>
                <a:lnTo>
                  <a:pt x="2118781" y="902279"/>
                </a:lnTo>
                <a:lnTo>
                  <a:pt x="2080044" y="946864"/>
                </a:lnTo>
                <a:lnTo>
                  <a:pt x="2068457" y="956601"/>
                </a:lnTo>
                <a:lnTo>
                  <a:pt x="2034092" y="971001"/>
                </a:lnTo>
                <a:lnTo>
                  <a:pt x="1991320" y="97331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8" name="SMARTInkShape-92"/>
          <p:cNvSpPr/>
          <p:nvPr/>
        </p:nvSpPr>
        <p:spPr>
          <a:xfrm>
            <a:off x="3924360" y="5688211"/>
            <a:ext cx="199411" cy="848320"/>
          </a:xfrm>
          <a:custGeom>
            <a:avLst/>
            <a:gdLst/>
            <a:ahLst/>
            <a:cxnLst/>
            <a:rect l="0" t="0" r="0" b="0"/>
            <a:pathLst>
              <a:path w="199411" h="848320">
                <a:moveTo>
                  <a:pt x="93999" y="0"/>
                </a:moveTo>
                <a:lnTo>
                  <a:pt x="89259" y="0"/>
                </a:lnTo>
                <a:lnTo>
                  <a:pt x="84286" y="2645"/>
                </a:lnTo>
                <a:lnTo>
                  <a:pt x="64188" y="20991"/>
                </a:lnTo>
                <a:lnTo>
                  <a:pt x="30706" y="65392"/>
                </a:lnTo>
                <a:lnTo>
                  <a:pt x="12264" y="98795"/>
                </a:lnTo>
                <a:lnTo>
                  <a:pt x="3052" y="141173"/>
                </a:lnTo>
                <a:lnTo>
                  <a:pt x="0" y="165931"/>
                </a:lnTo>
                <a:lnTo>
                  <a:pt x="3860" y="201189"/>
                </a:lnTo>
                <a:lnTo>
                  <a:pt x="12149" y="244738"/>
                </a:lnTo>
                <a:lnTo>
                  <a:pt x="17933" y="264227"/>
                </a:lnTo>
                <a:lnTo>
                  <a:pt x="38733" y="304303"/>
                </a:lnTo>
                <a:lnTo>
                  <a:pt x="56074" y="342212"/>
                </a:lnTo>
                <a:lnTo>
                  <a:pt x="82587" y="384356"/>
                </a:lnTo>
                <a:lnTo>
                  <a:pt x="109278" y="426029"/>
                </a:lnTo>
                <a:lnTo>
                  <a:pt x="133530" y="466169"/>
                </a:lnTo>
                <a:lnTo>
                  <a:pt x="156672" y="509941"/>
                </a:lnTo>
                <a:lnTo>
                  <a:pt x="169123" y="539699"/>
                </a:lnTo>
                <a:lnTo>
                  <a:pt x="180805" y="581938"/>
                </a:lnTo>
                <a:lnTo>
                  <a:pt x="192322" y="623318"/>
                </a:lnTo>
                <a:lnTo>
                  <a:pt x="199410" y="650968"/>
                </a:lnTo>
                <a:lnTo>
                  <a:pt x="193858" y="688643"/>
                </a:lnTo>
                <a:lnTo>
                  <a:pt x="190064" y="712042"/>
                </a:lnTo>
                <a:lnTo>
                  <a:pt x="185301" y="734188"/>
                </a:lnTo>
                <a:lnTo>
                  <a:pt x="182568" y="777140"/>
                </a:lnTo>
                <a:lnTo>
                  <a:pt x="175643" y="812084"/>
                </a:lnTo>
                <a:lnTo>
                  <a:pt x="183296" y="8483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9" name="SMARTInkShape-93"/>
          <p:cNvSpPr/>
          <p:nvPr/>
        </p:nvSpPr>
        <p:spPr>
          <a:xfrm>
            <a:off x="5027950" y="3241476"/>
            <a:ext cx="845863" cy="321391"/>
          </a:xfrm>
          <a:custGeom>
            <a:avLst/>
            <a:gdLst/>
            <a:ahLst/>
            <a:cxnLst/>
            <a:rect l="0" t="0" r="0" b="0"/>
            <a:pathLst>
              <a:path w="845863" h="321391">
                <a:moveTo>
                  <a:pt x="472738" y="0"/>
                </a:moveTo>
                <a:lnTo>
                  <a:pt x="429624" y="0"/>
                </a:lnTo>
                <a:lnTo>
                  <a:pt x="391396" y="0"/>
                </a:lnTo>
                <a:lnTo>
                  <a:pt x="347593" y="0"/>
                </a:lnTo>
                <a:lnTo>
                  <a:pt x="303056" y="0"/>
                </a:lnTo>
                <a:lnTo>
                  <a:pt x="258423" y="0"/>
                </a:lnTo>
                <a:lnTo>
                  <a:pt x="231636" y="2646"/>
                </a:lnTo>
                <a:lnTo>
                  <a:pt x="186988" y="14240"/>
                </a:lnTo>
                <a:lnTo>
                  <a:pt x="142339" y="22124"/>
                </a:lnTo>
                <a:lnTo>
                  <a:pt x="104758" y="42956"/>
                </a:lnTo>
                <a:lnTo>
                  <a:pt x="62592" y="62360"/>
                </a:lnTo>
                <a:lnTo>
                  <a:pt x="44295" y="74040"/>
                </a:lnTo>
                <a:lnTo>
                  <a:pt x="28954" y="90068"/>
                </a:lnTo>
                <a:lnTo>
                  <a:pt x="5575" y="123326"/>
                </a:lnTo>
                <a:lnTo>
                  <a:pt x="1274" y="140280"/>
                </a:lnTo>
                <a:lnTo>
                  <a:pt x="0" y="157871"/>
                </a:lnTo>
                <a:lnTo>
                  <a:pt x="2348" y="167069"/>
                </a:lnTo>
                <a:lnTo>
                  <a:pt x="24382" y="207615"/>
                </a:lnTo>
                <a:lnTo>
                  <a:pt x="68840" y="246131"/>
                </a:lnTo>
                <a:lnTo>
                  <a:pt x="109024" y="264833"/>
                </a:lnTo>
                <a:lnTo>
                  <a:pt x="152394" y="282767"/>
                </a:lnTo>
                <a:lnTo>
                  <a:pt x="191324" y="292915"/>
                </a:lnTo>
                <a:lnTo>
                  <a:pt x="232207" y="301515"/>
                </a:lnTo>
                <a:lnTo>
                  <a:pt x="276359" y="309470"/>
                </a:lnTo>
                <a:lnTo>
                  <a:pt x="320942" y="316876"/>
                </a:lnTo>
                <a:lnTo>
                  <a:pt x="358515" y="320864"/>
                </a:lnTo>
                <a:lnTo>
                  <a:pt x="401545" y="321390"/>
                </a:lnTo>
                <a:lnTo>
                  <a:pt x="439713" y="318807"/>
                </a:lnTo>
                <a:lnTo>
                  <a:pt x="480435" y="313778"/>
                </a:lnTo>
                <a:lnTo>
                  <a:pt x="519085" y="302989"/>
                </a:lnTo>
                <a:lnTo>
                  <a:pt x="544678" y="297142"/>
                </a:lnTo>
                <a:lnTo>
                  <a:pt x="568468" y="292764"/>
                </a:lnTo>
                <a:lnTo>
                  <a:pt x="606538" y="279545"/>
                </a:lnTo>
                <a:lnTo>
                  <a:pt x="643755" y="264881"/>
                </a:lnTo>
                <a:lnTo>
                  <a:pt x="680159" y="250027"/>
                </a:lnTo>
                <a:lnTo>
                  <a:pt x="722045" y="235148"/>
                </a:lnTo>
                <a:lnTo>
                  <a:pt x="759763" y="220266"/>
                </a:lnTo>
                <a:lnTo>
                  <a:pt x="799749" y="202406"/>
                </a:lnTo>
                <a:lnTo>
                  <a:pt x="831102" y="184547"/>
                </a:lnTo>
                <a:lnTo>
                  <a:pt x="841297" y="170877"/>
                </a:lnTo>
                <a:lnTo>
                  <a:pt x="845862" y="158999"/>
                </a:lnTo>
                <a:lnTo>
                  <a:pt x="844284" y="149711"/>
                </a:lnTo>
                <a:lnTo>
                  <a:pt x="835188" y="127579"/>
                </a:lnTo>
                <a:lnTo>
                  <a:pt x="822003" y="110011"/>
                </a:lnTo>
                <a:lnTo>
                  <a:pt x="781587" y="80351"/>
                </a:lnTo>
                <a:lnTo>
                  <a:pt x="748464" y="65150"/>
                </a:lnTo>
                <a:lnTo>
                  <a:pt x="706457" y="51124"/>
                </a:lnTo>
                <a:lnTo>
                  <a:pt x="669189" y="357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0" name="SMARTInkShape-94"/>
          <p:cNvSpPr/>
          <p:nvPr/>
        </p:nvSpPr>
        <p:spPr>
          <a:xfrm>
            <a:off x="3197352" y="3242752"/>
            <a:ext cx="3311611" cy="2856204"/>
          </a:xfrm>
          <a:custGeom>
            <a:avLst/>
            <a:gdLst/>
            <a:ahLst/>
            <a:cxnLst/>
            <a:rect l="0" t="0" r="0" b="0"/>
            <a:pathLst>
              <a:path w="3311611" h="2856204">
                <a:moveTo>
                  <a:pt x="838866" y="418419"/>
                </a:moveTo>
                <a:lnTo>
                  <a:pt x="831178" y="426108"/>
                </a:lnTo>
                <a:lnTo>
                  <a:pt x="830305" y="431722"/>
                </a:lnTo>
                <a:lnTo>
                  <a:pt x="829947" y="452411"/>
                </a:lnTo>
                <a:lnTo>
                  <a:pt x="823802" y="461918"/>
                </a:lnTo>
                <a:lnTo>
                  <a:pt x="821029" y="504091"/>
                </a:lnTo>
                <a:lnTo>
                  <a:pt x="821007" y="546409"/>
                </a:lnTo>
                <a:lnTo>
                  <a:pt x="829569" y="586503"/>
                </a:lnTo>
                <a:lnTo>
                  <a:pt x="838490" y="631033"/>
                </a:lnTo>
                <a:lnTo>
                  <a:pt x="852159" y="675679"/>
                </a:lnTo>
                <a:lnTo>
                  <a:pt x="863192" y="704337"/>
                </a:lnTo>
                <a:lnTo>
                  <a:pt x="866324" y="732965"/>
                </a:lnTo>
                <a:lnTo>
                  <a:pt x="872660" y="750684"/>
                </a:lnTo>
                <a:lnTo>
                  <a:pt x="874472" y="790599"/>
                </a:lnTo>
                <a:lnTo>
                  <a:pt x="882681" y="832168"/>
                </a:lnTo>
                <a:lnTo>
                  <a:pt x="883466" y="873834"/>
                </a:lnTo>
                <a:lnTo>
                  <a:pt x="883512" y="915505"/>
                </a:lnTo>
                <a:lnTo>
                  <a:pt x="883515" y="956185"/>
                </a:lnTo>
                <a:lnTo>
                  <a:pt x="883515" y="996241"/>
                </a:lnTo>
                <a:lnTo>
                  <a:pt x="874421" y="1036574"/>
                </a:lnTo>
                <a:lnTo>
                  <a:pt x="867681" y="1054293"/>
                </a:lnTo>
                <a:lnTo>
                  <a:pt x="865563" y="1064171"/>
                </a:lnTo>
                <a:lnTo>
                  <a:pt x="851495" y="1092023"/>
                </a:lnTo>
                <a:lnTo>
                  <a:pt x="840252" y="1134043"/>
                </a:lnTo>
                <a:lnTo>
                  <a:pt x="823475" y="1177608"/>
                </a:lnTo>
                <a:lnTo>
                  <a:pt x="819092" y="1195351"/>
                </a:lnTo>
                <a:lnTo>
                  <a:pt x="802979" y="1228380"/>
                </a:lnTo>
                <a:lnTo>
                  <a:pt x="779328" y="1269962"/>
                </a:lnTo>
                <a:lnTo>
                  <a:pt x="758499" y="1311403"/>
                </a:lnTo>
                <a:lnTo>
                  <a:pt x="737994" y="1347109"/>
                </a:lnTo>
                <a:lnTo>
                  <a:pt x="707151" y="1387622"/>
                </a:lnTo>
                <a:lnTo>
                  <a:pt x="680966" y="1428704"/>
                </a:lnTo>
                <a:lnTo>
                  <a:pt x="662303" y="1447046"/>
                </a:lnTo>
                <a:lnTo>
                  <a:pt x="634815" y="1487106"/>
                </a:lnTo>
                <a:lnTo>
                  <a:pt x="597149" y="1526257"/>
                </a:lnTo>
                <a:lnTo>
                  <a:pt x="556057" y="1559716"/>
                </a:lnTo>
                <a:lnTo>
                  <a:pt x="516845" y="1595094"/>
                </a:lnTo>
                <a:lnTo>
                  <a:pt x="475694" y="1625543"/>
                </a:lnTo>
                <a:lnTo>
                  <a:pt x="432056" y="1650664"/>
                </a:lnTo>
                <a:lnTo>
                  <a:pt x="389212" y="1674528"/>
                </a:lnTo>
                <a:lnTo>
                  <a:pt x="347722" y="1698010"/>
                </a:lnTo>
                <a:lnTo>
                  <a:pt x="332517" y="1708715"/>
                </a:lnTo>
                <a:lnTo>
                  <a:pt x="324103" y="1713206"/>
                </a:lnTo>
                <a:lnTo>
                  <a:pt x="283905" y="1742700"/>
                </a:lnTo>
                <a:lnTo>
                  <a:pt x="243056" y="1766791"/>
                </a:lnTo>
                <a:lnTo>
                  <a:pt x="215868" y="1787306"/>
                </a:lnTo>
                <a:lnTo>
                  <a:pt x="207767" y="1796751"/>
                </a:lnTo>
                <a:lnTo>
                  <a:pt x="171607" y="1822863"/>
                </a:lnTo>
                <a:lnTo>
                  <a:pt x="163292" y="1832398"/>
                </a:lnTo>
                <a:lnTo>
                  <a:pt x="144430" y="1849249"/>
                </a:lnTo>
                <a:lnTo>
                  <a:pt x="108548" y="1892423"/>
                </a:lnTo>
                <a:lnTo>
                  <a:pt x="85908" y="1933525"/>
                </a:lnTo>
                <a:lnTo>
                  <a:pt x="61215" y="1975619"/>
                </a:lnTo>
                <a:lnTo>
                  <a:pt x="39246" y="2019895"/>
                </a:lnTo>
                <a:lnTo>
                  <a:pt x="26478" y="2062675"/>
                </a:lnTo>
                <a:lnTo>
                  <a:pt x="14401" y="2099861"/>
                </a:lnTo>
                <a:lnTo>
                  <a:pt x="5441" y="2134259"/>
                </a:lnTo>
                <a:lnTo>
                  <a:pt x="1243" y="2175870"/>
                </a:lnTo>
                <a:lnTo>
                  <a:pt x="0" y="2214878"/>
                </a:lnTo>
                <a:lnTo>
                  <a:pt x="6708" y="2252334"/>
                </a:lnTo>
                <a:lnTo>
                  <a:pt x="14738" y="2289459"/>
                </a:lnTo>
                <a:lnTo>
                  <a:pt x="23401" y="2326035"/>
                </a:lnTo>
                <a:lnTo>
                  <a:pt x="35217" y="2368658"/>
                </a:lnTo>
                <a:lnTo>
                  <a:pt x="58202" y="2411202"/>
                </a:lnTo>
                <a:lnTo>
                  <a:pt x="87144" y="2449975"/>
                </a:lnTo>
                <a:lnTo>
                  <a:pt x="119927" y="2489720"/>
                </a:lnTo>
                <a:lnTo>
                  <a:pt x="143644" y="2505206"/>
                </a:lnTo>
                <a:lnTo>
                  <a:pt x="181907" y="2528229"/>
                </a:lnTo>
                <a:lnTo>
                  <a:pt x="223223" y="2548779"/>
                </a:lnTo>
                <a:lnTo>
                  <a:pt x="262693" y="2559667"/>
                </a:lnTo>
                <a:lnTo>
                  <a:pt x="306292" y="2568365"/>
                </a:lnTo>
                <a:lnTo>
                  <a:pt x="325347" y="2570529"/>
                </a:lnTo>
                <a:lnTo>
                  <a:pt x="358811" y="2578040"/>
                </a:lnTo>
                <a:lnTo>
                  <a:pt x="399935" y="2579134"/>
                </a:lnTo>
                <a:lnTo>
                  <a:pt x="443856" y="2579369"/>
                </a:lnTo>
                <a:lnTo>
                  <a:pt x="482578" y="2579400"/>
                </a:lnTo>
                <a:lnTo>
                  <a:pt x="522316" y="2574662"/>
                </a:lnTo>
                <a:lnTo>
                  <a:pt x="564177" y="2570842"/>
                </a:lnTo>
                <a:lnTo>
                  <a:pt x="602338" y="2563418"/>
                </a:lnTo>
                <a:lnTo>
                  <a:pt x="644853" y="2546565"/>
                </a:lnTo>
                <a:lnTo>
                  <a:pt x="685486" y="2534737"/>
                </a:lnTo>
                <a:lnTo>
                  <a:pt x="722469" y="2518106"/>
                </a:lnTo>
                <a:lnTo>
                  <a:pt x="760320" y="2506656"/>
                </a:lnTo>
                <a:lnTo>
                  <a:pt x="801403" y="2492911"/>
                </a:lnTo>
                <a:lnTo>
                  <a:pt x="840543" y="2475209"/>
                </a:lnTo>
                <a:lnTo>
                  <a:pt x="883736" y="2460340"/>
                </a:lnTo>
                <a:lnTo>
                  <a:pt x="921125" y="2452526"/>
                </a:lnTo>
                <a:lnTo>
                  <a:pt x="964131" y="2445397"/>
                </a:lnTo>
                <a:lnTo>
                  <a:pt x="1003823" y="2437893"/>
                </a:lnTo>
                <a:lnTo>
                  <a:pt x="1044805" y="2429641"/>
                </a:lnTo>
                <a:lnTo>
                  <a:pt x="1068557" y="2425558"/>
                </a:lnTo>
                <a:lnTo>
                  <a:pt x="1090809" y="2420710"/>
                </a:lnTo>
                <a:lnTo>
                  <a:pt x="1132805" y="2412802"/>
                </a:lnTo>
                <a:lnTo>
                  <a:pt x="1170539" y="2405404"/>
                </a:lnTo>
                <a:lnTo>
                  <a:pt x="1211372" y="2395581"/>
                </a:lnTo>
                <a:lnTo>
                  <a:pt x="1251776" y="2389965"/>
                </a:lnTo>
                <a:lnTo>
                  <a:pt x="1296180" y="2383875"/>
                </a:lnTo>
                <a:lnTo>
                  <a:pt x="1333020" y="2380488"/>
                </a:lnTo>
                <a:lnTo>
                  <a:pt x="1377654" y="2369728"/>
                </a:lnTo>
                <a:lnTo>
                  <a:pt x="1420478" y="2372879"/>
                </a:lnTo>
                <a:lnTo>
                  <a:pt x="1455366" y="2373683"/>
                </a:lnTo>
                <a:lnTo>
                  <a:pt x="1493228" y="2373955"/>
                </a:lnTo>
                <a:lnTo>
                  <a:pt x="1527743" y="2374001"/>
                </a:lnTo>
                <a:lnTo>
                  <a:pt x="1564648" y="2378756"/>
                </a:lnTo>
                <a:lnTo>
                  <a:pt x="1607832" y="2382399"/>
                </a:lnTo>
                <a:lnTo>
                  <a:pt x="1647478" y="2387582"/>
                </a:lnTo>
                <a:lnTo>
                  <a:pt x="1686556" y="2390607"/>
                </a:lnTo>
                <a:lnTo>
                  <a:pt x="1724802" y="2392621"/>
                </a:lnTo>
                <a:lnTo>
                  <a:pt x="1765871" y="2401545"/>
                </a:lnTo>
                <a:lnTo>
                  <a:pt x="1807680" y="2412861"/>
                </a:lnTo>
                <a:lnTo>
                  <a:pt x="1851834" y="2423196"/>
                </a:lnTo>
                <a:lnTo>
                  <a:pt x="1891579" y="2443377"/>
                </a:lnTo>
                <a:lnTo>
                  <a:pt x="1931797" y="2462652"/>
                </a:lnTo>
                <a:lnTo>
                  <a:pt x="1964653" y="2486234"/>
                </a:lnTo>
                <a:lnTo>
                  <a:pt x="2001451" y="2527201"/>
                </a:lnTo>
                <a:lnTo>
                  <a:pt x="2019139" y="2549910"/>
                </a:lnTo>
                <a:lnTo>
                  <a:pt x="2041314" y="2594284"/>
                </a:lnTo>
                <a:lnTo>
                  <a:pt x="2056270" y="2633766"/>
                </a:lnTo>
                <a:lnTo>
                  <a:pt x="2064094" y="2672442"/>
                </a:lnTo>
                <a:lnTo>
                  <a:pt x="2080256" y="2714462"/>
                </a:lnTo>
                <a:lnTo>
                  <a:pt x="2092032" y="2754028"/>
                </a:lnTo>
                <a:lnTo>
                  <a:pt x="2109533" y="2787987"/>
                </a:lnTo>
                <a:lnTo>
                  <a:pt x="2143969" y="2830312"/>
                </a:lnTo>
                <a:lnTo>
                  <a:pt x="2158158" y="2843903"/>
                </a:lnTo>
                <a:lnTo>
                  <a:pt x="2168036" y="2850087"/>
                </a:lnTo>
                <a:lnTo>
                  <a:pt x="2189493" y="2854406"/>
                </a:lnTo>
                <a:lnTo>
                  <a:pt x="2228595" y="2856065"/>
                </a:lnTo>
                <a:lnTo>
                  <a:pt x="2268359" y="2856203"/>
                </a:lnTo>
                <a:lnTo>
                  <a:pt x="2286797" y="2854230"/>
                </a:lnTo>
                <a:lnTo>
                  <a:pt x="2328375" y="2840847"/>
                </a:lnTo>
                <a:lnTo>
                  <a:pt x="2366789" y="2826332"/>
                </a:lnTo>
                <a:lnTo>
                  <a:pt x="2407145" y="2796090"/>
                </a:lnTo>
                <a:lnTo>
                  <a:pt x="2435872" y="2763540"/>
                </a:lnTo>
                <a:lnTo>
                  <a:pt x="2457433" y="2725395"/>
                </a:lnTo>
                <a:lnTo>
                  <a:pt x="2475494" y="2685599"/>
                </a:lnTo>
                <a:lnTo>
                  <a:pt x="2493924" y="2644515"/>
                </a:lnTo>
                <a:lnTo>
                  <a:pt x="2505501" y="2609353"/>
                </a:lnTo>
                <a:lnTo>
                  <a:pt x="2512822" y="2573524"/>
                </a:lnTo>
                <a:lnTo>
                  <a:pt x="2531148" y="2531519"/>
                </a:lnTo>
                <a:lnTo>
                  <a:pt x="2539507" y="2513292"/>
                </a:lnTo>
                <a:lnTo>
                  <a:pt x="2559662" y="2470780"/>
                </a:lnTo>
                <a:lnTo>
                  <a:pt x="2577066" y="2429329"/>
                </a:lnTo>
                <a:lnTo>
                  <a:pt x="2593803" y="2393250"/>
                </a:lnTo>
                <a:lnTo>
                  <a:pt x="2616218" y="2356432"/>
                </a:lnTo>
                <a:lnTo>
                  <a:pt x="2638557" y="2317687"/>
                </a:lnTo>
                <a:lnTo>
                  <a:pt x="2654015" y="2286826"/>
                </a:lnTo>
                <a:lnTo>
                  <a:pt x="2692183" y="2243318"/>
                </a:lnTo>
                <a:lnTo>
                  <a:pt x="2712745" y="2215906"/>
                </a:lnTo>
                <a:lnTo>
                  <a:pt x="2721105" y="2209491"/>
                </a:lnTo>
                <a:lnTo>
                  <a:pt x="2724723" y="2207779"/>
                </a:lnTo>
                <a:lnTo>
                  <a:pt x="2727136" y="2205647"/>
                </a:lnTo>
                <a:lnTo>
                  <a:pt x="2736066" y="2192228"/>
                </a:lnTo>
                <a:lnTo>
                  <a:pt x="2741392" y="2189045"/>
                </a:lnTo>
                <a:lnTo>
                  <a:pt x="2747066" y="2186638"/>
                </a:lnTo>
                <a:lnTo>
                  <a:pt x="2765923" y="2170291"/>
                </a:lnTo>
                <a:lnTo>
                  <a:pt x="2769545" y="2169373"/>
                </a:lnTo>
                <a:lnTo>
                  <a:pt x="2776486" y="2168651"/>
                </a:lnTo>
                <a:lnTo>
                  <a:pt x="2783660" y="2185422"/>
                </a:lnTo>
                <a:lnTo>
                  <a:pt x="2786283" y="2201239"/>
                </a:lnTo>
                <a:lnTo>
                  <a:pt x="2800970" y="2229276"/>
                </a:lnTo>
                <a:lnTo>
                  <a:pt x="2807996" y="2271990"/>
                </a:lnTo>
                <a:lnTo>
                  <a:pt x="2812159" y="2315988"/>
                </a:lnTo>
                <a:lnTo>
                  <a:pt x="2814959" y="2358417"/>
                </a:lnTo>
                <a:lnTo>
                  <a:pt x="2820704" y="2395803"/>
                </a:lnTo>
                <a:lnTo>
                  <a:pt x="2825888" y="2428375"/>
                </a:lnTo>
                <a:lnTo>
                  <a:pt x="2842238" y="2468816"/>
                </a:lnTo>
                <a:lnTo>
                  <a:pt x="2859641" y="2498977"/>
                </a:lnTo>
                <a:lnTo>
                  <a:pt x="2896602" y="2537565"/>
                </a:lnTo>
                <a:lnTo>
                  <a:pt x="2922313" y="2551994"/>
                </a:lnTo>
                <a:lnTo>
                  <a:pt x="2964987" y="2568674"/>
                </a:lnTo>
                <a:lnTo>
                  <a:pt x="3001139" y="2570237"/>
                </a:lnTo>
                <a:lnTo>
                  <a:pt x="3016298" y="2569377"/>
                </a:lnTo>
                <a:lnTo>
                  <a:pt x="3055135" y="2554241"/>
                </a:lnTo>
                <a:lnTo>
                  <a:pt x="3072047" y="2544739"/>
                </a:lnTo>
                <a:lnTo>
                  <a:pt x="3112504" y="2500138"/>
                </a:lnTo>
                <a:lnTo>
                  <a:pt x="3136682" y="2456443"/>
                </a:lnTo>
                <a:lnTo>
                  <a:pt x="3153613" y="2417515"/>
                </a:lnTo>
                <a:lnTo>
                  <a:pt x="3168726" y="2379783"/>
                </a:lnTo>
                <a:lnTo>
                  <a:pt x="3181265" y="2339441"/>
                </a:lnTo>
                <a:lnTo>
                  <a:pt x="3193298" y="2302808"/>
                </a:lnTo>
                <a:lnTo>
                  <a:pt x="3205227" y="2266910"/>
                </a:lnTo>
                <a:lnTo>
                  <a:pt x="3217139" y="2226415"/>
                </a:lnTo>
                <a:lnTo>
                  <a:pt x="3222909" y="2183359"/>
                </a:lnTo>
                <a:lnTo>
                  <a:pt x="3227310" y="2150046"/>
                </a:lnTo>
                <a:lnTo>
                  <a:pt x="3235367" y="2111205"/>
                </a:lnTo>
                <a:lnTo>
                  <a:pt x="3240841" y="2072407"/>
                </a:lnTo>
                <a:lnTo>
                  <a:pt x="3250448" y="2034022"/>
                </a:lnTo>
                <a:lnTo>
                  <a:pt x="3258979" y="1992491"/>
                </a:lnTo>
                <a:lnTo>
                  <a:pt x="3267790" y="1957695"/>
                </a:lnTo>
                <a:lnTo>
                  <a:pt x="3276494" y="1914273"/>
                </a:lnTo>
                <a:lnTo>
                  <a:pt x="3286153" y="1870935"/>
                </a:lnTo>
                <a:lnTo>
                  <a:pt x="3297617" y="1832903"/>
                </a:lnTo>
                <a:lnTo>
                  <a:pt x="3308442" y="1789156"/>
                </a:lnTo>
                <a:lnTo>
                  <a:pt x="3311610" y="1754056"/>
                </a:lnTo>
                <a:lnTo>
                  <a:pt x="3310059" y="1732364"/>
                </a:lnTo>
                <a:lnTo>
                  <a:pt x="3298029" y="1697839"/>
                </a:lnTo>
                <a:lnTo>
                  <a:pt x="3278833" y="1655909"/>
                </a:lnTo>
                <a:lnTo>
                  <a:pt x="3265736" y="1634396"/>
                </a:lnTo>
                <a:lnTo>
                  <a:pt x="3229200" y="1594628"/>
                </a:lnTo>
                <a:lnTo>
                  <a:pt x="3192148" y="1564432"/>
                </a:lnTo>
                <a:lnTo>
                  <a:pt x="3147600" y="1536108"/>
                </a:lnTo>
                <a:lnTo>
                  <a:pt x="3108451" y="1517209"/>
                </a:lnTo>
                <a:lnTo>
                  <a:pt x="3074362" y="1504334"/>
                </a:lnTo>
                <a:lnTo>
                  <a:pt x="3031436" y="1490502"/>
                </a:lnTo>
                <a:lnTo>
                  <a:pt x="2996532" y="1474371"/>
                </a:lnTo>
                <a:lnTo>
                  <a:pt x="2954326" y="1457279"/>
                </a:lnTo>
                <a:lnTo>
                  <a:pt x="2917460" y="1441487"/>
                </a:lnTo>
                <a:lnTo>
                  <a:pt x="2879113" y="1417218"/>
                </a:lnTo>
                <a:lnTo>
                  <a:pt x="2834520" y="1393113"/>
                </a:lnTo>
                <a:lnTo>
                  <a:pt x="2790579" y="1353958"/>
                </a:lnTo>
                <a:lnTo>
                  <a:pt x="2767519" y="1340317"/>
                </a:lnTo>
                <a:lnTo>
                  <a:pt x="2744092" y="1312693"/>
                </a:lnTo>
                <a:lnTo>
                  <a:pt x="2734375" y="1300062"/>
                </a:lnTo>
                <a:lnTo>
                  <a:pt x="2690360" y="1257843"/>
                </a:lnTo>
                <a:lnTo>
                  <a:pt x="2652939" y="1215027"/>
                </a:lnTo>
                <a:lnTo>
                  <a:pt x="2615992" y="1170539"/>
                </a:lnTo>
                <a:lnTo>
                  <a:pt x="2585132" y="1131885"/>
                </a:lnTo>
                <a:lnTo>
                  <a:pt x="2548657" y="1088026"/>
                </a:lnTo>
                <a:lnTo>
                  <a:pt x="2508097" y="1050550"/>
                </a:lnTo>
                <a:lnTo>
                  <a:pt x="2463988" y="1014661"/>
                </a:lnTo>
                <a:lnTo>
                  <a:pt x="2419411" y="979348"/>
                </a:lnTo>
                <a:lnTo>
                  <a:pt x="2374772" y="952907"/>
                </a:lnTo>
                <a:lnTo>
                  <a:pt x="2330125" y="924265"/>
                </a:lnTo>
                <a:lnTo>
                  <a:pt x="2285476" y="899388"/>
                </a:lnTo>
                <a:lnTo>
                  <a:pt x="2243473" y="873279"/>
                </a:lnTo>
                <a:lnTo>
                  <a:pt x="2204281" y="844987"/>
                </a:lnTo>
                <a:lnTo>
                  <a:pt x="2166581" y="827309"/>
                </a:lnTo>
                <a:lnTo>
                  <a:pt x="2125951" y="805002"/>
                </a:lnTo>
                <a:lnTo>
                  <a:pt x="2089261" y="787623"/>
                </a:lnTo>
                <a:lnTo>
                  <a:pt x="2049146" y="760347"/>
                </a:lnTo>
                <a:lnTo>
                  <a:pt x="2008107" y="733555"/>
                </a:lnTo>
                <a:lnTo>
                  <a:pt x="1964927" y="709289"/>
                </a:lnTo>
                <a:lnTo>
                  <a:pt x="1924661" y="674331"/>
                </a:lnTo>
                <a:lnTo>
                  <a:pt x="1881521" y="638679"/>
                </a:lnTo>
                <a:lnTo>
                  <a:pt x="1843036" y="601974"/>
                </a:lnTo>
                <a:lnTo>
                  <a:pt x="1799812" y="565512"/>
                </a:lnTo>
                <a:lnTo>
                  <a:pt x="1777596" y="534669"/>
                </a:lnTo>
                <a:lnTo>
                  <a:pt x="1755611" y="496641"/>
                </a:lnTo>
                <a:lnTo>
                  <a:pt x="1743992" y="458418"/>
                </a:lnTo>
                <a:lnTo>
                  <a:pt x="1741402" y="421690"/>
                </a:lnTo>
                <a:lnTo>
                  <a:pt x="1741883" y="378203"/>
                </a:lnTo>
                <a:lnTo>
                  <a:pt x="1747857" y="340508"/>
                </a:lnTo>
                <a:lnTo>
                  <a:pt x="1751797" y="303061"/>
                </a:lnTo>
                <a:lnTo>
                  <a:pt x="1757275" y="259593"/>
                </a:lnTo>
                <a:lnTo>
                  <a:pt x="1753484" y="221981"/>
                </a:lnTo>
                <a:lnTo>
                  <a:pt x="1750817" y="184157"/>
                </a:lnTo>
                <a:lnTo>
                  <a:pt x="1745287" y="143075"/>
                </a:lnTo>
                <a:lnTo>
                  <a:pt x="1733537" y="104151"/>
                </a:lnTo>
                <a:lnTo>
                  <a:pt x="1713137" y="65595"/>
                </a:lnTo>
                <a:lnTo>
                  <a:pt x="1695868" y="47311"/>
                </a:lnTo>
                <a:lnTo>
                  <a:pt x="1657730" y="18791"/>
                </a:lnTo>
                <a:lnTo>
                  <a:pt x="1641353" y="12604"/>
                </a:lnTo>
                <a:lnTo>
                  <a:pt x="1603940" y="5986"/>
                </a:lnTo>
                <a:lnTo>
                  <a:pt x="1563366" y="159"/>
                </a:lnTo>
                <a:lnTo>
                  <a:pt x="1519560" y="0"/>
                </a:lnTo>
                <a:lnTo>
                  <a:pt x="1484502" y="5937"/>
                </a:lnTo>
                <a:lnTo>
                  <a:pt x="1448980" y="14973"/>
                </a:lnTo>
                <a:lnTo>
                  <a:pt x="1413319" y="29777"/>
                </a:lnTo>
                <a:lnTo>
                  <a:pt x="1377617" y="46731"/>
                </a:lnTo>
                <a:lnTo>
                  <a:pt x="1341904" y="65314"/>
                </a:lnTo>
                <a:lnTo>
                  <a:pt x="1306186" y="89230"/>
                </a:lnTo>
                <a:lnTo>
                  <a:pt x="1269476" y="115169"/>
                </a:lnTo>
                <a:lnTo>
                  <a:pt x="1228612" y="141706"/>
                </a:lnTo>
                <a:lnTo>
                  <a:pt x="1190929" y="169412"/>
                </a:lnTo>
                <a:lnTo>
                  <a:pt x="1154627" y="202316"/>
                </a:lnTo>
                <a:lnTo>
                  <a:pt x="1118736" y="237201"/>
                </a:lnTo>
                <a:lnTo>
                  <a:pt x="1082966" y="272673"/>
                </a:lnTo>
                <a:lnTo>
                  <a:pt x="1047232" y="307325"/>
                </a:lnTo>
                <a:lnTo>
                  <a:pt x="1010517" y="337878"/>
                </a:lnTo>
                <a:lnTo>
                  <a:pt x="970644" y="371625"/>
                </a:lnTo>
                <a:lnTo>
                  <a:pt x="937112" y="406760"/>
                </a:lnTo>
                <a:lnTo>
                  <a:pt x="898624" y="442305"/>
                </a:lnTo>
                <a:lnTo>
                  <a:pt x="866495" y="478965"/>
                </a:lnTo>
                <a:lnTo>
                  <a:pt x="821007" y="5345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1" name="SMARTInkShape-95"/>
          <p:cNvSpPr/>
          <p:nvPr/>
        </p:nvSpPr>
        <p:spPr>
          <a:xfrm>
            <a:off x="4974482" y="3464718"/>
            <a:ext cx="945739" cy="401682"/>
          </a:xfrm>
          <a:custGeom>
            <a:avLst/>
            <a:gdLst/>
            <a:ahLst/>
            <a:cxnLst/>
            <a:rect l="0" t="0" r="0" b="0"/>
            <a:pathLst>
              <a:path w="945739" h="401682">
                <a:moveTo>
                  <a:pt x="338682" y="0"/>
                </a:moveTo>
                <a:lnTo>
                  <a:pt x="295430" y="0"/>
                </a:lnTo>
                <a:lnTo>
                  <a:pt x="255391" y="0"/>
                </a:lnTo>
                <a:lnTo>
                  <a:pt x="215927" y="7068"/>
                </a:lnTo>
                <a:lnTo>
                  <a:pt x="175500" y="11412"/>
                </a:lnTo>
                <a:lnTo>
                  <a:pt x="137005" y="21327"/>
                </a:lnTo>
                <a:lnTo>
                  <a:pt x="100628" y="31362"/>
                </a:lnTo>
                <a:lnTo>
                  <a:pt x="74340" y="46004"/>
                </a:lnTo>
                <a:lnTo>
                  <a:pt x="38029" y="73419"/>
                </a:lnTo>
                <a:lnTo>
                  <a:pt x="6721" y="113226"/>
                </a:lnTo>
                <a:lnTo>
                  <a:pt x="1536" y="126263"/>
                </a:lnTo>
                <a:lnTo>
                  <a:pt x="0" y="145891"/>
                </a:lnTo>
                <a:lnTo>
                  <a:pt x="4285" y="165818"/>
                </a:lnTo>
                <a:lnTo>
                  <a:pt x="15615" y="190328"/>
                </a:lnTo>
                <a:lnTo>
                  <a:pt x="48354" y="233333"/>
                </a:lnTo>
                <a:lnTo>
                  <a:pt x="77935" y="262829"/>
                </a:lnTo>
                <a:lnTo>
                  <a:pt x="112662" y="288279"/>
                </a:lnTo>
                <a:lnTo>
                  <a:pt x="150887" y="308548"/>
                </a:lnTo>
                <a:lnTo>
                  <a:pt x="187853" y="326046"/>
                </a:lnTo>
                <a:lnTo>
                  <a:pt x="226913" y="342124"/>
                </a:lnTo>
                <a:lnTo>
                  <a:pt x="265167" y="357165"/>
                </a:lnTo>
                <a:lnTo>
                  <a:pt x="306842" y="372068"/>
                </a:lnTo>
                <a:lnTo>
                  <a:pt x="351406" y="381000"/>
                </a:lnTo>
                <a:lnTo>
                  <a:pt x="385016" y="386953"/>
                </a:lnTo>
                <a:lnTo>
                  <a:pt x="417153" y="392907"/>
                </a:lnTo>
                <a:lnTo>
                  <a:pt x="457845" y="399191"/>
                </a:lnTo>
                <a:lnTo>
                  <a:pt x="496690" y="401053"/>
                </a:lnTo>
                <a:lnTo>
                  <a:pt x="527971" y="401488"/>
                </a:lnTo>
                <a:lnTo>
                  <a:pt x="558409" y="401681"/>
                </a:lnTo>
                <a:lnTo>
                  <a:pt x="588473" y="399122"/>
                </a:lnTo>
                <a:lnTo>
                  <a:pt x="630644" y="394748"/>
                </a:lnTo>
                <a:lnTo>
                  <a:pt x="665629" y="390806"/>
                </a:lnTo>
                <a:lnTo>
                  <a:pt x="708858" y="380586"/>
                </a:lnTo>
                <a:lnTo>
                  <a:pt x="743814" y="367207"/>
                </a:lnTo>
                <a:lnTo>
                  <a:pt x="784052" y="351046"/>
                </a:lnTo>
                <a:lnTo>
                  <a:pt x="820665" y="329774"/>
                </a:lnTo>
                <a:lnTo>
                  <a:pt x="861300" y="306463"/>
                </a:lnTo>
                <a:lnTo>
                  <a:pt x="903363" y="278546"/>
                </a:lnTo>
                <a:lnTo>
                  <a:pt x="930158" y="248709"/>
                </a:lnTo>
                <a:lnTo>
                  <a:pt x="939692" y="229134"/>
                </a:lnTo>
                <a:lnTo>
                  <a:pt x="944674" y="201990"/>
                </a:lnTo>
                <a:lnTo>
                  <a:pt x="945738" y="169769"/>
                </a:lnTo>
                <a:lnTo>
                  <a:pt x="936371" y="149190"/>
                </a:lnTo>
                <a:lnTo>
                  <a:pt x="908655" y="115167"/>
                </a:lnTo>
                <a:lnTo>
                  <a:pt x="874198" y="93489"/>
                </a:lnTo>
                <a:lnTo>
                  <a:pt x="834466" y="66864"/>
                </a:lnTo>
                <a:lnTo>
                  <a:pt x="802181" y="51463"/>
                </a:lnTo>
                <a:lnTo>
                  <a:pt x="758266" y="42900"/>
                </a:lnTo>
                <a:lnTo>
                  <a:pt x="722637" y="32397"/>
                </a:lnTo>
                <a:lnTo>
                  <a:pt x="679806" y="26905"/>
                </a:lnTo>
                <a:lnTo>
                  <a:pt x="633361" y="17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44" name="SMARTInkShape-Group41"/>
          <p:cNvGrpSpPr/>
          <p:nvPr/>
        </p:nvGrpSpPr>
        <p:grpSpPr>
          <a:xfrm>
            <a:off x="2831733" y="3777257"/>
            <a:ext cx="257940" cy="173871"/>
            <a:chOff x="2831733" y="3777257"/>
            <a:chExt cx="257940" cy="173871"/>
          </a:xfrm>
        </p:grpSpPr>
        <p:sp>
          <p:nvSpPr>
            <p:cNvPr id="42" name="SMARTInkShape-96"/>
            <p:cNvSpPr/>
            <p:nvPr/>
          </p:nvSpPr>
          <p:spPr>
            <a:xfrm>
              <a:off x="2911078" y="3795226"/>
              <a:ext cx="125017" cy="26681"/>
            </a:xfrm>
            <a:custGeom>
              <a:avLst/>
              <a:gdLst/>
              <a:ahLst/>
              <a:cxnLst/>
              <a:rect l="0" t="0" r="0" b="0"/>
              <a:pathLst>
                <a:path w="125017" h="26681">
                  <a:moveTo>
                    <a:pt x="125016" y="8820"/>
                  </a:moveTo>
                  <a:lnTo>
                    <a:pt x="125016" y="4080"/>
                  </a:lnTo>
                  <a:lnTo>
                    <a:pt x="123031" y="2684"/>
                  </a:lnTo>
                  <a:lnTo>
                    <a:pt x="104898" y="259"/>
                  </a:lnTo>
                  <a:lnTo>
                    <a:pt x="81241" y="0"/>
                  </a:lnTo>
                  <a:lnTo>
                    <a:pt x="0" y="266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3" name="SMARTInkShape-97"/>
            <p:cNvSpPr/>
            <p:nvPr/>
          </p:nvSpPr>
          <p:spPr>
            <a:xfrm>
              <a:off x="2831733" y="3777257"/>
              <a:ext cx="257940" cy="173871"/>
            </a:xfrm>
            <a:custGeom>
              <a:avLst/>
              <a:gdLst/>
              <a:ahLst/>
              <a:cxnLst/>
              <a:rect l="0" t="0" r="0" b="0"/>
              <a:pathLst>
                <a:path w="257940" h="173871">
                  <a:moveTo>
                    <a:pt x="186501" y="0"/>
                  </a:moveTo>
                  <a:lnTo>
                    <a:pt x="149320" y="993"/>
                  </a:lnTo>
                  <a:lnTo>
                    <a:pt x="106223" y="15446"/>
                  </a:lnTo>
                  <a:lnTo>
                    <a:pt x="100240" y="16251"/>
                  </a:lnTo>
                  <a:lnTo>
                    <a:pt x="88301" y="22437"/>
                  </a:lnTo>
                  <a:lnTo>
                    <a:pt x="67777" y="34429"/>
                  </a:lnTo>
                  <a:lnTo>
                    <a:pt x="43656" y="47371"/>
                  </a:lnTo>
                  <a:lnTo>
                    <a:pt x="10625" y="77891"/>
                  </a:lnTo>
                  <a:lnTo>
                    <a:pt x="4154" y="89519"/>
                  </a:lnTo>
                  <a:lnTo>
                    <a:pt x="0" y="103673"/>
                  </a:lnTo>
                  <a:lnTo>
                    <a:pt x="6309" y="120726"/>
                  </a:lnTo>
                  <a:lnTo>
                    <a:pt x="11496" y="131709"/>
                  </a:lnTo>
                  <a:lnTo>
                    <a:pt x="19755" y="140558"/>
                  </a:lnTo>
                  <a:lnTo>
                    <a:pt x="47979" y="157453"/>
                  </a:lnTo>
                  <a:lnTo>
                    <a:pt x="71705" y="165605"/>
                  </a:lnTo>
                  <a:lnTo>
                    <a:pt x="101097" y="171509"/>
                  </a:lnTo>
                  <a:lnTo>
                    <a:pt x="105753" y="173870"/>
                  </a:lnTo>
                  <a:lnTo>
                    <a:pt x="118863" y="173849"/>
                  </a:lnTo>
                  <a:lnTo>
                    <a:pt x="159262" y="162964"/>
                  </a:lnTo>
                  <a:lnTo>
                    <a:pt x="165365" y="162221"/>
                  </a:lnTo>
                  <a:lnTo>
                    <a:pt x="169434" y="160734"/>
                  </a:lnTo>
                  <a:lnTo>
                    <a:pt x="172146" y="158750"/>
                  </a:lnTo>
                  <a:lnTo>
                    <a:pt x="173955" y="156435"/>
                  </a:lnTo>
                  <a:lnTo>
                    <a:pt x="214924" y="131248"/>
                  </a:lnTo>
                  <a:lnTo>
                    <a:pt x="224931" y="122825"/>
                  </a:lnTo>
                  <a:lnTo>
                    <a:pt x="236142" y="116099"/>
                  </a:lnTo>
                  <a:lnTo>
                    <a:pt x="244756" y="103412"/>
                  </a:lnTo>
                  <a:lnTo>
                    <a:pt x="257939" y="714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45" name="SMARTInkShape-98"/>
          <p:cNvSpPr/>
          <p:nvPr/>
        </p:nvSpPr>
        <p:spPr>
          <a:xfrm>
            <a:off x="2652117" y="3554015"/>
            <a:ext cx="1" cy="8931"/>
          </a:xfrm>
          <a:custGeom>
            <a:avLst/>
            <a:gdLst/>
            <a:ahLst/>
            <a:cxnLst/>
            <a:rect l="0" t="0" r="0" b="0"/>
            <a:pathLst>
              <a:path w="1" h="8931">
                <a:moveTo>
                  <a:pt x="0" y="893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6" name="SMARTInkShape-99"/>
          <p:cNvSpPr/>
          <p:nvPr/>
        </p:nvSpPr>
        <p:spPr>
          <a:xfrm>
            <a:off x="5993220" y="3268344"/>
            <a:ext cx="744500" cy="284820"/>
          </a:xfrm>
          <a:custGeom>
            <a:avLst/>
            <a:gdLst/>
            <a:ahLst/>
            <a:cxnLst/>
            <a:rect l="0" t="0" r="0" b="0"/>
            <a:pathLst>
              <a:path w="744500" h="284820">
                <a:moveTo>
                  <a:pt x="534381" y="17781"/>
                </a:moveTo>
                <a:lnTo>
                  <a:pt x="513391" y="17781"/>
                </a:lnTo>
                <a:lnTo>
                  <a:pt x="470339" y="8687"/>
                </a:lnTo>
                <a:lnTo>
                  <a:pt x="430434" y="822"/>
                </a:lnTo>
                <a:lnTo>
                  <a:pt x="389203" y="0"/>
                </a:lnTo>
                <a:lnTo>
                  <a:pt x="362205" y="2583"/>
                </a:lnTo>
                <a:lnTo>
                  <a:pt x="321723" y="8026"/>
                </a:lnTo>
                <a:lnTo>
                  <a:pt x="282666" y="14916"/>
                </a:lnTo>
                <a:lnTo>
                  <a:pt x="239480" y="22144"/>
                </a:lnTo>
                <a:lnTo>
                  <a:pt x="201481" y="31050"/>
                </a:lnTo>
                <a:lnTo>
                  <a:pt x="161651" y="42103"/>
                </a:lnTo>
                <a:lnTo>
                  <a:pt x="142162" y="46485"/>
                </a:lnTo>
                <a:lnTo>
                  <a:pt x="103171" y="59952"/>
                </a:lnTo>
                <a:lnTo>
                  <a:pt x="88733" y="62320"/>
                </a:lnTo>
                <a:lnTo>
                  <a:pt x="63215" y="74713"/>
                </a:lnTo>
                <a:lnTo>
                  <a:pt x="22912" y="109696"/>
                </a:lnTo>
                <a:lnTo>
                  <a:pt x="11598" y="128027"/>
                </a:lnTo>
                <a:lnTo>
                  <a:pt x="7743" y="138972"/>
                </a:lnTo>
                <a:lnTo>
                  <a:pt x="1750" y="149490"/>
                </a:lnTo>
                <a:lnTo>
                  <a:pt x="0" y="159332"/>
                </a:lnTo>
                <a:lnTo>
                  <a:pt x="6412" y="184062"/>
                </a:lnTo>
                <a:lnTo>
                  <a:pt x="15429" y="201035"/>
                </a:lnTo>
                <a:lnTo>
                  <a:pt x="45665" y="233233"/>
                </a:lnTo>
                <a:lnTo>
                  <a:pt x="90046" y="260836"/>
                </a:lnTo>
                <a:lnTo>
                  <a:pt x="128406" y="269539"/>
                </a:lnTo>
                <a:lnTo>
                  <a:pt x="167446" y="275319"/>
                </a:lnTo>
                <a:lnTo>
                  <a:pt x="206393" y="281357"/>
                </a:lnTo>
                <a:lnTo>
                  <a:pt x="246314" y="284819"/>
                </a:lnTo>
                <a:lnTo>
                  <a:pt x="273742" y="284427"/>
                </a:lnTo>
                <a:lnTo>
                  <a:pt x="317029" y="277950"/>
                </a:lnTo>
                <a:lnTo>
                  <a:pt x="356179" y="276980"/>
                </a:lnTo>
                <a:lnTo>
                  <a:pt x="395810" y="276789"/>
                </a:lnTo>
                <a:lnTo>
                  <a:pt x="419570" y="274110"/>
                </a:lnTo>
                <a:lnTo>
                  <a:pt x="459006" y="269056"/>
                </a:lnTo>
                <a:lnTo>
                  <a:pt x="497885" y="267066"/>
                </a:lnTo>
                <a:lnTo>
                  <a:pt x="536874" y="258147"/>
                </a:lnTo>
                <a:lnTo>
                  <a:pt x="575829" y="250039"/>
                </a:lnTo>
                <a:lnTo>
                  <a:pt x="613822" y="243098"/>
                </a:lnTo>
                <a:lnTo>
                  <a:pt x="650283" y="241433"/>
                </a:lnTo>
                <a:lnTo>
                  <a:pt x="686150" y="227838"/>
                </a:lnTo>
                <a:lnTo>
                  <a:pt x="710979" y="216722"/>
                </a:lnTo>
                <a:lnTo>
                  <a:pt x="732764" y="194705"/>
                </a:lnTo>
                <a:lnTo>
                  <a:pt x="736653" y="182734"/>
                </a:lnTo>
                <a:lnTo>
                  <a:pt x="744499" y="143168"/>
                </a:lnTo>
                <a:lnTo>
                  <a:pt x="735843" y="105755"/>
                </a:lnTo>
                <a:lnTo>
                  <a:pt x="713357" y="79896"/>
                </a:lnTo>
                <a:lnTo>
                  <a:pt x="675444" y="52370"/>
                </a:lnTo>
                <a:lnTo>
                  <a:pt x="641179" y="34204"/>
                </a:lnTo>
                <a:lnTo>
                  <a:pt x="587959" y="2671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7" name="SMARTInkShape-100"/>
          <p:cNvSpPr/>
          <p:nvPr/>
        </p:nvSpPr>
        <p:spPr>
          <a:xfrm>
            <a:off x="2786063" y="3911203"/>
            <a:ext cx="982166" cy="1000092"/>
          </a:xfrm>
          <a:custGeom>
            <a:avLst/>
            <a:gdLst/>
            <a:ahLst/>
            <a:cxnLst/>
            <a:rect l="0" t="0" r="0" b="0"/>
            <a:pathLst>
              <a:path w="982166" h="1000092">
                <a:moveTo>
                  <a:pt x="151804" y="428625"/>
                </a:moveTo>
                <a:lnTo>
                  <a:pt x="116462" y="428625"/>
                </a:lnTo>
                <a:lnTo>
                  <a:pt x="109030" y="422488"/>
                </a:lnTo>
                <a:lnTo>
                  <a:pt x="99845" y="420063"/>
                </a:lnTo>
                <a:lnTo>
                  <a:pt x="99305" y="418949"/>
                </a:lnTo>
                <a:lnTo>
                  <a:pt x="98705" y="415064"/>
                </a:lnTo>
                <a:lnTo>
                  <a:pt x="97553" y="413631"/>
                </a:lnTo>
                <a:lnTo>
                  <a:pt x="90580" y="411143"/>
                </a:lnTo>
                <a:lnTo>
                  <a:pt x="76980" y="410799"/>
                </a:lnTo>
                <a:lnTo>
                  <a:pt x="75132" y="409796"/>
                </a:lnTo>
                <a:lnTo>
                  <a:pt x="73900" y="408135"/>
                </a:lnTo>
                <a:lnTo>
                  <a:pt x="73079" y="406035"/>
                </a:lnTo>
                <a:lnTo>
                  <a:pt x="71540" y="404635"/>
                </a:lnTo>
                <a:lnTo>
                  <a:pt x="67183" y="403080"/>
                </a:lnTo>
                <a:lnTo>
                  <a:pt x="44770" y="401836"/>
                </a:lnTo>
                <a:lnTo>
                  <a:pt x="36089" y="393274"/>
                </a:lnTo>
                <a:lnTo>
                  <a:pt x="27165" y="392916"/>
                </a:lnTo>
                <a:lnTo>
                  <a:pt x="1274" y="367391"/>
                </a:lnTo>
                <a:lnTo>
                  <a:pt x="377" y="361754"/>
                </a:lnTo>
                <a:lnTo>
                  <a:pt x="0" y="326138"/>
                </a:lnTo>
                <a:lnTo>
                  <a:pt x="992" y="324582"/>
                </a:lnTo>
                <a:lnTo>
                  <a:pt x="2645" y="323544"/>
                </a:lnTo>
                <a:lnTo>
                  <a:pt x="4740" y="322852"/>
                </a:lnTo>
                <a:lnTo>
                  <a:pt x="6136" y="321399"/>
                </a:lnTo>
                <a:lnTo>
                  <a:pt x="7688" y="317138"/>
                </a:lnTo>
                <a:lnTo>
                  <a:pt x="8561" y="309161"/>
                </a:lnTo>
                <a:lnTo>
                  <a:pt x="9676" y="307310"/>
                </a:lnTo>
                <a:lnTo>
                  <a:pt x="11411" y="306076"/>
                </a:lnTo>
                <a:lnTo>
                  <a:pt x="13561" y="305254"/>
                </a:lnTo>
                <a:lnTo>
                  <a:pt x="14993" y="303713"/>
                </a:lnTo>
                <a:lnTo>
                  <a:pt x="16585" y="299356"/>
                </a:lnTo>
                <a:lnTo>
                  <a:pt x="18002" y="297797"/>
                </a:lnTo>
                <a:lnTo>
                  <a:pt x="22221" y="296065"/>
                </a:lnTo>
                <a:lnTo>
                  <a:pt x="23744" y="294611"/>
                </a:lnTo>
                <a:lnTo>
                  <a:pt x="25435" y="290349"/>
                </a:lnTo>
                <a:lnTo>
                  <a:pt x="26670" y="278465"/>
                </a:lnTo>
                <a:lnTo>
                  <a:pt x="27701" y="277917"/>
                </a:lnTo>
                <a:lnTo>
                  <a:pt x="31494" y="277307"/>
                </a:lnTo>
                <a:lnTo>
                  <a:pt x="36486" y="274390"/>
                </a:lnTo>
                <a:lnTo>
                  <a:pt x="43036" y="269174"/>
                </a:lnTo>
                <a:lnTo>
                  <a:pt x="48910" y="268271"/>
                </a:lnTo>
                <a:lnTo>
                  <a:pt x="50466" y="267152"/>
                </a:lnTo>
                <a:lnTo>
                  <a:pt x="51503" y="265414"/>
                </a:lnTo>
                <a:lnTo>
                  <a:pt x="52195" y="263263"/>
                </a:lnTo>
                <a:lnTo>
                  <a:pt x="57908" y="255495"/>
                </a:lnTo>
                <a:lnTo>
                  <a:pt x="63109" y="252459"/>
                </a:lnTo>
                <a:lnTo>
                  <a:pt x="78638" y="250173"/>
                </a:lnTo>
                <a:lnTo>
                  <a:pt x="87154" y="243922"/>
                </a:lnTo>
                <a:lnTo>
                  <a:pt x="95496" y="241937"/>
                </a:lnTo>
                <a:lnTo>
                  <a:pt x="129234" y="241104"/>
                </a:lnTo>
                <a:lnTo>
                  <a:pt x="134497" y="238457"/>
                </a:lnTo>
                <a:lnTo>
                  <a:pt x="140143" y="234965"/>
                </a:lnTo>
                <a:lnTo>
                  <a:pt x="151852" y="232724"/>
                </a:lnTo>
                <a:lnTo>
                  <a:pt x="190500" y="232175"/>
                </a:lnTo>
                <a:lnTo>
                  <a:pt x="196452" y="229527"/>
                </a:lnTo>
                <a:lnTo>
                  <a:pt x="202406" y="226035"/>
                </a:lnTo>
                <a:lnTo>
                  <a:pt x="212548" y="223610"/>
                </a:lnTo>
                <a:lnTo>
                  <a:pt x="227229" y="222323"/>
                </a:lnTo>
                <a:lnTo>
                  <a:pt x="240713" y="216189"/>
                </a:lnTo>
                <a:lnTo>
                  <a:pt x="264899" y="213394"/>
                </a:lnTo>
                <a:lnTo>
                  <a:pt x="276634" y="205224"/>
                </a:lnTo>
                <a:lnTo>
                  <a:pt x="283600" y="199493"/>
                </a:lnTo>
                <a:lnTo>
                  <a:pt x="291947" y="196362"/>
                </a:lnTo>
                <a:lnTo>
                  <a:pt x="300705" y="190583"/>
                </a:lnTo>
                <a:lnTo>
                  <a:pt x="309583" y="187438"/>
                </a:lnTo>
                <a:lnTo>
                  <a:pt x="315525" y="183186"/>
                </a:lnTo>
                <a:lnTo>
                  <a:pt x="318827" y="177989"/>
                </a:lnTo>
                <a:lnTo>
                  <a:pt x="321286" y="172372"/>
                </a:lnTo>
                <a:lnTo>
                  <a:pt x="329002" y="162463"/>
                </a:lnTo>
                <a:lnTo>
                  <a:pt x="331114" y="153947"/>
                </a:lnTo>
                <a:lnTo>
                  <a:pt x="372904" y="109299"/>
                </a:lnTo>
                <a:lnTo>
                  <a:pt x="416740" y="66455"/>
                </a:lnTo>
                <a:lnTo>
                  <a:pt x="428629" y="60641"/>
                </a:lnTo>
                <a:lnTo>
                  <a:pt x="434579" y="56717"/>
                </a:lnTo>
                <a:lnTo>
                  <a:pt x="443508" y="53516"/>
                </a:lnTo>
                <a:lnTo>
                  <a:pt x="452437" y="47717"/>
                </a:lnTo>
                <a:lnTo>
                  <a:pt x="461366" y="44565"/>
                </a:lnTo>
                <a:lnTo>
                  <a:pt x="482202" y="29256"/>
                </a:lnTo>
                <a:lnTo>
                  <a:pt x="497085" y="26121"/>
                </a:lnTo>
                <a:lnTo>
                  <a:pt x="517921" y="11362"/>
                </a:lnTo>
                <a:lnTo>
                  <a:pt x="525087" y="9410"/>
                </a:lnTo>
                <a:lnTo>
                  <a:pt x="533632" y="2888"/>
                </a:lnTo>
                <a:lnTo>
                  <a:pt x="541979" y="855"/>
                </a:lnTo>
                <a:lnTo>
                  <a:pt x="583675" y="1"/>
                </a:lnTo>
                <a:lnTo>
                  <a:pt x="625866" y="0"/>
                </a:lnTo>
                <a:lnTo>
                  <a:pt x="645037" y="0"/>
                </a:lnTo>
                <a:lnTo>
                  <a:pt x="651478" y="2646"/>
                </a:lnTo>
                <a:lnTo>
                  <a:pt x="668554" y="14821"/>
                </a:lnTo>
                <a:lnTo>
                  <a:pt x="682056" y="17951"/>
                </a:lnTo>
                <a:lnTo>
                  <a:pt x="694415" y="25429"/>
                </a:lnTo>
                <a:lnTo>
                  <a:pt x="727504" y="50681"/>
                </a:lnTo>
                <a:lnTo>
                  <a:pt x="736351" y="65495"/>
                </a:lnTo>
                <a:lnTo>
                  <a:pt x="744478" y="74417"/>
                </a:lnTo>
                <a:lnTo>
                  <a:pt x="750243" y="77723"/>
                </a:lnTo>
                <a:lnTo>
                  <a:pt x="753170" y="78604"/>
                </a:lnTo>
                <a:lnTo>
                  <a:pt x="759068" y="84875"/>
                </a:lnTo>
                <a:lnTo>
                  <a:pt x="770938" y="100330"/>
                </a:lnTo>
                <a:lnTo>
                  <a:pt x="815083" y="133936"/>
                </a:lnTo>
                <a:lnTo>
                  <a:pt x="823626" y="139894"/>
                </a:lnTo>
                <a:lnTo>
                  <a:pt x="830420" y="148827"/>
                </a:lnTo>
                <a:lnTo>
                  <a:pt x="843126" y="156765"/>
                </a:lnTo>
                <a:lnTo>
                  <a:pt x="853616" y="160550"/>
                </a:lnTo>
                <a:lnTo>
                  <a:pt x="870372" y="173991"/>
                </a:lnTo>
                <a:lnTo>
                  <a:pt x="873003" y="179194"/>
                </a:lnTo>
                <a:lnTo>
                  <a:pt x="873705" y="181970"/>
                </a:lnTo>
                <a:lnTo>
                  <a:pt x="875165" y="183821"/>
                </a:lnTo>
                <a:lnTo>
                  <a:pt x="893145" y="194375"/>
                </a:lnTo>
                <a:lnTo>
                  <a:pt x="896063" y="195068"/>
                </a:lnTo>
                <a:lnTo>
                  <a:pt x="898008" y="196521"/>
                </a:lnTo>
                <a:lnTo>
                  <a:pt x="899305" y="198483"/>
                </a:lnTo>
                <a:lnTo>
                  <a:pt x="901737" y="203308"/>
                </a:lnTo>
                <a:lnTo>
                  <a:pt x="916689" y="221116"/>
                </a:lnTo>
                <a:lnTo>
                  <a:pt x="918393" y="226597"/>
                </a:lnTo>
                <a:lnTo>
                  <a:pt x="919840" y="228456"/>
                </a:lnTo>
                <a:lnTo>
                  <a:pt x="924093" y="230520"/>
                </a:lnTo>
                <a:lnTo>
                  <a:pt x="925625" y="232063"/>
                </a:lnTo>
                <a:lnTo>
                  <a:pt x="927326" y="236423"/>
                </a:lnTo>
                <a:lnTo>
                  <a:pt x="931154" y="252845"/>
                </a:lnTo>
                <a:lnTo>
                  <a:pt x="935702" y="266079"/>
                </a:lnTo>
                <a:lnTo>
                  <a:pt x="938357" y="282535"/>
                </a:lnTo>
                <a:lnTo>
                  <a:pt x="944634" y="294633"/>
                </a:lnTo>
                <a:lnTo>
                  <a:pt x="945272" y="297625"/>
                </a:lnTo>
                <a:lnTo>
                  <a:pt x="954123" y="315513"/>
                </a:lnTo>
                <a:lnTo>
                  <a:pt x="957943" y="340112"/>
                </a:lnTo>
                <a:lnTo>
                  <a:pt x="963129" y="353815"/>
                </a:lnTo>
                <a:lnTo>
                  <a:pt x="965146" y="369787"/>
                </a:lnTo>
                <a:lnTo>
                  <a:pt x="970468" y="381316"/>
                </a:lnTo>
                <a:lnTo>
                  <a:pt x="973313" y="424988"/>
                </a:lnTo>
                <a:lnTo>
                  <a:pt x="973332" y="440444"/>
                </a:lnTo>
                <a:lnTo>
                  <a:pt x="975980" y="446446"/>
                </a:lnTo>
                <a:lnTo>
                  <a:pt x="978075" y="449435"/>
                </a:lnTo>
                <a:lnTo>
                  <a:pt x="981023" y="463123"/>
                </a:lnTo>
                <a:lnTo>
                  <a:pt x="979067" y="471408"/>
                </a:lnTo>
                <a:lnTo>
                  <a:pt x="975883" y="478397"/>
                </a:lnTo>
                <a:lnTo>
                  <a:pt x="974468" y="484811"/>
                </a:lnTo>
                <a:lnTo>
                  <a:pt x="975082" y="487911"/>
                </a:lnTo>
                <a:lnTo>
                  <a:pt x="980552" y="500014"/>
                </a:lnTo>
                <a:lnTo>
                  <a:pt x="982165" y="525636"/>
                </a:lnTo>
                <a:lnTo>
                  <a:pt x="979575" y="533918"/>
                </a:lnTo>
                <a:lnTo>
                  <a:pt x="976109" y="540905"/>
                </a:lnTo>
                <a:lnTo>
                  <a:pt x="973700" y="556508"/>
                </a:lnTo>
                <a:lnTo>
                  <a:pt x="972365" y="583583"/>
                </a:lnTo>
                <a:lnTo>
                  <a:pt x="965649" y="600897"/>
                </a:lnTo>
                <a:lnTo>
                  <a:pt x="963486" y="630182"/>
                </a:lnTo>
                <a:lnTo>
                  <a:pt x="957352" y="642770"/>
                </a:lnTo>
                <a:lnTo>
                  <a:pt x="947897" y="666711"/>
                </a:lnTo>
                <a:lnTo>
                  <a:pt x="939656" y="686111"/>
                </a:lnTo>
                <a:lnTo>
                  <a:pt x="936893" y="702274"/>
                </a:lnTo>
                <a:lnTo>
                  <a:pt x="930602" y="714337"/>
                </a:lnTo>
                <a:lnTo>
                  <a:pt x="927770" y="738186"/>
                </a:lnTo>
                <a:lnTo>
                  <a:pt x="921634" y="750093"/>
                </a:lnTo>
                <a:lnTo>
                  <a:pt x="912178" y="773877"/>
                </a:lnTo>
                <a:lnTo>
                  <a:pt x="903938" y="793268"/>
                </a:lnTo>
                <a:lnTo>
                  <a:pt x="897560" y="811098"/>
                </a:lnTo>
                <a:lnTo>
                  <a:pt x="895038" y="814575"/>
                </a:lnTo>
                <a:lnTo>
                  <a:pt x="887738" y="820462"/>
                </a:lnTo>
                <a:lnTo>
                  <a:pt x="866288" y="856254"/>
                </a:lnTo>
                <a:lnTo>
                  <a:pt x="860368" y="863790"/>
                </a:lnTo>
                <a:lnTo>
                  <a:pt x="857181" y="872307"/>
                </a:lnTo>
                <a:lnTo>
                  <a:pt x="841857" y="892979"/>
                </a:lnTo>
                <a:lnTo>
                  <a:pt x="839494" y="898926"/>
                </a:lnTo>
                <a:lnTo>
                  <a:pt x="835137" y="904877"/>
                </a:lnTo>
                <a:lnTo>
                  <a:pt x="829893" y="908183"/>
                </a:lnTo>
                <a:lnTo>
                  <a:pt x="827105" y="909065"/>
                </a:lnTo>
                <a:lnTo>
                  <a:pt x="825247" y="910644"/>
                </a:lnTo>
                <a:lnTo>
                  <a:pt x="805323" y="935886"/>
                </a:lnTo>
                <a:lnTo>
                  <a:pt x="799420" y="941845"/>
                </a:lnTo>
                <a:lnTo>
                  <a:pt x="794175" y="944457"/>
                </a:lnTo>
                <a:lnTo>
                  <a:pt x="791388" y="945154"/>
                </a:lnTo>
                <a:lnTo>
                  <a:pt x="789529" y="946610"/>
                </a:lnTo>
                <a:lnTo>
                  <a:pt x="769997" y="973903"/>
                </a:lnTo>
                <a:lnTo>
                  <a:pt x="768356" y="980614"/>
                </a:lnTo>
                <a:lnTo>
                  <a:pt x="760299" y="989809"/>
                </a:lnTo>
                <a:lnTo>
                  <a:pt x="756944" y="990578"/>
                </a:lnTo>
                <a:lnTo>
                  <a:pt x="754661" y="990785"/>
                </a:lnTo>
                <a:lnTo>
                  <a:pt x="753138" y="991913"/>
                </a:lnTo>
                <a:lnTo>
                  <a:pt x="751446" y="995814"/>
                </a:lnTo>
                <a:lnTo>
                  <a:pt x="750003" y="997251"/>
                </a:lnTo>
                <a:lnTo>
                  <a:pt x="745754" y="998847"/>
                </a:lnTo>
                <a:lnTo>
                  <a:pt x="727981" y="1000091"/>
                </a:lnTo>
                <a:lnTo>
                  <a:pt x="722736" y="997464"/>
                </a:lnTo>
                <a:lnTo>
                  <a:pt x="716026" y="992434"/>
                </a:lnTo>
                <a:lnTo>
                  <a:pt x="710123" y="991562"/>
                </a:lnTo>
                <a:lnTo>
                  <a:pt x="708564" y="990447"/>
                </a:lnTo>
                <a:lnTo>
                  <a:pt x="707524" y="988712"/>
                </a:lnTo>
                <a:lnTo>
                  <a:pt x="706831" y="986564"/>
                </a:lnTo>
                <a:lnTo>
                  <a:pt x="698559" y="973118"/>
                </a:lnTo>
                <a:lnTo>
                  <a:pt x="697878" y="970214"/>
                </a:lnTo>
                <a:lnTo>
                  <a:pt x="689627" y="955458"/>
                </a:lnTo>
                <a:lnTo>
                  <a:pt x="688946" y="952488"/>
                </a:lnTo>
                <a:lnTo>
                  <a:pt x="680697" y="937615"/>
                </a:lnTo>
                <a:lnTo>
                  <a:pt x="677932" y="922734"/>
                </a:lnTo>
                <a:lnTo>
                  <a:pt x="662416" y="895975"/>
                </a:lnTo>
                <a:lnTo>
                  <a:pt x="661116" y="886433"/>
                </a:lnTo>
                <a:lnTo>
                  <a:pt x="659899" y="876922"/>
                </a:lnTo>
                <a:lnTo>
                  <a:pt x="653120" y="860233"/>
                </a:lnTo>
                <a:lnTo>
                  <a:pt x="647498" y="853393"/>
                </a:lnTo>
                <a:lnTo>
                  <a:pt x="644964" y="845283"/>
                </a:lnTo>
                <a:lnTo>
                  <a:pt x="643337" y="833389"/>
                </a:lnTo>
                <a:lnTo>
                  <a:pt x="635922" y="821133"/>
                </a:lnTo>
                <a:lnTo>
                  <a:pt x="635284" y="818289"/>
                </a:lnTo>
                <a:lnTo>
                  <a:pt x="626431" y="805412"/>
                </a:lnTo>
                <a:lnTo>
                  <a:pt x="610918" y="788542"/>
                </a:lnTo>
                <a:lnTo>
                  <a:pt x="608862" y="782726"/>
                </a:lnTo>
                <a:lnTo>
                  <a:pt x="606330" y="780778"/>
                </a:lnTo>
                <a:lnTo>
                  <a:pt x="590653" y="775006"/>
                </a:lnTo>
                <a:lnTo>
                  <a:pt x="577708" y="764606"/>
                </a:lnTo>
                <a:lnTo>
                  <a:pt x="574259" y="758859"/>
                </a:lnTo>
                <a:lnTo>
                  <a:pt x="573339" y="755937"/>
                </a:lnTo>
                <a:lnTo>
                  <a:pt x="571734" y="753989"/>
                </a:lnTo>
                <a:lnTo>
                  <a:pt x="550556" y="737817"/>
                </a:lnTo>
                <a:lnTo>
                  <a:pt x="547308" y="732070"/>
                </a:lnTo>
                <a:lnTo>
                  <a:pt x="546443" y="729148"/>
                </a:lnTo>
                <a:lnTo>
                  <a:pt x="544873" y="727200"/>
                </a:lnTo>
                <a:lnTo>
                  <a:pt x="532433" y="719078"/>
                </a:lnTo>
                <a:lnTo>
                  <a:pt x="529332" y="713819"/>
                </a:lnTo>
                <a:lnTo>
                  <a:pt x="528505" y="711028"/>
                </a:lnTo>
                <a:lnTo>
                  <a:pt x="526961" y="709167"/>
                </a:lnTo>
                <a:lnTo>
                  <a:pt x="505903" y="693161"/>
                </a:lnTo>
                <a:lnTo>
                  <a:pt x="502658" y="687417"/>
                </a:lnTo>
                <a:lnTo>
                  <a:pt x="499412" y="672680"/>
                </a:lnTo>
                <a:lnTo>
                  <a:pt x="483825" y="653630"/>
                </a:lnTo>
                <a:lnTo>
                  <a:pt x="472703" y="639740"/>
                </a:lnTo>
                <a:lnTo>
                  <a:pt x="466820" y="626777"/>
                </a:lnTo>
                <a:lnTo>
                  <a:pt x="465995" y="623235"/>
                </a:lnTo>
                <a:lnTo>
                  <a:pt x="464452" y="620872"/>
                </a:lnTo>
                <a:lnTo>
                  <a:pt x="462431" y="619298"/>
                </a:lnTo>
                <a:lnTo>
                  <a:pt x="457541" y="616556"/>
                </a:lnTo>
                <a:lnTo>
                  <a:pt x="443395" y="603904"/>
                </a:lnTo>
                <a:lnTo>
                  <a:pt x="440150" y="598138"/>
                </a:lnTo>
                <a:lnTo>
                  <a:pt x="439285" y="595212"/>
                </a:lnTo>
                <a:lnTo>
                  <a:pt x="437715" y="593260"/>
                </a:lnTo>
                <a:lnTo>
                  <a:pt x="410716" y="573981"/>
                </a:lnTo>
                <a:lnTo>
                  <a:pt x="404790" y="571610"/>
                </a:lnTo>
                <a:lnTo>
                  <a:pt x="361136" y="537924"/>
                </a:lnTo>
                <a:lnTo>
                  <a:pt x="346672" y="529581"/>
                </a:lnTo>
                <a:lnTo>
                  <a:pt x="323295" y="503033"/>
                </a:lnTo>
                <a:lnTo>
                  <a:pt x="282415" y="476005"/>
                </a:lnTo>
                <a:lnTo>
                  <a:pt x="271643" y="468240"/>
                </a:lnTo>
                <a:lnTo>
                  <a:pt x="259114" y="462468"/>
                </a:lnTo>
                <a:lnTo>
                  <a:pt x="253075" y="458549"/>
                </a:lnTo>
                <a:lnTo>
                  <a:pt x="221932" y="447090"/>
                </a:lnTo>
                <a:lnTo>
                  <a:pt x="184891" y="446495"/>
                </a:lnTo>
                <a:lnTo>
                  <a:pt x="178747" y="443843"/>
                </a:lnTo>
                <a:lnTo>
                  <a:pt x="171458" y="438797"/>
                </a:lnTo>
                <a:lnTo>
                  <a:pt x="162889" y="437800"/>
                </a:lnTo>
                <a:lnTo>
                  <a:pt x="119060" y="437555"/>
                </a:lnTo>
                <a:lnTo>
                  <a:pt x="102937" y="437554"/>
                </a:lnTo>
                <a:lnTo>
                  <a:pt x="97674" y="440200"/>
                </a:lnTo>
                <a:lnTo>
                  <a:pt x="90951" y="445243"/>
                </a:lnTo>
                <a:lnTo>
                  <a:pt x="82494" y="446239"/>
                </a:lnTo>
                <a:lnTo>
                  <a:pt x="55332" y="446481"/>
                </a:lnTo>
                <a:lnTo>
                  <a:pt x="54747" y="445490"/>
                </a:lnTo>
                <a:lnTo>
                  <a:pt x="54098" y="441743"/>
                </a:lnTo>
                <a:lnTo>
                  <a:pt x="52932" y="440347"/>
                </a:lnTo>
                <a:lnTo>
                  <a:pt x="45934" y="437922"/>
                </a:lnTo>
                <a:lnTo>
                  <a:pt x="40289" y="437663"/>
                </a:lnTo>
                <a:lnTo>
                  <a:pt x="39757" y="436635"/>
                </a:lnTo>
                <a:lnTo>
                  <a:pt x="40395" y="434957"/>
                </a:lnTo>
                <a:lnTo>
                  <a:pt x="41813" y="432846"/>
                </a:lnTo>
                <a:lnTo>
                  <a:pt x="41765" y="431439"/>
                </a:lnTo>
                <a:lnTo>
                  <a:pt x="40742" y="430501"/>
                </a:lnTo>
                <a:lnTo>
                  <a:pt x="39067" y="429876"/>
                </a:lnTo>
                <a:lnTo>
                  <a:pt x="37951" y="428467"/>
                </a:lnTo>
                <a:lnTo>
                  <a:pt x="36710" y="424255"/>
                </a:lnTo>
                <a:lnTo>
                  <a:pt x="35387" y="422735"/>
                </a:lnTo>
                <a:lnTo>
                  <a:pt x="31272" y="421046"/>
                </a:lnTo>
                <a:lnTo>
                  <a:pt x="29777" y="419604"/>
                </a:lnTo>
                <a:lnTo>
                  <a:pt x="28116" y="415355"/>
                </a:lnTo>
                <a:lnTo>
                  <a:pt x="26682" y="413825"/>
                </a:lnTo>
                <a:lnTo>
                  <a:pt x="18261" y="410885"/>
                </a:lnTo>
                <a:lnTo>
                  <a:pt x="9307" y="410768"/>
                </a:lnTo>
                <a:lnTo>
                  <a:pt x="17859" y="4107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8" name="SMARTInkShape-101"/>
          <p:cNvSpPr/>
          <p:nvPr/>
        </p:nvSpPr>
        <p:spPr>
          <a:xfrm>
            <a:off x="2928937" y="4339828"/>
            <a:ext cx="8931" cy="1"/>
          </a:xfrm>
          <a:custGeom>
            <a:avLst/>
            <a:gdLst/>
            <a:ahLst/>
            <a:cxnLst/>
            <a:rect l="0" t="0" r="0" b="0"/>
            <a:pathLst>
              <a:path w="8931" h="1">
                <a:moveTo>
                  <a:pt x="8930"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9" name="SMARTInkShape-102"/>
          <p:cNvSpPr/>
          <p:nvPr/>
        </p:nvSpPr>
        <p:spPr>
          <a:xfrm>
            <a:off x="3598664" y="3670101"/>
            <a:ext cx="482204" cy="26790"/>
          </a:xfrm>
          <a:custGeom>
            <a:avLst/>
            <a:gdLst/>
            <a:ahLst/>
            <a:cxnLst/>
            <a:rect l="0" t="0" r="0" b="0"/>
            <a:pathLst>
              <a:path w="482204" h="26790">
                <a:moveTo>
                  <a:pt x="0" y="26789"/>
                </a:moveTo>
                <a:lnTo>
                  <a:pt x="0" y="18228"/>
                </a:lnTo>
                <a:lnTo>
                  <a:pt x="34077" y="17860"/>
                </a:lnTo>
                <a:lnTo>
                  <a:pt x="42523" y="23997"/>
                </a:lnTo>
                <a:lnTo>
                  <a:pt x="50854" y="25962"/>
                </a:lnTo>
                <a:lnTo>
                  <a:pt x="92382" y="26789"/>
                </a:lnTo>
                <a:lnTo>
                  <a:pt x="136429" y="26789"/>
                </a:lnTo>
                <a:lnTo>
                  <a:pt x="177269" y="26789"/>
                </a:lnTo>
                <a:lnTo>
                  <a:pt x="189225" y="26789"/>
                </a:lnTo>
                <a:lnTo>
                  <a:pt x="195887" y="24144"/>
                </a:lnTo>
                <a:lnTo>
                  <a:pt x="199052" y="22049"/>
                </a:lnTo>
                <a:lnTo>
                  <a:pt x="212988" y="19101"/>
                </a:lnTo>
                <a:lnTo>
                  <a:pt x="250647" y="15262"/>
                </a:lnTo>
                <a:lnTo>
                  <a:pt x="269225" y="10181"/>
                </a:lnTo>
                <a:lnTo>
                  <a:pt x="312707" y="8979"/>
                </a:lnTo>
                <a:lnTo>
                  <a:pt x="354221" y="8933"/>
                </a:lnTo>
                <a:lnTo>
                  <a:pt x="395883" y="828"/>
                </a:lnTo>
                <a:lnTo>
                  <a:pt x="438767" y="33"/>
                </a:lnTo>
                <a:lnTo>
                  <a:pt x="48220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smtClean="0"/>
              <a:t>The </a:t>
            </a:r>
            <a:r>
              <a:rPr lang="fr-CA" dirty="0" err="1" smtClean="0"/>
              <a:t>Rights</a:t>
            </a:r>
            <a:r>
              <a:rPr lang="fr-CA" dirty="0" smtClean="0"/>
              <a:t> of the Black </a:t>
            </a:r>
            <a:r>
              <a:rPr lang="fr-CA" dirty="0" err="1" smtClean="0"/>
              <a:t>settlers</a:t>
            </a:r>
            <a:endParaRPr lang="fr-CA" dirty="0"/>
          </a:p>
        </p:txBody>
      </p:sp>
      <p:sp>
        <p:nvSpPr>
          <p:cNvPr id="3" name="Content Placeholder 2"/>
          <p:cNvSpPr>
            <a:spLocks noGrp="1"/>
          </p:cNvSpPr>
          <p:nvPr>
            <p:ph idx="1"/>
          </p:nvPr>
        </p:nvSpPr>
        <p:spPr>
          <a:xfrm>
            <a:off x="457200" y="1646237"/>
            <a:ext cx="8229600" cy="4519068"/>
          </a:xfrm>
        </p:spPr>
        <p:txBody>
          <a:bodyPr>
            <a:normAutofit fontScale="92500" lnSpcReduction="20000"/>
          </a:bodyPr>
          <a:lstStyle/>
          <a:p>
            <a:r>
              <a:rPr lang="en-CA" dirty="0" smtClean="0"/>
              <a:t>Much like the Aboriginals, they were victims of </a:t>
            </a:r>
            <a:r>
              <a:rPr lang="en-CA" b="1" u="sng" dirty="0" smtClean="0"/>
              <a:t>racism</a:t>
            </a:r>
            <a:r>
              <a:rPr lang="en-CA" dirty="0" smtClean="0"/>
              <a:t> and </a:t>
            </a:r>
            <a:r>
              <a:rPr lang="en-CA" b="1" u="sng" dirty="0" smtClean="0"/>
              <a:t>discrimination</a:t>
            </a:r>
            <a:r>
              <a:rPr lang="en-CA" dirty="0" smtClean="0"/>
              <a:t>.</a:t>
            </a:r>
          </a:p>
          <a:p>
            <a:endParaRPr lang="en-CA" dirty="0" smtClean="0"/>
          </a:p>
          <a:p>
            <a:pPr>
              <a:buNone/>
            </a:pPr>
            <a:r>
              <a:rPr lang="en-CA" sz="2800" dirty="0" smtClean="0"/>
              <a:t>		1. They were not hired for many jobs and 	when they could find work, they were paid 	less than white workers. </a:t>
            </a:r>
          </a:p>
          <a:p>
            <a:pPr>
              <a:buNone/>
            </a:pPr>
            <a:endParaRPr lang="en-CA" sz="2800" dirty="0" smtClean="0"/>
          </a:p>
          <a:p>
            <a:pPr>
              <a:buNone/>
            </a:pPr>
            <a:r>
              <a:rPr lang="en-CA" sz="2800" dirty="0" smtClean="0"/>
              <a:t>		2. As white communities grew and developed, </a:t>
            </a:r>
            <a:r>
              <a:rPr lang="en-CA" sz="2800" smtClean="0"/>
              <a:t>	</a:t>
            </a:r>
            <a:r>
              <a:rPr lang="en-CA" sz="2800" smtClean="0"/>
              <a:t>black </a:t>
            </a:r>
            <a:r>
              <a:rPr lang="en-CA" sz="2800" dirty="0" smtClean="0"/>
              <a:t>settlers were forced into smaller 	communities located farther way from 	resources (fertile land, fresh water, main 	waterways or carriage routes)</a:t>
            </a:r>
            <a:endParaRPr lang="en-CA" dirty="0" smtClean="0"/>
          </a:p>
          <a:p>
            <a:pPr>
              <a:buNone/>
            </a:pPr>
            <a:endParaRPr lang="fr-CA" dirty="0" smtClean="0"/>
          </a:p>
          <a:p>
            <a:pPr>
              <a:buNone/>
            </a:pPr>
            <a:endParaRPr lang="fr-CA" dirty="0"/>
          </a:p>
        </p:txBody>
      </p:sp>
      <p:sp>
        <p:nvSpPr>
          <p:cNvPr id="4" name="TextBox 3"/>
          <p:cNvSpPr txBox="1"/>
          <p:nvPr/>
        </p:nvSpPr>
        <p:spPr>
          <a:xfrm>
            <a:off x="3275856" y="5805264"/>
            <a:ext cx="2880320" cy="1200329"/>
          </a:xfrm>
          <a:prstGeom prst="rect">
            <a:avLst/>
          </a:prstGeom>
          <a:noFill/>
        </p:spPr>
        <p:txBody>
          <a:bodyPr wrap="square" rtlCol="0">
            <a:spAutoFit/>
          </a:bodyPr>
          <a:lstStyle/>
          <a:p>
            <a:r>
              <a:rPr lang="fr-CA" dirty="0">
                <a:hlinkClick r:id="rId2"/>
              </a:rPr>
              <a:t>https://</a:t>
            </a:r>
            <a:r>
              <a:rPr lang="fr-CA" dirty="0" smtClean="0">
                <a:hlinkClick r:id="rId2"/>
              </a:rPr>
              <a:t>www.youtube.com/watch?v=1imr0T5U3Yc</a:t>
            </a:r>
            <a:endParaRPr lang="fr-CA" dirty="0" smtClean="0"/>
          </a:p>
          <a:p>
            <a:endParaRPr lang="fr-CA" dirty="0"/>
          </a:p>
        </p:txBody>
      </p:sp>
      <p:grpSp>
        <p:nvGrpSpPr>
          <p:cNvPr id="38" name="SMARTInkShape-Group46"/>
          <p:cNvGrpSpPr/>
          <p:nvPr/>
        </p:nvGrpSpPr>
        <p:grpSpPr>
          <a:xfrm>
            <a:off x="6054337" y="3679140"/>
            <a:ext cx="2571741" cy="2435775"/>
            <a:chOff x="6054337" y="3679140"/>
            <a:chExt cx="2571741" cy="2435775"/>
          </a:xfrm>
        </p:grpSpPr>
        <p:sp>
          <p:nvSpPr>
            <p:cNvPr id="6" name="SMARTInkShape-480"/>
            <p:cNvSpPr/>
            <p:nvPr/>
          </p:nvSpPr>
          <p:spPr>
            <a:xfrm>
              <a:off x="6054337" y="5331023"/>
              <a:ext cx="383589" cy="276821"/>
            </a:xfrm>
            <a:custGeom>
              <a:avLst/>
              <a:gdLst/>
              <a:ahLst/>
              <a:cxnLst/>
              <a:rect l="0" t="0" r="0" b="0"/>
              <a:pathLst>
                <a:path w="383589" h="276821">
                  <a:moveTo>
                    <a:pt x="8920" y="151805"/>
                  </a:moveTo>
                  <a:lnTo>
                    <a:pt x="0" y="151805"/>
                  </a:lnTo>
                  <a:lnTo>
                    <a:pt x="41936" y="151805"/>
                  </a:lnTo>
                  <a:lnTo>
                    <a:pt x="47737" y="151805"/>
                  </a:lnTo>
                  <a:lnTo>
                    <a:pt x="53623" y="149159"/>
                  </a:lnTo>
                  <a:lnTo>
                    <a:pt x="59546" y="145668"/>
                  </a:lnTo>
                  <a:lnTo>
                    <a:pt x="71433" y="143426"/>
                  </a:lnTo>
                  <a:lnTo>
                    <a:pt x="92449" y="141956"/>
                  </a:lnTo>
                  <a:lnTo>
                    <a:pt x="109242" y="135822"/>
                  </a:lnTo>
                  <a:lnTo>
                    <a:pt x="145760" y="133026"/>
                  </a:lnTo>
                  <a:lnTo>
                    <a:pt x="162767" y="126892"/>
                  </a:lnTo>
                  <a:lnTo>
                    <a:pt x="202517" y="125126"/>
                  </a:lnTo>
                  <a:lnTo>
                    <a:pt x="243084" y="116920"/>
                  </a:lnTo>
                  <a:lnTo>
                    <a:pt x="277363" y="113489"/>
                  </a:lnTo>
                  <a:lnTo>
                    <a:pt x="295992" y="108407"/>
                  </a:lnTo>
                  <a:lnTo>
                    <a:pt x="336841" y="107205"/>
                  </a:lnTo>
                  <a:lnTo>
                    <a:pt x="381092" y="107157"/>
                  </a:lnTo>
                  <a:lnTo>
                    <a:pt x="383588" y="107157"/>
                  </a:lnTo>
                  <a:lnTo>
                    <a:pt x="379115" y="107157"/>
                  </a:lnTo>
                  <a:lnTo>
                    <a:pt x="377756" y="106165"/>
                  </a:lnTo>
                  <a:lnTo>
                    <a:pt x="376246" y="102416"/>
                  </a:lnTo>
                  <a:lnTo>
                    <a:pt x="374851" y="101019"/>
                  </a:lnTo>
                  <a:lnTo>
                    <a:pt x="365484" y="96133"/>
                  </a:lnTo>
                  <a:lnTo>
                    <a:pt x="362715" y="93854"/>
                  </a:lnTo>
                  <a:lnTo>
                    <a:pt x="359639" y="88677"/>
                  </a:lnTo>
                  <a:lnTo>
                    <a:pt x="358819" y="85907"/>
                  </a:lnTo>
                  <a:lnTo>
                    <a:pt x="357280" y="84060"/>
                  </a:lnTo>
                  <a:lnTo>
                    <a:pt x="330339" y="64986"/>
                  </a:lnTo>
                  <a:lnTo>
                    <a:pt x="324414" y="62617"/>
                  </a:lnTo>
                  <a:lnTo>
                    <a:pt x="303599" y="47127"/>
                  </a:lnTo>
                  <a:lnTo>
                    <a:pt x="286954" y="40398"/>
                  </a:lnTo>
                  <a:lnTo>
                    <a:pt x="268432" y="29267"/>
                  </a:lnTo>
                  <a:lnTo>
                    <a:pt x="251344" y="22539"/>
                  </a:lnTo>
                  <a:lnTo>
                    <a:pt x="232729" y="11408"/>
                  </a:lnTo>
                  <a:lnTo>
                    <a:pt x="226461" y="9040"/>
                  </a:lnTo>
                  <a:lnTo>
                    <a:pt x="217355" y="3120"/>
                  </a:lnTo>
                  <a:lnTo>
                    <a:pt x="208373" y="925"/>
                  </a:lnTo>
                  <a:lnTo>
                    <a:pt x="178595" y="0"/>
                  </a:lnTo>
                  <a:lnTo>
                    <a:pt x="178587" y="4740"/>
                  </a:lnTo>
                  <a:lnTo>
                    <a:pt x="179579" y="6136"/>
                  </a:lnTo>
                  <a:lnTo>
                    <a:pt x="181232" y="7068"/>
                  </a:lnTo>
                  <a:lnTo>
                    <a:pt x="193817" y="9676"/>
                  </a:lnTo>
                  <a:lnTo>
                    <a:pt x="202500" y="14994"/>
                  </a:lnTo>
                  <a:lnTo>
                    <a:pt x="211357" y="18002"/>
                  </a:lnTo>
                  <a:lnTo>
                    <a:pt x="220266" y="23745"/>
                  </a:lnTo>
                  <a:lnTo>
                    <a:pt x="244254" y="33651"/>
                  </a:lnTo>
                  <a:lnTo>
                    <a:pt x="256140" y="40949"/>
                  </a:lnTo>
                  <a:lnTo>
                    <a:pt x="274786" y="46564"/>
                  </a:lnTo>
                  <a:lnTo>
                    <a:pt x="318215" y="77413"/>
                  </a:lnTo>
                  <a:lnTo>
                    <a:pt x="344273" y="104180"/>
                  </a:lnTo>
                  <a:lnTo>
                    <a:pt x="347071" y="113110"/>
                  </a:lnTo>
                  <a:lnTo>
                    <a:pt x="348235" y="141112"/>
                  </a:lnTo>
                  <a:lnTo>
                    <a:pt x="327258" y="163821"/>
                  </a:lnTo>
                  <a:lnTo>
                    <a:pt x="309864" y="178609"/>
                  </a:lnTo>
                  <a:lnTo>
                    <a:pt x="286290" y="196454"/>
                  </a:lnTo>
                  <a:lnTo>
                    <a:pt x="280032" y="203399"/>
                  </a:lnTo>
                  <a:lnTo>
                    <a:pt x="245063" y="246982"/>
                  </a:lnTo>
                  <a:lnTo>
                    <a:pt x="242269" y="255963"/>
                  </a:lnTo>
                  <a:lnTo>
                    <a:pt x="241092" y="2768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 name="SMARTInkShape-481"/>
            <p:cNvSpPr/>
            <p:nvPr/>
          </p:nvSpPr>
          <p:spPr>
            <a:xfrm>
              <a:off x="7519205" y="5652492"/>
              <a:ext cx="159793" cy="187501"/>
            </a:xfrm>
            <a:custGeom>
              <a:avLst/>
              <a:gdLst/>
              <a:ahLst/>
              <a:cxnLst/>
              <a:rect l="0" t="0" r="0" b="0"/>
              <a:pathLst>
                <a:path w="159793" h="187501">
                  <a:moveTo>
                    <a:pt x="26380" y="0"/>
                  </a:moveTo>
                  <a:lnTo>
                    <a:pt x="26380" y="4740"/>
                  </a:lnTo>
                  <a:lnTo>
                    <a:pt x="25389" y="6136"/>
                  </a:lnTo>
                  <a:lnTo>
                    <a:pt x="23735" y="7068"/>
                  </a:lnTo>
                  <a:lnTo>
                    <a:pt x="21641" y="7688"/>
                  </a:lnTo>
                  <a:lnTo>
                    <a:pt x="16667" y="13670"/>
                  </a:lnTo>
                  <a:lnTo>
                    <a:pt x="12141" y="21950"/>
                  </a:lnTo>
                  <a:lnTo>
                    <a:pt x="514" y="58656"/>
                  </a:lnTo>
                  <a:lnTo>
                    <a:pt x="0" y="65095"/>
                  </a:lnTo>
                  <a:lnTo>
                    <a:pt x="2419" y="71264"/>
                  </a:lnTo>
                  <a:lnTo>
                    <a:pt x="4453" y="74298"/>
                  </a:lnTo>
                  <a:lnTo>
                    <a:pt x="6802" y="76321"/>
                  </a:lnTo>
                  <a:lnTo>
                    <a:pt x="12055" y="78569"/>
                  </a:lnTo>
                  <a:lnTo>
                    <a:pt x="56095" y="81329"/>
                  </a:lnTo>
                  <a:lnTo>
                    <a:pt x="73077" y="87429"/>
                  </a:lnTo>
                  <a:lnTo>
                    <a:pt x="100073" y="90042"/>
                  </a:lnTo>
                  <a:lnTo>
                    <a:pt x="127442" y="104506"/>
                  </a:lnTo>
                  <a:lnTo>
                    <a:pt x="154251" y="128005"/>
                  </a:lnTo>
                  <a:lnTo>
                    <a:pt x="157626" y="136597"/>
                  </a:lnTo>
                  <a:lnTo>
                    <a:pt x="159792" y="153541"/>
                  </a:lnTo>
                  <a:lnTo>
                    <a:pt x="157443" y="160183"/>
                  </a:lnTo>
                  <a:lnTo>
                    <a:pt x="145063" y="180689"/>
                  </a:lnTo>
                  <a:lnTo>
                    <a:pt x="139321" y="184486"/>
                  </a:lnTo>
                  <a:lnTo>
                    <a:pt x="113927" y="187257"/>
                  </a:lnTo>
                  <a:lnTo>
                    <a:pt x="87260" y="187500"/>
                  </a:lnTo>
                  <a:lnTo>
                    <a:pt x="80558" y="184867"/>
                  </a:lnTo>
                  <a:lnTo>
                    <a:pt x="71029"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 name="SMARTInkShape-482"/>
            <p:cNvSpPr/>
            <p:nvPr/>
          </p:nvSpPr>
          <p:spPr>
            <a:xfrm>
              <a:off x="7429499" y="5706227"/>
              <a:ext cx="116087" cy="158768"/>
            </a:xfrm>
            <a:custGeom>
              <a:avLst/>
              <a:gdLst/>
              <a:ahLst/>
              <a:cxnLst/>
              <a:rect l="0" t="0" r="0" b="0"/>
              <a:pathLst>
                <a:path w="116087" h="158768">
                  <a:moveTo>
                    <a:pt x="0" y="62351"/>
                  </a:moveTo>
                  <a:lnTo>
                    <a:pt x="4741" y="67091"/>
                  </a:lnTo>
                  <a:lnTo>
                    <a:pt x="7068" y="72064"/>
                  </a:lnTo>
                  <a:lnTo>
                    <a:pt x="7689" y="74779"/>
                  </a:lnTo>
                  <a:lnTo>
                    <a:pt x="9094" y="76590"/>
                  </a:lnTo>
                  <a:lnTo>
                    <a:pt x="26973" y="87066"/>
                  </a:lnTo>
                  <a:lnTo>
                    <a:pt x="39947" y="89018"/>
                  </a:lnTo>
                  <a:lnTo>
                    <a:pt x="45205" y="86440"/>
                  </a:lnTo>
                  <a:lnTo>
                    <a:pt x="50849" y="82979"/>
                  </a:lnTo>
                  <a:lnTo>
                    <a:pt x="59605" y="80038"/>
                  </a:lnTo>
                  <a:lnTo>
                    <a:pt x="65517" y="75834"/>
                  </a:lnTo>
                  <a:lnTo>
                    <a:pt x="68807" y="68012"/>
                  </a:lnTo>
                  <a:lnTo>
                    <a:pt x="70918" y="51563"/>
                  </a:lnTo>
                  <a:lnTo>
                    <a:pt x="62314" y="21572"/>
                  </a:lnTo>
                  <a:lnTo>
                    <a:pt x="50185" y="5913"/>
                  </a:lnTo>
                  <a:lnTo>
                    <a:pt x="44464" y="2541"/>
                  </a:lnTo>
                  <a:lnTo>
                    <a:pt x="32706" y="375"/>
                  </a:lnTo>
                  <a:lnTo>
                    <a:pt x="23803" y="0"/>
                  </a:lnTo>
                  <a:lnTo>
                    <a:pt x="17856" y="2559"/>
                  </a:lnTo>
                  <a:lnTo>
                    <a:pt x="14881" y="4630"/>
                  </a:lnTo>
                  <a:lnTo>
                    <a:pt x="12897" y="7996"/>
                  </a:lnTo>
                  <a:lnTo>
                    <a:pt x="7068" y="25009"/>
                  </a:lnTo>
                  <a:lnTo>
                    <a:pt x="4712" y="28526"/>
                  </a:lnTo>
                  <a:lnTo>
                    <a:pt x="931" y="54567"/>
                  </a:lnTo>
                  <a:lnTo>
                    <a:pt x="1268" y="73714"/>
                  </a:lnTo>
                  <a:lnTo>
                    <a:pt x="18108" y="115897"/>
                  </a:lnTo>
                  <a:lnTo>
                    <a:pt x="29815" y="134995"/>
                  </a:lnTo>
                  <a:lnTo>
                    <a:pt x="55318" y="154470"/>
                  </a:lnTo>
                  <a:lnTo>
                    <a:pt x="64604" y="157863"/>
                  </a:lnTo>
                  <a:lnTo>
                    <a:pt x="69858" y="158767"/>
                  </a:lnTo>
                  <a:lnTo>
                    <a:pt x="78344" y="157127"/>
                  </a:lnTo>
                  <a:lnTo>
                    <a:pt x="88697" y="150625"/>
                  </a:lnTo>
                  <a:lnTo>
                    <a:pt x="94984" y="144248"/>
                  </a:lnTo>
                  <a:lnTo>
                    <a:pt x="116086" y="1069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 name="SMARTInkShape-483"/>
            <p:cNvSpPr/>
            <p:nvPr/>
          </p:nvSpPr>
          <p:spPr>
            <a:xfrm>
              <a:off x="7277695" y="5741789"/>
              <a:ext cx="124913" cy="151648"/>
            </a:xfrm>
            <a:custGeom>
              <a:avLst/>
              <a:gdLst/>
              <a:ahLst/>
              <a:cxnLst/>
              <a:rect l="0" t="0" r="0" b="0"/>
              <a:pathLst>
                <a:path w="124913" h="151648">
                  <a:moveTo>
                    <a:pt x="0" y="26789"/>
                  </a:moveTo>
                  <a:lnTo>
                    <a:pt x="27007" y="56442"/>
                  </a:lnTo>
                  <a:lnTo>
                    <a:pt x="56559" y="99856"/>
                  </a:lnTo>
                  <a:lnTo>
                    <a:pt x="98063" y="142695"/>
                  </a:lnTo>
                  <a:lnTo>
                    <a:pt x="104107" y="147757"/>
                  </a:lnTo>
                  <a:lnTo>
                    <a:pt x="110101" y="150005"/>
                  </a:lnTo>
                  <a:lnTo>
                    <a:pt x="123248" y="151647"/>
                  </a:lnTo>
                  <a:lnTo>
                    <a:pt x="123837" y="150707"/>
                  </a:lnTo>
                  <a:lnTo>
                    <a:pt x="124912" y="136564"/>
                  </a:lnTo>
                  <a:lnTo>
                    <a:pt x="124021" y="94892"/>
                  </a:lnTo>
                  <a:lnTo>
                    <a:pt x="113991" y="50912"/>
                  </a:lnTo>
                  <a:lnTo>
                    <a:pt x="108506" y="22073"/>
                  </a:lnTo>
                  <a:lnTo>
                    <a:pt x="110402" y="12125"/>
                  </a:lnTo>
                  <a:lnTo>
                    <a:pt x="11608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 name="SMARTInkShape-484"/>
            <p:cNvSpPr/>
            <p:nvPr/>
          </p:nvSpPr>
          <p:spPr>
            <a:xfrm>
              <a:off x="7152679" y="5741789"/>
              <a:ext cx="71438" cy="195916"/>
            </a:xfrm>
            <a:custGeom>
              <a:avLst/>
              <a:gdLst/>
              <a:ahLst/>
              <a:cxnLst/>
              <a:rect l="0" t="0" r="0" b="0"/>
              <a:pathLst>
                <a:path w="71438" h="195916">
                  <a:moveTo>
                    <a:pt x="0" y="8929"/>
                  </a:moveTo>
                  <a:lnTo>
                    <a:pt x="992" y="39974"/>
                  </a:lnTo>
                  <a:lnTo>
                    <a:pt x="15232" y="80663"/>
                  </a:lnTo>
                  <a:lnTo>
                    <a:pt x="32773" y="124963"/>
                  </a:lnTo>
                  <a:lnTo>
                    <a:pt x="50934" y="166841"/>
                  </a:lnTo>
                  <a:lnTo>
                    <a:pt x="53395" y="174362"/>
                  </a:lnTo>
                  <a:lnTo>
                    <a:pt x="60414" y="187275"/>
                  </a:lnTo>
                  <a:lnTo>
                    <a:pt x="62385" y="195915"/>
                  </a:lnTo>
                  <a:lnTo>
                    <a:pt x="62498" y="183976"/>
                  </a:lnTo>
                  <a:lnTo>
                    <a:pt x="59857" y="178341"/>
                  </a:lnTo>
                  <a:lnTo>
                    <a:pt x="57764" y="175448"/>
                  </a:lnTo>
                  <a:lnTo>
                    <a:pt x="46674" y="133707"/>
                  </a:lnTo>
                  <a:lnTo>
                    <a:pt x="42603" y="116015"/>
                  </a:lnTo>
                  <a:lnTo>
                    <a:pt x="38779" y="103156"/>
                  </a:lnTo>
                  <a:lnTo>
                    <a:pt x="37618" y="80174"/>
                  </a:lnTo>
                  <a:lnTo>
                    <a:pt x="44151" y="38528"/>
                  </a:lnTo>
                  <a:lnTo>
                    <a:pt x="45420" y="30021"/>
                  </a:lnTo>
                  <a:lnTo>
                    <a:pt x="51712" y="15069"/>
                  </a:lnTo>
                  <a:lnTo>
                    <a:pt x="60891" y="2180"/>
                  </a:lnTo>
                  <a:lnTo>
                    <a:pt x="64435" y="969"/>
                  </a:lnTo>
                  <a:lnTo>
                    <a:pt x="7143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 name="SMARTInkShape-485"/>
            <p:cNvSpPr/>
            <p:nvPr/>
          </p:nvSpPr>
          <p:spPr>
            <a:xfrm>
              <a:off x="6983015" y="5786473"/>
              <a:ext cx="142876" cy="160541"/>
            </a:xfrm>
            <a:custGeom>
              <a:avLst/>
              <a:gdLst/>
              <a:ahLst/>
              <a:cxnLst/>
              <a:rect l="0" t="0" r="0" b="0"/>
              <a:pathLst>
                <a:path w="142876" h="160541">
                  <a:moveTo>
                    <a:pt x="0" y="89261"/>
                  </a:moveTo>
                  <a:lnTo>
                    <a:pt x="0" y="84521"/>
                  </a:lnTo>
                  <a:lnTo>
                    <a:pt x="1985" y="83124"/>
                  </a:lnTo>
                  <a:lnTo>
                    <a:pt x="15377" y="80699"/>
                  </a:lnTo>
                  <a:lnTo>
                    <a:pt x="59304" y="47560"/>
                  </a:lnTo>
                  <a:lnTo>
                    <a:pt x="77371" y="30720"/>
                  </a:lnTo>
                  <a:lnTo>
                    <a:pt x="89294" y="24890"/>
                  </a:lnTo>
                  <a:lnTo>
                    <a:pt x="92271" y="22535"/>
                  </a:lnTo>
                  <a:lnTo>
                    <a:pt x="95580" y="17272"/>
                  </a:lnTo>
                  <a:lnTo>
                    <a:pt x="97703" y="10549"/>
                  </a:lnTo>
                  <a:lnTo>
                    <a:pt x="95348" y="6984"/>
                  </a:lnTo>
                  <a:lnTo>
                    <a:pt x="93332" y="4643"/>
                  </a:lnTo>
                  <a:lnTo>
                    <a:pt x="88445" y="2044"/>
                  </a:lnTo>
                  <a:lnTo>
                    <a:pt x="71363" y="147"/>
                  </a:lnTo>
                  <a:lnTo>
                    <a:pt x="59517" y="0"/>
                  </a:lnTo>
                  <a:lnTo>
                    <a:pt x="30593" y="9061"/>
                  </a:lnTo>
                  <a:lnTo>
                    <a:pt x="24181" y="13268"/>
                  </a:lnTo>
                  <a:lnTo>
                    <a:pt x="20668" y="18445"/>
                  </a:lnTo>
                  <a:lnTo>
                    <a:pt x="18116" y="24053"/>
                  </a:lnTo>
                  <a:lnTo>
                    <a:pt x="13673" y="29853"/>
                  </a:lnTo>
                  <a:lnTo>
                    <a:pt x="11038" y="38384"/>
                  </a:lnTo>
                  <a:lnTo>
                    <a:pt x="10336" y="43436"/>
                  </a:lnTo>
                  <a:lnTo>
                    <a:pt x="12201" y="51697"/>
                  </a:lnTo>
                  <a:lnTo>
                    <a:pt x="15345" y="59668"/>
                  </a:lnTo>
                  <a:lnTo>
                    <a:pt x="22269" y="86699"/>
                  </a:lnTo>
                  <a:lnTo>
                    <a:pt x="34017" y="110179"/>
                  </a:lnTo>
                  <a:lnTo>
                    <a:pt x="48885" y="126988"/>
                  </a:lnTo>
                  <a:lnTo>
                    <a:pt x="87612" y="154592"/>
                  </a:lnTo>
                  <a:lnTo>
                    <a:pt x="99822" y="158889"/>
                  </a:lnTo>
                  <a:lnTo>
                    <a:pt x="126629" y="160540"/>
                  </a:lnTo>
                  <a:lnTo>
                    <a:pt x="133341" y="157982"/>
                  </a:lnTo>
                  <a:lnTo>
                    <a:pt x="136519" y="155910"/>
                  </a:lnTo>
                  <a:lnTo>
                    <a:pt x="138637" y="153538"/>
                  </a:lnTo>
                  <a:lnTo>
                    <a:pt x="142875" y="1428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 name="SMARTInkShape-486"/>
            <p:cNvSpPr/>
            <p:nvPr/>
          </p:nvSpPr>
          <p:spPr>
            <a:xfrm>
              <a:off x="6902683" y="5795367"/>
              <a:ext cx="80100" cy="223243"/>
            </a:xfrm>
            <a:custGeom>
              <a:avLst/>
              <a:gdLst/>
              <a:ahLst/>
              <a:cxnLst/>
              <a:rect l="0" t="0" r="0" b="0"/>
              <a:pathLst>
                <a:path w="80100" h="223243">
                  <a:moveTo>
                    <a:pt x="17824" y="0"/>
                  </a:moveTo>
                  <a:lnTo>
                    <a:pt x="1315" y="16509"/>
                  </a:lnTo>
                  <a:lnTo>
                    <a:pt x="84" y="25429"/>
                  </a:lnTo>
                  <a:lnTo>
                    <a:pt x="0" y="31127"/>
                  </a:lnTo>
                  <a:lnTo>
                    <a:pt x="2627" y="36324"/>
                  </a:lnTo>
                  <a:lnTo>
                    <a:pt x="4716" y="39099"/>
                  </a:lnTo>
                  <a:lnTo>
                    <a:pt x="9683" y="42182"/>
                  </a:lnTo>
                  <a:lnTo>
                    <a:pt x="15199" y="44544"/>
                  </a:lnTo>
                  <a:lnTo>
                    <a:pt x="59254" y="77413"/>
                  </a:lnTo>
                  <a:lnTo>
                    <a:pt x="68354" y="87319"/>
                  </a:lnTo>
                  <a:lnTo>
                    <a:pt x="76342" y="102381"/>
                  </a:lnTo>
                  <a:lnTo>
                    <a:pt x="80099" y="145590"/>
                  </a:lnTo>
                  <a:lnTo>
                    <a:pt x="79236" y="160949"/>
                  </a:lnTo>
                  <a:lnTo>
                    <a:pt x="69302" y="202574"/>
                  </a:lnTo>
                  <a:lnTo>
                    <a:pt x="59082" y="216735"/>
                  </a:lnTo>
                  <a:lnTo>
                    <a:pt x="53359" y="220350"/>
                  </a:lnTo>
                  <a:lnTo>
                    <a:pt x="35683"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 name="SMARTInkShape-487"/>
            <p:cNvSpPr/>
            <p:nvPr/>
          </p:nvSpPr>
          <p:spPr>
            <a:xfrm>
              <a:off x="6759877" y="5815000"/>
              <a:ext cx="107053" cy="194025"/>
            </a:xfrm>
            <a:custGeom>
              <a:avLst/>
              <a:gdLst/>
              <a:ahLst/>
              <a:cxnLst/>
              <a:rect l="0" t="0" r="0" b="0"/>
              <a:pathLst>
                <a:path w="107053" h="194025">
                  <a:moveTo>
                    <a:pt x="71333" y="105382"/>
                  </a:moveTo>
                  <a:lnTo>
                    <a:pt x="63645" y="105382"/>
                  </a:lnTo>
                  <a:lnTo>
                    <a:pt x="63231" y="104391"/>
                  </a:lnTo>
                  <a:lnTo>
                    <a:pt x="62408" y="62576"/>
                  </a:lnTo>
                  <a:lnTo>
                    <a:pt x="61412" y="39956"/>
                  </a:lnTo>
                  <a:lnTo>
                    <a:pt x="51381" y="16263"/>
                  </a:lnTo>
                  <a:lnTo>
                    <a:pt x="41154" y="4215"/>
                  </a:lnTo>
                  <a:lnTo>
                    <a:pt x="35431" y="887"/>
                  </a:lnTo>
                  <a:lnTo>
                    <a:pt x="32515" y="0"/>
                  </a:lnTo>
                  <a:lnTo>
                    <a:pt x="29579" y="401"/>
                  </a:lnTo>
                  <a:lnTo>
                    <a:pt x="23673" y="3493"/>
                  </a:lnTo>
                  <a:lnTo>
                    <a:pt x="14769" y="10811"/>
                  </a:lnTo>
                  <a:lnTo>
                    <a:pt x="5846" y="24003"/>
                  </a:lnTo>
                  <a:lnTo>
                    <a:pt x="1660" y="40481"/>
                  </a:lnTo>
                  <a:lnTo>
                    <a:pt x="0" y="82597"/>
                  </a:lnTo>
                  <a:lnTo>
                    <a:pt x="898" y="126386"/>
                  </a:lnTo>
                  <a:lnTo>
                    <a:pt x="7028" y="148979"/>
                  </a:lnTo>
                  <a:lnTo>
                    <a:pt x="16119" y="163830"/>
                  </a:lnTo>
                  <a:lnTo>
                    <a:pt x="37396" y="187212"/>
                  </a:lnTo>
                  <a:lnTo>
                    <a:pt x="44014" y="191361"/>
                  </a:lnTo>
                  <a:lnTo>
                    <a:pt x="51254" y="193205"/>
                  </a:lnTo>
                  <a:lnTo>
                    <a:pt x="61087" y="194024"/>
                  </a:lnTo>
                  <a:lnTo>
                    <a:pt x="90551" y="186933"/>
                  </a:lnTo>
                  <a:lnTo>
                    <a:pt x="94067" y="184555"/>
                  </a:lnTo>
                  <a:lnTo>
                    <a:pt x="107052" y="1678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 name="SMARTInkShape-488"/>
            <p:cNvSpPr/>
            <p:nvPr/>
          </p:nvSpPr>
          <p:spPr>
            <a:xfrm>
              <a:off x="6527601" y="5848945"/>
              <a:ext cx="160735" cy="265970"/>
            </a:xfrm>
            <a:custGeom>
              <a:avLst/>
              <a:gdLst/>
              <a:ahLst/>
              <a:cxnLst/>
              <a:rect l="0" t="0" r="0" b="0"/>
              <a:pathLst>
                <a:path w="160735" h="265970">
                  <a:moveTo>
                    <a:pt x="0" y="0"/>
                  </a:moveTo>
                  <a:lnTo>
                    <a:pt x="0" y="16250"/>
                  </a:lnTo>
                  <a:lnTo>
                    <a:pt x="20991" y="59800"/>
                  </a:lnTo>
                  <a:lnTo>
                    <a:pt x="38709" y="102962"/>
                  </a:lnTo>
                  <a:lnTo>
                    <a:pt x="56226" y="143499"/>
                  </a:lnTo>
                  <a:lnTo>
                    <a:pt x="76564" y="186613"/>
                  </a:lnTo>
                  <a:lnTo>
                    <a:pt x="86488" y="213545"/>
                  </a:lnTo>
                  <a:lnTo>
                    <a:pt x="91111" y="231945"/>
                  </a:lnTo>
                  <a:lnTo>
                    <a:pt x="96822" y="251199"/>
                  </a:lnTo>
                  <a:lnTo>
                    <a:pt x="98104" y="265969"/>
                  </a:lnTo>
                  <a:lnTo>
                    <a:pt x="98190" y="262581"/>
                  </a:lnTo>
                  <a:lnTo>
                    <a:pt x="95565" y="257924"/>
                  </a:lnTo>
                  <a:lnTo>
                    <a:pt x="92083" y="252547"/>
                  </a:lnTo>
                  <a:lnTo>
                    <a:pt x="80276" y="209984"/>
                  </a:lnTo>
                  <a:lnTo>
                    <a:pt x="72797" y="169095"/>
                  </a:lnTo>
                  <a:lnTo>
                    <a:pt x="64549" y="124940"/>
                  </a:lnTo>
                  <a:lnTo>
                    <a:pt x="63769" y="87486"/>
                  </a:lnTo>
                  <a:lnTo>
                    <a:pt x="73548" y="44717"/>
                  </a:lnTo>
                  <a:lnTo>
                    <a:pt x="75822" y="38741"/>
                  </a:lnTo>
                  <a:lnTo>
                    <a:pt x="83638" y="29455"/>
                  </a:lnTo>
                  <a:lnTo>
                    <a:pt x="92735" y="23013"/>
                  </a:lnTo>
                  <a:lnTo>
                    <a:pt x="100086" y="20150"/>
                  </a:lnTo>
                  <a:lnTo>
                    <a:pt x="144214" y="17919"/>
                  </a:lnTo>
                  <a:lnTo>
                    <a:pt x="160734" y="17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 name="SMARTInkShape-489"/>
            <p:cNvSpPr/>
            <p:nvPr/>
          </p:nvSpPr>
          <p:spPr>
            <a:xfrm>
              <a:off x="7921001" y="5125641"/>
              <a:ext cx="53210" cy="357188"/>
            </a:xfrm>
            <a:custGeom>
              <a:avLst/>
              <a:gdLst/>
              <a:ahLst/>
              <a:cxnLst/>
              <a:rect l="0" t="0" r="0" b="0"/>
              <a:pathLst>
                <a:path w="53210" h="357188">
                  <a:moveTo>
                    <a:pt x="8561" y="0"/>
                  </a:moveTo>
                  <a:lnTo>
                    <a:pt x="873" y="7688"/>
                  </a:lnTo>
                  <a:lnTo>
                    <a:pt x="0" y="13302"/>
                  </a:lnTo>
                  <a:lnTo>
                    <a:pt x="8024" y="56509"/>
                  </a:lnTo>
                  <a:lnTo>
                    <a:pt x="9483" y="99604"/>
                  </a:lnTo>
                  <a:lnTo>
                    <a:pt x="15615" y="141089"/>
                  </a:lnTo>
                  <a:lnTo>
                    <a:pt x="21861" y="182980"/>
                  </a:lnTo>
                  <a:lnTo>
                    <a:pt x="25069" y="217706"/>
                  </a:lnTo>
                  <a:lnTo>
                    <a:pt x="30761" y="253131"/>
                  </a:lnTo>
                  <a:lnTo>
                    <a:pt x="35436" y="292535"/>
                  </a:lnTo>
                  <a:lnTo>
                    <a:pt x="43373" y="332925"/>
                  </a:lnTo>
                  <a:lnTo>
                    <a:pt x="45003" y="349116"/>
                  </a:lnTo>
                  <a:lnTo>
                    <a:pt x="46746" y="351806"/>
                  </a:lnTo>
                  <a:lnTo>
                    <a:pt x="53209" y="3571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 name="SMARTInkShape-490"/>
            <p:cNvSpPr/>
            <p:nvPr/>
          </p:nvSpPr>
          <p:spPr>
            <a:xfrm>
              <a:off x="7671158" y="5340490"/>
              <a:ext cx="169108" cy="156034"/>
            </a:xfrm>
            <a:custGeom>
              <a:avLst/>
              <a:gdLst/>
              <a:ahLst/>
              <a:cxnLst/>
              <a:rect l="0" t="0" r="0" b="0"/>
              <a:pathLst>
                <a:path w="169108" h="156034">
                  <a:moveTo>
                    <a:pt x="79810" y="8393"/>
                  </a:moveTo>
                  <a:lnTo>
                    <a:pt x="75071" y="13132"/>
                  </a:lnTo>
                  <a:lnTo>
                    <a:pt x="70097" y="15460"/>
                  </a:lnTo>
                  <a:lnTo>
                    <a:pt x="63561" y="16955"/>
                  </a:lnTo>
                  <a:lnTo>
                    <a:pt x="23241" y="57045"/>
                  </a:lnTo>
                  <a:lnTo>
                    <a:pt x="5787" y="85919"/>
                  </a:lnTo>
                  <a:lnTo>
                    <a:pt x="1323" y="103682"/>
                  </a:lnTo>
                  <a:lnTo>
                    <a:pt x="0" y="121513"/>
                  </a:lnTo>
                  <a:lnTo>
                    <a:pt x="2336" y="130767"/>
                  </a:lnTo>
                  <a:lnTo>
                    <a:pt x="11920" y="144793"/>
                  </a:lnTo>
                  <a:lnTo>
                    <a:pt x="20202" y="148390"/>
                  </a:lnTo>
                  <a:lnTo>
                    <a:pt x="29505" y="150981"/>
                  </a:lnTo>
                  <a:lnTo>
                    <a:pt x="36947" y="155439"/>
                  </a:lnTo>
                  <a:lnTo>
                    <a:pt x="40321" y="156033"/>
                  </a:lnTo>
                  <a:lnTo>
                    <a:pt x="43562" y="155437"/>
                  </a:lnTo>
                  <a:lnTo>
                    <a:pt x="52864" y="152504"/>
                  </a:lnTo>
                  <a:lnTo>
                    <a:pt x="55893" y="152091"/>
                  </a:lnTo>
                  <a:lnTo>
                    <a:pt x="61905" y="148988"/>
                  </a:lnTo>
                  <a:lnTo>
                    <a:pt x="73848" y="138911"/>
                  </a:lnTo>
                  <a:lnTo>
                    <a:pt x="77161" y="130562"/>
                  </a:lnTo>
                  <a:lnTo>
                    <a:pt x="79625" y="121229"/>
                  </a:lnTo>
                  <a:lnTo>
                    <a:pt x="85598" y="109405"/>
                  </a:lnTo>
                  <a:lnTo>
                    <a:pt x="88464" y="70439"/>
                  </a:lnTo>
                  <a:lnTo>
                    <a:pt x="89650" y="50809"/>
                  </a:lnTo>
                  <a:lnTo>
                    <a:pt x="97299" y="14898"/>
                  </a:lnTo>
                  <a:lnTo>
                    <a:pt x="97660" y="0"/>
                  </a:lnTo>
                  <a:lnTo>
                    <a:pt x="98662" y="40194"/>
                  </a:lnTo>
                  <a:lnTo>
                    <a:pt x="106763" y="82071"/>
                  </a:lnTo>
                  <a:lnTo>
                    <a:pt x="117575" y="121790"/>
                  </a:lnTo>
                  <a:lnTo>
                    <a:pt x="133569" y="142102"/>
                  </a:lnTo>
                  <a:lnTo>
                    <a:pt x="139422" y="147194"/>
                  </a:lnTo>
                  <a:lnTo>
                    <a:pt x="145331" y="149457"/>
                  </a:lnTo>
                  <a:lnTo>
                    <a:pt x="148296" y="149068"/>
                  </a:lnTo>
                  <a:lnTo>
                    <a:pt x="154235" y="145990"/>
                  </a:lnTo>
                  <a:lnTo>
                    <a:pt x="163157" y="138679"/>
                  </a:lnTo>
                  <a:lnTo>
                    <a:pt x="166463" y="133105"/>
                  </a:lnTo>
                  <a:lnTo>
                    <a:pt x="169107" y="1244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 name="SMARTInkShape-491"/>
            <p:cNvSpPr/>
            <p:nvPr/>
          </p:nvSpPr>
          <p:spPr>
            <a:xfrm>
              <a:off x="6483003" y="5313164"/>
              <a:ext cx="151755" cy="348258"/>
            </a:xfrm>
            <a:custGeom>
              <a:avLst/>
              <a:gdLst/>
              <a:ahLst/>
              <a:cxnLst/>
              <a:rect l="0" t="0" r="0" b="0"/>
              <a:pathLst>
                <a:path w="151755" h="348258">
                  <a:moveTo>
                    <a:pt x="89246" y="0"/>
                  </a:moveTo>
                  <a:lnTo>
                    <a:pt x="81558" y="0"/>
                  </a:lnTo>
                  <a:lnTo>
                    <a:pt x="81144" y="992"/>
                  </a:lnTo>
                  <a:lnTo>
                    <a:pt x="80686" y="4740"/>
                  </a:lnTo>
                  <a:lnTo>
                    <a:pt x="77835" y="9713"/>
                  </a:lnTo>
                  <a:lnTo>
                    <a:pt x="74253" y="15231"/>
                  </a:lnTo>
                  <a:lnTo>
                    <a:pt x="72236" y="24908"/>
                  </a:lnTo>
                  <a:lnTo>
                    <a:pt x="70647" y="39902"/>
                  </a:lnTo>
                  <a:lnTo>
                    <a:pt x="63732" y="73360"/>
                  </a:lnTo>
                  <a:lnTo>
                    <a:pt x="59980" y="116339"/>
                  </a:lnTo>
                  <a:lnTo>
                    <a:pt x="54802" y="156595"/>
                  </a:lnTo>
                  <a:lnTo>
                    <a:pt x="47643" y="195635"/>
                  </a:lnTo>
                  <a:lnTo>
                    <a:pt x="42555" y="234656"/>
                  </a:lnTo>
                  <a:lnTo>
                    <a:pt x="37028" y="275546"/>
                  </a:lnTo>
                  <a:lnTo>
                    <a:pt x="26135" y="311587"/>
                  </a:lnTo>
                  <a:lnTo>
                    <a:pt x="19454" y="331423"/>
                  </a:lnTo>
                  <a:lnTo>
                    <a:pt x="18297" y="341726"/>
                  </a:lnTo>
                  <a:lnTo>
                    <a:pt x="17141" y="343903"/>
                  </a:lnTo>
                  <a:lnTo>
                    <a:pt x="15380" y="345355"/>
                  </a:lnTo>
                  <a:lnTo>
                    <a:pt x="10163" y="347684"/>
                  </a:lnTo>
                  <a:lnTo>
                    <a:pt x="9736" y="346883"/>
                  </a:lnTo>
                  <a:lnTo>
                    <a:pt x="6402" y="335822"/>
                  </a:lnTo>
                  <a:lnTo>
                    <a:pt x="2818" y="325864"/>
                  </a:lnTo>
                  <a:lnTo>
                    <a:pt x="202" y="289582"/>
                  </a:lnTo>
                  <a:lnTo>
                    <a:pt x="0" y="251082"/>
                  </a:lnTo>
                  <a:lnTo>
                    <a:pt x="4700" y="209778"/>
                  </a:lnTo>
                  <a:lnTo>
                    <a:pt x="7641" y="175156"/>
                  </a:lnTo>
                  <a:lnTo>
                    <a:pt x="15764" y="134038"/>
                  </a:lnTo>
                  <a:lnTo>
                    <a:pt x="26922" y="91373"/>
                  </a:lnTo>
                  <a:lnTo>
                    <a:pt x="41646" y="52051"/>
                  </a:lnTo>
                  <a:lnTo>
                    <a:pt x="59483" y="16994"/>
                  </a:lnTo>
                  <a:lnTo>
                    <a:pt x="69624" y="9991"/>
                  </a:lnTo>
                  <a:lnTo>
                    <a:pt x="75605" y="9244"/>
                  </a:lnTo>
                  <a:lnTo>
                    <a:pt x="80868" y="11716"/>
                  </a:lnTo>
                  <a:lnTo>
                    <a:pt x="92333" y="21386"/>
                  </a:lnTo>
                  <a:lnTo>
                    <a:pt x="110092" y="51172"/>
                  </a:lnTo>
                  <a:lnTo>
                    <a:pt x="124967" y="90156"/>
                  </a:lnTo>
                  <a:lnTo>
                    <a:pt x="139849" y="134058"/>
                  </a:lnTo>
                  <a:lnTo>
                    <a:pt x="149109" y="169686"/>
                  </a:lnTo>
                  <a:lnTo>
                    <a:pt x="151406" y="214316"/>
                  </a:lnTo>
                  <a:lnTo>
                    <a:pt x="151709" y="258961"/>
                  </a:lnTo>
                  <a:lnTo>
                    <a:pt x="151748" y="300963"/>
                  </a:lnTo>
                  <a:lnTo>
                    <a:pt x="151754" y="332697"/>
                  </a:lnTo>
                  <a:lnTo>
                    <a:pt x="149109" y="339027"/>
                  </a:lnTo>
                  <a:lnTo>
                    <a:pt x="143193" y="347717"/>
                  </a:lnTo>
                  <a:lnTo>
                    <a:pt x="133895" y="3482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 name="SMARTInkShape-492"/>
            <p:cNvSpPr/>
            <p:nvPr/>
          </p:nvSpPr>
          <p:spPr>
            <a:xfrm>
              <a:off x="6509741" y="5447109"/>
              <a:ext cx="169665" cy="80336"/>
            </a:xfrm>
            <a:custGeom>
              <a:avLst/>
              <a:gdLst/>
              <a:ahLst/>
              <a:cxnLst/>
              <a:rect l="0" t="0" r="0" b="0"/>
              <a:pathLst>
                <a:path w="169665" h="80336">
                  <a:moveTo>
                    <a:pt x="0" y="71438"/>
                  </a:moveTo>
                  <a:lnTo>
                    <a:pt x="0" y="80335"/>
                  </a:lnTo>
                  <a:lnTo>
                    <a:pt x="8122" y="73232"/>
                  </a:lnTo>
                  <a:lnTo>
                    <a:pt x="21369" y="66127"/>
                  </a:lnTo>
                  <a:lnTo>
                    <a:pt x="65770" y="47371"/>
                  </a:lnTo>
                  <a:lnTo>
                    <a:pt x="109819" y="26774"/>
                  </a:lnTo>
                  <a:lnTo>
                    <a:pt x="148610" y="8929"/>
                  </a:lnTo>
                  <a:lnTo>
                    <a:pt x="156339" y="3968"/>
                  </a:lnTo>
                  <a:lnTo>
                    <a:pt x="16966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 name="SMARTInkShape-493"/>
            <p:cNvSpPr/>
            <p:nvPr/>
          </p:nvSpPr>
          <p:spPr>
            <a:xfrm>
              <a:off x="6732984" y="5313164"/>
              <a:ext cx="129231" cy="334335"/>
            </a:xfrm>
            <a:custGeom>
              <a:avLst/>
              <a:gdLst/>
              <a:ahLst/>
              <a:cxnLst/>
              <a:rect l="0" t="0" r="0" b="0"/>
              <a:pathLst>
                <a:path w="129231" h="334335">
                  <a:moveTo>
                    <a:pt x="8929" y="0"/>
                  </a:moveTo>
                  <a:lnTo>
                    <a:pt x="8929" y="7688"/>
                  </a:lnTo>
                  <a:lnTo>
                    <a:pt x="1862" y="28193"/>
                  </a:lnTo>
                  <a:lnTo>
                    <a:pt x="164" y="65277"/>
                  </a:lnTo>
                  <a:lnTo>
                    <a:pt x="22" y="107521"/>
                  </a:lnTo>
                  <a:lnTo>
                    <a:pt x="3" y="147112"/>
                  </a:lnTo>
                  <a:lnTo>
                    <a:pt x="0" y="188082"/>
                  </a:lnTo>
                  <a:lnTo>
                    <a:pt x="0" y="226108"/>
                  </a:lnTo>
                  <a:lnTo>
                    <a:pt x="0" y="269934"/>
                  </a:lnTo>
                  <a:lnTo>
                    <a:pt x="0" y="285587"/>
                  </a:lnTo>
                  <a:lnTo>
                    <a:pt x="0" y="242635"/>
                  </a:lnTo>
                  <a:lnTo>
                    <a:pt x="7129" y="219981"/>
                  </a:lnTo>
                  <a:lnTo>
                    <a:pt x="26858" y="178577"/>
                  </a:lnTo>
                  <a:lnTo>
                    <a:pt x="33765" y="167672"/>
                  </a:lnTo>
                  <a:lnTo>
                    <a:pt x="58706" y="147191"/>
                  </a:lnTo>
                  <a:lnTo>
                    <a:pt x="65117" y="144793"/>
                  </a:lnTo>
                  <a:lnTo>
                    <a:pt x="90999" y="143042"/>
                  </a:lnTo>
                  <a:lnTo>
                    <a:pt x="97660" y="145595"/>
                  </a:lnTo>
                  <a:lnTo>
                    <a:pt x="110021" y="155319"/>
                  </a:lnTo>
                  <a:lnTo>
                    <a:pt x="119030" y="168610"/>
                  </a:lnTo>
                  <a:lnTo>
                    <a:pt x="129230" y="210263"/>
                  </a:lnTo>
                  <a:lnTo>
                    <a:pt x="129203" y="222765"/>
                  </a:lnTo>
                  <a:lnTo>
                    <a:pt x="122738" y="265987"/>
                  </a:lnTo>
                  <a:lnTo>
                    <a:pt x="117058" y="278950"/>
                  </a:lnTo>
                  <a:lnTo>
                    <a:pt x="86649" y="314960"/>
                  </a:lnTo>
                  <a:lnTo>
                    <a:pt x="60801" y="333325"/>
                  </a:lnTo>
                  <a:lnTo>
                    <a:pt x="57402" y="334334"/>
                  </a:lnTo>
                  <a:lnTo>
                    <a:pt x="54143" y="334015"/>
                  </a:lnTo>
                  <a:lnTo>
                    <a:pt x="44815" y="331470"/>
                  </a:lnTo>
                  <a:lnTo>
                    <a:pt x="41783" y="331113"/>
                  </a:lnTo>
                  <a:lnTo>
                    <a:pt x="35769" y="325424"/>
                  </a:lnTo>
                  <a:lnTo>
                    <a:pt x="8929" y="2946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 name="SMARTInkShape-494"/>
            <p:cNvSpPr/>
            <p:nvPr/>
          </p:nvSpPr>
          <p:spPr>
            <a:xfrm>
              <a:off x="6893718" y="5447109"/>
              <a:ext cx="98105" cy="169506"/>
            </a:xfrm>
            <a:custGeom>
              <a:avLst/>
              <a:gdLst/>
              <a:ahLst/>
              <a:cxnLst/>
              <a:rect l="0" t="0" r="0" b="0"/>
              <a:pathLst>
                <a:path w="98105" h="169506">
                  <a:moveTo>
                    <a:pt x="0" y="0"/>
                  </a:moveTo>
                  <a:lnTo>
                    <a:pt x="4741" y="4740"/>
                  </a:lnTo>
                  <a:lnTo>
                    <a:pt x="7068" y="9713"/>
                  </a:lnTo>
                  <a:lnTo>
                    <a:pt x="13638" y="51137"/>
                  </a:lnTo>
                  <a:lnTo>
                    <a:pt x="17489" y="91108"/>
                  </a:lnTo>
                  <a:lnTo>
                    <a:pt x="26932" y="135687"/>
                  </a:lnTo>
                  <a:lnTo>
                    <a:pt x="33667" y="147581"/>
                  </a:lnTo>
                  <a:lnTo>
                    <a:pt x="47747" y="163547"/>
                  </a:lnTo>
                  <a:lnTo>
                    <a:pt x="53632" y="166945"/>
                  </a:lnTo>
                  <a:lnTo>
                    <a:pt x="65495" y="169126"/>
                  </a:lnTo>
                  <a:lnTo>
                    <a:pt x="74417" y="169505"/>
                  </a:lnTo>
                  <a:lnTo>
                    <a:pt x="80369" y="166948"/>
                  </a:lnTo>
                  <a:lnTo>
                    <a:pt x="83345" y="164876"/>
                  </a:lnTo>
                  <a:lnTo>
                    <a:pt x="86652" y="159930"/>
                  </a:lnTo>
                  <a:lnTo>
                    <a:pt x="89113" y="154424"/>
                  </a:lnTo>
                  <a:lnTo>
                    <a:pt x="95086" y="145745"/>
                  </a:lnTo>
                  <a:lnTo>
                    <a:pt x="96831" y="139851"/>
                  </a:lnTo>
                  <a:lnTo>
                    <a:pt x="98104" y="109606"/>
                  </a:lnTo>
                  <a:lnTo>
                    <a:pt x="89125" y="68430"/>
                  </a:lnTo>
                  <a:lnTo>
                    <a:pt x="82411" y="51584"/>
                  </a:lnTo>
                  <a:lnTo>
                    <a:pt x="59496" y="23968"/>
                  </a:lnTo>
                  <a:lnTo>
                    <a:pt x="41481" y="12929"/>
                  </a:lnTo>
                  <a:lnTo>
                    <a:pt x="27339" y="9720"/>
                  </a:lnTo>
                  <a:lnTo>
                    <a:pt x="17859"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 name="SMARTInkShape-495"/>
            <p:cNvSpPr/>
            <p:nvPr/>
          </p:nvSpPr>
          <p:spPr>
            <a:xfrm>
              <a:off x="7045523" y="5438180"/>
              <a:ext cx="89298" cy="133780"/>
            </a:xfrm>
            <a:custGeom>
              <a:avLst/>
              <a:gdLst/>
              <a:ahLst/>
              <a:cxnLst/>
              <a:rect l="0" t="0" r="0" b="0"/>
              <a:pathLst>
                <a:path w="89298" h="133780">
                  <a:moveTo>
                    <a:pt x="0" y="17859"/>
                  </a:moveTo>
                  <a:lnTo>
                    <a:pt x="4740" y="22599"/>
                  </a:lnTo>
                  <a:lnTo>
                    <a:pt x="7067" y="27572"/>
                  </a:lnTo>
                  <a:lnTo>
                    <a:pt x="9677" y="41774"/>
                  </a:lnTo>
                  <a:lnTo>
                    <a:pt x="23147" y="66669"/>
                  </a:lnTo>
                  <a:lnTo>
                    <a:pt x="26694" y="109999"/>
                  </a:lnTo>
                  <a:lnTo>
                    <a:pt x="26786" y="132060"/>
                  </a:lnTo>
                  <a:lnTo>
                    <a:pt x="25794" y="132688"/>
                  </a:lnTo>
                  <a:lnTo>
                    <a:pt x="19101" y="133779"/>
                  </a:lnTo>
                  <a:lnTo>
                    <a:pt x="18687" y="132842"/>
                  </a:lnTo>
                  <a:lnTo>
                    <a:pt x="17869" y="91704"/>
                  </a:lnTo>
                  <a:lnTo>
                    <a:pt x="26954" y="50568"/>
                  </a:lnTo>
                  <a:lnTo>
                    <a:pt x="33674" y="33724"/>
                  </a:lnTo>
                  <a:lnTo>
                    <a:pt x="39109" y="25571"/>
                  </a:lnTo>
                  <a:lnTo>
                    <a:pt x="67658" y="4072"/>
                  </a:lnTo>
                  <a:lnTo>
                    <a:pt x="77153" y="1206"/>
                  </a:lnTo>
                  <a:lnTo>
                    <a:pt x="8929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 name="SMARTInkShape-496"/>
            <p:cNvSpPr/>
            <p:nvPr/>
          </p:nvSpPr>
          <p:spPr>
            <a:xfrm>
              <a:off x="7188507" y="5411391"/>
              <a:ext cx="44540" cy="187524"/>
            </a:xfrm>
            <a:custGeom>
              <a:avLst/>
              <a:gdLst/>
              <a:ahLst/>
              <a:cxnLst/>
              <a:rect l="0" t="0" r="0" b="0"/>
              <a:pathLst>
                <a:path w="44540" h="187524">
                  <a:moveTo>
                    <a:pt x="8820" y="0"/>
                  </a:moveTo>
                  <a:lnTo>
                    <a:pt x="1132" y="0"/>
                  </a:lnTo>
                  <a:lnTo>
                    <a:pt x="719" y="991"/>
                  </a:lnTo>
                  <a:lnTo>
                    <a:pt x="0" y="17169"/>
                  </a:lnTo>
                  <a:lnTo>
                    <a:pt x="8992" y="56688"/>
                  </a:lnTo>
                  <a:lnTo>
                    <a:pt x="22988" y="99413"/>
                  </a:lnTo>
                  <a:lnTo>
                    <a:pt x="30935" y="138290"/>
                  </a:lnTo>
                  <a:lnTo>
                    <a:pt x="36328" y="174347"/>
                  </a:lnTo>
                  <a:lnTo>
                    <a:pt x="44539"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 name="SMARTInkShape-497"/>
            <p:cNvSpPr/>
            <p:nvPr/>
          </p:nvSpPr>
          <p:spPr>
            <a:xfrm>
              <a:off x="7277850" y="5384755"/>
              <a:ext cx="142198" cy="347536"/>
            </a:xfrm>
            <a:custGeom>
              <a:avLst/>
              <a:gdLst/>
              <a:ahLst/>
              <a:cxnLst/>
              <a:rect l="0" t="0" r="0" b="0"/>
              <a:pathLst>
                <a:path w="142198" h="347536">
                  <a:moveTo>
                    <a:pt x="98071" y="44495"/>
                  </a:moveTo>
                  <a:lnTo>
                    <a:pt x="98071" y="36807"/>
                  </a:lnTo>
                  <a:lnTo>
                    <a:pt x="77080" y="14607"/>
                  </a:lnTo>
                  <a:lnTo>
                    <a:pt x="59162" y="3791"/>
                  </a:lnTo>
                  <a:lnTo>
                    <a:pt x="45039" y="625"/>
                  </a:lnTo>
                  <a:lnTo>
                    <a:pt x="32695" y="0"/>
                  </a:lnTo>
                  <a:lnTo>
                    <a:pt x="26682" y="2561"/>
                  </a:lnTo>
                  <a:lnTo>
                    <a:pt x="23690" y="4632"/>
                  </a:lnTo>
                  <a:lnTo>
                    <a:pt x="5800" y="28529"/>
                  </a:lnTo>
                  <a:lnTo>
                    <a:pt x="2492" y="37730"/>
                  </a:lnTo>
                  <a:lnTo>
                    <a:pt x="0" y="80311"/>
                  </a:lnTo>
                  <a:lnTo>
                    <a:pt x="868" y="100664"/>
                  </a:lnTo>
                  <a:lnTo>
                    <a:pt x="8942" y="120598"/>
                  </a:lnTo>
                  <a:lnTo>
                    <a:pt x="10870" y="122019"/>
                  </a:lnTo>
                  <a:lnTo>
                    <a:pt x="25835" y="129041"/>
                  </a:lnTo>
                  <a:lnTo>
                    <a:pt x="30071" y="129632"/>
                  </a:lnTo>
                  <a:lnTo>
                    <a:pt x="42398" y="125686"/>
                  </a:lnTo>
                  <a:lnTo>
                    <a:pt x="48614" y="120366"/>
                  </a:lnTo>
                  <a:lnTo>
                    <a:pt x="51285" y="115257"/>
                  </a:lnTo>
                  <a:lnTo>
                    <a:pt x="51998" y="112505"/>
                  </a:lnTo>
                  <a:lnTo>
                    <a:pt x="59278" y="99969"/>
                  </a:lnTo>
                  <a:lnTo>
                    <a:pt x="63075" y="75080"/>
                  </a:lnTo>
                  <a:lnTo>
                    <a:pt x="70005" y="64226"/>
                  </a:lnTo>
                  <a:lnTo>
                    <a:pt x="71249" y="53840"/>
                  </a:lnTo>
                  <a:lnTo>
                    <a:pt x="71273" y="58288"/>
                  </a:lnTo>
                  <a:lnTo>
                    <a:pt x="72268" y="59643"/>
                  </a:lnTo>
                  <a:lnTo>
                    <a:pt x="83711" y="66737"/>
                  </a:lnTo>
                  <a:lnTo>
                    <a:pt x="107022" y="107290"/>
                  </a:lnTo>
                  <a:lnTo>
                    <a:pt x="124862" y="149814"/>
                  </a:lnTo>
                  <a:lnTo>
                    <a:pt x="138751" y="188304"/>
                  </a:lnTo>
                  <a:lnTo>
                    <a:pt x="142197" y="232141"/>
                  </a:lnTo>
                  <a:lnTo>
                    <a:pt x="141624" y="266769"/>
                  </a:lnTo>
                  <a:lnTo>
                    <a:pt x="127480" y="306086"/>
                  </a:lnTo>
                  <a:lnTo>
                    <a:pt x="112907" y="331412"/>
                  </a:lnTo>
                  <a:lnTo>
                    <a:pt x="104010" y="341615"/>
                  </a:lnTo>
                  <a:lnTo>
                    <a:pt x="98065" y="345220"/>
                  </a:lnTo>
                  <a:lnTo>
                    <a:pt x="86164" y="347535"/>
                  </a:lnTo>
                  <a:lnTo>
                    <a:pt x="80212" y="345205"/>
                  </a:lnTo>
                  <a:lnTo>
                    <a:pt x="71282" y="3391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 name="SMARTInkShape-498"/>
            <p:cNvSpPr/>
            <p:nvPr/>
          </p:nvSpPr>
          <p:spPr>
            <a:xfrm>
              <a:off x="7456288" y="5420320"/>
              <a:ext cx="8931" cy="98228"/>
            </a:xfrm>
            <a:custGeom>
              <a:avLst/>
              <a:gdLst/>
              <a:ahLst/>
              <a:cxnLst/>
              <a:rect l="0" t="0" r="0" b="0"/>
              <a:pathLst>
                <a:path w="8931" h="98228">
                  <a:moveTo>
                    <a:pt x="0" y="0"/>
                  </a:moveTo>
                  <a:lnTo>
                    <a:pt x="0" y="43114"/>
                  </a:lnTo>
                  <a:lnTo>
                    <a:pt x="0" y="86707"/>
                  </a:lnTo>
                  <a:lnTo>
                    <a:pt x="0" y="95951"/>
                  </a:lnTo>
                  <a:lnTo>
                    <a:pt x="992" y="96710"/>
                  </a:lnTo>
                  <a:lnTo>
                    <a:pt x="8930" y="982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5" name="SMARTInkShape-499"/>
            <p:cNvSpPr/>
            <p:nvPr/>
          </p:nvSpPr>
          <p:spPr>
            <a:xfrm>
              <a:off x="7554515" y="5353121"/>
              <a:ext cx="98227" cy="138638"/>
            </a:xfrm>
            <a:custGeom>
              <a:avLst/>
              <a:gdLst/>
              <a:ahLst/>
              <a:cxnLst/>
              <a:rect l="0" t="0" r="0" b="0"/>
              <a:pathLst>
                <a:path w="98227" h="138638">
                  <a:moveTo>
                    <a:pt x="0" y="93988"/>
                  </a:moveTo>
                  <a:lnTo>
                    <a:pt x="0" y="110238"/>
                  </a:lnTo>
                  <a:lnTo>
                    <a:pt x="8102" y="128949"/>
                  </a:lnTo>
                  <a:lnTo>
                    <a:pt x="8821" y="137165"/>
                  </a:lnTo>
                  <a:lnTo>
                    <a:pt x="8927" y="117607"/>
                  </a:lnTo>
                  <a:lnTo>
                    <a:pt x="1242" y="82755"/>
                  </a:lnTo>
                  <a:lnTo>
                    <a:pt x="7797" y="43707"/>
                  </a:lnTo>
                  <a:lnTo>
                    <a:pt x="13335" y="25622"/>
                  </a:lnTo>
                  <a:lnTo>
                    <a:pt x="21260" y="12436"/>
                  </a:lnTo>
                  <a:lnTo>
                    <a:pt x="26978" y="8134"/>
                  </a:lnTo>
                  <a:lnTo>
                    <a:pt x="32826" y="5229"/>
                  </a:lnTo>
                  <a:lnTo>
                    <a:pt x="38733" y="631"/>
                  </a:lnTo>
                  <a:lnTo>
                    <a:pt x="42689" y="0"/>
                  </a:lnTo>
                  <a:lnTo>
                    <a:pt x="52377" y="1944"/>
                  </a:lnTo>
                  <a:lnTo>
                    <a:pt x="64247" y="8618"/>
                  </a:lnTo>
                  <a:lnTo>
                    <a:pt x="74047" y="16879"/>
                  </a:lnTo>
                  <a:lnTo>
                    <a:pt x="83235" y="30351"/>
                  </a:lnTo>
                  <a:lnTo>
                    <a:pt x="87501" y="46911"/>
                  </a:lnTo>
                  <a:lnTo>
                    <a:pt x="90185" y="88067"/>
                  </a:lnTo>
                  <a:lnTo>
                    <a:pt x="97854" y="123233"/>
                  </a:lnTo>
                  <a:lnTo>
                    <a:pt x="98226" y="1386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6" name="SMARTInkShape-500"/>
            <p:cNvSpPr/>
            <p:nvPr/>
          </p:nvSpPr>
          <p:spPr>
            <a:xfrm>
              <a:off x="7500937" y="5018484"/>
              <a:ext cx="201493" cy="168266"/>
            </a:xfrm>
            <a:custGeom>
              <a:avLst/>
              <a:gdLst/>
              <a:ahLst/>
              <a:cxnLst/>
              <a:rect l="0" t="0" r="0" b="0"/>
              <a:pathLst>
                <a:path w="201493" h="168266">
                  <a:moveTo>
                    <a:pt x="0" y="0"/>
                  </a:moveTo>
                  <a:lnTo>
                    <a:pt x="29619" y="26972"/>
                  </a:lnTo>
                  <a:lnTo>
                    <a:pt x="72064" y="56229"/>
                  </a:lnTo>
                  <a:lnTo>
                    <a:pt x="113146" y="90665"/>
                  </a:lnTo>
                  <a:lnTo>
                    <a:pt x="135937" y="110991"/>
                  </a:lnTo>
                  <a:lnTo>
                    <a:pt x="153669" y="131469"/>
                  </a:lnTo>
                  <a:lnTo>
                    <a:pt x="187339" y="158024"/>
                  </a:lnTo>
                  <a:lnTo>
                    <a:pt x="190377" y="158928"/>
                  </a:lnTo>
                  <a:lnTo>
                    <a:pt x="192403" y="160522"/>
                  </a:lnTo>
                  <a:lnTo>
                    <a:pt x="195920" y="168265"/>
                  </a:lnTo>
                  <a:lnTo>
                    <a:pt x="197090" y="167739"/>
                  </a:lnTo>
                  <a:lnTo>
                    <a:pt x="201036" y="164509"/>
                  </a:lnTo>
                  <a:lnTo>
                    <a:pt x="201492" y="163251"/>
                  </a:lnTo>
                  <a:lnTo>
                    <a:pt x="200805" y="162412"/>
                  </a:lnTo>
                  <a:lnTo>
                    <a:pt x="197313" y="161066"/>
                  </a:lnTo>
                  <a:lnTo>
                    <a:pt x="196453"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7" name="SMARTInkShape-501"/>
            <p:cNvSpPr/>
            <p:nvPr/>
          </p:nvSpPr>
          <p:spPr>
            <a:xfrm>
              <a:off x="7510011" y="4902402"/>
              <a:ext cx="249888" cy="169662"/>
            </a:xfrm>
            <a:custGeom>
              <a:avLst/>
              <a:gdLst/>
              <a:ahLst/>
              <a:cxnLst/>
              <a:rect l="0" t="0" r="0" b="0"/>
              <a:pathLst>
                <a:path w="249888" h="169662">
                  <a:moveTo>
                    <a:pt x="26644" y="17856"/>
                  </a:moveTo>
                  <a:lnTo>
                    <a:pt x="26644" y="13115"/>
                  </a:lnTo>
                  <a:lnTo>
                    <a:pt x="24000" y="8142"/>
                  </a:lnTo>
                  <a:lnTo>
                    <a:pt x="18957" y="1606"/>
                  </a:lnTo>
                  <a:lnTo>
                    <a:pt x="15621" y="712"/>
                  </a:lnTo>
                  <a:lnTo>
                    <a:pt x="0" y="0"/>
                  </a:lnTo>
                  <a:lnTo>
                    <a:pt x="24766" y="23912"/>
                  </a:lnTo>
                  <a:lnTo>
                    <a:pt x="65527" y="47626"/>
                  </a:lnTo>
                  <a:lnTo>
                    <a:pt x="103790" y="73169"/>
                  </a:lnTo>
                  <a:lnTo>
                    <a:pt x="147421" y="99849"/>
                  </a:lnTo>
                  <a:lnTo>
                    <a:pt x="191980" y="126629"/>
                  </a:lnTo>
                  <a:lnTo>
                    <a:pt x="214893" y="139626"/>
                  </a:lnTo>
                  <a:lnTo>
                    <a:pt x="226769" y="151748"/>
                  </a:lnTo>
                  <a:lnTo>
                    <a:pt x="239399" y="158069"/>
                  </a:lnTo>
                  <a:lnTo>
                    <a:pt x="247815" y="160205"/>
                  </a:lnTo>
                  <a:lnTo>
                    <a:pt x="248505" y="161372"/>
                  </a:lnTo>
                  <a:lnTo>
                    <a:pt x="249887" y="1696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8" name="SMARTInkShape-502"/>
            <p:cNvSpPr/>
            <p:nvPr/>
          </p:nvSpPr>
          <p:spPr>
            <a:xfrm>
              <a:off x="7549371" y="4866717"/>
              <a:ext cx="255054" cy="338900"/>
            </a:xfrm>
            <a:custGeom>
              <a:avLst/>
              <a:gdLst/>
              <a:ahLst/>
              <a:cxnLst/>
              <a:rect l="0" t="0" r="0" b="0"/>
              <a:pathLst>
                <a:path w="255054" h="338900">
                  <a:moveTo>
                    <a:pt x="5144" y="285713"/>
                  </a:moveTo>
                  <a:lnTo>
                    <a:pt x="0" y="285713"/>
                  </a:lnTo>
                  <a:lnTo>
                    <a:pt x="2196" y="285713"/>
                  </a:lnTo>
                  <a:lnTo>
                    <a:pt x="6480" y="288358"/>
                  </a:lnTo>
                  <a:lnTo>
                    <a:pt x="12574" y="293401"/>
                  </a:lnTo>
                  <a:lnTo>
                    <a:pt x="20906" y="294397"/>
                  </a:lnTo>
                  <a:lnTo>
                    <a:pt x="62070" y="294635"/>
                  </a:lnTo>
                  <a:lnTo>
                    <a:pt x="79669" y="295633"/>
                  </a:lnTo>
                  <a:lnTo>
                    <a:pt x="121423" y="302744"/>
                  </a:lnTo>
                  <a:lnTo>
                    <a:pt x="165715" y="303524"/>
                  </a:lnTo>
                  <a:lnTo>
                    <a:pt x="207541" y="303569"/>
                  </a:lnTo>
                  <a:lnTo>
                    <a:pt x="220666" y="303572"/>
                  </a:lnTo>
                  <a:lnTo>
                    <a:pt x="227601" y="300926"/>
                  </a:lnTo>
                  <a:lnTo>
                    <a:pt x="233991" y="297435"/>
                  </a:lnTo>
                  <a:lnTo>
                    <a:pt x="240138" y="295884"/>
                  </a:lnTo>
                  <a:lnTo>
                    <a:pt x="242174" y="294477"/>
                  </a:lnTo>
                  <a:lnTo>
                    <a:pt x="243531" y="292548"/>
                  </a:lnTo>
                  <a:lnTo>
                    <a:pt x="246031" y="287759"/>
                  </a:lnTo>
                  <a:lnTo>
                    <a:pt x="252025" y="279484"/>
                  </a:lnTo>
                  <a:lnTo>
                    <a:pt x="253775" y="273684"/>
                  </a:lnTo>
                  <a:lnTo>
                    <a:pt x="255053" y="243506"/>
                  </a:lnTo>
                  <a:lnTo>
                    <a:pt x="252474" y="234543"/>
                  </a:lnTo>
                  <a:lnTo>
                    <a:pt x="234182" y="191323"/>
                  </a:lnTo>
                  <a:lnTo>
                    <a:pt x="216466" y="150079"/>
                  </a:lnTo>
                  <a:lnTo>
                    <a:pt x="198620" y="110469"/>
                  </a:lnTo>
                  <a:lnTo>
                    <a:pt x="177784" y="68445"/>
                  </a:lnTo>
                  <a:lnTo>
                    <a:pt x="169847" y="50570"/>
                  </a:lnTo>
                  <a:lnTo>
                    <a:pt x="166062" y="33699"/>
                  </a:lnTo>
                  <a:lnTo>
                    <a:pt x="159098" y="21975"/>
                  </a:lnTo>
                  <a:lnTo>
                    <a:pt x="143769" y="4720"/>
                  </a:lnTo>
                  <a:lnTo>
                    <a:pt x="143201" y="3135"/>
                  </a:lnTo>
                  <a:lnTo>
                    <a:pt x="143814" y="2077"/>
                  </a:lnTo>
                  <a:lnTo>
                    <a:pt x="145216" y="1372"/>
                  </a:lnTo>
                  <a:lnTo>
                    <a:pt x="145158" y="902"/>
                  </a:lnTo>
                  <a:lnTo>
                    <a:pt x="139384" y="0"/>
                  </a:lnTo>
                  <a:lnTo>
                    <a:pt x="139089" y="42708"/>
                  </a:lnTo>
                  <a:lnTo>
                    <a:pt x="138098" y="68595"/>
                  </a:lnTo>
                  <a:lnTo>
                    <a:pt x="124268" y="111997"/>
                  </a:lnTo>
                  <a:lnTo>
                    <a:pt x="115360" y="153996"/>
                  </a:lnTo>
                  <a:lnTo>
                    <a:pt x="105440" y="196533"/>
                  </a:lnTo>
                  <a:lnTo>
                    <a:pt x="85458" y="240896"/>
                  </a:lnTo>
                  <a:lnTo>
                    <a:pt x="71614" y="270808"/>
                  </a:lnTo>
                  <a:lnTo>
                    <a:pt x="67834" y="287690"/>
                  </a:lnTo>
                  <a:lnTo>
                    <a:pt x="60871" y="299417"/>
                  </a:lnTo>
                  <a:lnTo>
                    <a:pt x="42594" y="327310"/>
                  </a:lnTo>
                  <a:lnTo>
                    <a:pt x="41025" y="328326"/>
                  </a:lnTo>
                  <a:lnTo>
                    <a:pt x="36636" y="329457"/>
                  </a:lnTo>
                  <a:lnTo>
                    <a:pt x="35068" y="330750"/>
                  </a:lnTo>
                  <a:lnTo>
                    <a:pt x="32055" y="338899"/>
                  </a:lnTo>
                  <a:lnTo>
                    <a:pt x="31969" y="334434"/>
                  </a:lnTo>
                  <a:lnTo>
                    <a:pt x="32950" y="333077"/>
                  </a:lnTo>
                  <a:lnTo>
                    <a:pt x="36685" y="331568"/>
                  </a:lnTo>
                  <a:lnTo>
                    <a:pt x="38077" y="330174"/>
                  </a:lnTo>
                  <a:lnTo>
                    <a:pt x="42959" y="320807"/>
                  </a:lnTo>
                  <a:lnTo>
                    <a:pt x="73630" y="279587"/>
                  </a:lnTo>
                  <a:lnTo>
                    <a:pt x="81550" y="264936"/>
                  </a:lnTo>
                  <a:lnTo>
                    <a:pt x="89730" y="242677"/>
                  </a:lnTo>
                  <a:lnTo>
                    <a:pt x="97640" y="234174"/>
                  </a:lnTo>
                  <a:lnTo>
                    <a:pt x="114145" y="220631"/>
                  </a:lnTo>
                  <a:lnTo>
                    <a:pt x="118081" y="214454"/>
                  </a:lnTo>
                  <a:lnTo>
                    <a:pt x="121230" y="2053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9" name="SMARTInkShape-503"/>
            <p:cNvSpPr/>
            <p:nvPr/>
          </p:nvSpPr>
          <p:spPr>
            <a:xfrm>
              <a:off x="7760052" y="4536281"/>
              <a:ext cx="164520" cy="258962"/>
            </a:xfrm>
            <a:custGeom>
              <a:avLst/>
              <a:gdLst/>
              <a:ahLst/>
              <a:cxnLst/>
              <a:rect l="0" t="0" r="0" b="0"/>
              <a:pathLst>
                <a:path w="164520" h="258962">
                  <a:moveTo>
                    <a:pt x="44494" y="0"/>
                  </a:moveTo>
                  <a:lnTo>
                    <a:pt x="39755" y="0"/>
                  </a:lnTo>
                  <a:lnTo>
                    <a:pt x="38358" y="992"/>
                  </a:lnTo>
                  <a:lnTo>
                    <a:pt x="37427" y="2645"/>
                  </a:lnTo>
                  <a:lnTo>
                    <a:pt x="36806" y="4741"/>
                  </a:lnTo>
                  <a:lnTo>
                    <a:pt x="26015" y="18092"/>
                  </a:lnTo>
                  <a:lnTo>
                    <a:pt x="17521" y="29504"/>
                  </a:lnTo>
                  <a:lnTo>
                    <a:pt x="3791" y="56912"/>
                  </a:lnTo>
                  <a:lnTo>
                    <a:pt x="0" y="99453"/>
                  </a:lnTo>
                  <a:lnTo>
                    <a:pt x="2560" y="106379"/>
                  </a:lnTo>
                  <a:lnTo>
                    <a:pt x="4631" y="109614"/>
                  </a:lnTo>
                  <a:lnTo>
                    <a:pt x="7997" y="111772"/>
                  </a:lnTo>
                  <a:lnTo>
                    <a:pt x="25012" y="117880"/>
                  </a:lnTo>
                  <a:lnTo>
                    <a:pt x="42961" y="128346"/>
                  </a:lnTo>
                  <a:lnTo>
                    <a:pt x="85051" y="138195"/>
                  </a:lnTo>
                  <a:lnTo>
                    <a:pt x="109758" y="150072"/>
                  </a:lnTo>
                  <a:lnTo>
                    <a:pt x="145167" y="181213"/>
                  </a:lnTo>
                  <a:lnTo>
                    <a:pt x="163510" y="211827"/>
                  </a:lnTo>
                  <a:lnTo>
                    <a:pt x="164519" y="216624"/>
                  </a:lnTo>
                  <a:lnTo>
                    <a:pt x="164198" y="220815"/>
                  </a:lnTo>
                  <a:lnTo>
                    <a:pt x="161295" y="234668"/>
                  </a:lnTo>
                  <a:lnTo>
                    <a:pt x="160792" y="243936"/>
                  </a:lnTo>
                  <a:lnTo>
                    <a:pt x="158738" y="246960"/>
                  </a:lnTo>
                  <a:lnTo>
                    <a:pt x="142721"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0" name="SMARTInkShape-504"/>
            <p:cNvSpPr/>
            <p:nvPr/>
          </p:nvSpPr>
          <p:spPr>
            <a:xfrm>
              <a:off x="7938491" y="4598789"/>
              <a:ext cx="53580" cy="80368"/>
            </a:xfrm>
            <a:custGeom>
              <a:avLst/>
              <a:gdLst/>
              <a:ahLst/>
              <a:cxnLst/>
              <a:rect l="0" t="0" r="0" b="0"/>
              <a:pathLst>
                <a:path w="53580" h="80368">
                  <a:moveTo>
                    <a:pt x="0" y="0"/>
                  </a:moveTo>
                  <a:lnTo>
                    <a:pt x="0" y="4740"/>
                  </a:lnTo>
                  <a:lnTo>
                    <a:pt x="2647" y="9713"/>
                  </a:lnTo>
                  <a:lnTo>
                    <a:pt x="6137" y="15231"/>
                  </a:lnTo>
                  <a:lnTo>
                    <a:pt x="15813" y="38910"/>
                  </a:lnTo>
                  <a:lnTo>
                    <a:pt x="32825" y="64433"/>
                  </a:lnTo>
                  <a:lnTo>
                    <a:pt x="53579" y="80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1" name="SMARTInkShape-505"/>
            <p:cNvSpPr/>
            <p:nvPr/>
          </p:nvSpPr>
          <p:spPr>
            <a:xfrm>
              <a:off x="8009929" y="4420732"/>
              <a:ext cx="223243" cy="213760"/>
            </a:xfrm>
            <a:custGeom>
              <a:avLst/>
              <a:gdLst/>
              <a:ahLst/>
              <a:cxnLst/>
              <a:rect l="0" t="0" r="0" b="0"/>
              <a:pathLst>
                <a:path w="223243" h="213760">
                  <a:moveTo>
                    <a:pt x="0" y="124479"/>
                  </a:moveTo>
                  <a:lnTo>
                    <a:pt x="9482" y="129219"/>
                  </a:lnTo>
                  <a:lnTo>
                    <a:pt x="12274" y="132600"/>
                  </a:lnTo>
                  <a:lnTo>
                    <a:pt x="16204" y="145847"/>
                  </a:lnTo>
                  <a:lnTo>
                    <a:pt x="20178" y="162361"/>
                  </a:lnTo>
                  <a:lnTo>
                    <a:pt x="34363" y="206464"/>
                  </a:lnTo>
                  <a:lnTo>
                    <a:pt x="35807" y="208901"/>
                  </a:lnTo>
                  <a:lnTo>
                    <a:pt x="37762" y="210526"/>
                  </a:lnTo>
                  <a:lnTo>
                    <a:pt x="44529" y="213720"/>
                  </a:lnTo>
                  <a:lnTo>
                    <a:pt x="39873" y="213759"/>
                  </a:lnTo>
                  <a:lnTo>
                    <a:pt x="38489" y="211780"/>
                  </a:lnTo>
                  <a:lnTo>
                    <a:pt x="35548" y="200506"/>
                  </a:lnTo>
                  <a:lnTo>
                    <a:pt x="29825" y="189449"/>
                  </a:lnTo>
                  <a:lnTo>
                    <a:pt x="26696" y="175038"/>
                  </a:lnTo>
                  <a:lnTo>
                    <a:pt x="20919" y="163051"/>
                  </a:lnTo>
                  <a:lnTo>
                    <a:pt x="17979" y="118405"/>
                  </a:lnTo>
                  <a:lnTo>
                    <a:pt x="20558" y="109211"/>
                  </a:lnTo>
                  <a:lnTo>
                    <a:pt x="30299" y="95225"/>
                  </a:lnTo>
                  <a:lnTo>
                    <a:pt x="35956" y="91633"/>
                  </a:lnTo>
                  <a:lnTo>
                    <a:pt x="56770" y="83993"/>
                  </a:lnTo>
                  <a:lnTo>
                    <a:pt x="74051" y="87936"/>
                  </a:lnTo>
                  <a:lnTo>
                    <a:pt x="80206" y="91039"/>
                  </a:lnTo>
                  <a:lnTo>
                    <a:pt x="92242" y="101116"/>
                  </a:lnTo>
                  <a:lnTo>
                    <a:pt x="121047" y="139124"/>
                  </a:lnTo>
                  <a:lnTo>
                    <a:pt x="124971" y="151110"/>
                  </a:lnTo>
                  <a:lnTo>
                    <a:pt x="125016" y="110372"/>
                  </a:lnTo>
                  <a:lnTo>
                    <a:pt x="125016" y="68646"/>
                  </a:lnTo>
                  <a:lnTo>
                    <a:pt x="126008" y="50278"/>
                  </a:lnTo>
                  <a:lnTo>
                    <a:pt x="134694" y="11723"/>
                  </a:lnTo>
                  <a:lnTo>
                    <a:pt x="138578" y="5573"/>
                  </a:lnTo>
                  <a:lnTo>
                    <a:pt x="143611" y="2179"/>
                  </a:lnTo>
                  <a:lnTo>
                    <a:pt x="152023" y="268"/>
                  </a:lnTo>
                  <a:lnTo>
                    <a:pt x="154927" y="0"/>
                  </a:lnTo>
                  <a:lnTo>
                    <a:pt x="160799" y="2347"/>
                  </a:lnTo>
                  <a:lnTo>
                    <a:pt x="181575" y="20468"/>
                  </a:lnTo>
                  <a:lnTo>
                    <a:pt x="184879" y="28974"/>
                  </a:lnTo>
                  <a:lnTo>
                    <a:pt x="187341" y="38376"/>
                  </a:lnTo>
                  <a:lnTo>
                    <a:pt x="197005" y="52496"/>
                  </a:lnTo>
                  <a:lnTo>
                    <a:pt x="202651" y="57760"/>
                  </a:lnTo>
                  <a:lnTo>
                    <a:pt x="208468" y="60100"/>
                  </a:lnTo>
                  <a:lnTo>
                    <a:pt x="210417" y="61716"/>
                  </a:lnTo>
                  <a:lnTo>
                    <a:pt x="214151" y="67738"/>
                  </a:lnTo>
                  <a:lnTo>
                    <a:pt x="221849" y="70484"/>
                  </a:lnTo>
                  <a:lnTo>
                    <a:pt x="222313" y="69631"/>
                  </a:lnTo>
                  <a:lnTo>
                    <a:pt x="223242" y="619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2" name="SMARTInkShape-506"/>
            <p:cNvSpPr/>
            <p:nvPr/>
          </p:nvSpPr>
          <p:spPr>
            <a:xfrm>
              <a:off x="8251030" y="4411265"/>
              <a:ext cx="17861" cy="44650"/>
            </a:xfrm>
            <a:custGeom>
              <a:avLst/>
              <a:gdLst/>
              <a:ahLst/>
              <a:cxnLst/>
              <a:rect l="0" t="0" r="0" b="0"/>
              <a:pathLst>
                <a:path w="17861" h="44650">
                  <a:moveTo>
                    <a:pt x="0" y="0"/>
                  </a:moveTo>
                  <a:lnTo>
                    <a:pt x="4741" y="4741"/>
                  </a:lnTo>
                  <a:lnTo>
                    <a:pt x="7070" y="9714"/>
                  </a:lnTo>
                  <a:lnTo>
                    <a:pt x="11414" y="22437"/>
                  </a:lnTo>
                  <a:lnTo>
                    <a:pt x="15949" y="34430"/>
                  </a:lnTo>
                  <a:lnTo>
                    <a:pt x="17860" y="446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3" name="SMARTInkShape-507"/>
            <p:cNvSpPr/>
            <p:nvPr/>
          </p:nvSpPr>
          <p:spPr>
            <a:xfrm>
              <a:off x="8233171" y="4170164"/>
              <a:ext cx="125017" cy="232173"/>
            </a:xfrm>
            <a:custGeom>
              <a:avLst/>
              <a:gdLst/>
              <a:ahLst/>
              <a:cxnLst/>
              <a:rect l="0" t="0" r="0" b="0"/>
              <a:pathLst>
                <a:path w="125017" h="232173">
                  <a:moveTo>
                    <a:pt x="0" y="0"/>
                  </a:moveTo>
                  <a:lnTo>
                    <a:pt x="0" y="4740"/>
                  </a:lnTo>
                  <a:lnTo>
                    <a:pt x="13303" y="43114"/>
                  </a:lnTo>
                  <a:lnTo>
                    <a:pt x="36687" y="81341"/>
                  </a:lnTo>
                  <a:lnTo>
                    <a:pt x="64620" y="119007"/>
                  </a:lnTo>
                  <a:lnTo>
                    <a:pt x="82838" y="156379"/>
                  </a:lnTo>
                  <a:lnTo>
                    <a:pt x="101159" y="196303"/>
                  </a:lnTo>
                  <a:lnTo>
                    <a:pt x="125016" y="2321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4" name="SMARTInkShape-508"/>
            <p:cNvSpPr/>
            <p:nvPr/>
          </p:nvSpPr>
          <p:spPr>
            <a:xfrm>
              <a:off x="8376166" y="4179093"/>
              <a:ext cx="107037" cy="115519"/>
            </a:xfrm>
            <a:custGeom>
              <a:avLst/>
              <a:gdLst/>
              <a:ahLst/>
              <a:cxnLst/>
              <a:rect l="0" t="0" r="0" b="0"/>
              <a:pathLst>
                <a:path w="107037" h="115519">
                  <a:moveTo>
                    <a:pt x="17739" y="0"/>
                  </a:moveTo>
                  <a:lnTo>
                    <a:pt x="22480" y="0"/>
                  </a:lnTo>
                  <a:lnTo>
                    <a:pt x="22885" y="993"/>
                  </a:lnTo>
                  <a:lnTo>
                    <a:pt x="20688" y="4741"/>
                  </a:lnTo>
                  <a:lnTo>
                    <a:pt x="18713" y="6137"/>
                  </a:lnTo>
                  <a:lnTo>
                    <a:pt x="13873" y="7689"/>
                  </a:lnTo>
                  <a:lnTo>
                    <a:pt x="12186" y="10087"/>
                  </a:lnTo>
                  <a:lnTo>
                    <a:pt x="1254" y="50879"/>
                  </a:lnTo>
                  <a:lnTo>
                    <a:pt x="0" y="86345"/>
                  </a:lnTo>
                  <a:lnTo>
                    <a:pt x="2580" y="95592"/>
                  </a:lnTo>
                  <a:lnTo>
                    <a:pt x="12320" y="109613"/>
                  </a:lnTo>
                  <a:lnTo>
                    <a:pt x="17977" y="113209"/>
                  </a:lnTo>
                  <a:lnTo>
                    <a:pt x="29693" y="115518"/>
                  </a:lnTo>
                  <a:lnTo>
                    <a:pt x="35619" y="113188"/>
                  </a:lnTo>
                  <a:lnTo>
                    <a:pt x="41561" y="109837"/>
                  </a:lnTo>
                  <a:lnTo>
                    <a:pt x="50484" y="106959"/>
                  </a:lnTo>
                  <a:lnTo>
                    <a:pt x="56436" y="102769"/>
                  </a:lnTo>
                  <a:lnTo>
                    <a:pt x="59743" y="94954"/>
                  </a:lnTo>
                  <a:lnTo>
                    <a:pt x="62342" y="54889"/>
                  </a:lnTo>
                  <a:lnTo>
                    <a:pt x="53291" y="21915"/>
                  </a:lnTo>
                  <a:lnTo>
                    <a:pt x="44564" y="8980"/>
                  </a:lnTo>
                  <a:lnTo>
                    <a:pt x="49279" y="13685"/>
                  </a:lnTo>
                  <a:lnTo>
                    <a:pt x="51603" y="18650"/>
                  </a:lnTo>
                  <a:lnTo>
                    <a:pt x="52221" y="21363"/>
                  </a:lnTo>
                  <a:lnTo>
                    <a:pt x="59351" y="33839"/>
                  </a:lnTo>
                  <a:lnTo>
                    <a:pt x="62482" y="46848"/>
                  </a:lnTo>
                  <a:lnTo>
                    <a:pt x="64435" y="49091"/>
                  </a:lnTo>
                  <a:lnTo>
                    <a:pt x="80427" y="60252"/>
                  </a:lnTo>
                  <a:lnTo>
                    <a:pt x="98123" y="62311"/>
                  </a:lnTo>
                  <a:lnTo>
                    <a:pt x="101094" y="62376"/>
                  </a:lnTo>
                  <a:lnTo>
                    <a:pt x="103075" y="61428"/>
                  </a:lnTo>
                  <a:lnTo>
                    <a:pt x="104395" y="59804"/>
                  </a:lnTo>
                  <a:lnTo>
                    <a:pt x="105863" y="55353"/>
                  </a:lnTo>
                  <a:lnTo>
                    <a:pt x="107036" y="446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5" name="SMARTInkShape-509"/>
            <p:cNvSpPr/>
            <p:nvPr/>
          </p:nvSpPr>
          <p:spPr>
            <a:xfrm>
              <a:off x="8492132" y="4036218"/>
              <a:ext cx="80368" cy="142831"/>
            </a:xfrm>
            <a:custGeom>
              <a:avLst/>
              <a:gdLst/>
              <a:ahLst/>
              <a:cxnLst/>
              <a:rect l="0" t="0" r="0" b="0"/>
              <a:pathLst>
                <a:path w="80368" h="142831">
                  <a:moveTo>
                    <a:pt x="0" y="98227"/>
                  </a:moveTo>
                  <a:lnTo>
                    <a:pt x="7689" y="98227"/>
                  </a:lnTo>
                  <a:lnTo>
                    <a:pt x="8103" y="99220"/>
                  </a:lnTo>
                  <a:lnTo>
                    <a:pt x="8562" y="102967"/>
                  </a:lnTo>
                  <a:lnTo>
                    <a:pt x="11413" y="107941"/>
                  </a:lnTo>
                  <a:lnTo>
                    <a:pt x="23148" y="122143"/>
                  </a:lnTo>
                  <a:lnTo>
                    <a:pt x="28716" y="133967"/>
                  </a:lnTo>
                  <a:lnTo>
                    <a:pt x="35683" y="142830"/>
                  </a:lnTo>
                  <a:lnTo>
                    <a:pt x="30968" y="138122"/>
                  </a:lnTo>
                  <a:lnTo>
                    <a:pt x="28646" y="133156"/>
                  </a:lnTo>
                  <a:lnTo>
                    <a:pt x="28027" y="130442"/>
                  </a:lnTo>
                  <a:lnTo>
                    <a:pt x="19884" y="116017"/>
                  </a:lnTo>
                  <a:lnTo>
                    <a:pt x="17895" y="73018"/>
                  </a:lnTo>
                  <a:lnTo>
                    <a:pt x="20521" y="64534"/>
                  </a:lnTo>
                  <a:lnTo>
                    <a:pt x="38851" y="34103"/>
                  </a:lnTo>
                  <a:lnTo>
                    <a:pt x="67642" y="12979"/>
                  </a:lnTo>
                  <a:lnTo>
                    <a:pt x="74051" y="10730"/>
                  </a:lnTo>
                  <a:lnTo>
                    <a:pt x="76156" y="9138"/>
                  </a:lnTo>
                  <a:lnTo>
                    <a:pt x="8036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6" name="SMARTInkShape-510"/>
            <p:cNvSpPr/>
            <p:nvPr/>
          </p:nvSpPr>
          <p:spPr>
            <a:xfrm>
              <a:off x="7956351" y="4429125"/>
              <a:ext cx="8930" cy="1"/>
            </a:xfrm>
            <a:custGeom>
              <a:avLst/>
              <a:gdLst/>
              <a:ahLst/>
              <a:cxnLst/>
              <a:rect l="0" t="0" r="0" b="0"/>
              <a:pathLst>
                <a:path w="8930" h="1">
                  <a:moveTo>
                    <a:pt x="8929"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7" name="SMARTInkShape-511"/>
            <p:cNvSpPr/>
            <p:nvPr/>
          </p:nvSpPr>
          <p:spPr>
            <a:xfrm>
              <a:off x="8474273" y="3679140"/>
              <a:ext cx="151805" cy="169556"/>
            </a:xfrm>
            <a:custGeom>
              <a:avLst/>
              <a:gdLst/>
              <a:ahLst/>
              <a:cxnLst/>
              <a:rect l="0" t="0" r="0" b="0"/>
              <a:pathLst>
                <a:path w="151805" h="169556">
                  <a:moveTo>
                    <a:pt x="0" y="8821"/>
                  </a:moveTo>
                  <a:lnTo>
                    <a:pt x="8562" y="259"/>
                  </a:lnTo>
                  <a:lnTo>
                    <a:pt x="18302" y="0"/>
                  </a:lnTo>
                  <a:lnTo>
                    <a:pt x="21130" y="956"/>
                  </a:lnTo>
                  <a:lnTo>
                    <a:pt x="23017" y="2585"/>
                  </a:lnTo>
                  <a:lnTo>
                    <a:pt x="24274" y="4664"/>
                  </a:lnTo>
                  <a:lnTo>
                    <a:pt x="26105" y="6049"/>
                  </a:lnTo>
                  <a:lnTo>
                    <a:pt x="30784" y="7589"/>
                  </a:lnTo>
                  <a:lnTo>
                    <a:pt x="32429" y="9984"/>
                  </a:lnTo>
                  <a:lnTo>
                    <a:pt x="35069" y="25440"/>
                  </a:lnTo>
                  <a:lnTo>
                    <a:pt x="35286" y="28830"/>
                  </a:lnTo>
                  <a:lnTo>
                    <a:pt x="38172" y="35243"/>
                  </a:lnTo>
                  <a:lnTo>
                    <a:pt x="65763" y="75631"/>
                  </a:lnTo>
                  <a:lnTo>
                    <a:pt x="87729" y="111803"/>
                  </a:lnTo>
                  <a:lnTo>
                    <a:pt x="130040" y="153610"/>
                  </a:lnTo>
                  <a:lnTo>
                    <a:pt x="151804" y="1695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Politics of British North America</a:t>
            </a:r>
            <a:endParaRPr lang="en-CA" dirty="0"/>
          </a:p>
        </p:txBody>
      </p:sp>
      <p:sp>
        <p:nvSpPr>
          <p:cNvPr id="3" name="Content Placeholder 2"/>
          <p:cNvSpPr>
            <a:spLocks noGrp="1"/>
          </p:cNvSpPr>
          <p:nvPr>
            <p:ph idx="1"/>
          </p:nvPr>
        </p:nvSpPr>
        <p:spPr/>
        <p:txBody>
          <a:bodyPr>
            <a:normAutofit fontScale="92500"/>
          </a:bodyPr>
          <a:lstStyle/>
          <a:p>
            <a:r>
              <a:rPr lang="en-CA" dirty="0" smtClean="0"/>
              <a:t>The 10 provinces and 3 territories as we know them now, did not exist. The following are examples of regions in BNA:</a:t>
            </a:r>
          </a:p>
          <a:p>
            <a:pPr lvl="3"/>
            <a:r>
              <a:rPr lang="en-CA" dirty="0" smtClean="0"/>
              <a:t>British Colonies (ex. Newfoundland)</a:t>
            </a:r>
          </a:p>
          <a:p>
            <a:pPr lvl="3"/>
            <a:r>
              <a:rPr lang="en-CA" dirty="0" smtClean="0"/>
              <a:t>First Nations region (ex. New Caledonia)</a:t>
            </a:r>
          </a:p>
          <a:p>
            <a:pPr lvl="3"/>
            <a:r>
              <a:rPr lang="en-CA" dirty="0" smtClean="0"/>
              <a:t>Hudson Bay Company region (ex. Rupert’s Land)</a:t>
            </a:r>
          </a:p>
          <a:p>
            <a:pPr lvl="3"/>
            <a:r>
              <a:rPr lang="en-CA" dirty="0" smtClean="0"/>
              <a:t>French region </a:t>
            </a:r>
            <a:r>
              <a:rPr lang="en-CA" sz="1900" dirty="0" smtClean="0"/>
              <a:t>(ex. Canada East, the West coast of Newfoundland)</a:t>
            </a:r>
          </a:p>
          <a:p>
            <a:pPr lvl="3"/>
            <a:r>
              <a:rPr lang="en-CA" dirty="0" smtClean="0"/>
              <a:t>English region (ex. Canada West)</a:t>
            </a:r>
          </a:p>
          <a:p>
            <a:pPr lvl="3"/>
            <a:endParaRPr lang="en-CA" dirty="0" smtClean="0"/>
          </a:p>
          <a:p>
            <a:pPr lvl="3"/>
            <a:endParaRPr lang="en-CA" dirty="0" smtClean="0"/>
          </a:p>
          <a:p>
            <a:pPr lvl="3"/>
            <a:r>
              <a:rPr lang="en-CA" dirty="0" smtClean="0"/>
              <a:t>Go to page 76 to examine the map</a:t>
            </a: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Population demographics</a:t>
            </a:r>
            <a:endParaRPr lang="en-CA" dirty="0"/>
          </a:p>
        </p:txBody>
      </p:sp>
      <p:sp>
        <p:nvSpPr>
          <p:cNvPr id="3" name="Content Placeholder 2"/>
          <p:cNvSpPr>
            <a:spLocks noGrp="1"/>
          </p:cNvSpPr>
          <p:nvPr>
            <p:ph idx="1"/>
          </p:nvPr>
        </p:nvSpPr>
        <p:spPr/>
        <p:txBody>
          <a:bodyPr>
            <a:normAutofit lnSpcReduction="10000"/>
          </a:bodyPr>
          <a:lstStyle/>
          <a:p>
            <a:r>
              <a:rPr lang="en-CA" dirty="0" smtClean="0"/>
              <a:t>There were approximately 2 500 000 inhabitants of BNA (</a:t>
            </a:r>
            <a:r>
              <a:rPr lang="en-CA" b="1" u="sng" dirty="0" smtClean="0"/>
              <a:t>B</a:t>
            </a:r>
            <a:r>
              <a:rPr lang="en-CA" b="1" dirty="0" smtClean="0"/>
              <a:t>ritish </a:t>
            </a:r>
            <a:r>
              <a:rPr lang="en-CA" b="1" u="sng" dirty="0" smtClean="0"/>
              <a:t>N</a:t>
            </a:r>
            <a:r>
              <a:rPr lang="en-CA" b="1" dirty="0" smtClean="0"/>
              <a:t>orth</a:t>
            </a:r>
            <a:r>
              <a:rPr lang="en-CA" b="1" u="sng" dirty="0" smtClean="0"/>
              <a:t> A</a:t>
            </a:r>
            <a:r>
              <a:rPr lang="en-CA" b="1" dirty="0" smtClean="0"/>
              <a:t>merica</a:t>
            </a:r>
            <a:r>
              <a:rPr lang="en-CA" b="1" u="sng" dirty="0" smtClean="0"/>
              <a:t>)</a:t>
            </a:r>
            <a:endParaRPr lang="en-CA" dirty="0" smtClean="0"/>
          </a:p>
          <a:p>
            <a:endParaRPr lang="en-CA" dirty="0" smtClean="0"/>
          </a:p>
          <a:p>
            <a:r>
              <a:rPr lang="en-CA" dirty="0" smtClean="0"/>
              <a:t>Most of these citizens lived in the eastern regions of the land.</a:t>
            </a:r>
          </a:p>
          <a:p>
            <a:endParaRPr lang="en-CA" dirty="0" smtClean="0"/>
          </a:p>
          <a:p>
            <a:r>
              <a:rPr lang="en-CA" dirty="0" smtClean="0"/>
              <a:t>85% of the populations lived in rural communities. Only 15% of the population lived in urban centers.</a:t>
            </a:r>
            <a:endParaRPr lang="en-CA" dirty="0"/>
          </a:p>
        </p:txBody>
      </p:sp>
      <p:sp>
        <p:nvSpPr>
          <p:cNvPr id="4" name="SMARTInkShape-1"/>
          <p:cNvSpPr/>
          <p:nvPr/>
        </p:nvSpPr>
        <p:spPr>
          <a:xfrm>
            <a:off x="5679281" y="2080617"/>
            <a:ext cx="2053829" cy="53579"/>
          </a:xfrm>
          <a:custGeom>
            <a:avLst/>
            <a:gdLst/>
            <a:ahLst/>
            <a:cxnLst/>
            <a:rect l="0" t="0" r="0" b="0"/>
            <a:pathLst>
              <a:path w="2053829" h="53579">
                <a:moveTo>
                  <a:pt x="0" y="0"/>
                </a:moveTo>
                <a:lnTo>
                  <a:pt x="36209" y="2646"/>
                </a:lnTo>
                <a:lnTo>
                  <a:pt x="67945" y="7068"/>
                </a:lnTo>
                <a:lnTo>
                  <a:pt x="112098" y="9677"/>
                </a:lnTo>
                <a:lnTo>
                  <a:pt x="153368" y="15949"/>
                </a:lnTo>
                <a:lnTo>
                  <a:pt x="187987" y="17293"/>
                </a:lnTo>
                <a:lnTo>
                  <a:pt x="225759" y="17748"/>
                </a:lnTo>
                <a:lnTo>
                  <a:pt x="266587" y="17837"/>
                </a:lnTo>
                <a:lnTo>
                  <a:pt x="310445" y="17857"/>
                </a:lnTo>
                <a:lnTo>
                  <a:pt x="351286" y="17859"/>
                </a:lnTo>
                <a:lnTo>
                  <a:pt x="392908" y="17859"/>
                </a:lnTo>
                <a:lnTo>
                  <a:pt x="434578" y="17859"/>
                </a:lnTo>
                <a:lnTo>
                  <a:pt x="476250" y="17859"/>
                </a:lnTo>
                <a:lnTo>
                  <a:pt x="517922" y="17859"/>
                </a:lnTo>
                <a:lnTo>
                  <a:pt x="559594" y="17859"/>
                </a:lnTo>
                <a:lnTo>
                  <a:pt x="601265" y="9757"/>
                </a:lnTo>
                <a:lnTo>
                  <a:pt x="642937" y="8978"/>
                </a:lnTo>
                <a:lnTo>
                  <a:pt x="684610" y="8933"/>
                </a:lnTo>
                <a:lnTo>
                  <a:pt x="728016" y="8930"/>
                </a:lnTo>
                <a:lnTo>
                  <a:pt x="770857" y="8930"/>
                </a:lnTo>
                <a:lnTo>
                  <a:pt x="797374" y="11576"/>
                </a:lnTo>
                <a:lnTo>
                  <a:pt x="838838" y="17308"/>
                </a:lnTo>
                <a:lnTo>
                  <a:pt x="882129" y="17811"/>
                </a:lnTo>
                <a:lnTo>
                  <a:pt x="925600" y="17857"/>
                </a:lnTo>
                <a:lnTo>
                  <a:pt x="969109" y="17859"/>
                </a:lnTo>
                <a:lnTo>
                  <a:pt x="1010708" y="17859"/>
                </a:lnTo>
                <a:lnTo>
                  <a:pt x="1046853" y="20506"/>
                </a:lnTo>
                <a:lnTo>
                  <a:pt x="1091465" y="26238"/>
                </a:lnTo>
                <a:lnTo>
                  <a:pt x="1133466" y="26741"/>
                </a:lnTo>
                <a:lnTo>
                  <a:pt x="1176804" y="26785"/>
                </a:lnTo>
                <a:lnTo>
                  <a:pt x="1221337" y="26789"/>
                </a:lnTo>
                <a:lnTo>
                  <a:pt x="1265975" y="26789"/>
                </a:lnTo>
                <a:lnTo>
                  <a:pt x="1309786" y="26789"/>
                </a:lnTo>
                <a:lnTo>
                  <a:pt x="1349375" y="26789"/>
                </a:lnTo>
                <a:lnTo>
                  <a:pt x="1390516" y="26789"/>
                </a:lnTo>
                <a:lnTo>
                  <a:pt x="1412791" y="29435"/>
                </a:lnTo>
                <a:lnTo>
                  <a:pt x="1449652" y="34891"/>
                </a:lnTo>
                <a:lnTo>
                  <a:pt x="1491658" y="35610"/>
                </a:lnTo>
                <a:lnTo>
                  <a:pt x="1528891" y="35705"/>
                </a:lnTo>
                <a:lnTo>
                  <a:pt x="1567813" y="35716"/>
                </a:lnTo>
                <a:lnTo>
                  <a:pt x="1608703" y="35719"/>
                </a:lnTo>
                <a:lnTo>
                  <a:pt x="1651179" y="35719"/>
                </a:lnTo>
                <a:lnTo>
                  <a:pt x="1688975" y="35719"/>
                </a:lnTo>
                <a:lnTo>
                  <a:pt x="1732526" y="35719"/>
                </a:lnTo>
                <a:lnTo>
                  <a:pt x="1777031" y="35719"/>
                </a:lnTo>
                <a:lnTo>
                  <a:pt x="1821659" y="35719"/>
                </a:lnTo>
                <a:lnTo>
                  <a:pt x="1866304" y="35719"/>
                </a:lnTo>
                <a:lnTo>
                  <a:pt x="1904817" y="35719"/>
                </a:lnTo>
                <a:lnTo>
                  <a:pt x="1948719" y="35719"/>
                </a:lnTo>
                <a:lnTo>
                  <a:pt x="1967233" y="36711"/>
                </a:lnTo>
                <a:lnTo>
                  <a:pt x="2010381" y="44281"/>
                </a:lnTo>
                <a:lnTo>
                  <a:pt x="2053673" y="44648"/>
                </a:lnTo>
                <a:lnTo>
                  <a:pt x="2053828"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 name="SMARTInkShape-2"/>
          <p:cNvSpPr/>
          <p:nvPr/>
        </p:nvSpPr>
        <p:spPr>
          <a:xfrm>
            <a:off x="5598914" y="1464469"/>
            <a:ext cx="2348460" cy="678604"/>
          </a:xfrm>
          <a:custGeom>
            <a:avLst/>
            <a:gdLst/>
            <a:ahLst/>
            <a:cxnLst/>
            <a:rect l="0" t="0" r="0" b="0"/>
            <a:pathLst>
              <a:path w="2348460" h="678604">
                <a:moveTo>
                  <a:pt x="53578" y="580429"/>
                </a:moveTo>
                <a:lnTo>
                  <a:pt x="53578" y="558207"/>
                </a:lnTo>
                <a:lnTo>
                  <a:pt x="54570" y="556685"/>
                </a:lnTo>
                <a:lnTo>
                  <a:pt x="56223" y="555670"/>
                </a:lnTo>
                <a:lnTo>
                  <a:pt x="58318" y="554993"/>
                </a:lnTo>
                <a:lnTo>
                  <a:pt x="59714" y="553550"/>
                </a:lnTo>
                <a:lnTo>
                  <a:pt x="62139" y="546071"/>
                </a:lnTo>
                <a:lnTo>
                  <a:pt x="55392" y="535176"/>
                </a:lnTo>
                <a:lnTo>
                  <a:pt x="53582" y="491131"/>
                </a:lnTo>
                <a:lnTo>
                  <a:pt x="53578" y="448064"/>
                </a:lnTo>
                <a:lnTo>
                  <a:pt x="50932" y="439580"/>
                </a:lnTo>
                <a:lnTo>
                  <a:pt x="47441" y="431509"/>
                </a:lnTo>
                <a:lnTo>
                  <a:pt x="42165" y="395372"/>
                </a:lnTo>
                <a:lnTo>
                  <a:pt x="38584" y="387057"/>
                </a:lnTo>
                <a:lnTo>
                  <a:pt x="35576" y="372211"/>
                </a:lnTo>
                <a:lnTo>
                  <a:pt x="29833" y="360095"/>
                </a:lnTo>
                <a:lnTo>
                  <a:pt x="19900" y="321290"/>
                </a:lnTo>
                <a:lnTo>
                  <a:pt x="15818" y="303556"/>
                </a:lnTo>
                <a:lnTo>
                  <a:pt x="10289" y="284526"/>
                </a:lnTo>
                <a:lnTo>
                  <a:pt x="8017" y="244843"/>
                </a:lnTo>
                <a:lnTo>
                  <a:pt x="1252" y="216997"/>
                </a:lnTo>
                <a:lnTo>
                  <a:pt x="73" y="175600"/>
                </a:lnTo>
                <a:lnTo>
                  <a:pt x="1" y="131133"/>
                </a:lnTo>
                <a:lnTo>
                  <a:pt x="0" y="86724"/>
                </a:lnTo>
                <a:lnTo>
                  <a:pt x="0" y="42787"/>
                </a:lnTo>
                <a:lnTo>
                  <a:pt x="0" y="36132"/>
                </a:lnTo>
                <a:lnTo>
                  <a:pt x="41696" y="35719"/>
                </a:lnTo>
                <a:lnTo>
                  <a:pt x="65485" y="35718"/>
                </a:lnTo>
                <a:lnTo>
                  <a:pt x="107388" y="27340"/>
                </a:lnTo>
                <a:lnTo>
                  <a:pt x="148842" y="26821"/>
                </a:lnTo>
                <a:lnTo>
                  <a:pt x="189288" y="19103"/>
                </a:lnTo>
                <a:lnTo>
                  <a:pt x="232404" y="18023"/>
                </a:lnTo>
                <a:lnTo>
                  <a:pt x="267936" y="17891"/>
                </a:lnTo>
                <a:lnTo>
                  <a:pt x="309756" y="11728"/>
                </a:lnTo>
                <a:lnTo>
                  <a:pt x="347708" y="9482"/>
                </a:lnTo>
                <a:lnTo>
                  <a:pt x="388608" y="9038"/>
                </a:lnTo>
                <a:lnTo>
                  <a:pt x="428768" y="2814"/>
                </a:lnTo>
                <a:lnTo>
                  <a:pt x="462291" y="834"/>
                </a:lnTo>
                <a:lnTo>
                  <a:pt x="497359" y="247"/>
                </a:lnTo>
                <a:lnTo>
                  <a:pt x="532885" y="73"/>
                </a:lnTo>
                <a:lnTo>
                  <a:pt x="568547" y="21"/>
                </a:lnTo>
                <a:lnTo>
                  <a:pt x="604248" y="6"/>
                </a:lnTo>
                <a:lnTo>
                  <a:pt x="639963" y="2"/>
                </a:lnTo>
                <a:lnTo>
                  <a:pt x="676672" y="0"/>
                </a:lnTo>
                <a:lnTo>
                  <a:pt x="717535" y="0"/>
                </a:lnTo>
                <a:lnTo>
                  <a:pt x="756211" y="0"/>
                </a:lnTo>
                <a:lnTo>
                  <a:pt x="798649" y="992"/>
                </a:lnTo>
                <a:lnTo>
                  <a:pt x="841651" y="6137"/>
                </a:lnTo>
                <a:lnTo>
                  <a:pt x="879968" y="8102"/>
                </a:lnTo>
                <a:lnTo>
                  <a:pt x="917449" y="9676"/>
                </a:lnTo>
                <a:lnTo>
                  <a:pt x="959533" y="14994"/>
                </a:lnTo>
                <a:lnTo>
                  <a:pt x="1003421" y="18002"/>
                </a:lnTo>
                <a:lnTo>
                  <a:pt x="1046852" y="23744"/>
                </a:lnTo>
                <a:lnTo>
                  <a:pt x="1086290" y="26879"/>
                </a:lnTo>
                <a:lnTo>
                  <a:pt x="1128952" y="32658"/>
                </a:lnTo>
                <a:lnTo>
                  <a:pt x="1173013" y="34812"/>
                </a:lnTo>
                <a:lnTo>
                  <a:pt x="1217488" y="35450"/>
                </a:lnTo>
                <a:lnTo>
                  <a:pt x="1262084" y="36631"/>
                </a:lnTo>
                <a:lnTo>
                  <a:pt x="1306716" y="41832"/>
                </a:lnTo>
                <a:lnTo>
                  <a:pt x="1351360" y="43814"/>
                </a:lnTo>
                <a:lnTo>
                  <a:pt x="1381126" y="44277"/>
                </a:lnTo>
                <a:lnTo>
                  <a:pt x="1413536" y="44483"/>
                </a:lnTo>
                <a:lnTo>
                  <a:pt x="1446792" y="44575"/>
                </a:lnTo>
                <a:lnTo>
                  <a:pt x="1478110" y="44616"/>
                </a:lnTo>
                <a:lnTo>
                  <a:pt x="1511211" y="44633"/>
                </a:lnTo>
                <a:lnTo>
                  <a:pt x="1544774" y="45634"/>
                </a:lnTo>
                <a:lnTo>
                  <a:pt x="1576228" y="49386"/>
                </a:lnTo>
                <a:lnTo>
                  <a:pt x="1606743" y="51714"/>
                </a:lnTo>
                <a:lnTo>
                  <a:pt x="1637834" y="52750"/>
                </a:lnTo>
                <a:lnTo>
                  <a:pt x="1671497" y="53210"/>
                </a:lnTo>
                <a:lnTo>
                  <a:pt x="1703656" y="53414"/>
                </a:lnTo>
                <a:lnTo>
                  <a:pt x="1735476" y="53505"/>
                </a:lnTo>
                <a:lnTo>
                  <a:pt x="1769463" y="53545"/>
                </a:lnTo>
                <a:lnTo>
                  <a:pt x="1804412" y="50918"/>
                </a:lnTo>
                <a:lnTo>
                  <a:pt x="1838797" y="47434"/>
                </a:lnTo>
                <a:lnTo>
                  <a:pt x="1870615" y="45886"/>
                </a:lnTo>
                <a:lnTo>
                  <a:pt x="1903940" y="45198"/>
                </a:lnTo>
                <a:lnTo>
                  <a:pt x="1938594" y="44893"/>
                </a:lnTo>
                <a:lnTo>
                  <a:pt x="1973839" y="44757"/>
                </a:lnTo>
                <a:lnTo>
                  <a:pt x="2006702" y="42051"/>
                </a:lnTo>
                <a:lnTo>
                  <a:pt x="2050448" y="37595"/>
                </a:lnTo>
                <a:lnTo>
                  <a:pt x="2091191" y="36274"/>
                </a:lnTo>
                <a:lnTo>
                  <a:pt x="2129390" y="35883"/>
                </a:lnTo>
                <a:lnTo>
                  <a:pt x="2173705" y="35751"/>
                </a:lnTo>
                <a:lnTo>
                  <a:pt x="2208851" y="35728"/>
                </a:lnTo>
                <a:lnTo>
                  <a:pt x="2248160" y="35720"/>
                </a:lnTo>
                <a:lnTo>
                  <a:pt x="2291985" y="35719"/>
                </a:lnTo>
                <a:lnTo>
                  <a:pt x="2300566" y="36711"/>
                </a:lnTo>
                <a:lnTo>
                  <a:pt x="2325736" y="44813"/>
                </a:lnTo>
                <a:lnTo>
                  <a:pt x="2327374" y="46742"/>
                </a:lnTo>
                <a:lnTo>
                  <a:pt x="2330001" y="52228"/>
                </a:lnTo>
                <a:lnTo>
                  <a:pt x="2330456" y="57918"/>
                </a:lnTo>
                <a:lnTo>
                  <a:pt x="2333210" y="63114"/>
                </a:lnTo>
                <a:lnTo>
                  <a:pt x="2336747" y="68730"/>
                </a:lnTo>
                <a:lnTo>
                  <a:pt x="2339205" y="78638"/>
                </a:lnTo>
                <a:lnTo>
                  <a:pt x="2340549" y="96489"/>
                </a:lnTo>
                <a:lnTo>
                  <a:pt x="2347263" y="117853"/>
                </a:lnTo>
                <a:lnTo>
                  <a:pt x="2348459" y="160919"/>
                </a:lnTo>
                <a:lnTo>
                  <a:pt x="2347494" y="172723"/>
                </a:lnTo>
                <a:lnTo>
                  <a:pt x="2340403" y="209358"/>
                </a:lnTo>
                <a:lnTo>
                  <a:pt x="2339650" y="253173"/>
                </a:lnTo>
                <a:lnTo>
                  <a:pt x="2336947" y="286370"/>
                </a:lnTo>
                <a:lnTo>
                  <a:pt x="2331477" y="330480"/>
                </a:lnTo>
                <a:lnTo>
                  <a:pt x="2330757" y="375057"/>
                </a:lnTo>
                <a:lnTo>
                  <a:pt x="2330663" y="419696"/>
                </a:lnTo>
                <a:lnTo>
                  <a:pt x="2328007" y="446485"/>
                </a:lnTo>
                <a:lnTo>
                  <a:pt x="2325505" y="463352"/>
                </a:lnTo>
                <a:lnTo>
                  <a:pt x="2329775" y="501303"/>
                </a:lnTo>
                <a:lnTo>
                  <a:pt x="2330572" y="541320"/>
                </a:lnTo>
                <a:lnTo>
                  <a:pt x="2331624" y="565465"/>
                </a:lnTo>
                <a:lnTo>
                  <a:pt x="2339210" y="608428"/>
                </a:lnTo>
                <a:lnTo>
                  <a:pt x="2339546" y="627899"/>
                </a:lnTo>
                <a:lnTo>
                  <a:pt x="2338564" y="629935"/>
                </a:lnTo>
                <a:lnTo>
                  <a:pt x="2336917" y="631293"/>
                </a:lnTo>
                <a:lnTo>
                  <a:pt x="2334827" y="632198"/>
                </a:lnTo>
                <a:lnTo>
                  <a:pt x="2333434" y="633793"/>
                </a:lnTo>
                <a:lnTo>
                  <a:pt x="2330680" y="642814"/>
                </a:lnTo>
                <a:lnTo>
                  <a:pt x="2325918" y="642901"/>
                </a:lnTo>
                <a:lnTo>
                  <a:pt x="2324518" y="643905"/>
                </a:lnTo>
                <a:lnTo>
                  <a:pt x="2322963" y="647667"/>
                </a:lnTo>
                <a:lnTo>
                  <a:pt x="2321555" y="649067"/>
                </a:lnTo>
                <a:lnTo>
                  <a:pt x="2317347" y="650622"/>
                </a:lnTo>
                <a:lnTo>
                  <a:pt x="2276270" y="651853"/>
                </a:lnTo>
                <a:lnTo>
                  <a:pt x="2264808" y="652853"/>
                </a:lnTo>
                <a:lnTo>
                  <a:pt x="2223277" y="660961"/>
                </a:lnTo>
                <a:lnTo>
                  <a:pt x="2178902" y="669818"/>
                </a:lnTo>
                <a:lnTo>
                  <a:pt x="2134372" y="678051"/>
                </a:lnTo>
                <a:lnTo>
                  <a:pt x="2095846" y="678603"/>
                </a:lnTo>
                <a:lnTo>
                  <a:pt x="2080441" y="677640"/>
                </a:lnTo>
                <a:lnTo>
                  <a:pt x="2036132" y="670276"/>
                </a:lnTo>
                <a:lnTo>
                  <a:pt x="2024134" y="668978"/>
                </a:lnTo>
                <a:lnTo>
                  <a:pt x="1984129" y="656434"/>
                </a:lnTo>
                <a:lnTo>
                  <a:pt x="1955601" y="6518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 name="SMARTInkShape-3"/>
          <p:cNvSpPr/>
          <p:nvPr/>
        </p:nvSpPr>
        <p:spPr>
          <a:xfrm>
            <a:off x="6754629" y="3795117"/>
            <a:ext cx="1737504" cy="26790"/>
          </a:xfrm>
          <a:custGeom>
            <a:avLst/>
            <a:gdLst/>
            <a:ahLst/>
            <a:cxnLst/>
            <a:rect l="0" t="0" r="0" b="0"/>
            <a:pathLst>
              <a:path w="1737504" h="26790">
                <a:moveTo>
                  <a:pt x="5144" y="8929"/>
                </a:moveTo>
                <a:lnTo>
                  <a:pt x="0" y="8929"/>
                </a:lnTo>
                <a:lnTo>
                  <a:pt x="9884" y="8929"/>
                </a:lnTo>
                <a:lnTo>
                  <a:pt x="11280" y="7937"/>
                </a:lnTo>
                <a:lnTo>
                  <a:pt x="12211" y="6284"/>
                </a:lnTo>
                <a:lnTo>
                  <a:pt x="12832" y="4189"/>
                </a:lnTo>
                <a:lnTo>
                  <a:pt x="14238" y="2793"/>
                </a:lnTo>
                <a:lnTo>
                  <a:pt x="18447" y="1242"/>
                </a:lnTo>
                <a:lnTo>
                  <a:pt x="62973" y="0"/>
                </a:lnTo>
                <a:lnTo>
                  <a:pt x="97428" y="0"/>
                </a:lnTo>
                <a:lnTo>
                  <a:pt x="103375" y="2646"/>
                </a:lnTo>
                <a:lnTo>
                  <a:pt x="109326" y="6137"/>
                </a:lnTo>
                <a:lnTo>
                  <a:pt x="121230" y="8378"/>
                </a:lnTo>
                <a:lnTo>
                  <a:pt x="164666" y="8927"/>
                </a:lnTo>
                <a:lnTo>
                  <a:pt x="203224" y="8929"/>
                </a:lnTo>
                <a:lnTo>
                  <a:pt x="209927" y="11576"/>
                </a:lnTo>
                <a:lnTo>
                  <a:pt x="213103" y="13670"/>
                </a:lnTo>
                <a:lnTo>
                  <a:pt x="227055" y="16618"/>
                </a:lnTo>
                <a:lnTo>
                  <a:pt x="271123" y="17845"/>
                </a:lnTo>
                <a:lnTo>
                  <a:pt x="310797" y="17859"/>
                </a:lnTo>
                <a:lnTo>
                  <a:pt x="354006" y="17859"/>
                </a:lnTo>
                <a:lnTo>
                  <a:pt x="364585" y="16867"/>
                </a:lnTo>
                <a:lnTo>
                  <a:pt x="382107" y="10791"/>
                </a:lnTo>
                <a:lnTo>
                  <a:pt x="421976" y="9039"/>
                </a:lnTo>
                <a:lnTo>
                  <a:pt x="462550" y="8936"/>
                </a:lnTo>
                <a:lnTo>
                  <a:pt x="502598" y="8929"/>
                </a:lnTo>
                <a:lnTo>
                  <a:pt x="543924" y="8929"/>
                </a:lnTo>
                <a:lnTo>
                  <a:pt x="579622" y="9922"/>
                </a:lnTo>
                <a:lnTo>
                  <a:pt x="615339" y="17032"/>
                </a:lnTo>
                <a:lnTo>
                  <a:pt x="655276" y="17827"/>
                </a:lnTo>
                <a:lnTo>
                  <a:pt x="695779" y="25959"/>
                </a:lnTo>
                <a:lnTo>
                  <a:pt x="737383" y="26740"/>
                </a:lnTo>
                <a:lnTo>
                  <a:pt x="775743" y="26785"/>
                </a:lnTo>
                <a:lnTo>
                  <a:pt x="810965" y="25797"/>
                </a:lnTo>
                <a:lnTo>
                  <a:pt x="853416" y="18411"/>
                </a:lnTo>
                <a:lnTo>
                  <a:pt x="891824" y="17908"/>
                </a:lnTo>
                <a:lnTo>
                  <a:pt x="907224" y="18873"/>
                </a:lnTo>
                <a:lnTo>
                  <a:pt x="951528" y="26239"/>
                </a:lnTo>
                <a:lnTo>
                  <a:pt x="990042" y="26741"/>
                </a:lnTo>
                <a:lnTo>
                  <a:pt x="1031506" y="26785"/>
                </a:lnTo>
                <a:lnTo>
                  <a:pt x="1073697" y="26789"/>
                </a:lnTo>
                <a:lnTo>
                  <a:pt x="1116392" y="25797"/>
                </a:lnTo>
                <a:lnTo>
                  <a:pt x="1159223" y="18687"/>
                </a:lnTo>
                <a:lnTo>
                  <a:pt x="1201833" y="17932"/>
                </a:lnTo>
                <a:lnTo>
                  <a:pt x="1241781" y="17864"/>
                </a:lnTo>
                <a:lnTo>
                  <a:pt x="1255246" y="16869"/>
                </a:lnTo>
                <a:lnTo>
                  <a:pt x="1277265" y="10792"/>
                </a:lnTo>
                <a:lnTo>
                  <a:pt x="1318739" y="9039"/>
                </a:lnTo>
                <a:lnTo>
                  <a:pt x="1357725" y="8936"/>
                </a:lnTo>
                <a:lnTo>
                  <a:pt x="1399499" y="8930"/>
                </a:lnTo>
                <a:lnTo>
                  <a:pt x="1439925" y="8929"/>
                </a:lnTo>
                <a:lnTo>
                  <a:pt x="1481524" y="8929"/>
                </a:lnTo>
                <a:lnTo>
                  <a:pt x="1523191" y="8929"/>
                </a:lnTo>
                <a:lnTo>
                  <a:pt x="1566472" y="8929"/>
                </a:lnTo>
                <a:lnTo>
                  <a:pt x="1609921" y="8929"/>
                </a:lnTo>
                <a:lnTo>
                  <a:pt x="1653236" y="8929"/>
                </a:lnTo>
                <a:lnTo>
                  <a:pt x="1695454" y="8929"/>
                </a:lnTo>
                <a:lnTo>
                  <a:pt x="1737503"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 name="SMARTInkShape-4"/>
          <p:cNvSpPr/>
          <p:nvPr/>
        </p:nvSpPr>
        <p:spPr>
          <a:xfrm>
            <a:off x="839391" y="4268390"/>
            <a:ext cx="1437680" cy="53565"/>
          </a:xfrm>
          <a:custGeom>
            <a:avLst/>
            <a:gdLst/>
            <a:ahLst/>
            <a:cxnLst/>
            <a:rect l="0" t="0" r="0" b="0"/>
            <a:pathLst>
              <a:path w="1437680" h="53565">
                <a:moveTo>
                  <a:pt x="8929" y="8930"/>
                </a:moveTo>
                <a:lnTo>
                  <a:pt x="1241" y="8930"/>
                </a:lnTo>
                <a:lnTo>
                  <a:pt x="827" y="7938"/>
                </a:lnTo>
                <a:lnTo>
                  <a:pt x="0" y="3"/>
                </a:lnTo>
                <a:lnTo>
                  <a:pt x="42508" y="0"/>
                </a:lnTo>
                <a:lnTo>
                  <a:pt x="83346" y="0"/>
                </a:lnTo>
                <a:lnTo>
                  <a:pt x="127498" y="0"/>
                </a:lnTo>
                <a:lnTo>
                  <a:pt x="138025" y="993"/>
                </a:lnTo>
                <a:lnTo>
                  <a:pt x="168944" y="8378"/>
                </a:lnTo>
                <a:lnTo>
                  <a:pt x="208679" y="8909"/>
                </a:lnTo>
                <a:lnTo>
                  <a:pt x="226313" y="9916"/>
                </a:lnTo>
                <a:lnTo>
                  <a:pt x="261946" y="17032"/>
                </a:lnTo>
                <a:lnTo>
                  <a:pt x="303609" y="17811"/>
                </a:lnTo>
                <a:lnTo>
                  <a:pt x="315515" y="18830"/>
                </a:lnTo>
                <a:lnTo>
                  <a:pt x="357371" y="25960"/>
                </a:lnTo>
                <a:lnTo>
                  <a:pt x="377195" y="27536"/>
                </a:lnTo>
                <a:lnTo>
                  <a:pt x="414661" y="34870"/>
                </a:lnTo>
                <a:lnTo>
                  <a:pt x="458548" y="36637"/>
                </a:lnTo>
                <a:lnTo>
                  <a:pt x="502138" y="43815"/>
                </a:lnTo>
                <a:lnTo>
                  <a:pt x="539670" y="45568"/>
                </a:lnTo>
                <a:lnTo>
                  <a:pt x="583564" y="52745"/>
                </a:lnTo>
                <a:lnTo>
                  <a:pt x="625490" y="53469"/>
                </a:lnTo>
                <a:lnTo>
                  <a:pt x="667135" y="53564"/>
                </a:lnTo>
                <a:lnTo>
                  <a:pt x="689463" y="50929"/>
                </a:lnTo>
                <a:lnTo>
                  <a:pt x="731489" y="45476"/>
                </a:lnTo>
                <a:lnTo>
                  <a:pt x="771595" y="44721"/>
                </a:lnTo>
                <a:lnTo>
                  <a:pt x="804391" y="42017"/>
                </a:lnTo>
                <a:lnTo>
                  <a:pt x="848415" y="36549"/>
                </a:lnTo>
                <a:lnTo>
                  <a:pt x="892981" y="35828"/>
                </a:lnTo>
                <a:lnTo>
                  <a:pt x="934973" y="28666"/>
                </a:lnTo>
                <a:lnTo>
                  <a:pt x="974163" y="26044"/>
                </a:lnTo>
                <a:lnTo>
                  <a:pt x="1018093" y="19134"/>
                </a:lnTo>
                <a:lnTo>
                  <a:pt x="1062647" y="18027"/>
                </a:lnTo>
                <a:lnTo>
                  <a:pt x="1101146" y="16890"/>
                </a:lnTo>
                <a:lnTo>
                  <a:pt x="1143367" y="10174"/>
                </a:lnTo>
                <a:lnTo>
                  <a:pt x="1187697" y="9094"/>
                </a:lnTo>
                <a:lnTo>
                  <a:pt x="1232303" y="8952"/>
                </a:lnTo>
                <a:lnTo>
                  <a:pt x="1272205" y="8933"/>
                </a:lnTo>
                <a:lnTo>
                  <a:pt x="1310569" y="8931"/>
                </a:lnTo>
                <a:lnTo>
                  <a:pt x="1348290" y="8930"/>
                </a:lnTo>
                <a:lnTo>
                  <a:pt x="1390205" y="8930"/>
                </a:lnTo>
                <a:lnTo>
                  <a:pt x="1398720" y="9923"/>
                </a:lnTo>
                <a:lnTo>
                  <a:pt x="1437679" y="17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12" name="SMARTInkShape-Group5"/>
          <p:cNvGrpSpPr/>
          <p:nvPr/>
        </p:nvGrpSpPr>
        <p:grpSpPr>
          <a:xfrm>
            <a:off x="7527737" y="2357448"/>
            <a:ext cx="888647" cy="855964"/>
            <a:chOff x="7527737" y="2357448"/>
            <a:chExt cx="888647" cy="855964"/>
          </a:xfrm>
        </p:grpSpPr>
        <p:sp>
          <p:nvSpPr>
            <p:cNvPr id="8" name="SMARTInkShape-5"/>
            <p:cNvSpPr/>
            <p:nvPr/>
          </p:nvSpPr>
          <p:spPr>
            <a:xfrm>
              <a:off x="7876398" y="2357448"/>
              <a:ext cx="151391" cy="812592"/>
            </a:xfrm>
            <a:custGeom>
              <a:avLst/>
              <a:gdLst/>
              <a:ahLst/>
              <a:cxnLst/>
              <a:rect l="0" t="0" r="0" b="0"/>
              <a:pathLst>
                <a:path w="151391" h="812592">
                  <a:moveTo>
                    <a:pt x="124601" y="812591"/>
                  </a:moveTo>
                  <a:lnTo>
                    <a:pt x="116041" y="812591"/>
                  </a:lnTo>
                  <a:lnTo>
                    <a:pt x="124496" y="812591"/>
                  </a:lnTo>
                  <a:lnTo>
                    <a:pt x="115675" y="812591"/>
                  </a:lnTo>
                  <a:lnTo>
                    <a:pt x="124234" y="804029"/>
                  </a:lnTo>
                  <a:lnTo>
                    <a:pt x="124493" y="799030"/>
                  </a:lnTo>
                  <a:lnTo>
                    <a:pt x="121908" y="793996"/>
                  </a:lnTo>
                  <a:lnTo>
                    <a:pt x="118443" y="788451"/>
                  </a:lnTo>
                  <a:lnTo>
                    <a:pt x="116037" y="778593"/>
                  </a:lnTo>
                  <a:lnTo>
                    <a:pt x="115673" y="734259"/>
                  </a:lnTo>
                  <a:lnTo>
                    <a:pt x="115672" y="692599"/>
                  </a:lnTo>
                  <a:lnTo>
                    <a:pt x="114680" y="675394"/>
                  </a:lnTo>
                  <a:lnTo>
                    <a:pt x="107570" y="639926"/>
                  </a:lnTo>
                  <a:lnTo>
                    <a:pt x="105823" y="604229"/>
                  </a:lnTo>
                  <a:lnTo>
                    <a:pt x="98646" y="567521"/>
                  </a:lnTo>
                  <a:lnTo>
                    <a:pt x="99052" y="544517"/>
                  </a:lnTo>
                  <a:lnTo>
                    <a:pt x="103030" y="524692"/>
                  </a:lnTo>
                  <a:lnTo>
                    <a:pt x="98205" y="482241"/>
                  </a:lnTo>
                  <a:lnTo>
                    <a:pt x="95283" y="461702"/>
                  </a:lnTo>
                  <a:lnTo>
                    <a:pt x="89445" y="420238"/>
                  </a:lnTo>
                  <a:lnTo>
                    <a:pt x="88933" y="376946"/>
                  </a:lnTo>
                  <a:lnTo>
                    <a:pt x="88887" y="336839"/>
                  </a:lnTo>
                  <a:lnTo>
                    <a:pt x="91529" y="292590"/>
                  </a:lnTo>
                  <a:lnTo>
                    <a:pt x="97261" y="247976"/>
                  </a:lnTo>
                  <a:lnTo>
                    <a:pt x="97764" y="205977"/>
                  </a:lnTo>
                  <a:lnTo>
                    <a:pt x="97808" y="162638"/>
                  </a:lnTo>
                  <a:lnTo>
                    <a:pt x="98803" y="149669"/>
                  </a:lnTo>
                  <a:lnTo>
                    <a:pt x="106191" y="107195"/>
                  </a:lnTo>
                  <a:lnTo>
                    <a:pt x="107489" y="95262"/>
                  </a:lnTo>
                  <a:lnTo>
                    <a:pt x="115106" y="56215"/>
                  </a:lnTo>
                  <a:lnTo>
                    <a:pt x="115669" y="14627"/>
                  </a:lnTo>
                  <a:lnTo>
                    <a:pt x="114678" y="12724"/>
                  </a:lnTo>
                  <a:lnTo>
                    <a:pt x="113025" y="11456"/>
                  </a:lnTo>
                  <a:lnTo>
                    <a:pt x="110931" y="10610"/>
                  </a:lnTo>
                  <a:lnTo>
                    <a:pt x="109534" y="9054"/>
                  </a:lnTo>
                  <a:lnTo>
                    <a:pt x="106745" y="0"/>
                  </a:lnTo>
                  <a:lnTo>
                    <a:pt x="106743" y="4733"/>
                  </a:lnTo>
                  <a:lnTo>
                    <a:pt x="105750" y="6128"/>
                  </a:lnTo>
                  <a:lnTo>
                    <a:pt x="104097" y="7058"/>
                  </a:lnTo>
                  <a:lnTo>
                    <a:pt x="102003" y="7678"/>
                  </a:lnTo>
                  <a:lnTo>
                    <a:pt x="100606" y="9084"/>
                  </a:lnTo>
                  <a:lnTo>
                    <a:pt x="95718" y="18469"/>
                  </a:lnTo>
                  <a:lnTo>
                    <a:pt x="91921" y="24077"/>
                  </a:lnTo>
                  <a:lnTo>
                    <a:pt x="88791" y="32814"/>
                  </a:lnTo>
                  <a:lnTo>
                    <a:pt x="74722" y="51590"/>
                  </a:lnTo>
                  <a:lnTo>
                    <a:pt x="69108" y="69566"/>
                  </a:lnTo>
                  <a:lnTo>
                    <a:pt x="41224" y="113589"/>
                  </a:lnTo>
                  <a:lnTo>
                    <a:pt x="11162" y="157463"/>
                  </a:lnTo>
                  <a:lnTo>
                    <a:pt x="0" y="169229"/>
                  </a:lnTo>
                  <a:lnTo>
                    <a:pt x="7311" y="169616"/>
                  </a:lnTo>
                  <a:lnTo>
                    <a:pt x="7712" y="168636"/>
                  </a:lnTo>
                  <a:lnTo>
                    <a:pt x="8159" y="164902"/>
                  </a:lnTo>
                  <a:lnTo>
                    <a:pt x="9270" y="163509"/>
                  </a:lnTo>
                  <a:lnTo>
                    <a:pt x="13151" y="161962"/>
                  </a:lnTo>
                  <a:lnTo>
                    <a:pt x="14582" y="160557"/>
                  </a:lnTo>
                  <a:lnTo>
                    <a:pt x="38403" y="117619"/>
                  </a:lnTo>
                  <a:lnTo>
                    <a:pt x="71025" y="73341"/>
                  </a:lnTo>
                  <a:lnTo>
                    <a:pt x="93101" y="49383"/>
                  </a:lnTo>
                  <a:lnTo>
                    <a:pt x="93679" y="47801"/>
                  </a:lnTo>
                  <a:lnTo>
                    <a:pt x="93073" y="46747"/>
                  </a:lnTo>
                  <a:lnTo>
                    <a:pt x="91676" y="46043"/>
                  </a:lnTo>
                  <a:lnTo>
                    <a:pt x="91737" y="45575"/>
                  </a:lnTo>
                  <a:lnTo>
                    <a:pt x="97517" y="44674"/>
                  </a:lnTo>
                  <a:lnTo>
                    <a:pt x="97725" y="49389"/>
                  </a:lnTo>
                  <a:lnTo>
                    <a:pt x="98746" y="50782"/>
                  </a:lnTo>
                  <a:lnTo>
                    <a:pt x="102527" y="52330"/>
                  </a:lnTo>
                  <a:lnTo>
                    <a:pt x="103933" y="53734"/>
                  </a:lnTo>
                  <a:lnTo>
                    <a:pt x="108833" y="63118"/>
                  </a:lnTo>
                  <a:lnTo>
                    <a:pt x="111113" y="65888"/>
                  </a:lnTo>
                  <a:lnTo>
                    <a:pt x="113645" y="74256"/>
                  </a:lnTo>
                  <a:lnTo>
                    <a:pt x="117718" y="90124"/>
                  </a:lnTo>
                  <a:lnTo>
                    <a:pt x="123242" y="108524"/>
                  </a:lnTo>
                  <a:lnTo>
                    <a:pt x="125514" y="151241"/>
                  </a:lnTo>
                  <a:lnTo>
                    <a:pt x="133689" y="175035"/>
                  </a:lnTo>
                  <a:lnTo>
                    <a:pt x="139420" y="184367"/>
                  </a:lnTo>
                  <a:lnTo>
                    <a:pt x="142553" y="193416"/>
                  </a:lnTo>
                  <a:lnTo>
                    <a:pt x="151390" y="2053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 name="SMARTInkShape-6"/>
            <p:cNvSpPr/>
            <p:nvPr/>
          </p:nvSpPr>
          <p:spPr>
            <a:xfrm>
              <a:off x="7920632" y="3053953"/>
              <a:ext cx="142876" cy="159459"/>
            </a:xfrm>
            <a:custGeom>
              <a:avLst/>
              <a:gdLst/>
              <a:ahLst/>
              <a:cxnLst/>
              <a:rect l="0" t="0" r="0" b="0"/>
              <a:pathLst>
                <a:path w="142876" h="159459">
                  <a:moveTo>
                    <a:pt x="0" y="71437"/>
                  </a:moveTo>
                  <a:lnTo>
                    <a:pt x="0" y="76178"/>
                  </a:lnTo>
                  <a:lnTo>
                    <a:pt x="1985" y="77574"/>
                  </a:lnTo>
                  <a:lnTo>
                    <a:pt x="12274" y="80532"/>
                  </a:lnTo>
                  <a:lnTo>
                    <a:pt x="14136" y="82461"/>
                  </a:lnTo>
                  <a:lnTo>
                    <a:pt x="16204" y="87251"/>
                  </a:lnTo>
                  <a:lnTo>
                    <a:pt x="18362" y="95525"/>
                  </a:lnTo>
                  <a:lnTo>
                    <a:pt x="23851" y="104261"/>
                  </a:lnTo>
                  <a:lnTo>
                    <a:pt x="26209" y="116102"/>
                  </a:lnTo>
                  <a:lnTo>
                    <a:pt x="26403" y="119073"/>
                  </a:lnTo>
                  <a:lnTo>
                    <a:pt x="29263" y="125020"/>
                  </a:lnTo>
                  <a:lnTo>
                    <a:pt x="61232" y="159458"/>
                  </a:lnTo>
                  <a:lnTo>
                    <a:pt x="62649" y="158891"/>
                  </a:lnTo>
                  <a:lnTo>
                    <a:pt x="70084" y="152933"/>
                  </a:lnTo>
                  <a:lnTo>
                    <a:pt x="70836" y="149661"/>
                  </a:lnTo>
                  <a:lnTo>
                    <a:pt x="71037" y="147399"/>
                  </a:lnTo>
                  <a:lnTo>
                    <a:pt x="73906" y="142240"/>
                  </a:lnTo>
                  <a:lnTo>
                    <a:pt x="77496" y="136639"/>
                  </a:lnTo>
                  <a:lnTo>
                    <a:pt x="80508" y="127909"/>
                  </a:lnTo>
                  <a:lnTo>
                    <a:pt x="92684" y="108358"/>
                  </a:lnTo>
                  <a:lnTo>
                    <a:pt x="105772" y="64197"/>
                  </a:lnTo>
                  <a:lnTo>
                    <a:pt x="107875" y="42410"/>
                  </a:lnTo>
                  <a:lnTo>
                    <a:pt x="114204" y="30866"/>
                  </a:lnTo>
                  <a:lnTo>
                    <a:pt x="121371" y="21162"/>
                  </a:lnTo>
                  <a:lnTo>
                    <a:pt x="124536" y="10736"/>
                  </a:lnTo>
                  <a:lnTo>
                    <a:pt x="124974" y="1400"/>
                  </a:lnTo>
                  <a:lnTo>
                    <a:pt x="125981" y="933"/>
                  </a:lnTo>
                  <a:lnTo>
                    <a:pt x="14287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 name="SMARTInkShape-7"/>
            <p:cNvSpPr/>
            <p:nvPr/>
          </p:nvSpPr>
          <p:spPr>
            <a:xfrm>
              <a:off x="7652741" y="2732484"/>
              <a:ext cx="763643" cy="151806"/>
            </a:xfrm>
            <a:custGeom>
              <a:avLst/>
              <a:gdLst/>
              <a:ahLst/>
              <a:cxnLst/>
              <a:rect l="0" t="0" r="0" b="0"/>
              <a:pathLst>
                <a:path w="763643" h="151806">
                  <a:moveTo>
                    <a:pt x="0" y="107156"/>
                  </a:moveTo>
                  <a:lnTo>
                    <a:pt x="44346" y="107156"/>
                  </a:lnTo>
                  <a:lnTo>
                    <a:pt x="86758" y="107156"/>
                  </a:lnTo>
                  <a:lnTo>
                    <a:pt x="126819" y="107156"/>
                  </a:lnTo>
                  <a:lnTo>
                    <a:pt x="171064" y="107156"/>
                  </a:lnTo>
                  <a:lnTo>
                    <a:pt x="214497" y="107156"/>
                  </a:lnTo>
                  <a:lnTo>
                    <a:pt x="241157" y="104510"/>
                  </a:lnTo>
                  <a:lnTo>
                    <a:pt x="285757" y="99054"/>
                  </a:lnTo>
                  <a:lnTo>
                    <a:pt x="324117" y="98390"/>
                  </a:lnTo>
                  <a:lnTo>
                    <a:pt x="364877" y="98259"/>
                  </a:lnTo>
                  <a:lnTo>
                    <a:pt x="397280" y="98236"/>
                  </a:lnTo>
                  <a:lnTo>
                    <a:pt x="436757" y="98230"/>
                  </a:lnTo>
                  <a:lnTo>
                    <a:pt x="481275" y="99219"/>
                  </a:lnTo>
                  <a:lnTo>
                    <a:pt x="524611" y="102649"/>
                  </a:lnTo>
                  <a:lnTo>
                    <a:pt x="562129" y="99100"/>
                  </a:lnTo>
                  <a:lnTo>
                    <a:pt x="598202" y="98399"/>
                  </a:lnTo>
                  <a:lnTo>
                    <a:pt x="633991" y="98260"/>
                  </a:lnTo>
                  <a:lnTo>
                    <a:pt x="677663" y="97239"/>
                  </a:lnTo>
                  <a:lnTo>
                    <a:pt x="717996" y="90125"/>
                  </a:lnTo>
                  <a:lnTo>
                    <a:pt x="756356" y="89330"/>
                  </a:lnTo>
                  <a:lnTo>
                    <a:pt x="762974" y="84566"/>
                  </a:lnTo>
                  <a:lnTo>
                    <a:pt x="763642" y="83167"/>
                  </a:lnTo>
                  <a:lnTo>
                    <a:pt x="763094" y="82233"/>
                  </a:lnTo>
                  <a:lnTo>
                    <a:pt x="759094" y="80400"/>
                  </a:lnTo>
                  <a:lnTo>
                    <a:pt x="759045" y="75637"/>
                  </a:lnTo>
                  <a:lnTo>
                    <a:pt x="756388" y="70658"/>
                  </a:lnTo>
                  <a:lnTo>
                    <a:pt x="720216" y="32632"/>
                  </a:lnTo>
                  <a:lnTo>
                    <a:pt x="711679" y="29386"/>
                  </a:lnTo>
                  <a:lnTo>
                    <a:pt x="702262" y="26951"/>
                  </a:lnTo>
                  <a:lnTo>
                    <a:pt x="688134" y="17304"/>
                  </a:lnTo>
                  <a:lnTo>
                    <a:pt x="681877" y="12651"/>
                  </a:lnTo>
                  <a:lnTo>
                    <a:pt x="669776" y="7019"/>
                  </a:lnTo>
                  <a:lnTo>
                    <a:pt x="662571" y="1387"/>
                  </a:lnTo>
                  <a:lnTo>
                    <a:pt x="651884" y="1"/>
                  </a:lnTo>
                  <a:lnTo>
                    <a:pt x="651871" y="0"/>
                  </a:lnTo>
                  <a:lnTo>
                    <a:pt x="656609" y="0"/>
                  </a:lnTo>
                  <a:lnTo>
                    <a:pt x="658005" y="993"/>
                  </a:lnTo>
                  <a:lnTo>
                    <a:pt x="658937" y="2646"/>
                  </a:lnTo>
                  <a:lnTo>
                    <a:pt x="659557" y="4741"/>
                  </a:lnTo>
                  <a:lnTo>
                    <a:pt x="660962" y="6137"/>
                  </a:lnTo>
                  <a:lnTo>
                    <a:pt x="665171" y="7688"/>
                  </a:lnTo>
                  <a:lnTo>
                    <a:pt x="675956" y="9677"/>
                  </a:lnTo>
                  <a:lnTo>
                    <a:pt x="699702" y="23148"/>
                  </a:lnTo>
                  <a:lnTo>
                    <a:pt x="710580" y="26702"/>
                  </a:lnTo>
                  <a:lnTo>
                    <a:pt x="716988" y="31050"/>
                  </a:lnTo>
                  <a:lnTo>
                    <a:pt x="720498" y="36290"/>
                  </a:lnTo>
                  <a:lnTo>
                    <a:pt x="722473" y="44818"/>
                  </a:lnTo>
                  <a:lnTo>
                    <a:pt x="722751" y="47738"/>
                  </a:lnTo>
                  <a:lnTo>
                    <a:pt x="725705" y="53628"/>
                  </a:lnTo>
                  <a:lnTo>
                    <a:pt x="727882" y="56588"/>
                  </a:lnTo>
                  <a:lnTo>
                    <a:pt x="730300" y="65169"/>
                  </a:lnTo>
                  <a:lnTo>
                    <a:pt x="732185" y="109088"/>
                  </a:lnTo>
                  <a:lnTo>
                    <a:pt x="732235" y="150005"/>
                  </a:lnTo>
                  <a:lnTo>
                    <a:pt x="731243" y="150605"/>
                  </a:lnTo>
                  <a:lnTo>
                    <a:pt x="723305"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 name="SMARTInkShape-8"/>
            <p:cNvSpPr/>
            <p:nvPr/>
          </p:nvSpPr>
          <p:spPr>
            <a:xfrm>
              <a:off x="7527737" y="2750344"/>
              <a:ext cx="125005" cy="133946"/>
            </a:xfrm>
            <a:custGeom>
              <a:avLst/>
              <a:gdLst/>
              <a:ahLst/>
              <a:cxnLst/>
              <a:rect l="0" t="0" r="0" b="0"/>
              <a:pathLst>
                <a:path w="125005" h="133946">
                  <a:moveTo>
                    <a:pt x="98215" y="0"/>
                  </a:moveTo>
                  <a:lnTo>
                    <a:pt x="98215" y="7688"/>
                  </a:lnTo>
                  <a:lnTo>
                    <a:pt x="97224" y="8102"/>
                  </a:lnTo>
                  <a:lnTo>
                    <a:pt x="90527" y="8820"/>
                  </a:lnTo>
                  <a:lnTo>
                    <a:pt x="84914" y="13637"/>
                  </a:lnTo>
                  <a:lnTo>
                    <a:pt x="59484" y="47302"/>
                  </a:lnTo>
                  <a:lnTo>
                    <a:pt x="50906" y="50788"/>
                  </a:lnTo>
                  <a:lnTo>
                    <a:pt x="41470" y="53330"/>
                  </a:lnTo>
                  <a:lnTo>
                    <a:pt x="27328" y="60401"/>
                  </a:lnTo>
                  <a:lnTo>
                    <a:pt x="0" y="62507"/>
                  </a:lnTo>
                  <a:lnTo>
                    <a:pt x="7678" y="62507"/>
                  </a:lnTo>
                  <a:lnTo>
                    <a:pt x="8092" y="63500"/>
                  </a:lnTo>
                  <a:lnTo>
                    <a:pt x="8887" y="71069"/>
                  </a:lnTo>
                  <a:lnTo>
                    <a:pt x="13650" y="76069"/>
                  </a:lnTo>
                  <a:lnTo>
                    <a:pt x="18628" y="78456"/>
                  </a:lnTo>
                  <a:lnTo>
                    <a:pt x="49793" y="89387"/>
                  </a:lnTo>
                  <a:lnTo>
                    <a:pt x="60277" y="95166"/>
                  </a:lnTo>
                  <a:lnTo>
                    <a:pt x="74517" y="98312"/>
                  </a:lnTo>
                  <a:lnTo>
                    <a:pt x="118651" y="123287"/>
                  </a:lnTo>
                  <a:lnTo>
                    <a:pt x="120769" y="124855"/>
                  </a:lnTo>
                  <a:lnTo>
                    <a:pt x="122181" y="126893"/>
                  </a:lnTo>
                  <a:lnTo>
                    <a:pt x="125004"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13" name="SMARTInkShape-9"/>
          <p:cNvSpPr/>
          <p:nvPr/>
        </p:nvSpPr>
        <p:spPr>
          <a:xfrm>
            <a:off x="7974210" y="2116336"/>
            <a:ext cx="142761" cy="169284"/>
          </a:xfrm>
          <a:custGeom>
            <a:avLst/>
            <a:gdLst/>
            <a:ahLst/>
            <a:cxnLst/>
            <a:rect l="0" t="0" r="0" b="0"/>
            <a:pathLst>
              <a:path w="142761" h="169284">
                <a:moveTo>
                  <a:pt x="17860" y="0"/>
                </a:moveTo>
                <a:lnTo>
                  <a:pt x="9299" y="0"/>
                </a:lnTo>
                <a:lnTo>
                  <a:pt x="8933" y="21249"/>
                </a:lnTo>
                <a:lnTo>
                  <a:pt x="16619" y="46420"/>
                </a:lnTo>
                <a:lnTo>
                  <a:pt x="9265" y="87685"/>
                </a:lnTo>
                <a:lnTo>
                  <a:pt x="8936" y="130644"/>
                </a:lnTo>
                <a:lnTo>
                  <a:pt x="8933" y="136777"/>
                </a:lnTo>
                <a:lnTo>
                  <a:pt x="11578" y="142811"/>
                </a:lnTo>
                <a:lnTo>
                  <a:pt x="15067" y="148800"/>
                </a:lnTo>
                <a:lnTo>
                  <a:pt x="16619" y="154769"/>
                </a:lnTo>
                <a:lnTo>
                  <a:pt x="18025" y="156757"/>
                </a:lnTo>
                <a:lnTo>
                  <a:pt x="19955" y="158083"/>
                </a:lnTo>
                <a:lnTo>
                  <a:pt x="26671" y="160688"/>
                </a:lnTo>
                <a:lnTo>
                  <a:pt x="22014" y="160721"/>
                </a:lnTo>
                <a:lnTo>
                  <a:pt x="20630" y="159733"/>
                </a:lnTo>
                <a:lnTo>
                  <a:pt x="18224" y="153045"/>
                </a:lnTo>
                <a:lnTo>
                  <a:pt x="16889" y="135654"/>
                </a:lnTo>
                <a:lnTo>
                  <a:pt x="10175" y="114314"/>
                </a:lnTo>
                <a:lnTo>
                  <a:pt x="8011" y="84242"/>
                </a:lnTo>
                <a:lnTo>
                  <a:pt x="2815" y="73688"/>
                </a:lnTo>
                <a:lnTo>
                  <a:pt x="23" y="29840"/>
                </a:lnTo>
                <a:lnTo>
                  <a:pt x="0" y="10326"/>
                </a:lnTo>
                <a:lnTo>
                  <a:pt x="992" y="9861"/>
                </a:lnTo>
                <a:lnTo>
                  <a:pt x="7689" y="9052"/>
                </a:lnTo>
                <a:lnTo>
                  <a:pt x="8102" y="10004"/>
                </a:lnTo>
                <a:lnTo>
                  <a:pt x="8821" y="16629"/>
                </a:lnTo>
                <a:lnTo>
                  <a:pt x="23163" y="33019"/>
                </a:lnTo>
                <a:lnTo>
                  <a:pt x="28719" y="44703"/>
                </a:lnTo>
                <a:lnTo>
                  <a:pt x="56589" y="79155"/>
                </a:lnTo>
                <a:lnTo>
                  <a:pt x="66729" y="100835"/>
                </a:lnTo>
                <a:lnTo>
                  <a:pt x="107161" y="142874"/>
                </a:lnTo>
                <a:lnTo>
                  <a:pt x="112119" y="148827"/>
                </a:lnTo>
                <a:lnTo>
                  <a:pt x="114323" y="154781"/>
                </a:lnTo>
                <a:lnTo>
                  <a:pt x="115902" y="156766"/>
                </a:lnTo>
                <a:lnTo>
                  <a:pt x="133542" y="169283"/>
                </a:lnTo>
                <a:lnTo>
                  <a:pt x="133945" y="139775"/>
                </a:lnTo>
                <a:lnTo>
                  <a:pt x="128802" y="120838"/>
                </a:lnTo>
                <a:lnTo>
                  <a:pt x="136203" y="80297"/>
                </a:lnTo>
                <a:lnTo>
                  <a:pt x="141557" y="61281"/>
                </a:lnTo>
                <a:lnTo>
                  <a:pt x="142760" y="41825"/>
                </a:lnTo>
                <a:lnTo>
                  <a:pt x="141805" y="39790"/>
                </a:lnTo>
                <a:lnTo>
                  <a:pt x="140178" y="38433"/>
                </a:lnTo>
                <a:lnTo>
                  <a:pt x="138100" y="37528"/>
                </a:lnTo>
                <a:lnTo>
                  <a:pt x="136716" y="35933"/>
                </a:lnTo>
                <a:lnTo>
                  <a:pt x="133945"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19" name="SMARTInkShape-Group7"/>
          <p:cNvGrpSpPr/>
          <p:nvPr/>
        </p:nvGrpSpPr>
        <p:grpSpPr>
          <a:xfrm>
            <a:off x="7915590" y="2759273"/>
            <a:ext cx="764066" cy="642939"/>
            <a:chOff x="7915590" y="2759273"/>
            <a:chExt cx="764066" cy="642939"/>
          </a:xfrm>
        </p:grpSpPr>
        <p:sp>
          <p:nvSpPr>
            <p:cNvPr id="14" name="SMARTInkShape-10"/>
            <p:cNvSpPr/>
            <p:nvPr/>
          </p:nvSpPr>
          <p:spPr>
            <a:xfrm>
              <a:off x="7915590" y="3232666"/>
              <a:ext cx="135077" cy="169546"/>
            </a:xfrm>
            <a:custGeom>
              <a:avLst/>
              <a:gdLst/>
              <a:ahLst/>
              <a:cxnLst/>
              <a:rect l="0" t="0" r="0" b="0"/>
              <a:pathLst>
                <a:path w="135077" h="169546">
                  <a:moveTo>
                    <a:pt x="76480" y="35599"/>
                  </a:moveTo>
                  <a:lnTo>
                    <a:pt x="76480" y="30859"/>
                  </a:lnTo>
                  <a:lnTo>
                    <a:pt x="75488" y="29462"/>
                  </a:lnTo>
                  <a:lnTo>
                    <a:pt x="73835" y="28531"/>
                  </a:lnTo>
                  <a:lnTo>
                    <a:pt x="68792" y="27038"/>
                  </a:lnTo>
                  <a:lnTo>
                    <a:pt x="68102" y="24188"/>
                  </a:lnTo>
                  <a:lnTo>
                    <a:pt x="67551" y="1241"/>
                  </a:lnTo>
                  <a:lnTo>
                    <a:pt x="66558" y="787"/>
                  </a:lnTo>
                  <a:lnTo>
                    <a:pt x="55122" y="0"/>
                  </a:lnTo>
                  <a:lnTo>
                    <a:pt x="49459" y="2579"/>
                  </a:lnTo>
                  <a:lnTo>
                    <a:pt x="37739" y="12320"/>
                  </a:lnTo>
                  <a:lnTo>
                    <a:pt x="10994" y="51892"/>
                  </a:lnTo>
                  <a:lnTo>
                    <a:pt x="6806" y="64019"/>
                  </a:lnTo>
                  <a:lnTo>
                    <a:pt x="4398" y="77006"/>
                  </a:lnTo>
                  <a:lnTo>
                    <a:pt x="456" y="83106"/>
                  </a:lnTo>
                  <a:lnTo>
                    <a:pt x="0" y="85130"/>
                  </a:lnTo>
                  <a:lnTo>
                    <a:pt x="689" y="86479"/>
                  </a:lnTo>
                  <a:lnTo>
                    <a:pt x="14642" y="96175"/>
                  </a:lnTo>
                  <a:lnTo>
                    <a:pt x="47846" y="100703"/>
                  </a:lnTo>
                  <a:lnTo>
                    <a:pt x="55816" y="104222"/>
                  </a:lnTo>
                  <a:lnTo>
                    <a:pt x="82848" y="111407"/>
                  </a:lnTo>
                  <a:lnTo>
                    <a:pt x="122720" y="136838"/>
                  </a:lnTo>
                  <a:lnTo>
                    <a:pt x="126797" y="142772"/>
                  </a:lnTo>
                  <a:lnTo>
                    <a:pt x="129092" y="151690"/>
                  </a:lnTo>
                  <a:lnTo>
                    <a:pt x="129413" y="154665"/>
                  </a:lnTo>
                  <a:lnTo>
                    <a:pt x="130620" y="156648"/>
                  </a:lnTo>
                  <a:lnTo>
                    <a:pt x="132417" y="157971"/>
                  </a:lnTo>
                  <a:lnTo>
                    <a:pt x="134608" y="158852"/>
                  </a:lnTo>
                  <a:lnTo>
                    <a:pt x="135076" y="160432"/>
                  </a:lnTo>
                  <a:lnTo>
                    <a:pt x="134395" y="162478"/>
                  </a:lnTo>
                  <a:lnTo>
                    <a:pt x="130312" y="169131"/>
                  </a:lnTo>
                  <a:lnTo>
                    <a:pt x="88378" y="169545"/>
                  </a:lnTo>
                  <a:lnTo>
                    <a:pt x="82430" y="169545"/>
                  </a:lnTo>
                  <a:lnTo>
                    <a:pt x="80446" y="168552"/>
                  </a:lnTo>
                  <a:lnTo>
                    <a:pt x="79124" y="166899"/>
                  </a:lnTo>
                  <a:lnTo>
                    <a:pt x="78242" y="164804"/>
                  </a:lnTo>
                  <a:lnTo>
                    <a:pt x="76662" y="163408"/>
                  </a:lnTo>
                  <a:lnTo>
                    <a:pt x="68946" y="160983"/>
                  </a:lnTo>
                  <a:lnTo>
                    <a:pt x="68170" y="158133"/>
                  </a:lnTo>
                  <a:lnTo>
                    <a:pt x="67550" y="1516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 name="SMARTInkShape-11"/>
            <p:cNvSpPr/>
            <p:nvPr/>
          </p:nvSpPr>
          <p:spPr>
            <a:xfrm>
              <a:off x="8509992" y="2794992"/>
              <a:ext cx="44530" cy="187524"/>
            </a:xfrm>
            <a:custGeom>
              <a:avLst/>
              <a:gdLst/>
              <a:ahLst/>
              <a:cxnLst/>
              <a:rect l="0" t="0" r="0" b="0"/>
              <a:pathLst>
                <a:path w="44530" h="187524">
                  <a:moveTo>
                    <a:pt x="8929" y="0"/>
                  </a:moveTo>
                  <a:lnTo>
                    <a:pt x="1241" y="0"/>
                  </a:lnTo>
                  <a:lnTo>
                    <a:pt x="826" y="992"/>
                  </a:lnTo>
                  <a:lnTo>
                    <a:pt x="0" y="29911"/>
                  </a:lnTo>
                  <a:lnTo>
                    <a:pt x="2646" y="35783"/>
                  </a:lnTo>
                  <a:lnTo>
                    <a:pt x="6137" y="41701"/>
                  </a:lnTo>
                  <a:lnTo>
                    <a:pt x="17952" y="83693"/>
                  </a:lnTo>
                  <a:lnTo>
                    <a:pt x="25429" y="113155"/>
                  </a:lnTo>
                  <a:lnTo>
                    <a:pt x="29255" y="142881"/>
                  </a:lnTo>
                  <a:lnTo>
                    <a:pt x="33804" y="160736"/>
                  </a:lnTo>
                  <a:lnTo>
                    <a:pt x="34442" y="166689"/>
                  </a:lnTo>
                  <a:lnTo>
                    <a:pt x="35859" y="170657"/>
                  </a:lnTo>
                  <a:lnTo>
                    <a:pt x="37797" y="173303"/>
                  </a:lnTo>
                  <a:lnTo>
                    <a:pt x="40081" y="175066"/>
                  </a:lnTo>
                  <a:lnTo>
                    <a:pt x="42619" y="179672"/>
                  </a:lnTo>
                  <a:lnTo>
                    <a:pt x="44529" y="187064"/>
                  </a:lnTo>
                  <a:lnTo>
                    <a:pt x="35718"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 name="SMARTInkShape-12"/>
            <p:cNvSpPr/>
            <p:nvPr/>
          </p:nvSpPr>
          <p:spPr>
            <a:xfrm>
              <a:off x="8518921" y="2759273"/>
              <a:ext cx="98228" cy="26791"/>
            </a:xfrm>
            <a:custGeom>
              <a:avLst/>
              <a:gdLst/>
              <a:ahLst/>
              <a:cxnLst/>
              <a:rect l="0" t="0" r="0" b="0"/>
              <a:pathLst>
                <a:path w="98228" h="26791">
                  <a:moveTo>
                    <a:pt x="0" y="26790"/>
                  </a:moveTo>
                  <a:lnTo>
                    <a:pt x="4741" y="26790"/>
                  </a:lnTo>
                  <a:lnTo>
                    <a:pt x="6138" y="25797"/>
                  </a:lnTo>
                  <a:lnTo>
                    <a:pt x="7069" y="24143"/>
                  </a:lnTo>
                  <a:lnTo>
                    <a:pt x="7690" y="22049"/>
                  </a:lnTo>
                  <a:lnTo>
                    <a:pt x="10088" y="20652"/>
                  </a:lnTo>
                  <a:lnTo>
                    <a:pt x="32191" y="18105"/>
                  </a:lnTo>
                  <a:lnTo>
                    <a:pt x="47552" y="17892"/>
                  </a:lnTo>
                  <a:lnTo>
                    <a:pt x="53546" y="15228"/>
                  </a:lnTo>
                  <a:lnTo>
                    <a:pt x="60738" y="10174"/>
                  </a:lnTo>
                  <a:lnTo>
                    <a:pt x="69289" y="8184"/>
                  </a:lnTo>
                  <a:lnTo>
                    <a:pt x="77636" y="2866"/>
                  </a:lnTo>
                  <a:lnTo>
                    <a:pt x="87566" y="377"/>
                  </a:lnTo>
                  <a:lnTo>
                    <a:pt x="9822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 name="SMARTInkShape-13"/>
            <p:cNvSpPr/>
            <p:nvPr/>
          </p:nvSpPr>
          <p:spPr>
            <a:xfrm>
              <a:off x="8536780" y="2866429"/>
              <a:ext cx="62509" cy="8931"/>
            </a:xfrm>
            <a:custGeom>
              <a:avLst/>
              <a:gdLst/>
              <a:ahLst/>
              <a:cxnLst/>
              <a:rect l="0" t="0" r="0" b="0"/>
              <a:pathLst>
                <a:path w="62509" h="8931">
                  <a:moveTo>
                    <a:pt x="0" y="8930"/>
                  </a:moveTo>
                  <a:lnTo>
                    <a:pt x="20991" y="8930"/>
                  </a:lnTo>
                  <a:lnTo>
                    <a:pt x="26859" y="6284"/>
                  </a:lnTo>
                  <a:lnTo>
                    <a:pt x="32774" y="2793"/>
                  </a:lnTo>
                  <a:lnTo>
                    <a:pt x="44655" y="552"/>
                  </a:lnTo>
                  <a:lnTo>
                    <a:pt x="6250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 name="SMARTInkShape-14"/>
            <p:cNvSpPr/>
            <p:nvPr/>
          </p:nvSpPr>
          <p:spPr>
            <a:xfrm>
              <a:off x="8567406" y="2920008"/>
              <a:ext cx="112250" cy="26790"/>
            </a:xfrm>
            <a:custGeom>
              <a:avLst/>
              <a:gdLst/>
              <a:ahLst/>
              <a:cxnLst/>
              <a:rect l="0" t="0" r="0" b="0"/>
              <a:pathLst>
                <a:path w="112250" h="26790">
                  <a:moveTo>
                    <a:pt x="5093" y="26789"/>
                  </a:moveTo>
                  <a:lnTo>
                    <a:pt x="10239" y="26789"/>
                  </a:lnTo>
                  <a:lnTo>
                    <a:pt x="0" y="26789"/>
                  </a:lnTo>
                  <a:lnTo>
                    <a:pt x="2168" y="26789"/>
                  </a:lnTo>
                  <a:lnTo>
                    <a:pt x="6439" y="24143"/>
                  </a:lnTo>
                  <a:lnTo>
                    <a:pt x="11644" y="20652"/>
                  </a:lnTo>
                  <a:lnTo>
                    <a:pt x="56268" y="2462"/>
                  </a:lnTo>
                  <a:lnTo>
                    <a:pt x="100845" y="64"/>
                  </a:lnTo>
                  <a:lnTo>
                    <a:pt x="11224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20" name="SMARTInkShape-15"/>
          <p:cNvSpPr/>
          <p:nvPr/>
        </p:nvSpPr>
        <p:spPr>
          <a:xfrm>
            <a:off x="7108030" y="2696766"/>
            <a:ext cx="239862" cy="205225"/>
          </a:xfrm>
          <a:custGeom>
            <a:avLst/>
            <a:gdLst/>
            <a:ahLst/>
            <a:cxnLst/>
            <a:rect l="0" t="0" r="0" b="0"/>
            <a:pathLst>
              <a:path w="239862" h="205225">
                <a:moveTo>
                  <a:pt x="0" y="26789"/>
                </a:moveTo>
                <a:lnTo>
                  <a:pt x="5145" y="26789"/>
                </a:lnTo>
                <a:lnTo>
                  <a:pt x="2949" y="26789"/>
                </a:lnTo>
                <a:lnTo>
                  <a:pt x="5615" y="26789"/>
                </a:lnTo>
                <a:lnTo>
                  <a:pt x="6720" y="27781"/>
                </a:lnTo>
                <a:lnTo>
                  <a:pt x="7949" y="31529"/>
                </a:lnTo>
                <a:lnTo>
                  <a:pt x="9729" y="43012"/>
                </a:lnTo>
                <a:lnTo>
                  <a:pt x="16002" y="56841"/>
                </a:lnTo>
                <a:lnTo>
                  <a:pt x="23153" y="68655"/>
                </a:lnTo>
                <a:lnTo>
                  <a:pt x="34337" y="113232"/>
                </a:lnTo>
                <a:lnTo>
                  <a:pt x="50869" y="154788"/>
                </a:lnTo>
                <a:lnTo>
                  <a:pt x="59916" y="175949"/>
                </a:lnTo>
                <a:lnTo>
                  <a:pt x="62349" y="183371"/>
                </a:lnTo>
                <a:lnTo>
                  <a:pt x="74786" y="199274"/>
                </a:lnTo>
                <a:lnTo>
                  <a:pt x="80532" y="202667"/>
                </a:lnTo>
                <a:lnTo>
                  <a:pt x="89136" y="205025"/>
                </a:lnTo>
                <a:lnTo>
                  <a:pt x="93525" y="205224"/>
                </a:lnTo>
                <a:lnTo>
                  <a:pt x="95092" y="204284"/>
                </a:lnTo>
                <a:lnTo>
                  <a:pt x="96137" y="202666"/>
                </a:lnTo>
                <a:lnTo>
                  <a:pt x="96834" y="200595"/>
                </a:lnTo>
                <a:lnTo>
                  <a:pt x="112385" y="180472"/>
                </a:lnTo>
                <a:lnTo>
                  <a:pt x="124093" y="136999"/>
                </a:lnTo>
                <a:lnTo>
                  <a:pt x="125984" y="93373"/>
                </a:lnTo>
                <a:lnTo>
                  <a:pt x="132079" y="80584"/>
                </a:lnTo>
                <a:lnTo>
                  <a:pt x="133837" y="64284"/>
                </a:lnTo>
                <a:lnTo>
                  <a:pt x="134867" y="63692"/>
                </a:lnTo>
                <a:lnTo>
                  <a:pt x="142505" y="62554"/>
                </a:lnTo>
                <a:lnTo>
                  <a:pt x="142844" y="70200"/>
                </a:lnTo>
                <a:lnTo>
                  <a:pt x="149006" y="78321"/>
                </a:lnTo>
                <a:lnTo>
                  <a:pt x="151969" y="86596"/>
                </a:lnTo>
                <a:lnTo>
                  <a:pt x="157697" y="95331"/>
                </a:lnTo>
                <a:lnTo>
                  <a:pt x="160828" y="104203"/>
                </a:lnTo>
                <a:lnTo>
                  <a:pt x="184933" y="133945"/>
                </a:lnTo>
                <a:lnTo>
                  <a:pt x="187364" y="139898"/>
                </a:lnTo>
                <a:lnTo>
                  <a:pt x="209634" y="164952"/>
                </a:lnTo>
                <a:lnTo>
                  <a:pt x="214880" y="167570"/>
                </a:lnTo>
                <a:lnTo>
                  <a:pt x="223201" y="169653"/>
                </a:lnTo>
                <a:lnTo>
                  <a:pt x="227970" y="164920"/>
                </a:lnTo>
                <a:lnTo>
                  <a:pt x="230305" y="157302"/>
                </a:lnTo>
                <a:lnTo>
                  <a:pt x="232063" y="114121"/>
                </a:lnTo>
                <a:lnTo>
                  <a:pt x="232163" y="74763"/>
                </a:lnTo>
                <a:lnTo>
                  <a:pt x="233163" y="50670"/>
                </a:lnTo>
                <a:lnTo>
                  <a:pt x="239861" y="25585"/>
                </a:lnTo>
                <a:lnTo>
                  <a:pt x="239283" y="22017"/>
                </a:lnTo>
                <a:lnTo>
                  <a:pt x="23217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 name="SMARTInkShape-16"/>
          <p:cNvSpPr/>
          <p:nvPr/>
        </p:nvSpPr>
        <p:spPr>
          <a:xfrm>
            <a:off x="8233290" y="2455664"/>
            <a:ext cx="365999" cy="812602"/>
          </a:xfrm>
          <a:custGeom>
            <a:avLst/>
            <a:gdLst/>
            <a:ahLst/>
            <a:cxnLst/>
            <a:rect l="0" t="0" r="0" b="0"/>
            <a:pathLst>
              <a:path w="365999" h="812602">
                <a:moveTo>
                  <a:pt x="267772" y="0"/>
                </a:moveTo>
                <a:lnTo>
                  <a:pt x="229041" y="0"/>
                </a:lnTo>
                <a:lnTo>
                  <a:pt x="223107" y="2646"/>
                </a:lnTo>
                <a:lnTo>
                  <a:pt x="220137" y="4740"/>
                </a:lnTo>
                <a:lnTo>
                  <a:pt x="198195" y="11023"/>
                </a:lnTo>
                <a:lnTo>
                  <a:pt x="154148" y="35773"/>
                </a:lnTo>
                <a:lnTo>
                  <a:pt x="109515" y="69577"/>
                </a:lnTo>
                <a:lnTo>
                  <a:pt x="98842" y="82462"/>
                </a:lnTo>
                <a:lnTo>
                  <a:pt x="71339" y="125622"/>
                </a:lnTo>
                <a:lnTo>
                  <a:pt x="50484" y="166723"/>
                </a:lnTo>
                <a:lnTo>
                  <a:pt x="30639" y="208362"/>
                </a:lnTo>
                <a:lnTo>
                  <a:pt x="19836" y="252677"/>
                </a:lnTo>
                <a:lnTo>
                  <a:pt x="17925" y="296773"/>
                </a:lnTo>
                <a:lnTo>
                  <a:pt x="15111" y="341374"/>
                </a:lnTo>
                <a:lnTo>
                  <a:pt x="6719" y="386018"/>
                </a:lnTo>
                <a:lnTo>
                  <a:pt x="783" y="428894"/>
                </a:lnTo>
                <a:lnTo>
                  <a:pt x="0" y="468568"/>
                </a:lnTo>
                <a:lnTo>
                  <a:pt x="6964" y="509549"/>
                </a:lnTo>
                <a:lnTo>
                  <a:pt x="10910" y="533300"/>
                </a:lnTo>
                <a:lnTo>
                  <a:pt x="26855" y="573928"/>
                </a:lnTo>
                <a:lnTo>
                  <a:pt x="42569" y="609339"/>
                </a:lnTo>
                <a:lnTo>
                  <a:pt x="55636" y="627801"/>
                </a:lnTo>
                <a:lnTo>
                  <a:pt x="62372" y="645839"/>
                </a:lnTo>
                <a:lnTo>
                  <a:pt x="98456" y="687581"/>
                </a:lnTo>
                <a:lnTo>
                  <a:pt x="139800" y="724517"/>
                </a:lnTo>
                <a:lnTo>
                  <a:pt x="179262" y="748000"/>
                </a:lnTo>
                <a:lnTo>
                  <a:pt x="223227" y="764701"/>
                </a:lnTo>
                <a:lnTo>
                  <a:pt x="267786" y="779823"/>
                </a:lnTo>
                <a:lnTo>
                  <a:pt x="312422" y="794737"/>
                </a:lnTo>
                <a:lnTo>
                  <a:pt x="353639" y="809955"/>
                </a:lnTo>
                <a:lnTo>
                  <a:pt x="365998" y="8126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 name="SMARTInkShape-17"/>
          <p:cNvSpPr/>
          <p:nvPr/>
        </p:nvSpPr>
        <p:spPr>
          <a:xfrm>
            <a:off x="4455914" y="3857644"/>
            <a:ext cx="366068" cy="839372"/>
          </a:xfrm>
          <a:custGeom>
            <a:avLst/>
            <a:gdLst/>
            <a:ahLst/>
            <a:cxnLst/>
            <a:rect l="0" t="0" r="0" b="0"/>
            <a:pathLst>
              <a:path w="366068" h="839372">
                <a:moveTo>
                  <a:pt x="0" y="35699"/>
                </a:moveTo>
                <a:lnTo>
                  <a:pt x="0" y="27138"/>
                </a:lnTo>
                <a:lnTo>
                  <a:pt x="4740" y="22138"/>
                </a:lnTo>
                <a:lnTo>
                  <a:pt x="9713" y="19750"/>
                </a:lnTo>
                <a:lnTo>
                  <a:pt x="12429" y="19114"/>
                </a:lnTo>
                <a:lnTo>
                  <a:pt x="20991" y="13477"/>
                </a:lnTo>
                <a:lnTo>
                  <a:pt x="32773" y="3676"/>
                </a:lnTo>
                <a:lnTo>
                  <a:pt x="41681" y="1076"/>
                </a:lnTo>
                <a:lnTo>
                  <a:pt x="82461" y="0"/>
                </a:lnTo>
                <a:lnTo>
                  <a:pt x="92212" y="981"/>
                </a:lnTo>
                <a:lnTo>
                  <a:pt x="109733" y="7670"/>
                </a:lnTo>
                <a:lnTo>
                  <a:pt x="115908" y="13651"/>
                </a:lnTo>
                <a:lnTo>
                  <a:pt x="136911" y="43171"/>
                </a:lnTo>
                <a:lnTo>
                  <a:pt x="141108" y="59962"/>
                </a:lnTo>
                <a:lnTo>
                  <a:pt x="142771" y="102202"/>
                </a:lnTo>
                <a:lnTo>
                  <a:pt x="141852" y="125188"/>
                </a:lnTo>
                <a:lnTo>
                  <a:pt x="135182" y="162113"/>
                </a:lnTo>
                <a:lnTo>
                  <a:pt x="127041" y="205548"/>
                </a:lnTo>
                <a:lnTo>
                  <a:pt x="125282" y="249044"/>
                </a:lnTo>
                <a:lnTo>
                  <a:pt x="125051" y="286975"/>
                </a:lnTo>
                <a:lnTo>
                  <a:pt x="132088" y="327897"/>
                </a:lnTo>
                <a:lnTo>
                  <a:pt x="132707" y="334677"/>
                </a:lnTo>
                <a:lnTo>
                  <a:pt x="138687" y="347503"/>
                </a:lnTo>
                <a:lnTo>
                  <a:pt x="163012" y="381246"/>
                </a:lnTo>
                <a:lnTo>
                  <a:pt x="181915" y="392083"/>
                </a:lnTo>
                <a:lnTo>
                  <a:pt x="225395" y="408030"/>
                </a:lnTo>
                <a:lnTo>
                  <a:pt x="269941" y="410508"/>
                </a:lnTo>
                <a:lnTo>
                  <a:pt x="305679" y="409723"/>
                </a:lnTo>
                <a:lnTo>
                  <a:pt x="349435" y="402183"/>
                </a:lnTo>
                <a:lnTo>
                  <a:pt x="359631" y="401925"/>
                </a:lnTo>
                <a:lnTo>
                  <a:pt x="361793" y="400897"/>
                </a:lnTo>
                <a:lnTo>
                  <a:pt x="363234" y="399219"/>
                </a:lnTo>
                <a:lnTo>
                  <a:pt x="366067" y="392997"/>
                </a:lnTo>
                <a:lnTo>
                  <a:pt x="361362" y="392920"/>
                </a:lnTo>
                <a:lnTo>
                  <a:pt x="356397" y="395547"/>
                </a:lnTo>
                <a:lnTo>
                  <a:pt x="353684" y="397637"/>
                </a:lnTo>
                <a:lnTo>
                  <a:pt x="345378" y="399959"/>
                </a:lnTo>
                <a:lnTo>
                  <a:pt x="336064" y="401984"/>
                </a:lnTo>
                <a:lnTo>
                  <a:pt x="328617" y="406190"/>
                </a:lnTo>
                <a:lnTo>
                  <a:pt x="292976" y="447869"/>
                </a:lnTo>
                <a:lnTo>
                  <a:pt x="283150" y="462646"/>
                </a:lnTo>
                <a:lnTo>
                  <a:pt x="272636" y="504869"/>
                </a:lnTo>
                <a:lnTo>
                  <a:pt x="268307" y="546357"/>
                </a:lnTo>
                <a:lnTo>
                  <a:pt x="275101" y="579747"/>
                </a:lnTo>
                <a:lnTo>
                  <a:pt x="288892" y="617413"/>
                </a:lnTo>
                <a:lnTo>
                  <a:pt x="303631" y="660946"/>
                </a:lnTo>
                <a:lnTo>
                  <a:pt x="318494" y="699312"/>
                </a:lnTo>
                <a:lnTo>
                  <a:pt x="327753" y="730126"/>
                </a:lnTo>
                <a:lnTo>
                  <a:pt x="330243" y="773765"/>
                </a:lnTo>
                <a:lnTo>
                  <a:pt x="330352" y="786969"/>
                </a:lnTo>
                <a:lnTo>
                  <a:pt x="327732" y="793923"/>
                </a:lnTo>
                <a:lnTo>
                  <a:pt x="325644" y="797166"/>
                </a:lnTo>
                <a:lnTo>
                  <a:pt x="308036" y="809501"/>
                </a:lnTo>
                <a:lnTo>
                  <a:pt x="272717" y="826464"/>
                </a:lnTo>
                <a:lnTo>
                  <a:pt x="231631" y="829918"/>
                </a:lnTo>
                <a:lnTo>
                  <a:pt x="190210" y="830338"/>
                </a:lnTo>
                <a:lnTo>
                  <a:pt x="152335" y="830422"/>
                </a:lnTo>
                <a:lnTo>
                  <a:pt x="127819" y="833082"/>
                </a:lnTo>
                <a:lnTo>
                  <a:pt x="107156" y="8393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43" name="SMARTInkShape-Group11"/>
          <p:cNvGrpSpPr/>
          <p:nvPr/>
        </p:nvGrpSpPr>
        <p:grpSpPr>
          <a:xfrm>
            <a:off x="4956134" y="3857625"/>
            <a:ext cx="3116304" cy="571501"/>
            <a:chOff x="4956134" y="3857625"/>
            <a:chExt cx="3116304" cy="571501"/>
          </a:xfrm>
        </p:grpSpPr>
        <p:sp>
          <p:nvSpPr>
            <p:cNvPr id="23" name="SMARTInkShape-18"/>
            <p:cNvSpPr/>
            <p:nvPr/>
          </p:nvSpPr>
          <p:spPr>
            <a:xfrm>
              <a:off x="4956134" y="3902285"/>
              <a:ext cx="178437" cy="383771"/>
            </a:xfrm>
            <a:custGeom>
              <a:avLst/>
              <a:gdLst/>
              <a:ahLst/>
              <a:cxnLst/>
              <a:rect l="0" t="0" r="0" b="0"/>
              <a:pathLst>
                <a:path w="178437" h="383771">
                  <a:moveTo>
                    <a:pt x="151647" y="26777"/>
                  </a:moveTo>
                  <a:lnTo>
                    <a:pt x="127508" y="3630"/>
                  </a:lnTo>
                  <a:lnTo>
                    <a:pt x="118808" y="1067"/>
                  </a:lnTo>
                  <a:lnTo>
                    <a:pt x="81421" y="0"/>
                  </a:lnTo>
                  <a:lnTo>
                    <a:pt x="64804" y="4732"/>
                  </a:lnTo>
                  <a:lnTo>
                    <a:pt x="55834" y="12349"/>
                  </a:lnTo>
                  <a:lnTo>
                    <a:pt x="25038" y="50791"/>
                  </a:lnTo>
                  <a:lnTo>
                    <a:pt x="8954" y="90095"/>
                  </a:lnTo>
                  <a:lnTo>
                    <a:pt x="2542" y="116314"/>
                  </a:lnTo>
                  <a:lnTo>
                    <a:pt x="375" y="156581"/>
                  </a:lnTo>
                  <a:lnTo>
                    <a:pt x="0" y="191025"/>
                  </a:lnTo>
                  <a:lnTo>
                    <a:pt x="7002" y="232083"/>
                  </a:lnTo>
                  <a:lnTo>
                    <a:pt x="17940" y="274735"/>
                  </a:lnTo>
                  <a:lnTo>
                    <a:pt x="33608" y="315048"/>
                  </a:lnTo>
                  <a:lnTo>
                    <a:pt x="59541" y="353060"/>
                  </a:lnTo>
                  <a:lnTo>
                    <a:pt x="80831" y="372752"/>
                  </a:lnTo>
                  <a:lnTo>
                    <a:pt x="95607" y="380643"/>
                  </a:lnTo>
                  <a:lnTo>
                    <a:pt x="114229" y="383309"/>
                  </a:lnTo>
                  <a:lnTo>
                    <a:pt x="131189" y="383770"/>
                  </a:lnTo>
                  <a:lnTo>
                    <a:pt x="140240" y="381232"/>
                  </a:lnTo>
                  <a:lnTo>
                    <a:pt x="153559" y="371580"/>
                  </a:lnTo>
                  <a:lnTo>
                    <a:pt x="178436" y="3482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 name="SMARTInkShape-19"/>
            <p:cNvSpPr/>
            <p:nvPr/>
          </p:nvSpPr>
          <p:spPr>
            <a:xfrm>
              <a:off x="5232799" y="3875484"/>
              <a:ext cx="26788" cy="366118"/>
            </a:xfrm>
            <a:custGeom>
              <a:avLst/>
              <a:gdLst/>
              <a:ahLst/>
              <a:cxnLst/>
              <a:rect l="0" t="0" r="0" b="0"/>
              <a:pathLst>
                <a:path w="26788" h="366118">
                  <a:moveTo>
                    <a:pt x="26787" y="0"/>
                  </a:moveTo>
                  <a:lnTo>
                    <a:pt x="18225" y="0"/>
                  </a:lnTo>
                  <a:lnTo>
                    <a:pt x="13225" y="4741"/>
                  </a:lnTo>
                  <a:lnTo>
                    <a:pt x="10838" y="12360"/>
                  </a:lnTo>
                  <a:lnTo>
                    <a:pt x="6449" y="52018"/>
                  </a:lnTo>
                  <a:lnTo>
                    <a:pt x="1909" y="76267"/>
                  </a:lnTo>
                  <a:lnTo>
                    <a:pt x="375" y="115276"/>
                  </a:lnTo>
                  <a:lnTo>
                    <a:pt x="72" y="158774"/>
                  </a:lnTo>
                  <a:lnTo>
                    <a:pt x="13" y="202938"/>
                  </a:lnTo>
                  <a:lnTo>
                    <a:pt x="0" y="245359"/>
                  </a:lnTo>
                  <a:lnTo>
                    <a:pt x="6135" y="283835"/>
                  </a:lnTo>
                  <a:lnTo>
                    <a:pt x="13301" y="322588"/>
                  </a:lnTo>
                  <a:lnTo>
                    <a:pt x="26787" y="3661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5" name="SMARTInkShape-20"/>
            <p:cNvSpPr/>
            <p:nvPr/>
          </p:nvSpPr>
          <p:spPr>
            <a:xfrm>
              <a:off x="5331023" y="4063007"/>
              <a:ext cx="164941" cy="204812"/>
            </a:xfrm>
            <a:custGeom>
              <a:avLst/>
              <a:gdLst/>
              <a:ahLst/>
              <a:cxnLst/>
              <a:rect l="0" t="0" r="0" b="0"/>
              <a:pathLst>
                <a:path w="164941" h="204812">
                  <a:moveTo>
                    <a:pt x="0" y="0"/>
                  </a:moveTo>
                  <a:lnTo>
                    <a:pt x="0" y="4741"/>
                  </a:lnTo>
                  <a:lnTo>
                    <a:pt x="2646" y="9714"/>
                  </a:lnTo>
                  <a:lnTo>
                    <a:pt x="6136" y="15232"/>
                  </a:lnTo>
                  <a:lnTo>
                    <a:pt x="8102" y="24909"/>
                  </a:lnTo>
                  <a:lnTo>
                    <a:pt x="8857" y="64042"/>
                  </a:lnTo>
                  <a:lnTo>
                    <a:pt x="11561" y="98530"/>
                  </a:lnTo>
                  <a:lnTo>
                    <a:pt x="24159" y="141923"/>
                  </a:lnTo>
                  <a:lnTo>
                    <a:pt x="38741" y="175101"/>
                  </a:lnTo>
                  <a:lnTo>
                    <a:pt x="47315" y="184648"/>
                  </a:lnTo>
                  <a:lnTo>
                    <a:pt x="68628" y="201035"/>
                  </a:lnTo>
                  <a:lnTo>
                    <a:pt x="90924" y="204811"/>
                  </a:lnTo>
                  <a:lnTo>
                    <a:pt x="111043" y="198141"/>
                  </a:lnTo>
                  <a:lnTo>
                    <a:pt x="122444" y="192904"/>
                  </a:lnTo>
                  <a:lnTo>
                    <a:pt x="131480" y="184623"/>
                  </a:lnTo>
                  <a:lnTo>
                    <a:pt x="148503" y="156384"/>
                  </a:lnTo>
                  <a:lnTo>
                    <a:pt x="156670" y="132657"/>
                  </a:lnTo>
                  <a:lnTo>
                    <a:pt x="164940" y="89128"/>
                  </a:lnTo>
                  <a:lnTo>
                    <a:pt x="164919" y="74008"/>
                  </a:lnTo>
                  <a:lnTo>
                    <a:pt x="156239" y="29917"/>
                  </a:lnTo>
                  <a:lnTo>
                    <a:pt x="148378" y="16692"/>
                  </a:lnTo>
                  <a:lnTo>
                    <a:pt x="144559" y="14105"/>
                  </a:lnTo>
                  <a:lnTo>
                    <a:pt x="135025" y="11230"/>
                  </a:lnTo>
                  <a:lnTo>
                    <a:pt x="93348" y="16821"/>
                  </a:lnTo>
                  <a:lnTo>
                    <a:pt x="83491" y="20044"/>
                  </a:lnTo>
                  <a:lnTo>
                    <a:pt x="71438"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6" name="SMARTInkShape-21"/>
            <p:cNvSpPr/>
            <p:nvPr/>
          </p:nvSpPr>
          <p:spPr>
            <a:xfrm>
              <a:off x="5585452" y="4036218"/>
              <a:ext cx="127362" cy="258308"/>
            </a:xfrm>
            <a:custGeom>
              <a:avLst/>
              <a:gdLst/>
              <a:ahLst/>
              <a:cxnLst/>
              <a:rect l="0" t="0" r="0" b="0"/>
              <a:pathLst>
                <a:path w="127362" h="258308">
                  <a:moveTo>
                    <a:pt x="67040" y="0"/>
                  </a:moveTo>
                  <a:lnTo>
                    <a:pt x="50234" y="15814"/>
                  </a:lnTo>
                  <a:lnTo>
                    <a:pt x="36815" y="25081"/>
                  </a:lnTo>
                  <a:lnTo>
                    <a:pt x="20243" y="42842"/>
                  </a:lnTo>
                  <a:lnTo>
                    <a:pt x="711" y="57691"/>
                  </a:lnTo>
                  <a:lnTo>
                    <a:pt x="0" y="59297"/>
                  </a:lnTo>
                  <a:lnTo>
                    <a:pt x="519" y="60367"/>
                  </a:lnTo>
                  <a:lnTo>
                    <a:pt x="3741" y="62549"/>
                  </a:lnTo>
                  <a:lnTo>
                    <a:pt x="8481" y="66826"/>
                  </a:lnTo>
                  <a:lnTo>
                    <a:pt x="16540" y="69388"/>
                  </a:lnTo>
                  <a:lnTo>
                    <a:pt x="32233" y="73476"/>
                  </a:lnTo>
                  <a:lnTo>
                    <a:pt x="74187" y="92122"/>
                  </a:lnTo>
                  <a:lnTo>
                    <a:pt x="99364" y="114291"/>
                  </a:lnTo>
                  <a:lnTo>
                    <a:pt x="122167" y="148004"/>
                  </a:lnTo>
                  <a:lnTo>
                    <a:pt x="127361" y="166444"/>
                  </a:lnTo>
                  <a:lnTo>
                    <a:pt x="125930" y="178486"/>
                  </a:lnTo>
                  <a:lnTo>
                    <a:pt x="116901" y="199067"/>
                  </a:lnTo>
                  <a:lnTo>
                    <a:pt x="91640" y="233480"/>
                  </a:lnTo>
                  <a:lnTo>
                    <a:pt x="79958" y="243668"/>
                  </a:lnTo>
                  <a:lnTo>
                    <a:pt x="57638" y="253990"/>
                  </a:lnTo>
                  <a:lnTo>
                    <a:pt x="30439" y="258307"/>
                  </a:lnTo>
                  <a:lnTo>
                    <a:pt x="23322" y="256025"/>
                  </a:lnTo>
                  <a:lnTo>
                    <a:pt x="13462" y="2500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7" name="SMARTInkShape-22"/>
            <p:cNvSpPr/>
            <p:nvPr/>
          </p:nvSpPr>
          <p:spPr>
            <a:xfrm>
              <a:off x="5768578" y="4064515"/>
              <a:ext cx="107157" cy="193018"/>
            </a:xfrm>
            <a:custGeom>
              <a:avLst/>
              <a:gdLst/>
              <a:ahLst/>
              <a:cxnLst/>
              <a:rect l="0" t="0" r="0" b="0"/>
              <a:pathLst>
                <a:path w="107157" h="193018">
                  <a:moveTo>
                    <a:pt x="0" y="78860"/>
                  </a:moveTo>
                  <a:lnTo>
                    <a:pt x="4740" y="78860"/>
                  </a:lnTo>
                  <a:lnTo>
                    <a:pt x="30814" y="87238"/>
                  </a:lnTo>
                  <a:lnTo>
                    <a:pt x="61007" y="87757"/>
                  </a:lnTo>
                  <a:lnTo>
                    <a:pt x="69447" y="85129"/>
                  </a:lnTo>
                  <a:lnTo>
                    <a:pt x="86058" y="72556"/>
                  </a:lnTo>
                  <a:lnTo>
                    <a:pt x="92157" y="66798"/>
                  </a:lnTo>
                  <a:lnTo>
                    <a:pt x="95529" y="58285"/>
                  </a:lnTo>
                  <a:lnTo>
                    <a:pt x="98863" y="38006"/>
                  </a:lnTo>
                  <a:lnTo>
                    <a:pt x="102809" y="31599"/>
                  </a:lnTo>
                  <a:lnTo>
                    <a:pt x="103266" y="27508"/>
                  </a:lnTo>
                  <a:lnTo>
                    <a:pt x="99086" y="10459"/>
                  </a:lnTo>
                  <a:lnTo>
                    <a:pt x="93741" y="3582"/>
                  </a:lnTo>
                  <a:lnTo>
                    <a:pt x="88626" y="754"/>
                  </a:lnTo>
                  <a:lnTo>
                    <a:pt x="85874" y="0"/>
                  </a:lnTo>
                  <a:lnTo>
                    <a:pt x="83046" y="490"/>
                  </a:lnTo>
                  <a:lnTo>
                    <a:pt x="71378" y="5759"/>
                  </a:lnTo>
                  <a:lnTo>
                    <a:pt x="68422" y="6314"/>
                  </a:lnTo>
                  <a:lnTo>
                    <a:pt x="54779" y="16575"/>
                  </a:lnTo>
                  <a:lnTo>
                    <a:pt x="42909" y="32183"/>
                  </a:lnTo>
                  <a:lnTo>
                    <a:pt x="26952" y="70839"/>
                  </a:lnTo>
                  <a:lnTo>
                    <a:pt x="19655" y="101088"/>
                  </a:lnTo>
                  <a:lnTo>
                    <a:pt x="18096" y="139297"/>
                  </a:lnTo>
                  <a:lnTo>
                    <a:pt x="18957" y="152354"/>
                  </a:lnTo>
                  <a:lnTo>
                    <a:pt x="25019" y="169868"/>
                  </a:lnTo>
                  <a:lnTo>
                    <a:pt x="38854" y="188434"/>
                  </a:lnTo>
                  <a:lnTo>
                    <a:pt x="47365" y="192052"/>
                  </a:lnTo>
                  <a:lnTo>
                    <a:pt x="52412" y="193017"/>
                  </a:lnTo>
                  <a:lnTo>
                    <a:pt x="63313" y="191443"/>
                  </a:lnTo>
                  <a:lnTo>
                    <a:pt x="107156" y="177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8" name="SMARTInkShape-23"/>
            <p:cNvSpPr/>
            <p:nvPr/>
          </p:nvSpPr>
          <p:spPr>
            <a:xfrm>
              <a:off x="5957950" y="4054078"/>
              <a:ext cx="103393" cy="210083"/>
            </a:xfrm>
            <a:custGeom>
              <a:avLst/>
              <a:gdLst/>
              <a:ahLst/>
              <a:cxnLst/>
              <a:rect l="0" t="0" r="0" b="0"/>
              <a:pathLst>
                <a:path w="103393" h="210083">
                  <a:moveTo>
                    <a:pt x="60659" y="0"/>
                  </a:moveTo>
                  <a:lnTo>
                    <a:pt x="52539" y="7129"/>
                  </a:lnTo>
                  <a:lnTo>
                    <a:pt x="21167" y="30808"/>
                  </a:lnTo>
                  <a:lnTo>
                    <a:pt x="2311" y="50432"/>
                  </a:lnTo>
                  <a:lnTo>
                    <a:pt x="0" y="56480"/>
                  </a:lnTo>
                  <a:lnTo>
                    <a:pt x="376" y="59481"/>
                  </a:lnTo>
                  <a:lnTo>
                    <a:pt x="3439" y="65462"/>
                  </a:lnTo>
                  <a:lnTo>
                    <a:pt x="6637" y="67454"/>
                  </a:lnTo>
                  <a:lnTo>
                    <a:pt x="23383" y="73297"/>
                  </a:lnTo>
                  <a:lnTo>
                    <a:pt x="63923" y="103424"/>
                  </a:lnTo>
                  <a:lnTo>
                    <a:pt x="80588" y="113877"/>
                  </a:lnTo>
                  <a:lnTo>
                    <a:pt x="98843" y="140392"/>
                  </a:lnTo>
                  <a:lnTo>
                    <a:pt x="103392" y="153163"/>
                  </a:lnTo>
                  <a:lnTo>
                    <a:pt x="101810" y="162661"/>
                  </a:lnTo>
                  <a:lnTo>
                    <a:pt x="89964" y="189761"/>
                  </a:lnTo>
                  <a:lnTo>
                    <a:pt x="84267" y="197778"/>
                  </a:lnTo>
                  <a:lnTo>
                    <a:pt x="78428" y="202003"/>
                  </a:lnTo>
                  <a:lnTo>
                    <a:pt x="57487" y="210082"/>
                  </a:lnTo>
                  <a:lnTo>
                    <a:pt x="35449" y="206197"/>
                  </a:lnTo>
                  <a:lnTo>
                    <a:pt x="30954" y="203942"/>
                  </a:lnTo>
                  <a:lnTo>
                    <a:pt x="16011"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9" name="SMARTInkShape-24"/>
            <p:cNvSpPr/>
            <p:nvPr/>
          </p:nvSpPr>
          <p:spPr>
            <a:xfrm>
              <a:off x="6143625" y="3911203"/>
              <a:ext cx="35686" cy="339329"/>
            </a:xfrm>
            <a:custGeom>
              <a:avLst/>
              <a:gdLst/>
              <a:ahLst/>
              <a:cxnLst/>
              <a:rect l="0" t="0" r="0" b="0"/>
              <a:pathLst>
                <a:path w="35686" h="339329">
                  <a:moveTo>
                    <a:pt x="0" y="0"/>
                  </a:moveTo>
                  <a:lnTo>
                    <a:pt x="4740" y="4741"/>
                  </a:lnTo>
                  <a:lnTo>
                    <a:pt x="7067" y="12359"/>
                  </a:lnTo>
                  <a:lnTo>
                    <a:pt x="11527" y="56864"/>
                  </a:lnTo>
                  <a:lnTo>
                    <a:pt x="18018" y="99651"/>
                  </a:lnTo>
                  <a:lnTo>
                    <a:pt x="24762" y="143744"/>
                  </a:lnTo>
                  <a:lnTo>
                    <a:pt x="26388" y="185931"/>
                  </a:lnTo>
                  <a:lnTo>
                    <a:pt x="32846" y="229064"/>
                  </a:lnTo>
                  <a:lnTo>
                    <a:pt x="35339" y="271670"/>
                  </a:lnTo>
                  <a:lnTo>
                    <a:pt x="35685" y="312320"/>
                  </a:lnTo>
                  <a:lnTo>
                    <a:pt x="33058" y="320048"/>
                  </a:lnTo>
                  <a:lnTo>
                    <a:pt x="29575" y="326791"/>
                  </a:lnTo>
                  <a:lnTo>
                    <a:pt x="26789" y="3393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0" name="SMARTInkShape-25"/>
            <p:cNvSpPr/>
            <p:nvPr/>
          </p:nvSpPr>
          <p:spPr>
            <a:xfrm>
              <a:off x="6098976" y="4072046"/>
              <a:ext cx="187525" cy="8822"/>
            </a:xfrm>
            <a:custGeom>
              <a:avLst/>
              <a:gdLst/>
              <a:ahLst/>
              <a:cxnLst/>
              <a:rect l="0" t="0" r="0" b="0"/>
              <a:pathLst>
                <a:path w="187525" h="8822">
                  <a:moveTo>
                    <a:pt x="0" y="8821"/>
                  </a:moveTo>
                  <a:lnTo>
                    <a:pt x="40722" y="7829"/>
                  </a:lnTo>
                  <a:lnTo>
                    <a:pt x="83600" y="719"/>
                  </a:lnTo>
                  <a:lnTo>
                    <a:pt x="125442" y="0"/>
                  </a:lnTo>
                  <a:lnTo>
                    <a:pt x="166202" y="7589"/>
                  </a:lnTo>
                  <a:lnTo>
                    <a:pt x="187524" y="88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1" name="SMARTInkShape-26"/>
            <p:cNvSpPr/>
            <p:nvPr/>
          </p:nvSpPr>
          <p:spPr>
            <a:xfrm>
              <a:off x="6625827" y="3857625"/>
              <a:ext cx="17861" cy="375047"/>
            </a:xfrm>
            <a:custGeom>
              <a:avLst/>
              <a:gdLst/>
              <a:ahLst/>
              <a:cxnLst/>
              <a:rect l="0" t="0" r="0" b="0"/>
              <a:pathLst>
                <a:path w="17861" h="375047">
                  <a:moveTo>
                    <a:pt x="8930" y="0"/>
                  </a:moveTo>
                  <a:lnTo>
                    <a:pt x="8930" y="13302"/>
                  </a:lnTo>
                  <a:lnTo>
                    <a:pt x="6285" y="18479"/>
                  </a:lnTo>
                  <a:lnTo>
                    <a:pt x="4191" y="21249"/>
                  </a:lnTo>
                  <a:lnTo>
                    <a:pt x="828" y="46090"/>
                  </a:lnTo>
                  <a:lnTo>
                    <a:pt x="74" y="90338"/>
                  </a:lnTo>
                  <a:lnTo>
                    <a:pt x="16" y="127867"/>
                  </a:lnTo>
                  <a:lnTo>
                    <a:pt x="3" y="168463"/>
                  </a:lnTo>
                  <a:lnTo>
                    <a:pt x="1" y="205578"/>
                  </a:lnTo>
                  <a:lnTo>
                    <a:pt x="0" y="243254"/>
                  </a:lnTo>
                  <a:lnTo>
                    <a:pt x="6137" y="284411"/>
                  </a:lnTo>
                  <a:lnTo>
                    <a:pt x="8379" y="321204"/>
                  </a:lnTo>
                  <a:lnTo>
                    <a:pt x="9850" y="351824"/>
                  </a:lnTo>
                  <a:lnTo>
                    <a:pt x="17860" y="3750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2" name="SMARTInkShape-27"/>
            <p:cNvSpPr/>
            <p:nvPr/>
          </p:nvSpPr>
          <p:spPr>
            <a:xfrm>
              <a:off x="6536899" y="4047077"/>
              <a:ext cx="311817" cy="140901"/>
            </a:xfrm>
            <a:custGeom>
              <a:avLst/>
              <a:gdLst/>
              <a:ahLst/>
              <a:cxnLst/>
              <a:rect l="0" t="0" r="0" b="0"/>
              <a:pathLst>
                <a:path w="311817" h="140901">
                  <a:moveTo>
                    <a:pt x="8561" y="15930"/>
                  </a:moveTo>
                  <a:lnTo>
                    <a:pt x="0" y="15930"/>
                  </a:lnTo>
                  <a:lnTo>
                    <a:pt x="4482" y="15930"/>
                  </a:lnTo>
                  <a:lnTo>
                    <a:pt x="9394" y="18576"/>
                  </a:lnTo>
                  <a:lnTo>
                    <a:pt x="14885" y="22067"/>
                  </a:lnTo>
                  <a:lnTo>
                    <a:pt x="24546" y="24033"/>
                  </a:lnTo>
                  <a:lnTo>
                    <a:pt x="39536" y="25607"/>
                  </a:lnTo>
                  <a:lnTo>
                    <a:pt x="72992" y="32516"/>
                  </a:lnTo>
                  <a:lnTo>
                    <a:pt x="115971" y="33622"/>
                  </a:lnTo>
                  <a:lnTo>
                    <a:pt x="159408" y="33767"/>
                  </a:lnTo>
                  <a:lnTo>
                    <a:pt x="180036" y="32791"/>
                  </a:lnTo>
                  <a:lnTo>
                    <a:pt x="222302" y="24893"/>
                  </a:lnTo>
                  <a:lnTo>
                    <a:pt x="201621" y="46110"/>
                  </a:lnTo>
                  <a:lnTo>
                    <a:pt x="195899" y="49187"/>
                  </a:lnTo>
                  <a:lnTo>
                    <a:pt x="192984" y="50008"/>
                  </a:lnTo>
                  <a:lnTo>
                    <a:pt x="191041" y="52539"/>
                  </a:lnTo>
                  <a:lnTo>
                    <a:pt x="188307" y="64591"/>
                  </a:lnTo>
                  <a:lnTo>
                    <a:pt x="187306" y="81159"/>
                  </a:lnTo>
                  <a:lnTo>
                    <a:pt x="196258" y="110338"/>
                  </a:lnTo>
                  <a:lnTo>
                    <a:pt x="208406" y="125952"/>
                  </a:lnTo>
                  <a:lnTo>
                    <a:pt x="221785" y="134960"/>
                  </a:lnTo>
                  <a:lnTo>
                    <a:pt x="238316" y="139173"/>
                  </a:lnTo>
                  <a:lnTo>
                    <a:pt x="275100" y="140900"/>
                  </a:lnTo>
                  <a:lnTo>
                    <a:pt x="283458" y="138280"/>
                  </a:lnTo>
                  <a:lnTo>
                    <a:pt x="287076" y="136192"/>
                  </a:lnTo>
                  <a:lnTo>
                    <a:pt x="296908" y="123773"/>
                  </a:lnTo>
                  <a:lnTo>
                    <a:pt x="308127" y="101799"/>
                  </a:lnTo>
                  <a:lnTo>
                    <a:pt x="311816" y="60356"/>
                  </a:lnTo>
                  <a:lnTo>
                    <a:pt x="311074" y="40559"/>
                  </a:lnTo>
                  <a:lnTo>
                    <a:pt x="305011" y="23118"/>
                  </a:lnTo>
                  <a:lnTo>
                    <a:pt x="299728" y="14825"/>
                  </a:lnTo>
                  <a:lnTo>
                    <a:pt x="286436" y="4578"/>
                  </a:lnTo>
                  <a:lnTo>
                    <a:pt x="269929" y="0"/>
                  </a:lnTo>
                  <a:lnTo>
                    <a:pt x="258339" y="1574"/>
                  </a:lnTo>
                  <a:lnTo>
                    <a:pt x="215783" y="16238"/>
                  </a:lnTo>
                  <a:lnTo>
                    <a:pt x="196085" y="24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3" name="SMARTInkShape-28"/>
            <p:cNvSpPr/>
            <p:nvPr/>
          </p:nvSpPr>
          <p:spPr>
            <a:xfrm>
              <a:off x="7081241" y="3946921"/>
              <a:ext cx="17861" cy="303611"/>
            </a:xfrm>
            <a:custGeom>
              <a:avLst/>
              <a:gdLst/>
              <a:ahLst/>
              <a:cxnLst/>
              <a:rect l="0" t="0" r="0" b="0"/>
              <a:pathLst>
                <a:path w="17861" h="303611">
                  <a:moveTo>
                    <a:pt x="0" y="0"/>
                  </a:moveTo>
                  <a:lnTo>
                    <a:pt x="4741" y="4741"/>
                  </a:lnTo>
                  <a:lnTo>
                    <a:pt x="4423" y="15006"/>
                  </a:lnTo>
                  <a:lnTo>
                    <a:pt x="874" y="36368"/>
                  </a:lnTo>
                  <a:lnTo>
                    <a:pt x="7184" y="75346"/>
                  </a:lnTo>
                  <a:lnTo>
                    <a:pt x="8586" y="119835"/>
                  </a:lnTo>
                  <a:lnTo>
                    <a:pt x="8829" y="155010"/>
                  </a:lnTo>
                  <a:lnTo>
                    <a:pt x="8900" y="190569"/>
                  </a:lnTo>
                  <a:lnTo>
                    <a:pt x="15061" y="231010"/>
                  </a:lnTo>
                  <a:lnTo>
                    <a:pt x="17492" y="271928"/>
                  </a:lnTo>
                  <a:lnTo>
                    <a:pt x="17860" y="3036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4" name="SMARTInkShape-29"/>
            <p:cNvSpPr/>
            <p:nvPr/>
          </p:nvSpPr>
          <p:spPr>
            <a:xfrm>
              <a:off x="7045523" y="3893343"/>
              <a:ext cx="214313" cy="44650"/>
            </a:xfrm>
            <a:custGeom>
              <a:avLst/>
              <a:gdLst/>
              <a:ahLst/>
              <a:cxnLst/>
              <a:rect l="0" t="0" r="0" b="0"/>
              <a:pathLst>
                <a:path w="214313" h="44650">
                  <a:moveTo>
                    <a:pt x="0" y="44649"/>
                  </a:moveTo>
                  <a:lnTo>
                    <a:pt x="4740" y="44649"/>
                  </a:lnTo>
                  <a:lnTo>
                    <a:pt x="47594" y="33625"/>
                  </a:lnTo>
                  <a:lnTo>
                    <a:pt x="89684" y="21553"/>
                  </a:lnTo>
                  <a:lnTo>
                    <a:pt x="133996" y="13606"/>
                  </a:lnTo>
                  <a:lnTo>
                    <a:pt x="175955" y="6900"/>
                  </a:lnTo>
                  <a:lnTo>
                    <a:pt x="200882" y="909"/>
                  </a:lnTo>
                  <a:lnTo>
                    <a:pt x="21431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5" name="SMARTInkShape-30"/>
            <p:cNvSpPr/>
            <p:nvPr/>
          </p:nvSpPr>
          <p:spPr>
            <a:xfrm>
              <a:off x="7081241" y="4027289"/>
              <a:ext cx="151806" cy="26790"/>
            </a:xfrm>
            <a:custGeom>
              <a:avLst/>
              <a:gdLst/>
              <a:ahLst/>
              <a:cxnLst/>
              <a:rect l="0" t="0" r="0" b="0"/>
              <a:pathLst>
                <a:path w="151806" h="26790">
                  <a:moveTo>
                    <a:pt x="0" y="26789"/>
                  </a:moveTo>
                  <a:lnTo>
                    <a:pt x="4741" y="26789"/>
                  </a:lnTo>
                  <a:lnTo>
                    <a:pt x="44950" y="15765"/>
                  </a:lnTo>
                  <a:lnTo>
                    <a:pt x="62598" y="10955"/>
                  </a:lnTo>
                  <a:lnTo>
                    <a:pt x="80395" y="6884"/>
                  </a:lnTo>
                  <a:lnTo>
                    <a:pt x="93278" y="3059"/>
                  </a:lnTo>
                  <a:lnTo>
                    <a:pt x="135105" y="269"/>
                  </a:lnTo>
                  <a:lnTo>
                    <a:pt x="15180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6" name="SMARTInkShape-31"/>
            <p:cNvSpPr/>
            <p:nvPr/>
          </p:nvSpPr>
          <p:spPr>
            <a:xfrm>
              <a:off x="7090171" y="4179093"/>
              <a:ext cx="116087" cy="26790"/>
            </a:xfrm>
            <a:custGeom>
              <a:avLst/>
              <a:gdLst/>
              <a:ahLst/>
              <a:cxnLst/>
              <a:rect l="0" t="0" r="0" b="0"/>
              <a:pathLst>
                <a:path w="116087" h="26790">
                  <a:moveTo>
                    <a:pt x="0" y="26789"/>
                  </a:moveTo>
                  <a:lnTo>
                    <a:pt x="21250" y="26789"/>
                  </a:lnTo>
                  <a:lnTo>
                    <a:pt x="60110" y="15766"/>
                  </a:lnTo>
                  <a:lnTo>
                    <a:pt x="84204" y="3694"/>
                  </a:lnTo>
                  <a:lnTo>
                    <a:pt x="11608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7" name="SMARTInkShape-32"/>
            <p:cNvSpPr/>
            <p:nvPr/>
          </p:nvSpPr>
          <p:spPr>
            <a:xfrm>
              <a:off x="7305722" y="4063545"/>
              <a:ext cx="132708" cy="160029"/>
            </a:xfrm>
            <a:custGeom>
              <a:avLst/>
              <a:gdLst/>
              <a:ahLst/>
              <a:cxnLst/>
              <a:rect l="0" t="0" r="0" b="0"/>
              <a:pathLst>
                <a:path w="132708" h="160029">
                  <a:moveTo>
                    <a:pt x="7691" y="8392"/>
                  </a:moveTo>
                  <a:lnTo>
                    <a:pt x="6700" y="31335"/>
                  </a:lnTo>
                  <a:lnTo>
                    <a:pt x="3" y="59271"/>
                  </a:lnTo>
                  <a:lnTo>
                    <a:pt x="0" y="88998"/>
                  </a:lnTo>
                  <a:lnTo>
                    <a:pt x="8446" y="130012"/>
                  </a:lnTo>
                  <a:lnTo>
                    <a:pt x="17358" y="142254"/>
                  </a:lnTo>
                  <a:lnTo>
                    <a:pt x="22901" y="147262"/>
                  </a:lnTo>
                  <a:lnTo>
                    <a:pt x="28673" y="149487"/>
                  </a:lnTo>
                  <a:lnTo>
                    <a:pt x="31601" y="149088"/>
                  </a:lnTo>
                  <a:lnTo>
                    <a:pt x="41454" y="144778"/>
                  </a:lnTo>
                  <a:lnTo>
                    <a:pt x="51140" y="143422"/>
                  </a:lnTo>
                  <a:lnTo>
                    <a:pt x="55509" y="141077"/>
                  </a:lnTo>
                  <a:lnTo>
                    <a:pt x="63009" y="133178"/>
                  </a:lnTo>
                  <a:lnTo>
                    <a:pt x="85010" y="93533"/>
                  </a:lnTo>
                  <a:lnTo>
                    <a:pt x="102934" y="50876"/>
                  </a:lnTo>
                  <a:lnTo>
                    <a:pt x="112201" y="29058"/>
                  </a:lnTo>
                  <a:lnTo>
                    <a:pt x="115491" y="11738"/>
                  </a:lnTo>
                  <a:lnTo>
                    <a:pt x="123397" y="0"/>
                  </a:lnTo>
                  <a:lnTo>
                    <a:pt x="123665" y="4362"/>
                  </a:lnTo>
                  <a:lnTo>
                    <a:pt x="122709" y="5705"/>
                  </a:lnTo>
                  <a:lnTo>
                    <a:pt x="119003" y="7198"/>
                  </a:lnTo>
                  <a:lnTo>
                    <a:pt x="117618" y="9581"/>
                  </a:lnTo>
                  <a:lnTo>
                    <a:pt x="115212" y="33145"/>
                  </a:lnTo>
                  <a:lnTo>
                    <a:pt x="114880" y="72747"/>
                  </a:lnTo>
                  <a:lnTo>
                    <a:pt x="114851" y="112212"/>
                  </a:lnTo>
                  <a:lnTo>
                    <a:pt x="114848" y="143518"/>
                  </a:lnTo>
                  <a:lnTo>
                    <a:pt x="117494" y="150469"/>
                  </a:lnTo>
                  <a:lnTo>
                    <a:pt x="123410" y="159628"/>
                  </a:lnTo>
                  <a:lnTo>
                    <a:pt x="128410" y="160028"/>
                  </a:lnTo>
                  <a:lnTo>
                    <a:pt x="129842" y="159092"/>
                  </a:lnTo>
                  <a:lnTo>
                    <a:pt x="130797" y="157476"/>
                  </a:lnTo>
                  <a:lnTo>
                    <a:pt x="132707" y="1512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8" name="SMARTInkShape-33"/>
            <p:cNvSpPr/>
            <p:nvPr/>
          </p:nvSpPr>
          <p:spPr>
            <a:xfrm>
              <a:off x="7483077" y="4071937"/>
              <a:ext cx="107158" cy="159184"/>
            </a:xfrm>
            <a:custGeom>
              <a:avLst/>
              <a:gdLst/>
              <a:ahLst/>
              <a:cxnLst/>
              <a:rect l="0" t="0" r="0" b="0"/>
              <a:pathLst>
                <a:path w="107158" h="159184">
                  <a:moveTo>
                    <a:pt x="0" y="0"/>
                  </a:moveTo>
                  <a:lnTo>
                    <a:pt x="993" y="31045"/>
                  </a:lnTo>
                  <a:lnTo>
                    <a:pt x="7689" y="64440"/>
                  </a:lnTo>
                  <a:lnTo>
                    <a:pt x="11414" y="97697"/>
                  </a:lnTo>
                  <a:lnTo>
                    <a:pt x="15950" y="115929"/>
                  </a:lnTo>
                  <a:lnTo>
                    <a:pt x="17850" y="159183"/>
                  </a:lnTo>
                  <a:lnTo>
                    <a:pt x="18852" y="121407"/>
                  </a:lnTo>
                  <a:lnTo>
                    <a:pt x="28884" y="80331"/>
                  </a:lnTo>
                  <a:lnTo>
                    <a:pt x="33694" y="62497"/>
                  </a:lnTo>
                  <a:lnTo>
                    <a:pt x="37765" y="44645"/>
                  </a:lnTo>
                  <a:lnTo>
                    <a:pt x="45256" y="29434"/>
                  </a:lnTo>
                  <a:lnTo>
                    <a:pt x="56676" y="15406"/>
                  </a:lnTo>
                  <a:lnTo>
                    <a:pt x="70261" y="6108"/>
                  </a:lnTo>
                  <a:lnTo>
                    <a:pt x="82114" y="1810"/>
                  </a:lnTo>
                  <a:lnTo>
                    <a:pt x="10715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9" name="SMARTInkShape-34"/>
            <p:cNvSpPr/>
            <p:nvPr/>
          </p:nvSpPr>
          <p:spPr>
            <a:xfrm>
              <a:off x="7626104" y="4098726"/>
              <a:ext cx="97908" cy="133659"/>
            </a:xfrm>
            <a:custGeom>
              <a:avLst/>
              <a:gdLst/>
              <a:ahLst/>
              <a:cxnLst/>
              <a:rect l="0" t="0" r="0" b="0"/>
              <a:pathLst>
                <a:path w="97908" h="133659">
                  <a:moveTo>
                    <a:pt x="44497" y="0"/>
                  </a:moveTo>
                  <a:lnTo>
                    <a:pt x="36809" y="0"/>
                  </a:lnTo>
                  <a:lnTo>
                    <a:pt x="31195" y="4741"/>
                  </a:lnTo>
                  <a:lnTo>
                    <a:pt x="28663" y="12360"/>
                  </a:lnTo>
                  <a:lnTo>
                    <a:pt x="26546" y="21369"/>
                  </a:lnTo>
                  <a:lnTo>
                    <a:pt x="5681" y="64699"/>
                  </a:lnTo>
                  <a:lnTo>
                    <a:pt x="361" y="99109"/>
                  </a:lnTo>
                  <a:lnTo>
                    <a:pt x="0" y="114253"/>
                  </a:lnTo>
                  <a:lnTo>
                    <a:pt x="2561" y="122878"/>
                  </a:lnTo>
                  <a:lnTo>
                    <a:pt x="4634" y="126568"/>
                  </a:lnTo>
                  <a:lnTo>
                    <a:pt x="7008" y="129027"/>
                  </a:lnTo>
                  <a:lnTo>
                    <a:pt x="12291" y="131760"/>
                  </a:lnTo>
                  <a:lnTo>
                    <a:pt x="29354" y="133658"/>
                  </a:lnTo>
                  <a:lnTo>
                    <a:pt x="39751" y="132825"/>
                  </a:lnTo>
                  <a:lnTo>
                    <a:pt x="50987" y="129148"/>
                  </a:lnTo>
                  <a:lnTo>
                    <a:pt x="68468" y="116760"/>
                  </a:lnTo>
                  <a:lnTo>
                    <a:pt x="85025" y="94796"/>
                  </a:lnTo>
                  <a:lnTo>
                    <a:pt x="93767" y="77256"/>
                  </a:lnTo>
                  <a:lnTo>
                    <a:pt x="97907" y="34501"/>
                  </a:lnTo>
                  <a:lnTo>
                    <a:pt x="95355" y="27571"/>
                  </a:lnTo>
                  <a:lnTo>
                    <a:pt x="93285" y="24334"/>
                  </a:lnTo>
                  <a:lnTo>
                    <a:pt x="90913" y="22176"/>
                  </a:lnTo>
                  <a:lnTo>
                    <a:pt x="73165" y="12102"/>
                  </a:lnTo>
                  <a:lnTo>
                    <a:pt x="63522" y="10340"/>
                  </a:lnTo>
                  <a:lnTo>
                    <a:pt x="55268" y="12202"/>
                  </a:lnTo>
                  <a:lnTo>
                    <a:pt x="48292" y="15345"/>
                  </a:lnTo>
                  <a:lnTo>
                    <a:pt x="35567" y="17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0" name="SMARTInkShape-35"/>
            <p:cNvSpPr/>
            <p:nvPr/>
          </p:nvSpPr>
          <p:spPr>
            <a:xfrm>
              <a:off x="7804546" y="4089796"/>
              <a:ext cx="26790" cy="339330"/>
            </a:xfrm>
            <a:custGeom>
              <a:avLst/>
              <a:gdLst/>
              <a:ahLst/>
              <a:cxnLst/>
              <a:rect l="0" t="0" r="0" b="0"/>
              <a:pathLst>
                <a:path w="26790" h="339330">
                  <a:moveTo>
                    <a:pt x="0" y="0"/>
                  </a:moveTo>
                  <a:lnTo>
                    <a:pt x="0" y="43679"/>
                  </a:lnTo>
                  <a:lnTo>
                    <a:pt x="0" y="82528"/>
                  </a:lnTo>
                  <a:lnTo>
                    <a:pt x="0" y="123679"/>
                  </a:lnTo>
                  <a:lnTo>
                    <a:pt x="0" y="167600"/>
                  </a:lnTo>
                  <a:lnTo>
                    <a:pt x="992" y="202677"/>
                  </a:lnTo>
                  <a:lnTo>
                    <a:pt x="7130" y="237214"/>
                  </a:lnTo>
                  <a:lnTo>
                    <a:pt x="15446" y="276052"/>
                  </a:lnTo>
                  <a:lnTo>
                    <a:pt x="19790" y="300736"/>
                  </a:lnTo>
                  <a:lnTo>
                    <a:pt x="25868" y="325868"/>
                  </a:lnTo>
                  <a:lnTo>
                    <a:pt x="26789" y="3393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1" name="SMARTInkShape-36"/>
            <p:cNvSpPr/>
            <p:nvPr/>
          </p:nvSpPr>
          <p:spPr>
            <a:xfrm>
              <a:off x="7804546" y="4045257"/>
              <a:ext cx="84380" cy="187415"/>
            </a:xfrm>
            <a:custGeom>
              <a:avLst/>
              <a:gdLst/>
              <a:ahLst/>
              <a:cxnLst/>
              <a:rect l="0" t="0" r="0" b="0"/>
              <a:pathLst>
                <a:path w="84380" h="187415">
                  <a:moveTo>
                    <a:pt x="0" y="8821"/>
                  </a:moveTo>
                  <a:lnTo>
                    <a:pt x="0" y="4080"/>
                  </a:lnTo>
                  <a:lnTo>
                    <a:pt x="992" y="2684"/>
                  </a:lnTo>
                  <a:lnTo>
                    <a:pt x="2646" y="1753"/>
                  </a:lnTo>
                  <a:lnTo>
                    <a:pt x="7689" y="259"/>
                  </a:lnTo>
                  <a:lnTo>
                    <a:pt x="18043" y="0"/>
                  </a:lnTo>
                  <a:lnTo>
                    <a:pt x="25549" y="2585"/>
                  </a:lnTo>
                  <a:lnTo>
                    <a:pt x="47646" y="16121"/>
                  </a:lnTo>
                  <a:lnTo>
                    <a:pt x="73346" y="47896"/>
                  </a:lnTo>
                  <a:lnTo>
                    <a:pt x="84183" y="82072"/>
                  </a:lnTo>
                  <a:lnTo>
                    <a:pt x="84379" y="96278"/>
                  </a:lnTo>
                  <a:lnTo>
                    <a:pt x="78074" y="140743"/>
                  </a:lnTo>
                  <a:lnTo>
                    <a:pt x="70759" y="157380"/>
                  </a:lnTo>
                  <a:lnTo>
                    <a:pt x="54657" y="176631"/>
                  </a:lnTo>
                  <a:lnTo>
                    <a:pt x="43805" y="182622"/>
                  </a:lnTo>
                  <a:lnTo>
                    <a:pt x="18570" y="186994"/>
                  </a:lnTo>
                  <a:lnTo>
                    <a:pt x="8930" y="18741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2" name="SMARTInkShape-37"/>
            <p:cNvSpPr/>
            <p:nvPr/>
          </p:nvSpPr>
          <p:spPr>
            <a:xfrm>
              <a:off x="7920632" y="4046947"/>
              <a:ext cx="151806" cy="203016"/>
            </a:xfrm>
            <a:custGeom>
              <a:avLst/>
              <a:gdLst/>
              <a:ahLst/>
              <a:cxnLst/>
              <a:rect l="0" t="0" r="0" b="0"/>
              <a:pathLst>
                <a:path w="151806" h="203016">
                  <a:moveTo>
                    <a:pt x="0" y="87498"/>
                  </a:moveTo>
                  <a:lnTo>
                    <a:pt x="4741" y="87498"/>
                  </a:lnTo>
                  <a:lnTo>
                    <a:pt x="9713" y="90144"/>
                  </a:lnTo>
                  <a:lnTo>
                    <a:pt x="26864" y="100800"/>
                  </a:lnTo>
                  <a:lnTo>
                    <a:pt x="48229" y="104457"/>
                  </a:lnTo>
                  <a:lnTo>
                    <a:pt x="66656" y="104098"/>
                  </a:lnTo>
                  <a:lnTo>
                    <a:pt x="102963" y="92894"/>
                  </a:lnTo>
                  <a:lnTo>
                    <a:pt x="120624" y="81435"/>
                  </a:lnTo>
                  <a:lnTo>
                    <a:pt x="130550" y="71590"/>
                  </a:lnTo>
                  <a:lnTo>
                    <a:pt x="138783" y="57539"/>
                  </a:lnTo>
                  <a:lnTo>
                    <a:pt x="141663" y="45659"/>
                  </a:lnTo>
                  <a:lnTo>
                    <a:pt x="142716" y="23363"/>
                  </a:lnTo>
                  <a:lnTo>
                    <a:pt x="140159" y="16661"/>
                  </a:lnTo>
                  <a:lnTo>
                    <a:pt x="130432" y="4273"/>
                  </a:lnTo>
                  <a:lnTo>
                    <a:pt x="122132" y="900"/>
                  </a:lnTo>
                  <a:lnTo>
                    <a:pt x="117139" y="0"/>
                  </a:lnTo>
                  <a:lnTo>
                    <a:pt x="106302" y="1647"/>
                  </a:lnTo>
                  <a:lnTo>
                    <a:pt x="94870" y="6678"/>
                  </a:lnTo>
                  <a:lnTo>
                    <a:pt x="78270" y="20667"/>
                  </a:lnTo>
                  <a:lnTo>
                    <a:pt x="46737" y="63451"/>
                  </a:lnTo>
                  <a:lnTo>
                    <a:pt x="31033" y="99582"/>
                  </a:lnTo>
                  <a:lnTo>
                    <a:pt x="28676" y="115689"/>
                  </a:lnTo>
                  <a:lnTo>
                    <a:pt x="32089" y="136751"/>
                  </a:lnTo>
                  <a:lnTo>
                    <a:pt x="43123" y="161646"/>
                  </a:lnTo>
                  <a:lnTo>
                    <a:pt x="57867" y="178700"/>
                  </a:lnTo>
                  <a:lnTo>
                    <a:pt x="86252" y="199260"/>
                  </a:lnTo>
                  <a:lnTo>
                    <a:pt x="108752" y="203015"/>
                  </a:lnTo>
                  <a:lnTo>
                    <a:pt x="128894" y="196342"/>
                  </a:lnTo>
                  <a:lnTo>
                    <a:pt x="151805" y="1857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44" name="SMARTInkShape-38"/>
          <p:cNvSpPr/>
          <p:nvPr/>
        </p:nvSpPr>
        <p:spPr>
          <a:xfrm>
            <a:off x="6474023" y="4583100"/>
            <a:ext cx="1232298" cy="238932"/>
          </a:xfrm>
          <a:custGeom>
            <a:avLst/>
            <a:gdLst/>
            <a:ahLst/>
            <a:cxnLst/>
            <a:rect l="0" t="0" r="0" b="0"/>
            <a:pathLst>
              <a:path w="1232298" h="238932">
                <a:moveTo>
                  <a:pt x="8930" y="238931"/>
                </a:moveTo>
                <a:lnTo>
                  <a:pt x="0" y="238931"/>
                </a:lnTo>
                <a:lnTo>
                  <a:pt x="0" y="225629"/>
                </a:lnTo>
                <a:lnTo>
                  <a:pt x="2646" y="220451"/>
                </a:lnTo>
                <a:lnTo>
                  <a:pt x="6136" y="214843"/>
                </a:lnTo>
                <a:lnTo>
                  <a:pt x="8378" y="203158"/>
                </a:lnTo>
                <a:lnTo>
                  <a:pt x="8562" y="200199"/>
                </a:lnTo>
                <a:lnTo>
                  <a:pt x="11413" y="194267"/>
                </a:lnTo>
                <a:lnTo>
                  <a:pt x="14994" y="188322"/>
                </a:lnTo>
                <a:lnTo>
                  <a:pt x="17010" y="178406"/>
                </a:lnTo>
                <a:lnTo>
                  <a:pt x="18600" y="163341"/>
                </a:lnTo>
                <a:lnTo>
                  <a:pt x="24914" y="147301"/>
                </a:lnTo>
                <a:lnTo>
                  <a:pt x="50630" y="102747"/>
                </a:lnTo>
                <a:lnTo>
                  <a:pt x="83343" y="66333"/>
                </a:lnTo>
                <a:lnTo>
                  <a:pt x="89297" y="63002"/>
                </a:lnTo>
                <a:lnTo>
                  <a:pt x="105393" y="60493"/>
                </a:lnTo>
                <a:lnTo>
                  <a:pt x="128102" y="60342"/>
                </a:lnTo>
                <a:lnTo>
                  <a:pt x="133994" y="62985"/>
                </a:lnTo>
                <a:lnTo>
                  <a:pt x="148835" y="74577"/>
                </a:lnTo>
                <a:lnTo>
                  <a:pt x="160736" y="80127"/>
                </a:lnTo>
                <a:lnTo>
                  <a:pt x="175618" y="92341"/>
                </a:lnTo>
                <a:lnTo>
                  <a:pt x="187523" y="97968"/>
                </a:lnTo>
                <a:lnTo>
                  <a:pt x="232172" y="140709"/>
                </a:lnTo>
                <a:lnTo>
                  <a:pt x="243748" y="149636"/>
                </a:lnTo>
                <a:lnTo>
                  <a:pt x="287821" y="179767"/>
                </a:lnTo>
                <a:lnTo>
                  <a:pt x="297388" y="188439"/>
                </a:lnTo>
                <a:lnTo>
                  <a:pt x="306136" y="191686"/>
                </a:lnTo>
                <a:lnTo>
                  <a:pt x="315647" y="194120"/>
                </a:lnTo>
                <a:lnTo>
                  <a:pt x="329837" y="201122"/>
                </a:lnTo>
                <a:lnTo>
                  <a:pt x="372619" y="203158"/>
                </a:lnTo>
                <a:lnTo>
                  <a:pt x="413004" y="202218"/>
                </a:lnTo>
                <a:lnTo>
                  <a:pt x="430537" y="196144"/>
                </a:lnTo>
                <a:lnTo>
                  <a:pt x="447051" y="192188"/>
                </a:lnTo>
                <a:lnTo>
                  <a:pt x="487995" y="176525"/>
                </a:lnTo>
                <a:lnTo>
                  <a:pt x="506902" y="166925"/>
                </a:lnTo>
                <a:lnTo>
                  <a:pt x="550657" y="125820"/>
                </a:lnTo>
                <a:lnTo>
                  <a:pt x="569737" y="106750"/>
                </a:lnTo>
                <a:lnTo>
                  <a:pt x="570716" y="103124"/>
                </a:lnTo>
                <a:lnTo>
                  <a:pt x="571345" y="92712"/>
                </a:lnTo>
                <a:lnTo>
                  <a:pt x="572389" y="90849"/>
                </a:lnTo>
                <a:lnTo>
                  <a:pt x="574077" y="89609"/>
                </a:lnTo>
                <a:lnTo>
                  <a:pt x="576195" y="88781"/>
                </a:lnTo>
                <a:lnTo>
                  <a:pt x="577606" y="87238"/>
                </a:lnTo>
                <a:lnTo>
                  <a:pt x="580429" y="78204"/>
                </a:lnTo>
                <a:lnTo>
                  <a:pt x="580429" y="78196"/>
                </a:lnTo>
                <a:lnTo>
                  <a:pt x="580429" y="116928"/>
                </a:lnTo>
                <a:lnTo>
                  <a:pt x="583076" y="122861"/>
                </a:lnTo>
                <a:lnTo>
                  <a:pt x="588118" y="130014"/>
                </a:lnTo>
                <a:lnTo>
                  <a:pt x="590106" y="143701"/>
                </a:lnTo>
                <a:lnTo>
                  <a:pt x="591843" y="145678"/>
                </a:lnTo>
                <a:lnTo>
                  <a:pt x="593991" y="146997"/>
                </a:lnTo>
                <a:lnTo>
                  <a:pt x="595424" y="148869"/>
                </a:lnTo>
                <a:lnTo>
                  <a:pt x="600369" y="159000"/>
                </a:lnTo>
                <a:lnTo>
                  <a:pt x="610606" y="170557"/>
                </a:lnTo>
                <a:lnTo>
                  <a:pt x="616331" y="173816"/>
                </a:lnTo>
                <a:lnTo>
                  <a:pt x="622182" y="176256"/>
                </a:lnTo>
                <a:lnTo>
                  <a:pt x="628092" y="180648"/>
                </a:lnTo>
                <a:lnTo>
                  <a:pt x="636669" y="183262"/>
                </a:lnTo>
                <a:lnTo>
                  <a:pt x="668146" y="185230"/>
                </a:lnTo>
                <a:lnTo>
                  <a:pt x="676632" y="182653"/>
                </a:lnTo>
                <a:lnTo>
                  <a:pt x="717621" y="161436"/>
                </a:lnTo>
                <a:lnTo>
                  <a:pt x="759232" y="143672"/>
                </a:lnTo>
                <a:lnTo>
                  <a:pt x="803510" y="122844"/>
                </a:lnTo>
                <a:lnTo>
                  <a:pt x="846444" y="97918"/>
                </a:lnTo>
                <a:lnTo>
                  <a:pt x="886520" y="71292"/>
                </a:lnTo>
                <a:lnTo>
                  <a:pt x="908917" y="58291"/>
                </a:lnTo>
                <a:lnTo>
                  <a:pt x="930768" y="44517"/>
                </a:lnTo>
                <a:lnTo>
                  <a:pt x="972618" y="27864"/>
                </a:lnTo>
                <a:lnTo>
                  <a:pt x="1010333" y="12748"/>
                </a:lnTo>
                <a:lnTo>
                  <a:pt x="1044158" y="480"/>
                </a:lnTo>
                <a:lnTo>
                  <a:pt x="1056406" y="0"/>
                </a:lnTo>
                <a:lnTo>
                  <a:pt x="1098336" y="8922"/>
                </a:lnTo>
                <a:lnTo>
                  <a:pt x="1122161" y="19092"/>
                </a:lnTo>
                <a:lnTo>
                  <a:pt x="1131424" y="27455"/>
                </a:lnTo>
                <a:lnTo>
                  <a:pt x="1139839" y="36793"/>
                </a:lnTo>
                <a:lnTo>
                  <a:pt x="1154741" y="48620"/>
                </a:lnTo>
                <a:lnTo>
                  <a:pt x="1189260" y="93203"/>
                </a:lnTo>
                <a:lnTo>
                  <a:pt x="1201270" y="116917"/>
                </a:lnTo>
                <a:lnTo>
                  <a:pt x="1214974" y="158566"/>
                </a:lnTo>
                <a:lnTo>
                  <a:pt x="1229698" y="187215"/>
                </a:lnTo>
                <a:lnTo>
                  <a:pt x="1232297" y="2032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70" name="SMARTInkShape-Group13"/>
          <p:cNvGrpSpPr/>
          <p:nvPr/>
        </p:nvGrpSpPr>
        <p:grpSpPr>
          <a:xfrm>
            <a:off x="6366869" y="4196953"/>
            <a:ext cx="2303858" cy="776884"/>
            <a:chOff x="6366869" y="4196953"/>
            <a:chExt cx="2303858" cy="776884"/>
          </a:xfrm>
        </p:grpSpPr>
        <p:sp>
          <p:nvSpPr>
            <p:cNvPr id="45" name="SMARTInkShape-39"/>
            <p:cNvSpPr/>
            <p:nvPr/>
          </p:nvSpPr>
          <p:spPr>
            <a:xfrm>
              <a:off x="6366869" y="4545615"/>
              <a:ext cx="1276944" cy="267487"/>
            </a:xfrm>
            <a:custGeom>
              <a:avLst/>
              <a:gdLst/>
              <a:ahLst/>
              <a:cxnLst/>
              <a:rect l="0" t="0" r="0" b="0"/>
              <a:pathLst>
                <a:path w="1276944" h="267487">
                  <a:moveTo>
                    <a:pt x="17857" y="267486"/>
                  </a:moveTo>
                  <a:lnTo>
                    <a:pt x="9296" y="267486"/>
                  </a:lnTo>
                  <a:lnTo>
                    <a:pt x="9036" y="262746"/>
                  </a:lnTo>
                  <a:lnTo>
                    <a:pt x="8008" y="261350"/>
                  </a:lnTo>
                  <a:lnTo>
                    <a:pt x="369" y="258665"/>
                  </a:lnTo>
                  <a:lnTo>
                    <a:pt x="0" y="237308"/>
                  </a:lnTo>
                  <a:lnTo>
                    <a:pt x="2645" y="231584"/>
                  </a:lnTo>
                  <a:lnTo>
                    <a:pt x="6136" y="225733"/>
                  </a:lnTo>
                  <a:lnTo>
                    <a:pt x="8376" y="213893"/>
                  </a:lnTo>
                  <a:lnTo>
                    <a:pt x="8819" y="201999"/>
                  </a:lnTo>
                  <a:lnTo>
                    <a:pt x="11525" y="196048"/>
                  </a:lnTo>
                  <a:lnTo>
                    <a:pt x="15043" y="190096"/>
                  </a:lnTo>
                  <a:lnTo>
                    <a:pt x="17301" y="178189"/>
                  </a:lnTo>
                  <a:lnTo>
                    <a:pt x="17487" y="175213"/>
                  </a:lnTo>
                  <a:lnTo>
                    <a:pt x="20338" y="169260"/>
                  </a:lnTo>
                  <a:lnTo>
                    <a:pt x="30253" y="152613"/>
                  </a:lnTo>
                  <a:lnTo>
                    <a:pt x="37643" y="134093"/>
                  </a:lnTo>
                  <a:lnTo>
                    <a:pt x="65516" y="103785"/>
                  </a:lnTo>
                  <a:lnTo>
                    <a:pt x="71451" y="100472"/>
                  </a:lnTo>
                  <a:lnTo>
                    <a:pt x="77395" y="98008"/>
                  </a:lnTo>
                  <a:lnTo>
                    <a:pt x="101386" y="83687"/>
                  </a:lnTo>
                  <a:lnTo>
                    <a:pt x="112280" y="80074"/>
                  </a:lnTo>
                  <a:lnTo>
                    <a:pt x="122784" y="74153"/>
                  </a:lnTo>
                  <a:lnTo>
                    <a:pt x="163640" y="64978"/>
                  </a:lnTo>
                  <a:lnTo>
                    <a:pt x="181167" y="62482"/>
                  </a:lnTo>
                  <a:lnTo>
                    <a:pt x="220012" y="71787"/>
                  </a:lnTo>
                  <a:lnTo>
                    <a:pt x="232120" y="80700"/>
                  </a:lnTo>
                  <a:lnTo>
                    <a:pt x="235113" y="83431"/>
                  </a:lnTo>
                  <a:lnTo>
                    <a:pt x="243731" y="86465"/>
                  </a:lnTo>
                  <a:lnTo>
                    <a:pt x="253184" y="88806"/>
                  </a:lnTo>
                  <a:lnTo>
                    <a:pt x="267336" y="98393"/>
                  </a:lnTo>
                  <a:lnTo>
                    <a:pt x="309559" y="139496"/>
                  </a:lnTo>
                  <a:lnTo>
                    <a:pt x="351232" y="181166"/>
                  </a:lnTo>
                  <a:lnTo>
                    <a:pt x="372069" y="201010"/>
                  </a:lnTo>
                  <a:lnTo>
                    <a:pt x="383974" y="206841"/>
                  </a:lnTo>
                  <a:lnTo>
                    <a:pt x="389928" y="210768"/>
                  </a:lnTo>
                  <a:lnTo>
                    <a:pt x="424819" y="221928"/>
                  </a:lnTo>
                  <a:lnTo>
                    <a:pt x="466941" y="222827"/>
                  </a:lnTo>
                  <a:lnTo>
                    <a:pt x="507400" y="209535"/>
                  </a:lnTo>
                  <a:lnTo>
                    <a:pt x="551065" y="184106"/>
                  </a:lnTo>
                  <a:lnTo>
                    <a:pt x="583259" y="157353"/>
                  </a:lnTo>
                  <a:lnTo>
                    <a:pt x="598268" y="139825"/>
                  </a:lnTo>
                  <a:lnTo>
                    <a:pt x="614051" y="115293"/>
                  </a:lnTo>
                  <a:lnTo>
                    <a:pt x="615733" y="103698"/>
                  </a:lnTo>
                  <a:lnTo>
                    <a:pt x="616863" y="101740"/>
                  </a:lnTo>
                  <a:lnTo>
                    <a:pt x="618608" y="100434"/>
                  </a:lnTo>
                  <a:lnTo>
                    <a:pt x="620764" y="99563"/>
                  </a:lnTo>
                  <a:lnTo>
                    <a:pt x="622201" y="97991"/>
                  </a:lnTo>
                  <a:lnTo>
                    <a:pt x="625073" y="88904"/>
                  </a:lnTo>
                  <a:lnTo>
                    <a:pt x="625076" y="130833"/>
                  </a:lnTo>
                  <a:lnTo>
                    <a:pt x="625076" y="136637"/>
                  </a:lnTo>
                  <a:lnTo>
                    <a:pt x="626068" y="138581"/>
                  </a:lnTo>
                  <a:lnTo>
                    <a:pt x="627722" y="139878"/>
                  </a:lnTo>
                  <a:lnTo>
                    <a:pt x="629816" y="140742"/>
                  </a:lnTo>
                  <a:lnTo>
                    <a:pt x="631212" y="142311"/>
                  </a:lnTo>
                  <a:lnTo>
                    <a:pt x="636100" y="151957"/>
                  </a:lnTo>
                  <a:lnTo>
                    <a:pt x="639898" y="157601"/>
                  </a:lnTo>
                  <a:lnTo>
                    <a:pt x="641585" y="163417"/>
                  </a:lnTo>
                  <a:lnTo>
                    <a:pt x="643028" y="165365"/>
                  </a:lnTo>
                  <a:lnTo>
                    <a:pt x="644981" y="166663"/>
                  </a:lnTo>
                  <a:lnTo>
                    <a:pt x="647276" y="167528"/>
                  </a:lnTo>
                  <a:lnTo>
                    <a:pt x="648806" y="169098"/>
                  </a:lnTo>
                  <a:lnTo>
                    <a:pt x="650505" y="173487"/>
                  </a:lnTo>
                  <a:lnTo>
                    <a:pt x="651951" y="175055"/>
                  </a:lnTo>
                  <a:lnTo>
                    <a:pt x="656204" y="176796"/>
                  </a:lnTo>
                  <a:lnTo>
                    <a:pt x="675758" y="179100"/>
                  </a:lnTo>
                  <a:lnTo>
                    <a:pt x="687599" y="185241"/>
                  </a:lnTo>
                  <a:lnTo>
                    <a:pt x="730652" y="187086"/>
                  </a:lnTo>
                  <a:lnTo>
                    <a:pt x="774966" y="187118"/>
                  </a:lnTo>
                  <a:lnTo>
                    <a:pt x="782974" y="186127"/>
                  </a:lnTo>
                  <a:lnTo>
                    <a:pt x="827379" y="171306"/>
                  </a:lnTo>
                  <a:lnTo>
                    <a:pt x="846240" y="162792"/>
                  </a:lnTo>
                  <a:lnTo>
                    <a:pt x="864555" y="156076"/>
                  </a:lnTo>
                  <a:lnTo>
                    <a:pt x="907934" y="127565"/>
                  </a:lnTo>
                  <a:lnTo>
                    <a:pt x="949011" y="97821"/>
                  </a:lnTo>
                  <a:lnTo>
                    <a:pt x="958555" y="90877"/>
                  </a:lnTo>
                  <a:lnTo>
                    <a:pt x="997124" y="47294"/>
                  </a:lnTo>
                  <a:lnTo>
                    <a:pt x="1020627" y="26389"/>
                  </a:lnTo>
                  <a:lnTo>
                    <a:pt x="1033979" y="20102"/>
                  </a:lnTo>
                  <a:lnTo>
                    <a:pt x="1040967" y="17639"/>
                  </a:lnTo>
                  <a:lnTo>
                    <a:pt x="1051471" y="11667"/>
                  </a:lnTo>
                  <a:lnTo>
                    <a:pt x="1065718" y="8464"/>
                  </a:lnTo>
                  <a:lnTo>
                    <a:pt x="1077656" y="2664"/>
                  </a:lnTo>
                  <a:lnTo>
                    <a:pt x="1099972" y="0"/>
                  </a:lnTo>
                  <a:lnTo>
                    <a:pt x="1143177" y="10636"/>
                  </a:lnTo>
                  <a:lnTo>
                    <a:pt x="1158265" y="18080"/>
                  </a:lnTo>
                  <a:lnTo>
                    <a:pt x="1198807" y="42284"/>
                  </a:lnTo>
                  <a:lnTo>
                    <a:pt x="1213701" y="62892"/>
                  </a:lnTo>
                  <a:lnTo>
                    <a:pt x="1219070" y="74360"/>
                  </a:lnTo>
                  <a:lnTo>
                    <a:pt x="1232828" y="118348"/>
                  </a:lnTo>
                  <a:lnTo>
                    <a:pt x="1245473" y="161176"/>
                  </a:lnTo>
                  <a:lnTo>
                    <a:pt x="1256606" y="184977"/>
                  </a:lnTo>
                  <a:lnTo>
                    <a:pt x="1268082" y="218950"/>
                  </a:lnTo>
                  <a:lnTo>
                    <a:pt x="1275580" y="229883"/>
                  </a:lnTo>
                  <a:lnTo>
                    <a:pt x="1276943" y="2406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6" name="SMARTInkShape-40"/>
            <p:cNvSpPr/>
            <p:nvPr/>
          </p:nvSpPr>
          <p:spPr>
            <a:xfrm>
              <a:off x="6438304" y="4357687"/>
              <a:ext cx="8931" cy="241103"/>
            </a:xfrm>
            <a:custGeom>
              <a:avLst/>
              <a:gdLst/>
              <a:ahLst/>
              <a:cxnLst/>
              <a:rect l="0" t="0" r="0" b="0"/>
              <a:pathLst>
                <a:path w="8931" h="241103">
                  <a:moveTo>
                    <a:pt x="0" y="0"/>
                  </a:moveTo>
                  <a:lnTo>
                    <a:pt x="4740" y="4741"/>
                  </a:lnTo>
                  <a:lnTo>
                    <a:pt x="5145" y="7129"/>
                  </a:lnTo>
                  <a:lnTo>
                    <a:pt x="4422" y="9713"/>
                  </a:lnTo>
                  <a:lnTo>
                    <a:pt x="874" y="16250"/>
                  </a:lnTo>
                  <a:lnTo>
                    <a:pt x="10" y="60533"/>
                  </a:lnTo>
                  <a:lnTo>
                    <a:pt x="1" y="101475"/>
                  </a:lnTo>
                  <a:lnTo>
                    <a:pt x="0" y="145537"/>
                  </a:lnTo>
                  <a:lnTo>
                    <a:pt x="0" y="185421"/>
                  </a:lnTo>
                  <a:lnTo>
                    <a:pt x="0" y="215602"/>
                  </a:lnTo>
                  <a:lnTo>
                    <a:pt x="2646" y="222492"/>
                  </a:lnTo>
                  <a:lnTo>
                    <a:pt x="6137" y="228862"/>
                  </a:lnTo>
                  <a:lnTo>
                    <a:pt x="8930" y="2411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7" name="SMARTInkShape-41"/>
            <p:cNvSpPr/>
            <p:nvPr/>
          </p:nvSpPr>
          <p:spPr>
            <a:xfrm>
              <a:off x="6415379" y="4339828"/>
              <a:ext cx="237238" cy="53579"/>
            </a:xfrm>
            <a:custGeom>
              <a:avLst/>
              <a:gdLst/>
              <a:ahLst/>
              <a:cxnLst/>
              <a:rect l="0" t="0" r="0" b="0"/>
              <a:pathLst>
                <a:path w="237238" h="53579">
                  <a:moveTo>
                    <a:pt x="22925" y="53578"/>
                  </a:moveTo>
                  <a:lnTo>
                    <a:pt x="18185" y="53578"/>
                  </a:lnTo>
                  <a:lnTo>
                    <a:pt x="16788" y="52586"/>
                  </a:lnTo>
                  <a:lnTo>
                    <a:pt x="15858" y="50932"/>
                  </a:lnTo>
                  <a:lnTo>
                    <a:pt x="15237" y="48837"/>
                  </a:lnTo>
                  <a:lnTo>
                    <a:pt x="13831" y="47441"/>
                  </a:lnTo>
                  <a:lnTo>
                    <a:pt x="5466" y="44757"/>
                  </a:lnTo>
                  <a:lnTo>
                    <a:pt x="0" y="44670"/>
                  </a:lnTo>
                  <a:lnTo>
                    <a:pt x="4990" y="44649"/>
                  </a:lnTo>
                  <a:lnTo>
                    <a:pt x="9784" y="39908"/>
                  </a:lnTo>
                  <a:lnTo>
                    <a:pt x="14770" y="37581"/>
                  </a:lnTo>
                  <a:lnTo>
                    <a:pt x="17488" y="36960"/>
                  </a:lnTo>
                  <a:lnTo>
                    <a:pt x="19301" y="37539"/>
                  </a:lnTo>
                  <a:lnTo>
                    <a:pt x="20509" y="38916"/>
                  </a:lnTo>
                  <a:lnTo>
                    <a:pt x="21315" y="40827"/>
                  </a:lnTo>
                  <a:lnTo>
                    <a:pt x="22844" y="42101"/>
                  </a:lnTo>
                  <a:lnTo>
                    <a:pt x="31446" y="44549"/>
                  </a:lnTo>
                  <a:lnTo>
                    <a:pt x="40672" y="44647"/>
                  </a:lnTo>
                  <a:lnTo>
                    <a:pt x="40775" y="36960"/>
                  </a:lnTo>
                  <a:lnTo>
                    <a:pt x="41770" y="36546"/>
                  </a:lnTo>
                  <a:lnTo>
                    <a:pt x="45522" y="36087"/>
                  </a:lnTo>
                  <a:lnTo>
                    <a:pt x="46920" y="34972"/>
                  </a:lnTo>
                  <a:lnTo>
                    <a:pt x="49605" y="27166"/>
                  </a:lnTo>
                  <a:lnTo>
                    <a:pt x="32232" y="9307"/>
                  </a:lnTo>
                  <a:lnTo>
                    <a:pt x="27226" y="9041"/>
                  </a:lnTo>
                  <a:lnTo>
                    <a:pt x="25793" y="8012"/>
                  </a:lnTo>
                  <a:lnTo>
                    <a:pt x="24837" y="6333"/>
                  </a:lnTo>
                  <a:lnTo>
                    <a:pt x="23302" y="1251"/>
                  </a:lnTo>
                  <a:lnTo>
                    <a:pt x="20447" y="556"/>
                  </a:lnTo>
                  <a:lnTo>
                    <a:pt x="14029" y="3"/>
                  </a:lnTo>
                  <a:lnTo>
                    <a:pt x="26428" y="0"/>
                  </a:lnTo>
                  <a:lnTo>
                    <a:pt x="28237" y="992"/>
                  </a:lnTo>
                  <a:lnTo>
                    <a:pt x="29443" y="2645"/>
                  </a:lnTo>
                  <a:lnTo>
                    <a:pt x="30247" y="4741"/>
                  </a:lnTo>
                  <a:lnTo>
                    <a:pt x="32767" y="6137"/>
                  </a:lnTo>
                  <a:lnTo>
                    <a:pt x="58262" y="8766"/>
                  </a:lnTo>
                  <a:lnTo>
                    <a:pt x="97673" y="8923"/>
                  </a:lnTo>
                  <a:lnTo>
                    <a:pt x="127943" y="9922"/>
                  </a:lnTo>
                  <a:lnTo>
                    <a:pt x="171697" y="19954"/>
                  </a:lnTo>
                  <a:lnTo>
                    <a:pt x="180328" y="23751"/>
                  </a:lnTo>
                  <a:lnTo>
                    <a:pt x="222231" y="26754"/>
                  </a:lnTo>
                  <a:lnTo>
                    <a:pt x="228253" y="29420"/>
                  </a:lnTo>
                  <a:lnTo>
                    <a:pt x="237237" y="357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8" name="SMARTInkShape-42"/>
            <p:cNvSpPr/>
            <p:nvPr/>
          </p:nvSpPr>
          <p:spPr>
            <a:xfrm>
              <a:off x="6384726" y="4491647"/>
              <a:ext cx="169665" cy="17846"/>
            </a:xfrm>
            <a:custGeom>
              <a:avLst/>
              <a:gdLst/>
              <a:ahLst/>
              <a:cxnLst/>
              <a:rect l="0" t="0" r="0" b="0"/>
              <a:pathLst>
                <a:path w="169665" h="17846">
                  <a:moveTo>
                    <a:pt x="0" y="8915"/>
                  </a:moveTo>
                  <a:lnTo>
                    <a:pt x="4740" y="8915"/>
                  </a:lnTo>
                  <a:lnTo>
                    <a:pt x="9714" y="6270"/>
                  </a:lnTo>
                  <a:lnTo>
                    <a:pt x="15232" y="2778"/>
                  </a:lnTo>
                  <a:lnTo>
                    <a:pt x="26858" y="538"/>
                  </a:lnTo>
                  <a:lnTo>
                    <a:pt x="69026" y="0"/>
                  </a:lnTo>
                  <a:lnTo>
                    <a:pt x="92140" y="980"/>
                  </a:lnTo>
                  <a:lnTo>
                    <a:pt x="109188" y="7054"/>
                  </a:lnTo>
                  <a:lnTo>
                    <a:pt x="145767" y="9835"/>
                  </a:lnTo>
                  <a:lnTo>
                    <a:pt x="169664" y="178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9" name="SMARTInkShape-43"/>
            <p:cNvSpPr/>
            <p:nvPr/>
          </p:nvSpPr>
          <p:spPr>
            <a:xfrm>
              <a:off x="6608490" y="4429157"/>
              <a:ext cx="178073" cy="124462"/>
            </a:xfrm>
            <a:custGeom>
              <a:avLst/>
              <a:gdLst/>
              <a:ahLst/>
              <a:cxnLst/>
              <a:rect l="0" t="0" r="0" b="0"/>
              <a:pathLst>
                <a:path w="178073" h="124462">
                  <a:moveTo>
                    <a:pt x="106634" y="8897"/>
                  </a:moveTo>
                  <a:lnTo>
                    <a:pt x="101895" y="8897"/>
                  </a:lnTo>
                  <a:lnTo>
                    <a:pt x="100498" y="7906"/>
                  </a:lnTo>
                  <a:lnTo>
                    <a:pt x="99567" y="6252"/>
                  </a:lnTo>
                  <a:lnTo>
                    <a:pt x="98946" y="4157"/>
                  </a:lnTo>
                  <a:lnTo>
                    <a:pt x="97540" y="2760"/>
                  </a:lnTo>
                  <a:lnTo>
                    <a:pt x="93333" y="1209"/>
                  </a:lnTo>
                  <a:lnTo>
                    <a:pt x="67903" y="0"/>
                  </a:lnTo>
                  <a:lnTo>
                    <a:pt x="61970" y="2628"/>
                  </a:lnTo>
                  <a:lnTo>
                    <a:pt x="56026" y="6111"/>
                  </a:lnTo>
                  <a:lnTo>
                    <a:pt x="47101" y="9064"/>
                  </a:lnTo>
                  <a:lnTo>
                    <a:pt x="32221" y="21217"/>
                  </a:lnTo>
                  <a:lnTo>
                    <a:pt x="5432" y="60906"/>
                  </a:lnTo>
                  <a:lnTo>
                    <a:pt x="1242" y="73035"/>
                  </a:lnTo>
                  <a:lnTo>
                    <a:pt x="0" y="82912"/>
                  </a:lnTo>
                  <a:lnTo>
                    <a:pt x="2356" y="89087"/>
                  </a:lnTo>
                  <a:lnTo>
                    <a:pt x="5719" y="95139"/>
                  </a:lnTo>
                  <a:lnTo>
                    <a:pt x="8604" y="104124"/>
                  </a:lnTo>
                  <a:lnTo>
                    <a:pt x="20732" y="119027"/>
                  </a:lnTo>
                  <a:lnTo>
                    <a:pt x="29099" y="122336"/>
                  </a:lnTo>
                  <a:lnTo>
                    <a:pt x="45898" y="124461"/>
                  </a:lnTo>
                  <a:lnTo>
                    <a:pt x="52521" y="122105"/>
                  </a:lnTo>
                  <a:lnTo>
                    <a:pt x="58772" y="118743"/>
                  </a:lnTo>
                  <a:lnTo>
                    <a:pt x="67869" y="115858"/>
                  </a:lnTo>
                  <a:lnTo>
                    <a:pt x="91749" y="95094"/>
                  </a:lnTo>
                  <a:lnTo>
                    <a:pt x="111596" y="66272"/>
                  </a:lnTo>
                  <a:lnTo>
                    <a:pt x="114389" y="56766"/>
                  </a:lnTo>
                  <a:lnTo>
                    <a:pt x="115550" y="23783"/>
                  </a:lnTo>
                  <a:lnTo>
                    <a:pt x="116547" y="21798"/>
                  </a:lnTo>
                  <a:lnTo>
                    <a:pt x="118204" y="20474"/>
                  </a:lnTo>
                  <a:lnTo>
                    <a:pt x="120300" y="19592"/>
                  </a:lnTo>
                  <a:lnTo>
                    <a:pt x="120706" y="18011"/>
                  </a:lnTo>
                  <a:lnTo>
                    <a:pt x="115823" y="9311"/>
                  </a:lnTo>
                  <a:lnTo>
                    <a:pt x="124132" y="17470"/>
                  </a:lnTo>
                  <a:lnTo>
                    <a:pt x="125480" y="41736"/>
                  </a:lnTo>
                  <a:lnTo>
                    <a:pt x="131560" y="53565"/>
                  </a:lnTo>
                  <a:lnTo>
                    <a:pt x="134171" y="68431"/>
                  </a:lnTo>
                  <a:lnTo>
                    <a:pt x="148856" y="89264"/>
                  </a:lnTo>
                  <a:lnTo>
                    <a:pt x="149664" y="92241"/>
                  </a:lnTo>
                  <a:lnTo>
                    <a:pt x="151196" y="94225"/>
                  </a:lnTo>
                  <a:lnTo>
                    <a:pt x="157100" y="98010"/>
                  </a:lnTo>
                  <a:lnTo>
                    <a:pt x="158829" y="102413"/>
                  </a:lnTo>
                  <a:lnTo>
                    <a:pt x="160282" y="103983"/>
                  </a:lnTo>
                  <a:lnTo>
                    <a:pt x="167779" y="106710"/>
                  </a:lnTo>
                  <a:lnTo>
                    <a:pt x="178072" y="1071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0" name="SMARTInkShape-44"/>
            <p:cNvSpPr/>
            <p:nvPr/>
          </p:nvSpPr>
          <p:spPr>
            <a:xfrm>
              <a:off x="6822291" y="4420195"/>
              <a:ext cx="89287" cy="133935"/>
            </a:xfrm>
            <a:custGeom>
              <a:avLst/>
              <a:gdLst/>
              <a:ahLst/>
              <a:cxnLst/>
              <a:rect l="0" t="0" r="0" b="0"/>
              <a:pathLst>
                <a:path w="89287" h="133935">
                  <a:moveTo>
                    <a:pt x="8919" y="0"/>
                  </a:moveTo>
                  <a:lnTo>
                    <a:pt x="4180" y="0"/>
                  </a:lnTo>
                  <a:lnTo>
                    <a:pt x="2783" y="993"/>
                  </a:lnTo>
                  <a:lnTo>
                    <a:pt x="1852" y="2645"/>
                  </a:lnTo>
                  <a:lnTo>
                    <a:pt x="358" y="12429"/>
                  </a:lnTo>
                  <a:lnTo>
                    <a:pt x="0" y="43449"/>
                  </a:lnTo>
                  <a:lnTo>
                    <a:pt x="2640" y="51722"/>
                  </a:lnTo>
                  <a:lnTo>
                    <a:pt x="6129" y="59699"/>
                  </a:lnTo>
                  <a:lnTo>
                    <a:pt x="9840" y="94983"/>
                  </a:lnTo>
                  <a:lnTo>
                    <a:pt x="15035" y="105093"/>
                  </a:lnTo>
                  <a:lnTo>
                    <a:pt x="18008" y="118231"/>
                  </a:lnTo>
                  <a:lnTo>
                    <a:pt x="19939" y="120492"/>
                  </a:lnTo>
                  <a:lnTo>
                    <a:pt x="22219" y="122000"/>
                  </a:lnTo>
                  <a:lnTo>
                    <a:pt x="23739" y="123998"/>
                  </a:lnTo>
                  <a:lnTo>
                    <a:pt x="26379" y="132439"/>
                  </a:lnTo>
                  <a:lnTo>
                    <a:pt x="25520" y="132941"/>
                  </a:lnTo>
                  <a:lnTo>
                    <a:pt x="21556" y="133648"/>
                  </a:lnTo>
                  <a:lnTo>
                    <a:pt x="23796" y="133813"/>
                  </a:lnTo>
                  <a:lnTo>
                    <a:pt x="23798" y="133858"/>
                  </a:lnTo>
                  <a:lnTo>
                    <a:pt x="18829" y="133934"/>
                  </a:lnTo>
                  <a:lnTo>
                    <a:pt x="18284" y="131294"/>
                  </a:lnTo>
                  <a:lnTo>
                    <a:pt x="16874" y="111995"/>
                  </a:lnTo>
                  <a:lnTo>
                    <a:pt x="10784" y="98594"/>
                  </a:lnTo>
                  <a:lnTo>
                    <a:pt x="10162" y="95495"/>
                  </a:lnTo>
                  <a:lnTo>
                    <a:pt x="17514" y="55165"/>
                  </a:lnTo>
                  <a:lnTo>
                    <a:pt x="20346" y="46677"/>
                  </a:lnTo>
                  <a:lnTo>
                    <a:pt x="35928" y="26966"/>
                  </a:lnTo>
                  <a:lnTo>
                    <a:pt x="51817" y="10704"/>
                  </a:lnTo>
                  <a:lnTo>
                    <a:pt x="55436" y="9718"/>
                  </a:lnTo>
                  <a:lnTo>
                    <a:pt x="89286"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1" name="SMARTInkShape-45"/>
            <p:cNvSpPr/>
            <p:nvPr/>
          </p:nvSpPr>
          <p:spPr>
            <a:xfrm>
              <a:off x="6965166" y="4429125"/>
              <a:ext cx="165790" cy="133932"/>
            </a:xfrm>
            <a:custGeom>
              <a:avLst/>
              <a:gdLst/>
              <a:ahLst/>
              <a:cxnLst/>
              <a:rect l="0" t="0" r="0" b="0"/>
              <a:pathLst>
                <a:path w="165790" h="133932">
                  <a:moveTo>
                    <a:pt x="8919" y="0"/>
                  </a:moveTo>
                  <a:lnTo>
                    <a:pt x="8919" y="4740"/>
                  </a:lnTo>
                  <a:lnTo>
                    <a:pt x="6274" y="9713"/>
                  </a:lnTo>
                  <a:lnTo>
                    <a:pt x="1231" y="16250"/>
                  </a:lnTo>
                  <a:lnTo>
                    <a:pt x="12" y="57560"/>
                  </a:lnTo>
                  <a:lnTo>
                    <a:pt x="989" y="73720"/>
                  </a:lnTo>
                  <a:lnTo>
                    <a:pt x="7060" y="91217"/>
                  </a:lnTo>
                  <a:lnTo>
                    <a:pt x="8919" y="133931"/>
                  </a:lnTo>
                  <a:lnTo>
                    <a:pt x="8919" y="129200"/>
                  </a:lnTo>
                  <a:lnTo>
                    <a:pt x="6274" y="124229"/>
                  </a:lnTo>
                  <a:lnTo>
                    <a:pt x="2783" y="118713"/>
                  </a:lnTo>
                  <a:lnTo>
                    <a:pt x="541" y="107088"/>
                  </a:lnTo>
                  <a:lnTo>
                    <a:pt x="0" y="64087"/>
                  </a:lnTo>
                  <a:lnTo>
                    <a:pt x="2640" y="55603"/>
                  </a:lnTo>
                  <a:lnTo>
                    <a:pt x="15222" y="38962"/>
                  </a:lnTo>
                  <a:lnTo>
                    <a:pt x="33958" y="19633"/>
                  </a:lnTo>
                  <a:lnTo>
                    <a:pt x="35533" y="20034"/>
                  </a:lnTo>
                  <a:lnTo>
                    <a:pt x="42492" y="24346"/>
                  </a:lnTo>
                  <a:lnTo>
                    <a:pt x="47984" y="25703"/>
                  </a:lnTo>
                  <a:lnTo>
                    <a:pt x="49845" y="27058"/>
                  </a:lnTo>
                  <a:lnTo>
                    <a:pt x="51086" y="28953"/>
                  </a:lnTo>
                  <a:lnTo>
                    <a:pt x="60370" y="48093"/>
                  </a:lnTo>
                  <a:lnTo>
                    <a:pt x="67711" y="58787"/>
                  </a:lnTo>
                  <a:lnTo>
                    <a:pt x="69775" y="65154"/>
                  </a:lnTo>
                  <a:lnTo>
                    <a:pt x="72094" y="83462"/>
                  </a:lnTo>
                  <a:lnTo>
                    <a:pt x="79073" y="100827"/>
                  </a:lnTo>
                  <a:lnTo>
                    <a:pt x="80354" y="116039"/>
                  </a:lnTo>
                  <a:lnTo>
                    <a:pt x="80357" y="103653"/>
                  </a:lnTo>
                  <a:lnTo>
                    <a:pt x="88735" y="62255"/>
                  </a:lnTo>
                  <a:lnTo>
                    <a:pt x="90034" y="51482"/>
                  </a:lnTo>
                  <a:lnTo>
                    <a:pt x="107059" y="13826"/>
                  </a:lnTo>
                  <a:lnTo>
                    <a:pt x="109072" y="12194"/>
                  </a:lnTo>
                  <a:lnTo>
                    <a:pt x="113955" y="9388"/>
                  </a:lnTo>
                  <a:lnTo>
                    <a:pt x="124516" y="424"/>
                  </a:lnTo>
                  <a:lnTo>
                    <a:pt x="129600" y="4866"/>
                  </a:lnTo>
                  <a:lnTo>
                    <a:pt x="132009" y="9770"/>
                  </a:lnTo>
                  <a:lnTo>
                    <a:pt x="132651" y="12466"/>
                  </a:lnTo>
                  <a:lnTo>
                    <a:pt x="139819" y="24915"/>
                  </a:lnTo>
                  <a:lnTo>
                    <a:pt x="148923" y="66418"/>
                  </a:lnTo>
                  <a:lnTo>
                    <a:pt x="151935" y="82628"/>
                  </a:lnTo>
                  <a:lnTo>
                    <a:pt x="158694" y="97497"/>
                  </a:lnTo>
                  <a:lnTo>
                    <a:pt x="161449" y="113013"/>
                  </a:lnTo>
                  <a:lnTo>
                    <a:pt x="165346" y="119019"/>
                  </a:lnTo>
                  <a:lnTo>
                    <a:pt x="165789" y="121018"/>
                  </a:lnTo>
                  <a:lnTo>
                    <a:pt x="165093" y="122351"/>
                  </a:lnTo>
                  <a:lnTo>
                    <a:pt x="160724" y="125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2" name="SMARTInkShape-46"/>
            <p:cNvSpPr/>
            <p:nvPr/>
          </p:nvSpPr>
          <p:spPr>
            <a:xfrm>
              <a:off x="7179577" y="4330898"/>
              <a:ext cx="8822" cy="223243"/>
            </a:xfrm>
            <a:custGeom>
              <a:avLst/>
              <a:gdLst/>
              <a:ahLst/>
              <a:cxnLst/>
              <a:rect l="0" t="0" r="0" b="0"/>
              <a:pathLst>
                <a:path w="8822" h="223243">
                  <a:moveTo>
                    <a:pt x="8821" y="0"/>
                  </a:moveTo>
                  <a:lnTo>
                    <a:pt x="8821" y="7688"/>
                  </a:lnTo>
                  <a:lnTo>
                    <a:pt x="4081" y="13302"/>
                  </a:lnTo>
                  <a:lnTo>
                    <a:pt x="1754" y="21126"/>
                  </a:lnTo>
                  <a:lnTo>
                    <a:pt x="0" y="64463"/>
                  </a:lnTo>
                  <a:lnTo>
                    <a:pt x="2551" y="100346"/>
                  </a:lnTo>
                  <a:lnTo>
                    <a:pt x="8271" y="142277"/>
                  </a:lnTo>
                  <a:lnTo>
                    <a:pt x="8789" y="184512"/>
                  </a:lnTo>
                  <a:lnTo>
                    <a:pt x="8821"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3" name="SMARTInkShape-47"/>
            <p:cNvSpPr/>
            <p:nvPr/>
          </p:nvSpPr>
          <p:spPr>
            <a:xfrm>
              <a:off x="7233169" y="4402346"/>
              <a:ext cx="115964" cy="124473"/>
            </a:xfrm>
            <a:custGeom>
              <a:avLst/>
              <a:gdLst/>
              <a:ahLst/>
              <a:cxnLst/>
              <a:rect l="0" t="0" r="0" b="0"/>
              <a:pathLst>
                <a:path w="115964" h="124473">
                  <a:moveTo>
                    <a:pt x="71315" y="17849"/>
                  </a:moveTo>
                  <a:lnTo>
                    <a:pt x="71315" y="10161"/>
                  </a:lnTo>
                  <a:lnTo>
                    <a:pt x="70323" y="9747"/>
                  </a:lnTo>
                  <a:lnTo>
                    <a:pt x="66575" y="9287"/>
                  </a:lnTo>
                  <a:lnTo>
                    <a:pt x="65179" y="8172"/>
                  </a:lnTo>
                  <a:lnTo>
                    <a:pt x="63627" y="4288"/>
                  </a:lnTo>
                  <a:lnTo>
                    <a:pt x="62221" y="2855"/>
                  </a:lnTo>
                  <a:lnTo>
                    <a:pt x="54806" y="367"/>
                  </a:lnTo>
                  <a:lnTo>
                    <a:pt x="37240" y="0"/>
                  </a:lnTo>
                  <a:lnTo>
                    <a:pt x="31343" y="4733"/>
                  </a:lnTo>
                  <a:lnTo>
                    <a:pt x="12701" y="33000"/>
                  </a:lnTo>
                  <a:lnTo>
                    <a:pt x="807" y="77281"/>
                  </a:lnTo>
                  <a:lnTo>
                    <a:pt x="0" y="99808"/>
                  </a:lnTo>
                  <a:lnTo>
                    <a:pt x="2578" y="106530"/>
                  </a:lnTo>
                  <a:lnTo>
                    <a:pt x="6040" y="112825"/>
                  </a:lnTo>
                  <a:lnTo>
                    <a:pt x="7577" y="118930"/>
                  </a:lnTo>
                  <a:lnTo>
                    <a:pt x="8980" y="120956"/>
                  </a:lnTo>
                  <a:lnTo>
                    <a:pt x="10907" y="122305"/>
                  </a:lnTo>
                  <a:lnTo>
                    <a:pt x="16388" y="124472"/>
                  </a:lnTo>
                  <a:lnTo>
                    <a:pt x="22077" y="120107"/>
                  </a:lnTo>
                  <a:lnTo>
                    <a:pt x="41630" y="100088"/>
                  </a:lnTo>
                  <a:lnTo>
                    <a:pt x="68340" y="56622"/>
                  </a:lnTo>
                  <a:lnTo>
                    <a:pt x="77599" y="37782"/>
                  </a:lnTo>
                  <a:lnTo>
                    <a:pt x="80176" y="16041"/>
                  </a:lnTo>
                  <a:lnTo>
                    <a:pt x="80230" y="10326"/>
                  </a:lnTo>
                  <a:lnTo>
                    <a:pt x="77593" y="12191"/>
                  </a:lnTo>
                  <a:lnTo>
                    <a:pt x="72556" y="16732"/>
                  </a:lnTo>
                  <a:lnTo>
                    <a:pt x="71682" y="22258"/>
                  </a:lnTo>
                  <a:lnTo>
                    <a:pt x="71325" y="52393"/>
                  </a:lnTo>
                  <a:lnTo>
                    <a:pt x="73966" y="60652"/>
                  </a:lnTo>
                  <a:lnTo>
                    <a:pt x="77454" y="67631"/>
                  </a:lnTo>
                  <a:lnTo>
                    <a:pt x="80993" y="86238"/>
                  </a:lnTo>
                  <a:lnTo>
                    <a:pt x="87264" y="98202"/>
                  </a:lnTo>
                  <a:lnTo>
                    <a:pt x="87900" y="101183"/>
                  </a:lnTo>
                  <a:lnTo>
                    <a:pt x="89317" y="103171"/>
                  </a:lnTo>
                  <a:lnTo>
                    <a:pt x="91254" y="104496"/>
                  </a:lnTo>
                  <a:lnTo>
                    <a:pt x="96751" y="106622"/>
                  </a:lnTo>
                  <a:lnTo>
                    <a:pt x="115963" y="1071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4" name="SMARTInkShape-48"/>
            <p:cNvSpPr/>
            <p:nvPr/>
          </p:nvSpPr>
          <p:spPr>
            <a:xfrm>
              <a:off x="7375921" y="4393406"/>
              <a:ext cx="80368" cy="133946"/>
            </a:xfrm>
            <a:custGeom>
              <a:avLst/>
              <a:gdLst/>
              <a:ahLst/>
              <a:cxnLst/>
              <a:rect l="0" t="0" r="0" b="0"/>
              <a:pathLst>
                <a:path w="80368" h="133946">
                  <a:moveTo>
                    <a:pt x="8930" y="0"/>
                  </a:moveTo>
                  <a:lnTo>
                    <a:pt x="8930" y="4741"/>
                  </a:lnTo>
                  <a:lnTo>
                    <a:pt x="6285" y="9713"/>
                  </a:lnTo>
                  <a:lnTo>
                    <a:pt x="1242" y="16250"/>
                  </a:lnTo>
                  <a:lnTo>
                    <a:pt x="23" y="57561"/>
                  </a:lnTo>
                  <a:lnTo>
                    <a:pt x="1" y="99478"/>
                  </a:lnTo>
                  <a:lnTo>
                    <a:pt x="0" y="133889"/>
                  </a:lnTo>
                  <a:lnTo>
                    <a:pt x="992" y="102900"/>
                  </a:lnTo>
                  <a:lnTo>
                    <a:pt x="8102" y="74486"/>
                  </a:lnTo>
                  <a:lnTo>
                    <a:pt x="9677" y="59663"/>
                  </a:lnTo>
                  <a:lnTo>
                    <a:pt x="19940" y="35901"/>
                  </a:lnTo>
                  <a:lnTo>
                    <a:pt x="30177" y="23848"/>
                  </a:lnTo>
                  <a:lnTo>
                    <a:pt x="35902" y="20521"/>
                  </a:lnTo>
                  <a:lnTo>
                    <a:pt x="47662" y="18385"/>
                  </a:lnTo>
                  <a:lnTo>
                    <a:pt x="53595" y="20739"/>
                  </a:lnTo>
                  <a:lnTo>
                    <a:pt x="56566" y="22755"/>
                  </a:lnTo>
                  <a:lnTo>
                    <a:pt x="58547" y="25092"/>
                  </a:lnTo>
                  <a:lnTo>
                    <a:pt x="69345" y="51791"/>
                  </a:lnTo>
                  <a:lnTo>
                    <a:pt x="71383" y="91345"/>
                  </a:lnTo>
                  <a:lnTo>
                    <a:pt x="72406" y="101121"/>
                  </a:lnTo>
                  <a:lnTo>
                    <a:pt x="79123" y="118660"/>
                  </a:lnTo>
                  <a:lnTo>
                    <a:pt x="80367"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5" name="SMARTInkShape-49"/>
            <p:cNvSpPr/>
            <p:nvPr/>
          </p:nvSpPr>
          <p:spPr>
            <a:xfrm>
              <a:off x="7509911" y="4287541"/>
              <a:ext cx="98183" cy="217810"/>
            </a:xfrm>
            <a:custGeom>
              <a:avLst/>
              <a:gdLst/>
              <a:ahLst/>
              <a:cxnLst/>
              <a:rect l="0" t="0" r="0" b="0"/>
              <a:pathLst>
                <a:path w="98183" h="217810">
                  <a:moveTo>
                    <a:pt x="80323" y="79076"/>
                  </a:moveTo>
                  <a:lnTo>
                    <a:pt x="71762" y="87638"/>
                  </a:lnTo>
                  <a:lnTo>
                    <a:pt x="51308" y="100402"/>
                  </a:lnTo>
                  <a:lnTo>
                    <a:pt x="24621" y="121769"/>
                  </a:lnTo>
                  <a:lnTo>
                    <a:pt x="3753" y="163351"/>
                  </a:lnTo>
                  <a:lnTo>
                    <a:pt x="0" y="206924"/>
                  </a:lnTo>
                  <a:lnTo>
                    <a:pt x="977" y="208956"/>
                  </a:lnTo>
                  <a:lnTo>
                    <a:pt x="2622" y="210312"/>
                  </a:lnTo>
                  <a:lnTo>
                    <a:pt x="4709" y="211215"/>
                  </a:lnTo>
                  <a:lnTo>
                    <a:pt x="6102" y="212809"/>
                  </a:lnTo>
                  <a:lnTo>
                    <a:pt x="7648" y="217226"/>
                  </a:lnTo>
                  <a:lnTo>
                    <a:pt x="9053" y="217809"/>
                  </a:lnTo>
                  <a:lnTo>
                    <a:pt x="10981" y="217205"/>
                  </a:lnTo>
                  <a:lnTo>
                    <a:pt x="15770" y="214881"/>
                  </a:lnTo>
                  <a:lnTo>
                    <a:pt x="21206" y="213848"/>
                  </a:lnTo>
                  <a:lnTo>
                    <a:pt x="23052" y="212580"/>
                  </a:lnTo>
                  <a:lnTo>
                    <a:pt x="24283" y="210743"/>
                  </a:lnTo>
                  <a:lnTo>
                    <a:pt x="26644" y="206056"/>
                  </a:lnTo>
                  <a:lnTo>
                    <a:pt x="47694" y="170787"/>
                  </a:lnTo>
                  <a:lnTo>
                    <a:pt x="59329" y="129645"/>
                  </a:lnTo>
                  <a:lnTo>
                    <a:pt x="62188" y="87819"/>
                  </a:lnTo>
                  <a:lnTo>
                    <a:pt x="62448" y="43521"/>
                  </a:lnTo>
                  <a:lnTo>
                    <a:pt x="62463" y="9560"/>
                  </a:lnTo>
                  <a:lnTo>
                    <a:pt x="61472" y="8920"/>
                  </a:lnTo>
                  <a:lnTo>
                    <a:pt x="57724" y="8208"/>
                  </a:lnTo>
                  <a:lnTo>
                    <a:pt x="56327" y="7026"/>
                  </a:lnTo>
                  <a:lnTo>
                    <a:pt x="53903" y="0"/>
                  </a:lnTo>
                  <a:lnTo>
                    <a:pt x="53535" y="43778"/>
                  </a:lnTo>
                  <a:lnTo>
                    <a:pt x="54526" y="55450"/>
                  </a:lnTo>
                  <a:lnTo>
                    <a:pt x="61635" y="98127"/>
                  </a:lnTo>
                  <a:lnTo>
                    <a:pt x="62355" y="137000"/>
                  </a:lnTo>
                  <a:lnTo>
                    <a:pt x="63434" y="162102"/>
                  </a:lnTo>
                  <a:lnTo>
                    <a:pt x="71556" y="190981"/>
                  </a:lnTo>
                  <a:lnTo>
                    <a:pt x="78298" y="203853"/>
                  </a:lnTo>
                  <a:lnTo>
                    <a:pt x="78973" y="206910"/>
                  </a:lnTo>
                  <a:lnTo>
                    <a:pt x="80416" y="208947"/>
                  </a:lnTo>
                  <a:lnTo>
                    <a:pt x="82369" y="210305"/>
                  </a:lnTo>
                  <a:lnTo>
                    <a:pt x="87185" y="211814"/>
                  </a:lnTo>
                  <a:lnTo>
                    <a:pt x="98182" y="2130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6" name="SMARTInkShape-50"/>
            <p:cNvSpPr/>
            <p:nvPr/>
          </p:nvSpPr>
          <p:spPr>
            <a:xfrm>
              <a:off x="7697390" y="4250531"/>
              <a:ext cx="107157" cy="383977"/>
            </a:xfrm>
            <a:custGeom>
              <a:avLst/>
              <a:gdLst/>
              <a:ahLst/>
              <a:cxnLst/>
              <a:rect l="0" t="0" r="0" b="0"/>
              <a:pathLst>
                <a:path w="107157" h="383977">
                  <a:moveTo>
                    <a:pt x="107156" y="0"/>
                  </a:moveTo>
                  <a:lnTo>
                    <a:pt x="107156" y="7688"/>
                  </a:lnTo>
                  <a:lnTo>
                    <a:pt x="91926" y="32210"/>
                  </a:lnTo>
                  <a:lnTo>
                    <a:pt x="77346" y="72151"/>
                  </a:lnTo>
                  <a:lnTo>
                    <a:pt x="65475" y="113434"/>
                  </a:lnTo>
                  <a:lnTo>
                    <a:pt x="53576" y="153927"/>
                  </a:lnTo>
                  <a:lnTo>
                    <a:pt x="47294" y="188153"/>
                  </a:lnTo>
                  <a:lnTo>
                    <a:pt x="42786" y="223428"/>
                  </a:lnTo>
                  <a:lnTo>
                    <a:pt x="32375" y="266163"/>
                  </a:lnTo>
                  <a:lnTo>
                    <a:pt x="26901" y="303268"/>
                  </a:lnTo>
                  <a:lnTo>
                    <a:pt x="14506" y="343473"/>
                  </a:lnTo>
                  <a:lnTo>
                    <a:pt x="9664" y="365095"/>
                  </a:lnTo>
                  <a:lnTo>
                    <a:pt x="8943" y="383436"/>
                  </a:lnTo>
                  <a:lnTo>
                    <a:pt x="0" y="3839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7" name="SMARTInkShape-51"/>
            <p:cNvSpPr/>
            <p:nvPr/>
          </p:nvSpPr>
          <p:spPr>
            <a:xfrm>
              <a:off x="7822551" y="4370402"/>
              <a:ext cx="142730" cy="165843"/>
            </a:xfrm>
            <a:custGeom>
              <a:avLst/>
              <a:gdLst/>
              <a:ahLst/>
              <a:cxnLst/>
              <a:rect l="0" t="0" r="0" b="0"/>
              <a:pathLst>
                <a:path w="142730" h="165843">
                  <a:moveTo>
                    <a:pt x="89151" y="14074"/>
                  </a:moveTo>
                  <a:lnTo>
                    <a:pt x="93892" y="9334"/>
                  </a:lnTo>
                  <a:lnTo>
                    <a:pt x="94296" y="7937"/>
                  </a:lnTo>
                  <a:lnTo>
                    <a:pt x="93574" y="7007"/>
                  </a:lnTo>
                  <a:lnTo>
                    <a:pt x="89410" y="5254"/>
                  </a:lnTo>
                  <a:lnTo>
                    <a:pt x="72645" y="5145"/>
                  </a:lnTo>
                  <a:lnTo>
                    <a:pt x="72193" y="4153"/>
                  </a:lnTo>
                  <a:lnTo>
                    <a:pt x="71693" y="404"/>
                  </a:lnTo>
                  <a:lnTo>
                    <a:pt x="70566" y="0"/>
                  </a:lnTo>
                  <a:lnTo>
                    <a:pt x="61631" y="3834"/>
                  </a:lnTo>
                  <a:lnTo>
                    <a:pt x="55052" y="4886"/>
                  </a:lnTo>
                  <a:lnTo>
                    <a:pt x="46624" y="11230"/>
                  </a:lnTo>
                  <a:lnTo>
                    <a:pt x="38297" y="14225"/>
                  </a:lnTo>
                  <a:lnTo>
                    <a:pt x="23634" y="26392"/>
                  </a:lnTo>
                  <a:lnTo>
                    <a:pt x="20346" y="32117"/>
                  </a:lnTo>
                  <a:lnTo>
                    <a:pt x="3578" y="70985"/>
                  </a:lnTo>
                  <a:lnTo>
                    <a:pt x="0" y="110579"/>
                  </a:lnTo>
                  <a:lnTo>
                    <a:pt x="2565" y="119143"/>
                  </a:lnTo>
                  <a:lnTo>
                    <a:pt x="6019" y="127248"/>
                  </a:lnTo>
                  <a:lnTo>
                    <a:pt x="8958" y="141975"/>
                  </a:lnTo>
                  <a:lnTo>
                    <a:pt x="13161" y="149633"/>
                  </a:lnTo>
                  <a:lnTo>
                    <a:pt x="18337" y="153697"/>
                  </a:lnTo>
                  <a:lnTo>
                    <a:pt x="23944" y="156496"/>
                  </a:lnTo>
                  <a:lnTo>
                    <a:pt x="32679" y="162658"/>
                  </a:lnTo>
                  <a:lnTo>
                    <a:pt x="41551" y="164925"/>
                  </a:lnTo>
                  <a:lnTo>
                    <a:pt x="73028" y="165842"/>
                  </a:lnTo>
                  <a:lnTo>
                    <a:pt x="79671" y="163216"/>
                  </a:lnTo>
                  <a:lnTo>
                    <a:pt x="101169" y="151638"/>
                  </a:lnTo>
                  <a:lnTo>
                    <a:pt x="112115" y="148100"/>
                  </a:lnTo>
                  <a:lnTo>
                    <a:pt x="142729" y="1301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8" name="SMARTInkShape-52"/>
            <p:cNvSpPr/>
            <p:nvPr/>
          </p:nvSpPr>
          <p:spPr>
            <a:xfrm>
              <a:off x="7965425" y="4393406"/>
              <a:ext cx="133637" cy="151305"/>
            </a:xfrm>
            <a:custGeom>
              <a:avLst/>
              <a:gdLst/>
              <a:ahLst/>
              <a:cxnLst/>
              <a:rect l="0" t="0" r="0" b="0"/>
              <a:pathLst>
                <a:path w="133637" h="151305">
                  <a:moveTo>
                    <a:pt x="44504" y="0"/>
                  </a:moveTo>
                  <a:lnTo>
                    <a:pt x="39765" y="4741"/>
                  </a:lnTo>
                  <a:lnTo>
                    <a:pt x="37437" y="9713"/>
                  </a:lnTo>
                  <a:lnTo>
                    <a:pt x="36816" y="12429"/>
                  </a:lnTo>
                  <a:lnTo>
                    <a:pt x="31202" y="20991"/>
                  </a:lnTo>
                  <a:lnTo>
                    <a:pt x="23255" y="29811"/>
                  </a:lnTo>
                  <a:lnTo>
                    <a:pt x="20177" y="38385"/>
                  </a:lnTo>
                  <a:lnTo>
                    <a:pt x="17817" y="47818"/>
                  </a:lnTo>
                  <a:lnTo>
                    <a:pt x="2334" y="78342"/>
                  </a:lnTo>
                  <a:lnTo>
                    <a:pt x="0" y="108773"/>
                  </a:lnTo>
                  <a:lnTo>
                    <a:pt x="7557" y="130821"/>
                  </a:lnTo>
                  <a:lnTo>
                    <a:pt x="32047" y="148001"/>
                  </a:lnTo>
                  <a:lnTo>
                    <a:pt x="41364" y="150678"/>
                  </a:lnTo>
                  <a:lnTo>
                    <a:pt x="47408" y="151304"/>
                  </a:lnTo>
                  <a:lnTo>
                    <a:pt x="53402" y="148937"/>
                  </a:lnTo>
                  <a:lnTo>
                    <a:pt x="95270" y="119029"/>
                  </a:lnTo>
                  <a:lnTo>
                    <a:pt x="117568" y="104175"/>
                  </a:lnTo>
                  <a:lnTo>
                    <a:pt x="127448" y="90508"/>
                  </a:lnTo>
                  <a:lnTo>
                    <a:pt x="131919" y="78631"/>
                  </a:lnTo>
                  <a:lnTo>
                    <a:pt x="133636" y="51952"/>
                  </a:lnTo>
                  <a:lnTo>
                    <a:pt x="131082" y="45249"/>
                  </a:lnTo>
                  <a:lnTo>
                    <a:pt x="121357" y="32861"/>
                  </a:lnTo>
                  <a:lnTo>
                    <a:pt x="115703" y="29487"/>
                  </a:lnTo>
                  <a:lnTo>
                    <a:pt x="109883" y="26996"/>
                  </a:lnTo>
                  <a:lnTo>
                    <a:pt x="103989" y="22582"/>
                  </a:lnTo>
                  <a:lnTo>
                    <a:pt x="95416" y="19958"/>
                  </a:lnTo>
                  <a:lnTo>
                    <a:pt x="62363" y="17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9" name="SMARTInkShape-53"/>
            <p:cNvSpPr/>
            <p:nvPr/>
          </p:nvSpPr>
          <p:spPr>
            <a:xfrm>
              <a:off x="8108672" y="4366985"/>
              <a:ext cx="115570" cy="158958"/>
            </a:xfrm>
            <a:custGeom>
              <a:avLst/>
              <a:gdLst/>
              <a:ahLst/>
              <a:cxnLst/>
              <a:rect l="0" t="0" r="0" b="0"/>
              <a:pathLst>
                <a:path w="115570" h="158958">
                  <a:moveTo>
                    <a:pt x="79851" y="8561"/>
                  </a:moveTo>
                  <a:lnTo>
                    <a:pt x="79851" y="3821"/>
                  </a:lnTo>
                  <a:lnTo>
                    <a:pt x="78859" y="2425"/>
                  </a:lnTo>
                  <a:lnTo>
                    <a:pt x="77205" y="1494"/>
                  </a:lnTo>
                  <a:lnTo>
                    <a:pt x="72163" y="0"/>
                  </a:lnTo>
                  <a:lnTo>
                    <a:pt x="36660" y="12944"/>
                  </a:lnTo>
                  <a:lnTo>
                    <a:pt x="33198" y="16444"/>
                  </a:lnTo>
                  <a:lnTo>
                    <a:pt x="11222" y="57142"/>
                  </a:lnTo>
                  <a:lnTo>
                    <a:pt x="3403" y="74329"/>
                  </a:lnTo>
                  <a:lnTo>
                    <a:pt x="0" y="103849"/>
                  </a:lnTo>
                  <a:lnTo>
                    <a:pt x="7217" y="134793"/>
                  </a:lnTo>
                  <a:lnTo>
                    <a:pt x="10528" y="141725"/>
                  </a:lnTo>
                  <a:lnTo>
                    <a:pt x="12799" y="144962"/>
                  </a:lnTo>
                  <a:lnTo>
                    <a:pt x="17969" y="148559"/>
                  </a:lnTo>
                  <a:lnTo>
                    <a:pt x="23575" y="151150"/>
                  </a:lnTo>
                  <a:lnTo>
                    <a:pt x="32309" y="157194"/>
                  </a:lnTo>
                  <a:lnTo>
                    <a:pt x="38216" y="158957"/>
                  </a:lnTo>
                  <a:lnTo>
                    <a:pt x="41180" y="158435"/>
                  </a:lnTo>
                  <a:lnTo>
                    <a:pt x="69061" y="142220"/>
                  </a:lnTo>
                  <a:lnTo>
                    <a:pt x="76048" y="135434"/>
                  </a:lnTo>
                  <a:lnTo>
                    <a:pt x="84567" y="121450"/>
                  </a:lnTo>
                  <a:lnTo>
                    <a:pt x="87532" y="109589"/>
                  </a:lnTo>
                  <a:lnTo>
                    <a:pt x="91180" y="88306"/>
                  </a:lnTo>
                  <a:lnTo>
                    <a:pt x="95775" y="70885"/>
                  </a:lnTo>
                  <a:lnTo>
                    <a:pt x="97843" y="60073"/>
                  </a:lnTo>
                  <a:lnTo>
                    <a:pt x="105286" y="41816"/>
                  </a:lnTo>
                  <a:lnTo>
                    <a:pt x="106630" y="26580"/>
                  </a:lnTo>
                  <a:lnTo>
                    <a:pt x="106640" y="68921"/>
                  </a:lnTo>
                  <a:lnTo>
                    <a:pt x="107632" y="84103"/>
                  </a:lnTo>
                  <a:lnTo>
                    <a:pt x="115018" y="115000"/>
                  </a:lnTo>
                  <a:lnTo>
                    <a:pt x="115569" y="1425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0" name="SMARTInkShape-54"/>
            <p:cNvSpPr/>
            <p:nvPr/>
          </p:nvSpPr>
          <p:spPr>
            <a:xfrm>
              <a:off x="8242265" y="4348757"/>
              <a:ext cx="88684" cy="159307"/>
            </a:xfrm>
            <a:custGeom>
              <a:avLst/>
              <a:gdLst/>
              <a:ahLst/>
              <a:cxnLst/>
              <a:rect l="0" t="0" r="0" b="0"/>
              <a:pathLst>
                <a:path w="88684" h="159307">
                  <a:moveTo>
                    <a:pt x="62344" y="0"/>
                  </a:moveTo>
                  <a:lnTo>
                    <a:pt x="45148" y="9095"/>
                  </a:lnTo>
                  <a:lnTo>
                    <a:pt x="6130" y="38732"/>
                  </a:lnTo>
                  <a:lnTo>
                    <a:pt x="2633" y="44665"/>
                  </a:lnTo>
                  <a:lnTo>
                    <a:pt x="0" y="53057"/>
                  </a:lnTo>
                  <a:lnTo>
                    <a:pt x="4625" y="58164"/>
                  </a:lnTo>
                  <a:lnTo>
                    <a:pt x="9571" y="60578"/>
                  </a:lnTo>
                  <a:lnTo>
                    <a:pt x="51023" y="69526"/>
                  </a:lnTo>
                  <a:lnTo>
                    <a:pt x="64281" y="73517"/>
                  </a:lnTo>
                  <a:lnTo>
                    <a:pt x="73127" y="78315"/>
                  </a:lnTo>
                  <a:lnTo>
                    <a:pt x="77058" y="83755"/>
                  </a:lnTo>
                  <a:lnTo>
                    <a:pt x="86857" y="105349"/>
                  </a:lnTo>
                  <a:lnTo>
                    <a:pt x="88683" y="118706"/>
                  </a:lnTo>
                  <a:lnTo>
                    <a:pt x="84259" y="132627"/>
                  </a:lnTo>
                  <a:lnTo>
                    <a:pt x="76665" y="144580"/>
                  </a:lnTo>
                  <a:lnTo>
                    <a:pt x="71024" y="148594"/>
                  </a:lnTo>
                  <a:lnTo>
                    <a:pt x="65209" y="151370"/>
                  </a:lnTo>
                  <a:lnTo>
                    <a:pt x="55163" y="159306"/>
                  </a:lnTo>
                  <a:lnTo>
                    <a:pt x="53588" y="158790"/>
                  </a:lnTo>
                  <a:lnTo>
                    <a:pt x="44484"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1" name="SMARTInkShape-55"/>
            <p:cNvSpPr/>
            <p:nvPr/>
          </p:nvSpPr>
          <p:spPr>
            <a:xfrm>
              <a:off x="8367116" y="4268390"/>
              <a:ext cx="8859" cy="232173"/>
            </a:xfrm>
            <a:custGeom>
              <a:avLst/>
              <a:gdLst/>
              <a:ahLst/>
              <a:cxnLst/>
              <a:rect l="0" t="0" r="0" b="0"/>
              <a:pathLst>
                <a:path w="8859" h="232173">
                  <a:moveTo>
                    <a:pt x="0" y="0"/>
                  </a:moveTo>
                  <a:lnTo>
                    <a:pt x="993" y="42911"/>
                  </a:lnTo>
                  <a:lnTo>
                    <a:pt x="8104" y="83792"/>
                  </a:lnTo>
                  <a:lnTo>
                    <a:pt x="8858" y="128109"/>
                  </a:lnTo>
                  <a:lnTo>
                    <a:pt x="7916" y="151729"/>
                  </a:lnTo>
                  <a:lnTo>
                    <a:pt x="551" y="196275"/>
                  </a:lnTo>
                  <a:lnTo>
                    <a:pt x="0" y="2321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2" name="SMARTInkShape-56"/>
            <p:cNvSpPr/>
            <p:nvPr/>
          </p:nvSpPr>
          <p:spPr>
            <a:xfrm>
              <a:off x="8326253" y="4366617"/>
              <a:ext cx="130161" cy="17493"/>
            </a:xfrm>
            <a:custGeom>
              <a:avLst/>
              <a:gdLst/>
              <a:ahLst/>
              <a:cxnLst/>
              <a:rect l="0" t="0" r="0" b="0"/>
              <a:pathLst>
                <a:path w="130161" h="17493">
                  <a:moveTo>
                    <a:pt x="5145" y="8929"/>
                  </a:moveTo>
                  <a:lnTo>
                    <a:pt x="0" y="8929"/>
                  </a:lnTo>
                  <a:lnTo>
                    <a:pt x="4272" y="8929"/>
                  </a:lnTo>
                  <a:lnTo>
                    <a:pt x="12102" y="15066"/>
                  </a:lnTo>
                  <a:lnTo>
                    <a:pt x="20325" y="17032"/>
                  </a:lnTo>
                  <a:lnTo>
                    <a:pt x="26112" y="17492"/>
                  </a:lnTo>
                  <a:lnTo>
                    <a:pt x="66076" y="9288"/>
                  </a:lnTo>
                  <a:lnTo>
                    <a:pt x="100293" y="7958"/>
                  </a:lnTo>
                  <a:lnTo>
                    <a:pt x="13016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3" name="SMARTInkShape-57"/>
            <p:cNvSpPr/>
            <p:nvPr/>
          </p:nvSpPr>
          <p:spPr>
            <a:xfrm>
              <a:off x="8456559" y="4348757"/>
              <a:ext cx="115941" cy="133781"/>
            </a:xfrm>
            <a:custGeom>
              <a:avLst/>
              <a:gdLst/>
              <a:ahLst/>
              <a:cxnLst/>
              <a:rect l="0" t="0" r="0" b="0"/>
              <a:pathLst>
                <a:path w="115941" h="133781">
                  <a:moveTo>
                    <a:pt x="62362" y="0"/>
                  </a:moveTo>
                  <a:lnTo>
                    <a:pt x="49060" y="0"/>
                  </a:lnTo>
                  <a:lnTo>
                    <a:pt x="47541" y="993"/>
                  </a:lnTo>
                  <a:lnTo>
                    <a:pt x="46528" y="2646"/>
                  </a:lnTo>
                  <a:lnTo>
                    <a:pt x="45853" y="4741"/>
                  </a:lnTo>
                  <a:lnTo>
                    <a:pt x="44411" y="6137"/>
                  </a:lnTo>
                  <a:lnTo>
                    <a:pt x="40163" y="7689"/>
                  </a:lnTo>
                  <a:lnTo>
                    <a:pt x="38633" y="9095"/>
                  </a:lnTo>
                  <a:lnTo>
                    <a:pt x="31235" y="21250"/>
                  </a:lnTo>
                  <a:lnTo>
                    <a:pt x="23264" y="29889"/>
                  </a:lnTo>
                  <a:lnTo>
                    <a:pt x="20180" y="38420"/>
                  </a:lnTo>
                  <a:lnTo>
                    <a:pt x="15799" y="54379"/>
                  </a:lnTo>
                  <a:lnTo>
                    <a:pt x="1507" y="90557"/>
                  </a:lnTo>
                  <a:lnTo>
                    <a:pt x="0" y="117671"/>
                  </a:lnTo>
                  <a:lnTo>
                    <a:pt x="2564" y="124397"/>
                  </a:lnTo>
                  <a:lnTo>
                    <a:pt x="4638" y="127580"/>
                  </a:lnTo>
                  <a:lnTo>
                    <a:pt x="7012" y="129703"/>
                  </a:lnTo>
                  <a:lnTo>
                    <a:pt x="16109" y="133387"/>
                  </a:lnTo>
                  <a:lnTo>
                    <a:pt x="21979" y="133780"/>
                  </a:lnTo>
                  <a:lnTo>
                    <a:pt x="27217" y="131227"/>
                  </a:lnTo>
                  <a:lnTo>
                    <a:pt x="30002" y="129157"/>
                  </a:lnTo>
                  <a:lnTo>
                    <a:pt x="33098" y="124211"/>
                  </a:lnTo>
                  <a:lnTo>
                    <a:pt x="35465" y="118705"/>
                  </a:lnTo>
                  <a:lnTo>
                    <a:pt x="39825" y="112951"/>
                  </a:lnTo>
                  <a:lnTo>
                    <a:pt x="42424" y="104441"/>
                  </a:lnTo>
                  <a:lnTo>
                    <a:pt x="46532" y="88492"/>
                  </a:lnTo>
                  <a:lnTo>
                    <a:pt x="54034" y="73846"/>
                  </a:lnTo>
                  <a:lnTo>
                    <a:pt x="65457" y="55267"/>
                  </a:lnTo>
                  <a:lnTo>
                    <a:pt x="79603" y="16215"/>
                  </a:lnTo>
                  <a:lnTo>
                    <a:pt x="79809" y="13787"/>
                  </a:lnTo>
                  <a:lnTo>
                    <a:pt x="80938" y="12169"/>
                  </a:lnTo>
                  <a:lnTo>
                    <a:pt x="82683" y="11089"/>
                  </a:lnTo>
                  <a:lnTo>
                    <a:pt x="84840" y="10369"/>
                  </a:lnTo>
                  <a:lnTo>
                    <a:pt x="85285" y="10882"/>
                  </a:lnTo>
                  <a:lnTo>
                    <a:pt x="83133" y="14097"/>
                  </a:lnTo>
                  <a:lnTo>
                    <a:pt x="83155" y="15352"/>
                  </a:lnTo>
                  <a:lnTo>
                    <a:pt x="84161" y="16187"/>
                  </a:lnTo>
                  <a:lnTo>
                    <a:pt x="85825" y="16745"/>
                  </a:lnTo>
                  <a:lnTo>
                    <a:pt x="85941" y="19101"/>
                  </a:lnTo>
                  <a:lnTo>
                    <a:pt x="80645" y="46932"/>
                  </a:lnTo>
                  <a:lnTo>
                    <a:pt x="80246" y="86454"/>
                  </a:lnTo>
                  <a:lnTo>
                    <a:pt x="82879" y="95640"/>
                  </a:lnTo>
                  <a:lnTo>
                    <a:pt x="84970" y="99480"/>
                  </a:lnTo>
                  <a:lnTo>
                    <a:pt x="85372" y="103031"/>
                  </a:lnTo>
                  <a:lnTo>
                    <a:pt x="83181" y="112769"/>
                  </a:lnTo>
                  <a:lnTo>
                    <a:pt x="88169" y="123208"/>
                  </a:lnTo>
                  <a:lnTo>
                    <a:pt x="91360" y="124213"/>
                  </a:lnTo>
                  <a:lnTo>
                    <a:pt x="101495" y="124857"/>
                  </a:lnTo>
                  <a:lnTo>
                    <a:pt x="103333" y="123918"/>
                  </a:lnTo>
                  <a:lnTo>
                    <a:pt x="104560" y="122300"/>
                  </a:lnTo>
                  <a:lnTo>
                    <a:pt x="105377" y="120229"/>
                  </a:lnTo>
                  <a:lnTo>
                    <a:pt x="106913" y="118848"/>
                  </a:lnTo>
                  <a:lnTo>
                    <a:pt x="115940"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4" name="SMARTInkShape-58"/>
            <p:cNvSpPr/>
            <p:nvPr/>
          </p:nvSpPr>
          <p:spPr>
            <a:xfrm>
              <a:off x="8645778" y="4196953"/>
              <a:ext cx="24949" cy="241102"/>
            </a:xfrm>
            <a:custGeom>
              <a:avLst/>
              <a:gdLst/>
              <a:ahLst/>
              <a:cxnLst/>
              <a:rect l="0" t="0" r="0" b="0"/>
              <a:pathLst>
                <a:path w="24949" h="241102">
                  <a:moveTo>
                    <a:pt x="24948" y="0"/>
                  </a:moveTo>
                  <a:lnTo>
                    <a:pt x="17260" y="7688"/>
                  </a:lnTo>
                  <a:lnTo>
                    <a:pt x="16386" y="13302"/>
                  </a:lnTo>
                  <a:lnTo>
                    <a:pt x="15099" y="31217"/>
                  </a:lnTo>
                  <a:lnTo>
                    <a:pt x="8340" y="59722"/>
                  </a:lnTo>
                  <a:lnTo>
                    <a:pt x="4607" y="96390"/>
                  </a:lnTo>
                  <a:lnTo>
                    <a:pt x="70" y="118187"/>
                  </a:lnTo>
                  <a:lnTo>
                    <a:pt x="0" y="134879"/>
                  </a:lnTo>
                  <a:lnTo>
                    <a:pt x="5960" y="178716"/>
                  </a:lnTo>
                  <a:lnTo>
                    <a:pt x="6991" y="219754"/>
                  </a:lnTo>
                  <a:lnTo>
                    <a:pt x="7088" y="2411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5" name="SMARTInkShape-59"/>
            <p:cNvSpPr/>
            <p:nvPr/>
          </p:nvSpPr>
          <p:spPr>
            <a:xfrm>
              <a:off x="7698628" y="4625578"/>
              <a:ext cx="141191" cy="303042"/>
            </a:xfrm>
            <a:custGeom>
              <a:avLst/>
              <a:gdLst/>
              <a:ahLst/>
              <a:cxnLst/>
              <a:rect l="0" t="0" r="0" b="0"/>
              <a:pathLst>
                <a:path w="141191" h="303042">
                  <a:moveTo>
                    <a:pt x="7692" y="0"/>
                  </a:moveTo>
                  <a:lnTo>
                    <a:pt x="7692" y="15377"/>
                  </a:lnTo>
                  <a:lnTo>
                    <a:pt x="625" y="39606"/>
                  </a:lnTo>
                  <a:lnTo>
                    <a:pt x="0" y="80879"/>
                  </a:lnTo>
                  <a:lnTo>
                    <a:pt x="6482" y="125083"/>
                  </a:lnTo>
                  <a:lnTo>
                    <a:pt x="7533" y="167027"/>
                  </a:lnTo>
                  <a:lnTo>
                    <a:pt x="7671" y="205219"/>
                  </a:lnTo>
                  <a:lnTo>
                    <a:pt x="7692" y="249745"/>
                  </a:lnTo>
                  <a:lnTo>
                    <a:pt x="7692" y="258801"/>
                  </a:lnTo>
                  <a:lnTo>
                    <a:pt x="8684" y="227913"/>
                  </a:lnTo>
                  <a:lnTo>
                    <a:pt x="25783" y="187448"/>
                  </a:lnTo>
                  <a:lnTo>
                    <a:pt x="37196" y="169641"/>
                  </a:lnTo>
                  <a:lnTo>
                    <a:pt x="58468" y="147025"/>
                  </a:lnTo>
                  <a:lnTo>
                    <a:pt x="68623" y="140419"/>
                  </a:lnTo>
                  <a:lnTo>
                    <a:pt x="85498" y="135864"/>
                  </a:lnTo>
                  <a:lnTo>
                    <a:pt x="108409" y="134114"/>
                  </a:lnTo>
                  <a:lnTo>
                    <a:pt x="122421" y="138735"/>
                  </a:lnTo>
                  <a:lnTo>
                    <a:pt x="125850" y="142100"/>
                  </a:lnTo>
                  <a:lnTo>
                    <a:pt x="138242" y="167950"/>
                  </a:lnTo>
                  <a:lnTo>
                    <a:pt x="141190" y="201592"/>
                  </a:lnTo>
                  <a:lnTo>
                    <a:pt x="136764" y="220024"/>
                  </a:lnTo>
                  <a:lnTo>
                    <a:pt x="116721" y="261923"/>
                  </a:lnTo>
                  <a:lnTo>
                    <a:pt x="85446" y="297132"/>
                  </a:lnTo>
                  <a:lnTo>
                    <a:pt x="76645" y="300731"/>
                  </a:lnTo>
                  <a:lnTo>
                    <a:pt x="54826" y="303041"/>
                  </a:lnTo>
                  <a:lnTo>
                    <a:pt x="45838" y="300711"/>
                  </a:lnTo>
                  <a:lnTo>
                    <a:pt x="31984" y="291131"/>
                  </a:lnTo>
                  <a:lnTo>
                    <a:pt x="22716" y="282604"/>
                  </a:lnTo>
                  <a:lnTo>
                    <a:pt x="19331" y="274099"/>
                  </a:lnTo>
                  <a:lnTo>
                    <a:pt x="16834" y="264697"/>
                  </a:lnTo>
                  <a:lnTo>
                    <a:pt x="10842" y="252833"/>
                  </a:lnTo>
                  <a:lnTo>
                    <a:pt x="7692" y="2321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6" name="SMARTInkShape-60"/>
            <p:cNvSpPr/>
            <p:nvPr/>
          </p:nvSpPr>
          <p:spPr>
            <a:xfrm>
              <a:off x="7849327" y="4728795"/>
              <a:ext cx="115954" cy="137360"/>
            </a:xfrm>
            <a:custGeom>
              <a:avLst/>
              <a:gdLst/>
              <a:ahLst/>
              <a:cxnLst/>
              <a:rect l="0" t="0" r="0" b="0"/>
              <a:pathLst>
                <a:path w="115954" h="137360">
                  <a:moveTo>
                    <a:pt x="89164" y="3939"/>
                  </a:moveTo>
                  <a:lnTo>
                    <a:pt x="84425" y="8679"/>
                  </a:lnTo>
                  <a:lnTo>
                    <a:pt x="79451" y="11007"/>
                  </a:lnTo>
                  <a:lnTo>
                    <a:pt x="76736" y="11627"/>
                  </a:lnTo>
                  <a:lnTo>
                    <a:pt x="42767" y="33827"/>
                  </a:lnTo>
                  <a:lnTo>
                    <a:pt x="15631" y="55540"/>
                  </a:lnTo>
                  <a:lnTo>
                    <a:pt x="3260" y="81495"/>
                  </a:lnTo>
                  <a:lnTo>
                    <a:pt x="0" y="113672"/>
                  </a:lnTo>
                  <a:lnTo>
                    <a:pt x="2572" y="119847"/>
                  </a:lnTo>
                  <a:lnTo>
                    <a:pt x="12309" y="131896"/>
                  </a:lnTo>
                  <a:lnTo>
                    <a:pt x="17965" y="135223"/>
                  </a:lnTo>
                  <a:lnTo>
                    <a:pt x="29681" y="137359"/>
                  </a:lnTo>
                  <a:lnTo>
                    <a:pt x="35607" y="135005"/>
                  </a:lnTo>
                  <a:lnTo>
                    <a:pt x="41549" y="131644"/>
                  </a:lnTo>
                  <a:lnTo>
                    <a:pt x="47497" y="130150"/>
                  </a:lnTo>
                  <a:lnTo>
                    <a:pt x="49480" y="128759"/>
                  </a:lnTo>
                  <a:lnTo>
                    <a:pt x="50802" y="126840"/>
                  </a:lnTo>
                  <a:lnTo>
                    <a:pt x="60282" y="101197"/>
                  </a:lnTo>
                  <a:lnTo>
                    <a:pt x="64401" y="84019"/>
                  </a:lnTo>
                  <a:lnTo>
                    <a:pt x="69259" y="66362"/>
                  </a:lnTo>
                  <a:lnTo>
                    <a:pt x="73344" y="48563"/>
                  </a:lnTo>
                  <a:lnTo>
                    <a:pt x="78874" y="29510"/>
                  </a:lnTo>
                  <a:lnTo>
                    <a:pt x="80958" y="16193"/>
                  </a:lnTo>
                  <a:lnTo>
                    <a:pt x="87250" y="4008"/>
                  </a:lnTo>
                  <a:lnTo>
                    <a:pt x="88314" y="0"/>
                  </a:lnTo>
                  <a:lnTo>
                    <a:pt x="88597" y="322"/>
                  </a:lnTo>
                  <a:lnTo>
                    <a:pt x="89163" y="43073"/>
                  </a:lnTo>
                  <a:lnTo>
                    <a:pt x="90157" y="87130"/>
                  </a:lnTo>
                  <a:lnTo>
                    <a:pt x="97986" y="110536"/>
                  </a:lnTo>
                  <a:lnTo>
                    <a:pt x="102802" y="110930"/>
                  </a:lnTo>
                  <a:lnTo>
                    <a:pt x="104210" y="109993"/>
                  </a:lnTo>
                  <a:lnTo>
                    <a:pt x="105147" y="108376"/>
                  </a:lnTo>
                  <a:lnTo>
                    <a:pt x="106468" y="101360"/>
                  </a:lnTo>
                  <a:lnTo>
                    <a:pt x="106653" y="98652"/>
                  </a:lnTo>
                  <a:lnTo>
                    <a:pt x="109505" y="92998"/>
                  </a:lnTo>
                  <a:lnTo>
                    <a:pt x="115953" y="8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7" name="SMARTInkShape-61"/>
            <p:cNvSpPr/>
            <p:nvPr/>
          </p:nvSpPr>
          <p:spPr>
            <a:xfrm>
              <a:off x="7983140" y="4705945"/>
              <a:ext cx="89298" cy="132505"/>
            </a:xfrm>
            <a:custGeom>
              <a:avLst/>
              <a:gdLst/>
              <a:ahLst/>
              <a:cxnLst/>
              <a:rect l="0" t="0" r="0" b="0"/>
              <a:pathLst>
                <a:path w="89298" h="132505">
                  <a:moveTo>
                    <a:pt x="0" y="0"/>
                  </a:moveTo>
                  <a:lnTo>
                    <a:pt x="0" y="4740"/>
                  </a:lnTo>
                  <a:lnTo>
                    <a:pt x="992" y="6136"/>
                  </a:lnTo>
                  <a:lnTo>
                    <a:pt x="2646" y="7068"/>
                  </a:lnTo>
                  <a:lnTo>
                    <a:pt x="4741" y="7688"/>
                  </a:lnTo>
                  <a:lnTo>
                    <a:pt x="6137" y="9094"/>
                  </a:lnTo>
                  <a:lnTo>
                    <a:pt x="7689" y="13302"/>
                  </a:lnTo>
                  <a:lnTo>
                    <a:pt x="9677" y="30225"/>
                  </a:lnTo>
                  <a:lnTo>
                    <a:pt x="24362" y="63144"/>
                  </a:lnTo>
                  <a:lnTo>
                    <a:pt x="28715" y="80555"/>
                  </a:lnTo>
                  <a:lnTo>
                    <a:pt x="44817" y="113457"/>
                  </a:lnTo>
                  <a:lnTo>
                    <a:pt x="50677" y="119878"/>
                  </a:lnTo>
                  <a:lnTo>
                    <a:pt x="71442" y="131783"/>
                  </a:lnTo>
                  <a:lnTo>
                    <a:pt x="74417" y="132504"/>
                  </a:lnTo>
                  <a:lnTo>
                    <a:pt x="77392" y="131992"/>
                  </a:lnTo>
                  <a:lnTo>
                    <a:pt x="89297"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8" name="SMARTInkShape-62"/>
            <p:cNvSpPr/>
            <p:nvPr/>
          </p:nvSpPr>
          <p:spPr>
            <a:xfrm>
              <a:off x="8090296" y="4661296"/>
              <a:ext cx="44650" cy="312541"/>
            </a:xfrm>
            <a:custGeom>
              <a:avLst/>
              <a:gdLst/>
              <a:ahLst/>
              <a:cxnLst/>
              <a:rect l="0" t="0" r="0" b="0"/>
              <a:pathLst>
                <a:path w="44650" h="312541">
                  <a:moveTo>
                    <a:pt x="44649" y="0"/>
                  </a:moveTo>
                  <a:lnTo>
                    <a:pt x="44649" y="7689"/>
                  </a:lnTo>
                  <a:lnTo>
                    <a:pt x="37581" y="28194"/>
                  </a:lnTo>
                  <a:lnTo>
                    <a:pt x="33624" y="45066"/>
                  </a:lnTo>
                  <a:lnTo>
                    <a:pt x="29828" y="57733"/>
                  </a:lnTo>
                  <a:lnTo>
                    <a:pt x="22449" y="98775"/>
                  </a:lnTo>
                  <a:lnTo>
                    <a:pt x="18766" y="140191"/>
                  </a:lnTo>
                  <a:lnTo>
                    <a:pt x="18039" y="178064"/>
                  </a:lnTo>
                  <a:lnTo>
                    <a:pt x="15267" y="205226"/>
                  </a:lnTo>
                  <a:lnTo>
                    <a:pt x="9765" y="249019"/>
                  </a:lnTo>
                  <a:lnTo>
                    <a:pt x="8979" y="291801"/>
                  </a:lnTo>
                  <a:lnTo>
                    <a:pt x="8962" y="295737"/>
                  </a:lnTo>
                  <a:lnTo>
                    <a:pt x="6299" y="302756"/>
                  </a:lnTo>
                  <a:lnTo>
                    <a:pt x="0" y="31254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9" name="SMARTInkShape-63"/>
            <p:cNvSpPr/>
            <p:nvPr/>
          </p:nvSpPr>
          <p:spPr>
            <a:xfrm>
              <a:off x="8134945" y="4661339"/>
              <a:ext cx="147010" cy="196410"/>
            </a:xfrm>
            <a:custGeom>
              <a:avLst/>
              <a:gdLst/>
              <a:ahLst/>
              <a:cxnLst/>
              <a:rect l="0" t="0" r="0" b="0"/>
              <a:pathLst>
                <a:path w="147010" h="196410">
                  <a:moveTo>
                    <a:pt x="125015" y="26747"/>
                  </a:moveTo>
                  <a:lnTo>
                    <a:pt x="125015" y="19059"/>
                  </a:lnTo>
                  <a:lnTo>
                    <a:pt x="118878" y="10934"/>
                  </a:lnTo>
                  <a:lnTo>
                    <a:pt x="117327" y="5497"/>
                  </a:lnTo>
                  <a:lnTo>
                    <a:pt x="114928" y="3651"/>
                  </a:lnTo>
                  <a:lnTo>
                    <a:pt x="103065" y="1052"/>
                  </a:lnTo>
                  <a:lnTo>
                    <a:pt x="82204" y="0"/>
                  </a:lnTo>
                  <a:lnTo>
                    <a:pt x="67464" y="7095"/>
                  </a:lnTo>
                  <a:lnTo>
                    <a:pt x="41750" y="29770"/>
                  </a:lnTo>
                  <a:lnTo>
                    <a:pt x="14885" y="69816"/>
                  </a:lnTo>
                  <a:lnTo>
                    <a:pt x="10694" y="81951"/>
                  </a:lnTo>
                  <a:lnTo>
                    <a:pt x="9084" y="101042"/>
                  </a:lnTo>
                  <a:lnTo>
                    <a:pt x="11645" y="107061"/>
                  </a:lnTo>
                  <a:lnTo>
                    <a:pt x="21372" y="119010"/>
                  </a:lnTo>
                  <a:lnTo>
                    <a:pt x="27027" y="122323"/>
                  </a:lnTo>
                  <a:lnTo>
                    <a:pt x="38436" y="124188"/>
                  </a:lnTo>
                  <a:lnTo>
                    <a:pt x="47840" y="125616"/>
                  </a:lnTo>
                  <a:lnTo>
                    <a:pt x="59705" y="131007"/>
                  </a:lnTo>
                  <a:lnTo>
                    <a:pt x="101120" y="133828"/>
                  </a:lnTo>
                  <a:lnTo>
                    <a:pt x="113196" y="134873"/>
                  </a:lnTo>
                  <a:lnTo>
                    <a:pt x="130821" y="141588"/>
                  </a:lnTo>
                  <a:lnTo>
                    <a:pt x="146100" y="155153"/>
                  </a:lnTo>
                  <a:lnTo>
                    <a:pt x="147009" y="156999"/>
                  </a:lnTo>
                  <a:lnTo>
                    <a:pt x="146623" y="158230"/>
                  </a:lnTo>
                  <a:lnTo>
                    <a:pt x="105395" y="190491"/>
                  </a:lnTo>
                  <a:lnTo>
                    <a:pt x="96120" y="193780"/>
                  </a:lnTo>
                  <a:lnTo>
                    <a:pt x="51510" y="196308"/>
                  </a:lnTo>
                  <a:lnTo>
                    <a:pt x="9549" y="196409"/>
                  </a:lnTo>
                  <a:lnTo>
                    <a:pt x="6366" y="196409"/>
                  </a:lnTo>
                  <a:lnTo>
                    <a:pt x="4244" y="195418"/>
                  </a:lnTo>
                  <a:lnTo>
                    <a:pt x="2829" y="193764"/>
                  </a:lnTo>
                  <a:lnTo>
                    <a:pt x="0" y="1874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71" name="SMARTInkShape-64"/>
          <p:cNvSpPr/>
          <p:nvPr/>
        </p:nvSpPr>
        <p:spPr>
          <a:xfrm>
            <a:off x="2312789" y="5866804"/>
            <a:ext cx="1178719" cy="339208"/>
          </a:xfrm>
          <a:custGeom>
            <a:avLst/>
            <a:gdLst/>
            <a:ahLst/>
            <a:cxnLst/>
            <a:rect l="0" t="0" r="0" b="0"/>
            <a:pathLst>
              <a:path w="1178719" h="339208">
                <a:moveTo>
                  <a:pt x="17859" y="17860"/>
                </a:moveTo>
                <a:lnTo>
                  <a:pt x="10171" y="17860"/>
                </a:lnTo>
                <a:lnTo>
                  <a:pt x="9757" y="18852"/>
                </a:lnTo>
                <a:lnTo>
                  <a:pt x="9297" y="22600"/>
                </a:lnTo>
                <a:lnTo>
                  <a:pt x="6447" y="27573"/>
                </a:lnTo>
                <a:lnTo>
                  <a:pt x="2866" y="33091"/>
                </a:lnTo>
                <a:lnTo>
                  <a:pt x="377" y="42930"/>
                </a:lnTo>
                <a:lnTo>
                  <a:pt x="0" y="83181"/>
                </a:lnTo>
                <a:lnTo>
                  <a:pt x="992" y="93525"/>
                </a:lnTo>
                <a:lnTo>
                  <a:pt x="15813" y="137783"/>
                </a:lnTo>
                <a:lnTo>
                  <a:pt x="24327" y="158259"/>
                </a:lnTo>
                <a:lnTo>
                  <a:pt x="33594" y="182421"/>
                </a:lnTo>
                <a:lnTo>
                  <a:pt x="59554" y="226076"/>
                </a:lnTo>
                <a:lnTo>
                  <a:pt x="69459" y="237201"/>
                </a:lnTo>
                <a:lnTo>
                  <a:pt x="113029" y="272992"/>
                </a:lnTo>
                <a:lnTo>
                  <a:pt x="139969" y="290636"/>
                </a:lnTo>
                <a:lnTo>
                  <a:pt x="155684" y="295466"/>
                </a:lnTo>
                <a:lnTo>
                  <a:pt x="172908" y="306599"/>
                </a:lnTo>
                <a:lnTo>
                  <a:pt x="214328" y="321905"/>
                </a:lnTo>
                <a:lnTo>
                  <a:pt x="226226" y="326624"/>
                </a:lnTo>
                <a:lnTo>
                  <a:pt x="267891" y="337245"/>
                </a:lnTo>
                <a:lnTo>
                  <a:pt x="301874" y="339207"/>
                </a:lnTo>
                <a:lnTo>
                  <a:pt x="310445" y="336628"/>
                </a:lnTo>
                <a:lnTo>
                  <a:pt x="353359" y="306555"/>
                </a:lnTo>
                <a:lnTo>
                  <a:pt x="382065" y="276035"/>
                </a:lnTo>
                <a:lnTo>
                  <a:pt x="404701" y="235103"/>
                </a:lnTo>
                <a:lnTo>
                  <a:pt x="425642" y="194466"/>
                </a:lnTo>
                <a:lnTo>
                  <a:pt x="431599" y="186310"/>
                </a:lnTo>
                <a:lnTo>
                  <a:pt x="437554" y="182023"/>
                </a:lnTo>
                <a:lnTo>
                  <a:pt x="443507" y="179126"/>
                </a:lnTo>
                <a:lnTo>
                  <a:pt x="452437" y="172909"/>
                </a:lnTo>
                <a:lnTo>
                  <a:pt x="461367" y="170626"/>
                </a:lnTo>
                <a:lnTo>
                  <a:pt x="476250" y="169791"/>
                </a:lnTo>
                <a:lnTo>
                  <a:pt x="482203" y="172367"/>
                </a:lnTo>
                <a:lnTo>
                  <a:pt x="511969" y="199477"/>
                </a:lnTo>
                <a:lnTo>
                  <a:pt x="515276" y="205404"/>
                </a:lnTo>
                <a:lnTo>
                  <a:pt x="517738" y="211346"/>
                </a:lnTo>
                <a:lnTo>
                  <a:pt x="532058" y="235334"/>
                </a:lnTo>
                <a:lnTo>
                  <a:pt x="535670" y="246228"/>
                </a:lnTo>
                <a:lnTo>
                  <a:pt x="541591" y="255740"/>
                </a:lnTo>
                <a:lnTo>
                  <a:pt x="543324" y="261830"/>
                </a:lnTo>
                <a:lnTo>
                  <a:pt x="544779" y="263850"/>
                </a:lnTo>
                <a:lnTo>
                  <a:pt x="546741" y="265197"/>
                </a:lnTo>
                <a:lnTo>
                  <a:pt x="549041" y="266095"/>
                </a:lnTo>
                <a:lnTo>
                  <a:pt x="550574" y="267686"/>
                </a:lnTo>
                <a:lnTo>
                  <a:pt x="555681" y="277369"/>
                </a:lnTo>
                <a:lnTo>
                  <a:pt x="562569" y="285749"/>
                </a:lnTo>
                <a:lnTo>
                  <a:pt x="562570" y="285750"/>
                </a:lnTo>
                <a:lnTo>
                  <a:pt x="567715" y="285750"/>
                </a:lnTo>
                <a:lnTo>
                  <a:pt x="562829" y="285750"/>
                </a:lnTo>
                <a:lnTo>
                  <a:pt x="570281" y="278062"/>
                </a:lnTo>
                <a:lnTo>
                  <a:pt x="571139" y="272448"/>
                </a:lnTo>
                <a:lnTo>
                  <a:pt x="571468" y="260603"/>
                </a:lnTo>
                <a:lnTo>
                  <a:pt x="577630" y="252156"/>
                </a:lnTo>
                <a:lnTo>
                  <a:pt x="579186" y="246676"/>
                </a:lnTo>
                <a:lnTo>
                  <a:pt x="580592" y="244818"/>
                </a:lnTo>
                <a:lnTo>
                  <a:pt x="586321" y="241211"/>
                </a:lnTo>
                <a:lnTo>
                  <a:pt x="588009" y="236850"/>
                </a:lnTo>
                <a:lnTo>
                  <a:pt x="590085" y="225967"/>
                </a:lnTo>
                <a:lnTo>
                  <a:pt x="595417" y="217215"/>
                </a:lnTo>
                <a:lnTo>
                  <a:pt x="598430" y="208338"/>
                </a:lnTo>
                <a:lnTo>
                  <a:pt x="602651" y="202396"/>
                </a:lnTo>
                <a:lnTo>
                  <a:pt x="607834" y="199095"/>
                </a:lnTo>
                <a:lnTo>
                  <a:pt x="610606" y="198215"/>
                </a:lnTo>
                <a:lnTo>
                  <a:pt x="612453" y="196635"/>
                </a:lnTo>
                <a:lnTo>
                  <a:pt x="614507" y="192235"/>
                </a:lnTo>
                <a:lnTo>
                  <a:pt x="616046" y="190664"/>
                </a:lnTo>
                <a:lnTo>
                  <a:pt x="620402" y="188919"/>
                </a:lnTo>
                <a:lnTo>
                  <a:pt x="650113" y="187534"/>
                </a:lnTo>
                <a:lnTo>
                  <a:pt x="660829" y="192268"/>
                </a:lnTo>
                <a:lnTo>
                  <a:pt x="663794" y="194655"/>
                </a:lnTo>
                <a:lnTo>
                  <a:pt x="702486" y="238128"/>
                </a:lnTo>
                <a:lnTo>
                  <a:pt x="720330" y="254993"/>
                </a:lnTo>
                <a:lnTo>
                  <a:pt x="732234" y="260824"/>
                </a:lnTo>
                <a:lnTo>
                  <a:pt x="738187" y="264750"/>
                </a:lnTo>
                <a:lnTo>
                  <a:pt x="747117" y="266961"/>
                </a:lnTo>
                <a:lnTo>
                  <a:pt x="753070" y="267477"/>
                </a:lnTo>
                <a:lnTo>
                  <a:pt x="759023" y="270353"/>
                </a:lnTo>
                <a:lnTo>
                  <a:pt x="762000" y="272509"/>
                </a:lnTo>
                <a:lnTo>
                  <a:pt x="775671" y="275543"/>
                </a:lnTo>
                <a:lnTo>
                  <a:pt x="813222" y="279417"/>
                </a:lnTo>
                <a:lnTo>
                  <a:pt x="831796" y="284500"/>
                </a:lnTo>
                <a:lnTo>
                  <a:pt x="875278" y="285701"/>
                </a:lnTo>
                <a:lnTo>
                  <a:pt x="917911" y="285746"/>
                </a:lnTo>
                <a:lnTo>
                  <a:pt x="949280" y="284757"/>
                </a:lnTo>
                <a:lnTo>
                  <a:pt x="991181" y="267659"/>
                </a:lnTo>
                <a:lnTo>
                  <a:pt x="1032866" y="247041"/>
                </a:lnTo>
                <a:lnTo>
                  <a:pt x="1042127" y="238450"/>
                </a:lnTo>
                <a:lnTo>
                  <a:pt x="1050543" y="229010"/>
                </a:lnTo>
                <a:lnTo>
                  <a:pt x="1089585" y="195833"/>
                </a:lnTo>
                <a:lnTo>
                  <a:pt x="1108526" y="172518"/>
                </a:lnTo>
                <a:lnTo>
                  <a:pt x="1127966" y="129222"/>
                </a:lnTo>
                <a:lnTo>
                  <a:pt x="1148944" y="85400"/>
                </a:lnTo>
                <a:lnTo>
                  <a:pt x="1167142" y="43343"/>
                </a:lnTo>
                <a:lnTo>
                  <a:pt x="1170433" y="15703"/>
                </a:lnTo>
                <a:lnTo>
                  <a:pt x="117871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77" name="SMARTInkShape-Group15"/>
          <p:cNvGrpSpPr/>
          <p:nvPr/>
        </p:nvGrpSpPr>
        <p:grpSpPr>
          <a:xfrm>
            <a:off x="3246189" y="6036468"/>
            <a:ext cx="762893" cy="625079"/>
            <a:chOff x="3246189" y="6036468"/>
            <a:chExt cx="762893" cy="625079"/>
          </a:xfrm>
        </p:grpSpPr>
        <p:sp>
          <p:nvSpPr>
            <p:cNvPr id="72" name="SMARTInkShape-65"/>
            <p:cNvSpPr/>
            <p:nvPr/>
          </p:nvSpPr>
          <p:spPr>
            <a:xfrm>
              <a:off x="3246189" y="6232954"/>
              <a:ext cx="209601" cy="248601"/>
            </a:xfrm>
            <a:custGeom>
              <a:avLst/>
              <a:gdLst/>
              <a:ahLst/>
              <a:cxnLst/>
              <a:rect l="0" t="0" r="0" b="0"/>
              <a:pathLst>
                <a:path w="209601" h="248601">
                  <a:moveTo>
                    <a:pt x="129232" y="17827"/>
                  </a:moveTo>
                  <a:lnTo>
                    <a:pt x="112624" y="17827"/>
                  </a:lnTo>
                  <a:lnTo>
                    <a:pt x="112207" y="16835"/>
                  </a:lnTo>
                  <a:lnTo>
                    <a:pt x="111744" y="13087"/>
                  </a:lnTo>
                  <a:lnTo>
                    <a:pt x="110628" y="11690"/>
                  </a:lnTo>
                  <a:lnTo>
                    <a:pt x="102300" y="8150"/>
                  </a:lnTo>
                  <a:lnTo>
                    <a:pt x="95566" y="2833"/>
                  </a:lnTo>
                  <a:lnTo>
                    <a:pt x="87287" y="816"/>
                  </a:lnTo>
                  <a:lnTo>
                    <a:pt x="66685" y="0"/>
                  </a:lnTo>
                  <a:lnTo>
                    <a:pt x="59100" y="2628"/>
                  </a:lnTo>
                  <a:lnTo>
                    <a:pt x="52422" y="6111"/>
                  </a:lnTo>
                  <a:lnTo>
                    <a:pt x="46147" y="7659"/>
                  </a:lnTo>
                  <a:lnTo>
                    <a:pt x="40050" y="13640"/>
                  </a:lnTo>
                  <a:lnTo>
                    <a:pt x="10172" y="52260"/>
                  </a:lnTo>
                  <a:lnTo>
                    <a:pt x="0" y="86437"/>
                  </a:lnTo>
                  <a:lnTo>
                    <a:pt x="28" y="98260"/>
                  </a:lnTo>
                  <a:lnTo>
                    <a:pt x="3972" y="139870"/>
                  </a:lnTo>
                  <a:lnTo>
                    <a:pt x="11884" y="175585"/>
                  </a:lnTo>
                  <a:lnTo>
                    <a:pt x="14289" y="180546"/>
                  </a:lnTo>
                  <a:lnTo>
                    <a:pt x="48756" y="222590"/>
                  </a:lnTo>
                  <a:lnTo>
                    <a:pt x="55763" y="228887"/>
                  </a:lnTo>
                  <a:lnTo>
                    <a:pt x="69871" y="237019"/>
                  </a:lnTo>
                  <a:lnTo>
                    <a:pt x="104070" y="248600"/>
                  </a:lnTo>
                  <a:lnTo>
                    <a:pt x="113419" y="246731"/>
                  </a:lnTo>
                  <a:lnTo>
                    <a:pt x="129839" y="242747"/>
                  </a:lnTo>
                  <a:lnTo>
                    <a:pt x="140416" y="240823"/>
                  </a:lnTo>
                  <a:lnTo>
                    <a:pt x="171802" y="223021"/>
                  </a:lnTo>
                  <a:lnTo>
                    <a:pt x="178911" y="216181"/>
                  </a:lnTo>
                  <a:lnTo>
                    <a:pt x="209600" y="1785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3" name="SMARTInkShape-66"/>
            <p:cNvSpPr/>
            <p:nvPr/>
          </p:nvSpPr>
          <p:spPr>
            <a:xfrm>
              <a:off x="3527226" y="6241851"/>
              <a:ext cx="17861" cy="205384"/>
            </a:xfrm>
            <a:custGeom>
              <a:avLst/>
              <a:gdLst/>
              <a:ahLst/>
              <a:cxnLst/>
              <a:rect l="0" t="0" r="0" b="0"/>
              <a:pathLst>
                <a:path w="17861" h="205384">
                  <a:moveTo>
                    <a:pt x="0" y="0"/>
                  </a:moveTo>
                  <a:lnTo>
                    <a:pt x="0" y="42576"/>
                  </a:lnTo>
                  <a:lnTo>
                    <a:pt x="0" y="82211"/>
                  </a:lnTo>
                  <a:lnTo>
                    <a:pt x="7068" y="122613"/>
                  </a:lnTo>
                  <a:lnTo>
                    <a:pt x="8821" y="166547"/>
                  </a:lnTo>
                  <a:lnTo>
                    <a:pt x="17860" y="2053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4" name="SMARTInkShape-67"/>
            <p:cNvSpPr/>
            <p:nvPr/>
          </p:nvSpPr>
          <p:spPr>
            <a:xfrm>
              <a:off x="3634382" y="6036468"/>
              <a:ext cx="71439" cy="383978"/>
            </a:xfrm>
            <a:custGeom>
              <a:avLst/>
              <a:gdLst/>
              <a:ahLst/>
              <a:cxnLst/>
              <a:rect l="0" t="0" r="0" b="0"/>
              <a:pathLst>
                <a:path w="71439" h="383978">
                  <a:moveTo>
                    <a:pt x="0" y="0"/>
                  </a:moveTo>
                  <a:lnTo>
                    <a:pt x="4741" y="4740"/>
                  </a:lnTo>
                  <a:lnTo>
                    <a:pt x="7068" y="9714"/>
                  </a:lnTo>
                  <a:lnTo>
                    <a:pt x="16586" y="51138"/>
                  </a:lnTo>
                  <a:lnTo>
                    <a:pt x="20338" y="80438"/>
                  </a:lnTo>
                  <a:lnTo>
                    <a:pt x="24878" y="100893"/>
                  </a:lnTo>
                  <a:lnTo>
                    <a:pt x="32675" y="143227"/>
                  </a:lnTo>
                  <a:lnTo>
                    <a:pt x="40059" y="187570"/>
                  </a:lnTo>
                  <a:lnTo>
                    <a:pt x="44735" y="229389"/>
                  </a:lnTo>
                  <a:lnTo>
                    <a:pt x="51538" y="267341"/>
                  </a:lnTo>
                  <a:lnTo>
                    <a:pt x="59447" y="311475"/>
                  </a:lnTo>
                  <a:lnTo>
                    <a:pt x="68376" y="350880"/>
                  </a:lnTo>
                  <a:lnTo>
                    <a:pt x="71438" y="3839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5" name="SMARTInkShape-68"/>
            <p:cNvSpPr/>
            <p:nvPr/>
          </p:nvSpPr>
          <p:spPr>
            <a:xfrm>
              <a:off x="3643312" y="6277570"/>
              <a:ext cx="89298" cy="17860"/>
            </a:xfrm>
            <a:custGeom>
              <a:avLst/>
              <a:gdLst/>
              <a:ahLst/>
              <a:cxnLst/>
              <a:rect l="0" t="0" r="0" b="0"/>
              <a:pathLst>
                <a:path w="89298" h="17860">
                  <a:moveTo>
                    <a:pt x="0" y="0"/>
                  </a:moveTo>
                  <a:lnTo>
                    <a:pt x="0" y="16585"/>
                  </a:lnTo>
                  <a:lnTo>
                    <a:pt x="993" y="17010"/>
                  </a:lnTo>
                  <a:lnTo>
                    <a:pt x="42841" y="17859"/>
                  </a:lnTo>
                  <a:lnTo>
                    <a:pt x="73068" y="17859"/>
                  </a:lnTo>
                  <a:lnTo>
                    <a:pt x="79769" y="15214"/>
                  </a:lnTo>
                  <a:lnTo>
                    <a:pt x="89297"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6" name="SMARTInkShape-69"/>
            <p:cNvSpPr/>
            <p:nvPr/>
          </p:nvSpPr>
          <p:spPr>
            <a:xfrm>
              <a:off x="3821909" y="6171820"/>
              <a:ext cx="187173" cy="489727"/>
            </a:xfrm>
            <a:custGeom>
              <a:avLst/>
              <a:gdLst/>
              <a:ahLst/>
              <a:cxnLst/>
              <a:rect l="0" t="0" r="0" b="0"/>
              <a:pathLst>
                <a:path w="187173" h="489727">
                  <a:moveTo>
                    <a:pt x="8927" y="70031"/>
                  </a:moveTo>
                  <a:lnTo>
                    <a:pt x="4186" y="70031"/>
                  </a:lnTo>
                  <a:lnTo>
                    <a:pt x="2790" y="71023"/>
                  </a:lnTo>
                  <a:lnTo>
                    <a:pt x="1859" y="72677"/>
                  </a:lnTo>
                  <a:lnTo>
                    <a:pt x="365" y="82460"/>
                  </a:lnTo>
                  <a:lnTo>
                    <a:pt x="0" y="109099"/>
                  </a:lnTo>
                  <a:lnTo>
                    <a:pt x="2644" y="114844"/>
                  </a:lnTo>
                  <a:lnTo>
                    <a:pt x="4738" y="117766"/>
                  </a:lnTo>
                  <a:lnTo>
                    <a:pt x="9711" y="121013"/>
                  </a:lnTo>
                  <a:lnTo>
                    <a:pt x="23913" y="124260"/>
                  </a:lnTo>
                  <a:lnTo>
                    <a:pt x="32770" y="129645"/>
                  </a:lnTo>
                  <a:lnTo>
                    <a:pt x="38706" y="131253"/>
                  </a:lnTo>
                  <a:lnTo>
                    <a:pt x="41678" y="130689"/>
                  </a:lnTo>
                  <a:lnTo>
                    <a:pt x="51594" y="126148"/>
                  </a:lnTo>
                  <a:lnTo>
                    <a:pt x="65666" y="123369"/>
                  </a:lnTo>
                  <a:lnTo>
                    <a:pt x="76560" y="116704"/>
                  </a:lnTo>
                  <a:lnTo>
                    <a:pt x="92162" y="102648"/>
                  </a:lnTo>
                  <a:lnTo>
                    <a:pt x="110120" y="77214"/>
                  </a:lnTo>
                  <a:lnTo>
                    <a:pt x="113433" y="67931"/>
                  </a:lnTo>
                  <a:lnTo>
                    <a:pt x="118497" y="41196"/>
                  </a:lnTo>
                  <a:lnTo>
                    <a:pt x="123725" y="23766"/>
                  </a:lnTo>
                  <a:lnTo>
                    <a:pt x="124899" y="9407"/>
                  </a:lnTo>
                  <a:lnTo>
                    <a:pt x="117314" y="0"/>
                  </a:lnTo>
                  <a:lnTo>
                    <a:pt x="116904" y="524"/>
                  </a:lnTo>
                  <a:lnTo>
                    <a:pt x="116086" y="40914"/>
                  </a:lnTo>
                  <a:lnTo>
                    <a:pt x="128512" y="80782"/>
                  </a:lnTo>
                  <a:lnTo>
                    <a:pt x="133862" y="116032"/>
                  </a:lnTo>
                  <a:lnTo>
                    <a:pt x="143444" y="157537"/>
                  </a:lnTo>
                  <a:lnTo>
                    <a:pt x="154891" y="199433"/>
                  </a:lnTo>
                  <a:lnTo>
                    <a:pt x="166707" y="238798"/>
                  </a:lnTo>
                  <a:lnTo>
                    <a:pt x="178595" y="277882"/>
                  </a:lnTo>
                  <a:lnTo>
                    <a:pt x="185758" y="318787"/>
                  </a:lnTo>
                  <a:lnTo>
                    <a:pt x="187172" y="355529"/>
                  </a:lnTo>
                  <a:lnTo>
                    <a:pt x="184806" y="391450"/>
                  </a:lnTo>
                  <a:lnTo>
                    <a:pt x="179368" y="408345"/>
                  </a:lnTo>
                  <a:lnTo>
                    <a:pt x="154508" y="447704"/>
                  </a:lnTo>
                  <a:lnTo>
                    <a:pt x="138933" y="464818"/>
                  </a:lnTo>
                  <a:lnTo>
                    <a:pt x="111221" y="485401"/>
                  </a:lnTo>
                  <a:lnTo>
                    <a:pt x="98223" y="4897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Economy</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The economy was controlled by descendants of European immigrants. Industries such as the fur trade, the fishery, agriculture, and forestry were the major economies of this period. </a:t>
            </a:r>
          </a:p>
          <a:p>
            <a:endParaRPr lang="en-CA" dirty="0" smtClean="0"/>
          </a:p>
          <a:p>
            <a:r>
              <a:rPr lang="en-CA" dirty="0" smtClean="0"/>
              <a:t>During this time, Aboriginal people fought to survive because of the negative consequences they suffered from the introduction of the European economic system. </a:t>
            </a:r>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Brain </a:t>
            </a:r>
            <a:r>
              <a:rPr lang="fr-CA" dirty="0" err="1" smtClean="0"/>
              <a:t>storm</a:t>
            </a:r>
            <a:r>
              <a:rPr lang="fr-CA" dirty="0" smtClean="0"/>
              <a:t> #1</a:t>
            </a:r>
            <a:endParaRPr lang="fr-CA" dirty="0"/>
          </a:p>
        </p:txBody>
      </p:sp>
      <p:sp>
        <p:nvSpPr>
          <p:cNvPr id="3" name="Content Placeholder 2"/>
          <p:cNvSpPr>
            <a:spLocks noGrp="1"/>
          </p:cNvSpPr>
          <p:nvPr>
            <p:ph idx="1"/>
          </p:nvPr>
        </p:nvSpPr>
        <p:spPr/>
        <p:txBody>
          <a:bodyPr/>
          <a:lstStyle/>
          <a:p>
            <a:r>
              <a:rPr lang="en-CA" dirty="0" smtClean="0"/>
              <a:t>Think, consider, reflect back  to earlier chapters:</a:t>
            </a:r>
          </a:p>
          <a:p>
            <a:endParaRPr lang="en-CA" dirty="0" smtClean="0"/>
          </a:p>
          <a:p>
            <a:r>
              <a:rPr lang="en-CA" dirty="0" smtClean="0"/>
              <a:t>What were these consequences felt by First Nations groups, Inuit, and Métis groups?</a:t>
            </a:r>
          </a:p>
          <a:p>
            <a:endParaRPr lang="en-CA" dirty="0"/>
          </a:p>
        </p:txBody>
      </p:sp>
      <p:pic>
        <p:nvPicPr>
          <p:cNvPr id="4" name="Picture 3" descr="Aboriginals_trade.jpg"/>
          <p:cNvPicPr>
            <a:picLocks noChangeAspect="1"/>
          </p:cNvPicPr>
          <p:nvPr/>
        </p:nvPicPr>
        <p:blipFill>
          <a:blip r:embed="rId2" cstate="print"/>
          <a:stretch>
            <a:fillRect/>
          </a:stretch>
        </p:blipFill>
        <p:spPr>
          <a:xfrm>
            <a:off x="2843808" y="4293096"/>
            <a:ext cx="3168352" cy="2100755"/>
          </a:xfrm>
          <a:prstGeom prst="rect">
            <a:avLst/>
          </a:prstGeom>
        </p:spPr>
      </p:pic>
      <p:sp>
        <p:nvSpPr>
          <p:cNvPr id="5" name="SMARTInkShape-1"/>
          <p:cNvSpPr/>
          <p:nvPr/>
        </p:nvSpPr>
        <p:spPr>
          <a:xfrm>
            <a:off x="7768827" y="4830961"/>
            <a:ext cx="17861" cy="1"/>
          </a:xfrm>
          <a:custGeom>
            <a:avLst/>
            <a:gdLst/>
            <a:ahLst/>
            <a:cxnLst/>
            <a:rect l="0" t="0" r="0" b="0"/>
            <a:pathLst>
              <a:path w="17861" h="1">
                <a:moveTo>
                  <a:pt x="17860"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dirty="0"/>
          </a:p>
        </p:txBody>
      </p:sp>
      <p:grpSp>
        <p:nvGrpSpPr>
          <p:cNvPr id="6" name="SMARTInkShape-Group2"/>
          <p:cNvGrpSpPr/>
          <p:nvPr/>
        </p:nvGrpSpPr>
        <p:grpSpPr>
          <a:xfrm>
            <a:off x="858491" y="1634133"/>
            <a:ext cx="177354" cy="375047"/>
            <a:chOff x="858491" y="1634133"/>
            <a:chExt cx="177354" cy="375047"/>
          </a:xfrm>
        </p:grpSpPr>
        <p:sp>
          <p:nvSpPr>
            <p:cNvPr id="4" name="SMARTInkShape-2"/>
            <p:cNvSpPr/>
            <p:nvPr/>
          </p:nvSpPr>
          <p:spPr>
            <a:xfrm>
              <a:off x="1035844" y="1946672"/>
              <a:ext cx="1" cy="8930"/>
            </a:xfrm>
            <a:custGeom>
              <a:avLst/>
              <a:gdLst/>
              <a:ahLst/>
              <a:cxnLst/>
              <a:rect l="0" t="0" r="0" b="0"/>
              <a:pathLst>
                <a:path w="1" h="8930">
                  <a:moveTo>
                    <a:pt x="0" y="0"/>
                  </a:moveTo>
                  <a:lnTo>
                    <a:pt x="0"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 name="SMARTInkShape-3"/>
            <p:cNvSpPr/>
            <p:nvPr/>
          </p:nvSpPr>
          <p:spPr>
            <a:xfrm>
              <a:off x="858491" y="1634133"/>
              <a:ext cx="61268" cy="375047"/>
            </a:xfrm>
            <a:custGeom>
              <a:avLst/>
              <a:gdLst/>
              <a:ahLst/>
              <a:cxnLst/>
              <a:rect l="0" t="0" r="0" b="0"/>
              <a:pathLst>
                <a:path w="61268" h="375047">
                  <a:moveTo>
                    <a:pt x="7689" y="0"/>
                  </a:moveTo>
                  <a:lnTo>
                    <a:pt x="2948" y="0"/>
                  </a:lnTo>
                  <a:lnTo>
                    <a:pt x="1552" y="992"/>
                  </a:lnTo>
                  <a:lnTo>
                    <a:pt x="621" y="2646"/>
                  </a:lnTo>
                  <a:lnTo>
                    <a:pt x="0" y="4740"/>
                  </a:lnTo>
                  <a:lnTo>
                    <a:pt x="579" y="7129"/>
                  </a:lnTo>
                  <a:lnTo>
                    <a:pt x="5990" y="18092"/>
                  </a:lnTo>
                  <a:lnTo>
                    <a:pt x="17253" y="55166"/>
                  </a:lnTo>
                  <a:lnTo>
                    <a:pt x="23090" y="83483"/>
                  </a:lnTo>
                  <a:lnTo>
                    <a:pt x="27466" y="111717"/>
                  </a:lnTo>
                  <a:lnTo>
                    <a:pt x="32400" y="137942"/>
                  </a:lnTo>
                  <a:lnTo>
                    <a:pt x="38808" y="177619"/>
                  </a:lnTo>
                  <a:lnTo>
                    <a:pt x="45448" y="216046"/>
                  </a:lnTo>
                  <a:lnTo>
                    <a:pt x="48283" y="233934"/>
                  </a:lnTo>
                  <a:lnTo>
                    <a:pt x="47310" y="277756"/>
                  </a:lnTo>
                  <a:lnTo>
                    <a:pt x="53493" y="312816"/>
                  </a:lnTo>
                  <a:lnTo>
                    <a:pt x="60584" y="354860"/>
                  </a:lnTo>
                  <a:lnTo>
                    <a:pt x="61267" y="3750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30" name="SMARTInkShape-Group3"/>
          <p:cNvGrpSpPr/>
          <p:nvPr/>
        </p:nvGrpSpPr>
        <p:grpSpPr>
          <a:xfrm>
            <a:off x="1187727" y="1544836"/>
            <a:ext cx="5161281" cy="598290"/>
            <a:chOff x="1187727" y="1544836"/>
            <a:chExt cx="5161281" cy="598290"/>
          </a:xfrm>
        </p:grpSpPr>
        <p:sp>
          <p:nvSpPr>
            <p:cNvPr id="7" name="SMARTInkShape-4"/>
            <p:cNvSpPr/>
            <p:nvPr/>
          </p:nvSpPr>
          <p:spPr>
            <a:xfrm>
              <a:off x="1187727" y="1544836"/>
              <a:ext cx="241024" cy="455415"/>
            </a:xfrm>
            <a:custGeom>
              <a:avLst/>
              <a:gdLst/>
              <a:ahLst/>
              <a:cxnLst/>
              <a:rect l="0" t="0" r="0" b="0"/>
              <a:pathLst>
                <a:path w="241024" h="455415">
                  <a:moveTo>
                    <a:pt x="17781" y="0"/>
                  </a:moveTo>
                  <a:lnTo>
                    <a:pt x="1272" y="0"/>
                  </a:lnTo>
                  <a:lnTo>
                    <a:pt x="0" y="43728"/>
                  </a:lnTo>
                  <a:lnTo>
                    <a:pt x="937" y="75134"/>
                  </a:lnTo>
                  <a:lnTo>
                    <a:pt x="4672" y="108137"/>
                  </a:lnTo>
                  <a:lnTo>
                    <a:pt x="6994" y="145957"/>
                  </a:lnTo>
                  <a:lnTo>
                    <a:pt x="8026" y="183932"/>
                  </a:lnTo>
                  <a:lnTo>
                    <a:pt x="8484" y="217346"/>
                  </a:lnTo>
                  <a:lnTo>
                    <a:pt x="8688" y="254025"/>
                  </a:lnTo>
                  <a:lnTo>
                    <a:pt x="9771" y="292486"/>
                  </a:lnTo>
                  <a:lnTo>
                    <a:pt x="13559" y="329423"/>
                  </a:lnTo>
                  <a:lnTo>
                    <a:pt x="11790" y="369466"/>
                  </a:lnTo>
                  <a:lnTo>
                    <a:pt x="10424" y="402534"/>
                  </a:lnTo>
                  <a:lnTo>
                    <a:pt x="18543" y="443100"/>
                  </a:lnTo>
                  <a:lnTo>
                    <a:pt x="26334" y="454875"/>
                  </a:lnTo>
                  <a:lnTo>
                    <a:pt x="39106" y="455367"/>
                  </a:lnTo>
                  <a:lnTo>
                    <a:pt x="78721" y="442110"/>
                  </a:lnTo>
                  <a:lnTo>
                    <a:pt x="107263" y="438155"/>
                  </a:lnTo>
                  <a:lnTo>
                    <a:pt x="136868" y="438626"/>
                  </a:lnTo>
                  <a:lnTo>
                    <a:pt x="176781" y="450860"/>
                  </a:lnTo>
                  <a:lnTo>
                    <a:pt x="206626" y="455014"/>
                  </a:lnTo>
                  <a:lnTo>
                    <a:pt x="241023" y="45541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 name="SMARTInkShape-5"/>
            <p:cNvSpPr/>
            <p:nvPr/>
          </p:nvSpPr>
          <p:spPr>
            <a:xfrm>
              <a:off x="1491258" y="1884164"/>
              <a:ext cx="158945" cy="132515"/>
            </a:xfrm>
            <a:custGeom>
              <a:avLst/>
              <a:gdLst/>
              <a:ahLst/>
              <a:cxnLst/>
              <a:rect l="0" t="0" r="0" b="0"/>
              <a:pathLst>
                <a:path w="158945" h="132515">
                  <a:moveTo>
                    <a:pt x="0" y="26789"/>
                  </a:moveTo>
                  <a:lnTo>
                    <a:pt x="0" y="53652"/>
                  </a:lnTo>
                  <a:lnTo>
                    <a:pt x="2646" y="61218"/>
                  </a:lnTo>
                  <a:lnTo>
                    <a:pt x="29811" y="105553"/>
                  </a:lnTo>
                  <a:lnTo>
                    <a:pt x="38709" y="117705"/>
                  </a:lnTo>
                  <a:lnTo>
                    <a:pt x="44654" y="121767"/>
                  </a:lnTo>
                  <a:lnTo>
                    <a:pt x="73173" y="132514"/>
                  </a:lnTo>
                  <a:lnTo>
                    <a:pt x="82461" y="130663"/>
                  </a:lnTo>
                  <a:lnTo>
                    <a:pt x="98847" y="126689"/>
                  </a:lnTo>
                  <a:lnTo>
                    <a:pt x="104593" y="126131"/>
                  </a:lnTo>
                  <a:lnTo>
                    <a:pt x="108424" y="124767"/>
                  </a:lnTo>
                  <a:lnTo>
                    <a:pt x="110978" y="122866"/>
                  </a:lnTo>
                  <a:lnTo>
                    <a:pt x="142423" y="80079"/>
                  </a:lnTo>
                  <a:lnTo>
                    <a:pt x="156706" y="50564"/>
                  </a:lnTo>
                  <a:lnTo>
                    <a:pt x="158944" y="38679"/>
                  </a:lnTo>
                  <a:lnTo>
                    <a:pt x="157293" y="29428"/>
                  </a:lnTo>
                  <a:lnTo>
                    <a:pt x="150785" y="18641"/>
                  </a:lnTo>
                  <a:lnTo>
                    <a:pt x="144406" y="12254"/>
                  </a:lnTo>
                  <a:lnTo>
                    <a:pt x="130650" y="4072"/>
                  </a:lnTo>
                  <a:lnTo>
                    <a:pt x="123220" y="1809"/>
                  </a:lnTo>
                  <a:lnTo>
                    <a:pt x="84166" y="159"/>
                  </a:lnTo>
                  <a:lnTo>
                    <a:pt x="41042" y="6"/>
                  </a:lnTo>
                  <a:lnTo>
                    <a:pt x="3571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 name="SMARTInkShape-6"/>
            <p:cNvSpPr/>
            <p:nvPr/>
          </p:nvSpPr>
          <p:spPr>
            <a:xfrm>
              <a:off x="1787733" y="1803797"/>
              <a:ext cx="119074" cy="204970"/>
            </a:xfrm>
            <a:custGeom>
              <a:avLst/>
              <a:gdLst/>
              <a:ahLst/>
              <a:cxnLst/>
              <a:rect l="0" t="0" r="0" b="0"/>
              <a:pathLst>
                <a:path w="119074" h="204970">
                  <a:moveTo>
                    <a:pt x="69642" y="0"/>
                  </a:moveTo>
                  <a:lnTo>
                    <a:pt x="30732" y="39902"/>
                  </a:lnTo>
                  <a:lnTo>
                    <a:pt x="0" y="78462"/>
                  </a:lnTo>
                  <a:lnTo>
                    <a:pt x="394" y="80089"/>
                  </a:lnTo>
                  <a:lnTo>
                    <a:pt x="10791" y="92629"/>
                  </a:lnTo>
                  <a:lnTo>
                    <a:pt x="53168" y="119071"/>
                  </a:lnTo>
                  <a:lnTo>
                    <a:pt x="78625" y="129978"/>
                  </a:lnTo>
                  <a:lnTo>
                    <a:pt x="91706" y="133762"/>
                  </a:lnTo>
                  <a:lnTo>
                    <a:pt x="108107" y="146219"/>
                  </a:lnTo>
                  <a:lnTo>
                    <a:pt x="111542" y="151968"/>
                  </a:lnTo>
                  <a:lnTo>
                    <a:pt x="114061" y="157830"/>
                  </a:lnTo>
                  <a:lnTo>
                    <a:pt x="118488" y="163743"/>
                  </a:lnTo>
                  <a:lnTo>
                    <a:pt x="119073" y="166709"/>
                  </a:lnTo>
                  <a:lnTo>
                    <a:pt x="118471" y="169678"/>
                  </a:lnTo>
                  <a:lnTo>
                    <a:pt x="112883" y="178598"/>
                  </a:lnTo>
                  <a:lnTo>
                    <a:pt x="102106" y="190501"/>
                  </a:lnTo>
                  <a:lnTo>
                    <a:pt x="96308" y="193808"/>
                  </a:lnTo>
                  <a:lnTo>
                    <a:pt x="63519" y="204452"/>
                  </a:lnTo>
                  <a:lnTo>
                    <a:pt x="53361" y="204969"/>
                  </a:lnTo>
                  <a:lnTo>
                    <a:pt x="44877" y="202553"/>
                  </a:lnTo>
                  <a:lnTo>
                    <a:pt x="36807" y="199164"/>
                  </a:lnTo>
                  <a:lnTo>
                    <a:pt x="16064"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 name="SMARTInkShape-7"/>
            <p:cNvSpPr/>
            <p:nvPr/>
          </p:nvSpPr>
          <p:spPr>
            <a:xfrm>
              <a:off x="1964531" y="1794867"/>
              <a:ext cx="142678" cy="187524"/>
            </a:xfrm>
            <a:custGeom>
              <a:avLst/>
              <a:gdLst/>
              <a:ahLst/>
              <a:cxnLst/>
              <a:rect l="0" t="0" r="0" b="0"/>
              <a:pathLst>
                <a:path w="142678" h="187524">
                  <a:moveTo>
                    <a:pt x="80367" y="0"/>
                  </a:moveTo>
                  <a:lnTo>
                    <a:pt x="59630" y="18092"/>
                  </a:lnTo>
                  <a:lnTo>
                    <a:pt x="38500" y="33765"/>
                  </a:lnTo>
                  <a:lnTo>
                    <a:pt x="13796" y="58707"/>
                  </a:lnTo>
                  <a:lnTo>
                    <a:pt x="11092" y="65118"/>
                  </a:lnTo>
                  <a:lnTo>
                    <a:pt x="9120" y="83312"/>
                  </a:lnTo>
                  <a:lnTo>
                    <a:pt x="10049" y="85307"/>
                  </a:lnTo>
                  <a:lnTo>
                    <a:pt x="11660" y="86637"/>
                  </a:lnTo>
                  <a:lnTo>
                    <a:pt x="16097" y="89107"/>
                  </a:lnTo>
                  <a:lnTo>
                    <a:pt x="29926" y="101570"/>
                  </a:lnTo>
                  <a:lnTo>
                    <a:pt x="38436" y="104674"/>
                  </a:lnTo>
                  <a:lnTo>
                    <a:pt x="47841" y="107045"/>
                  </a:lnTo>
                  <a:lnTo>
                    <a:pt x="89683" y="128104"/>
                  </a:lnTo>
                  <a:lnTo>
                    <a:pt x="131431" y="151809"/>
                  </a:lnTo>
                  <a:lnTo>
                    <a:pt x="140615" y="158971"/>
                  </a:lnTo>
                  <a:lnTo>
                    <a:pt x="141870" y="162597"/>
                  </a:lnTo>
                  <a:lnTo>
                    <a:pt x="142677" y="168268"/>
                  </a:lnTo>
                  <a:lnTo>
                    <a:pt x="141751" y="168733"/>
                  </a:lnTo>
                  <a:lnTo>
                    <a:pt x="138076" y="169251"/>
                  </a:lnTo>
                  <a:lnTo>
                    <a:pt x="133135" y="172126"/>
                  </a:lnTo>
                  <a:lnTo>
                    <a:pt x="130429" y="174282"/>
                  </a:lnTo>
                  <a:lnTo>
                    <a:pt x="122130" y="176678"/>
                  </a:lnTo>
                  <a:lnTo>
                    <a:pt x="81976" y="181071"/>
                  </a:lnTo>
                  <a:lnTo>
                    <a:pt x="56873" y="186249"/>
                  </a:lnTo>
                  <a:lnTo>
                    <a:pt x="12843" y="187502"/>
                  </a:lnTo>
                  <a:lnTo>
                    <a:pt x="0"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 name="SMARTInkShape-8"/>
            <p:cNvSpPr/>
            <p:nvPr/>
          </p:nvSpPr>
          <p:spPr>
            <a:xfrm>
              <a:off x="2456193" y="1785937"/>
              <a:ext cx="122209" cy="202465"/>
            </a:xfrm>
            <a:custGeom>
              <a:avLst/>
              <a:gdLst/>
              <a:ahLst/>
              <a:cxnLst/>
              <a:rect l="0" t="0" r="0" b="0"/>
              <a:pathLst>
                <a:path w="122209" h="202465">
                  <a:moveTo>
                    <a:pt x="53049" y="0"/>
                  </a:moveTo>
                  <a:lnTo>
                    <a:pt x="48308" y="0"/>
                  </a:lnTo>
                  <a:lnTo>
                    <a:pt x="46912" y="992"/>
                  </a:lnTo>
                  <a:lnTo>
                    <a:pt x="45981" y="2646"/>
                  </a:lnTo>
                  <a:lnTo>
                    <a:pt x="31099" y="41764"/>
                  </a:lnTo>
                  <a:lnTo>
                    <a:pt x="17698" y="79798"/>
                  </a:lnTo>
                  <a:lnTo>
                    <a:pt x="5497" y="115974"/>
                  </a:lnTo>
                  <a:lnTo>
                    <a:pt x="661" y="157920"/>
                  </a:lnTo>
                  <a:lnTo>
                    <a:pt x="0" y="177343"/>
                  </a:lnTo>
                  <a:lnTo>
                    <a:pt x="1808" y="184705"/>
                  </a:lnTo>
                  <a:lnTo>
                    <a:pt x="9108" y="195532"/>
                  </a:lnTo>
                  <a:lnTo>
                    <a:pt x="21614" y="201005"/>
                  </a:lnTo>
                  <a:lnTo>
                    <a:pt x="29116" y="202464"/>
                  </a:lnTo>
                  <a:lnTo>
                    <a:pt x="45389" y="198794"/>
                  </a:lnTo>
                  <a:lnTo>
                    <a:pt x="68639" y="185572"/>
                  </a:lnTo>
                  <a:lnTo>
                    <a:pt x="99383" y="157501"/>
                  </a:lnTo>
                  <a:lnTo>
                    <a:pt x="114714" y="131249"/>
                  </a:lnTo>
                  <a:lnTo>
                    <a:pt x="121591" y="109004"/>
                  </a:lnTo>
                  <a:lnTo>
                    <a:pt x="122208" y="93095"/>
                  </a:lnTo>
                  <a:lnTo>
                    <a:pt x="114519" y="53043"/>
                  </a:lnTo>
                  <a:lnTo>
                    <a:pt x="79838"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 name="SMARTInkShape-9"/>
            <p:cNvSpPr/>
            <p:nvPr/>
          </p:nvSpPr>
          <p:spPr>
            <a:xfrm>
              <a:off x="2661047" y="1687903"/>
              <a:ext cx="187524" cy="291945"/>
            </a:xfrm>
            <a:custGeom>
              <a:avLst/>
              <a:gdLst/>
              <a:ahLst/>
              <a:cxnLst/>
              <a:rect l="0" t="0" r="0" b="0"/>
              <a:pathLst>
                <a:path w="187524" h="291945">
                  <a:moveTo>
                    <a:pt x="0" y="133753"/>
                  </a:moveTo>
                  <a:lnTo>
                    <a:pt x="992" y="142866"/>
                  </a:lnTo>
                  <a:lnTo>
                    <a:pt x="11023" y="182659"/>
                  </a:lnTo>
                  <a:lnTo>
                    <a:pt x="17951" y="224603"/>
                  </a:lnTo>
                  <a:lnTo>
                    <a:pt x="24749" y="263302"/>
                  </a:lnTo>
                  <a:lnTo>
                    <a:pt x="26386" y="285902"/>
                  </a:lnTo>
                  <a:lnTo>
                    <a:pt x="27512" y="288764"/>
                  </a:lnTo>
                  <a:lnTo>
                    <a:pt x="29256" y="290672"/>
                  </a:lnTo>
                  <a:lnTo>
                    <a:pt x="31410" y="291944"/>
                  </a:lnTo>
                  <a:lnTo>
                    <a:pt x="31854" y="290807"/>
                  </a:lnTo>
                  <a:lnTo>
                    <a:pt x="20822" y="248577"/>
                  </a:lnTo>
                  <a:lnTo>
                    <a:pt x="10990" y="204165"/>
                  </a:lnTo>
                  <a:lnTo>
                    <a:pt x="1643" y="160407"/>
                  </a:lnTo>
                  <a:lnTo>
                    <a:pt x="216" y="122944"/>
                  </a:lnTo>
                  <a:lnTo>
                    <a:pt x="1020" y="80919"/>
                  </a:lnTo>
                  <a:lnTo>
                    <a:pt x="12432" y="47923"/>
                  </a:lnTo>
                  <a:lnTo>
                    <a:pt x="33765" y="14884"/>
                  </a:lnTo>
                  <a:lnTo>
                    <a:pt x="47818" y="4716"/>
                  </a:lnTo>
                  <a:lnTo>
                    <a:pt x="58706" y="1262"/>
                  </a:lnTo>
                  <a:lnTo>
                    <a:pt x="79045" y="0"/>
                  </a:lnTo>
                  <a:lnTo>
                    <a:pt x="117995" y="12253"/>
                  </a:lnTo>
                  <a:lnTo>
                    <a:pt x="162482" y="23487"/>
                  </a:lnTo>
                  <a:lnTo>
                    <a:pt x="174371" y="26668"/>
                  </a:lnTo>
                  <a:lnTo>
                    <a:pt x="187523" y="355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 name="SMARTInkShape-10"/>
            <p:cNvSpPr/>
            <p:nvPr/>
          </p:nvSpPr>
          <p:spPr>
            <a:xfrm>
              <a:off x="2705695" y="1848445"/>
              <a:ext cx="98228" cy="8931"/>
            </a:xfrm>
            <a:custGeom>
              <a:avLst/>
              <a:gdLst/>
              <a:ahLst/>
              <a:cxnLst/>
              <a:rect l="0" t="0" r="0" b="0"/>
              <a:pathLst>
                <a:path w="98228" h="8931">
                  <a:moveTo>
                    <a:pt x="0" y="8930"/>
                  </a:moveTo>
                  <a:lnTo>
                    <a:pt x="22943" y="7938"/>
                  </a:lnTo>
                  <a:lnTo>
                    <a:pt x="50879" y="1241"/>
                  </a:lnTo>
                  <a:lnTo>
                    <a:pt x="9822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 name="SMARTInkShape-11"/>
            <p:cNvSpPr/>
            <p:nvPr/>
          </p:nvSpPr>
          <p:spPr>
            <a:xfrm>
              <a:off x="3223650" y="1669851"/>
              <a:ext cx="17827" cy="294681"/>
            </a:xfrm>
            <a:custGeom>
              <a:avLst/>
              <a:gdLst/>
              <a:ahLst/>
              <a:cxnLst/>
              <a:rect l="0" t="0" r="0" b="0"/>
              <a:pathLst>
                <a:path w="17827" h="294681">
                  <a:moveTo>
                    <a:pt x="17826" y="0"/>
                  </a:moveTo>
                  <a:lnTo>
                    <a:pt x="9264" y="0"/>
                  </a:lnTo>
                  <a:lnTo>
                    <a:pt x="8906" y="41982"/>
                  </a:lnTo>
                  <a:lnTo>
                    <a:pt x="1830" y="81192"/>
                  </a:lnTo>
                  <a:lnTo>
                    <a:pt x="213" y="125125"/>
                  </a:lnTo>
                  <a:lnTo>
                    <a:pt x="0" y="169679"/>
                  </a:lnTo>
                  <a:lnTo>
                    <a:pt x="2617" y="214315"/>
                  </a:lnTo>
                  <a:lnTo>
                    <a:pt x="8346" y="258178"/>
                  </a:lnTo>
                  <a:lnTo>
                    <a:pt x="8788" y="277879"/>
                  </a:lnTo>
                  <a:lnTo>
                    <a:pt x="11494" y="284898"/>
                  </a:lnTo>
                  <a:lnTo>
                    <a:pt x="17826" y="2946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 name="SMARTInkShape-12"/>
            <p:cNvSpPr/>
            <p:nvPr/>
          </p:nvSpPr>
          <p:spPr>
            <a:xfrm>
              <a:off x="3125390" y="1684886"/>
              <a:ext cx="348259" cy="315365"/>
            </a:xfrm>
            <a:custGeom>
              <a:avLst/>
              <a:gdLst/>
              <a:ahLst/>
              <a:cxnLst/>
              <a:rect l="0" t="0" r="0" b="0"/>
              <a:pathLst>
                <a:path w="348259" h="315365">
                  <a:moveTo>
                    <a:pt x="0" y="145700"/>
                  </a:moveTo>
                  <a:lnTo>
                    <a:pt x="4741" y="145700"/>
                  </a:lnTo>
                  <a:lnTo>
                    <a:pt x="9714" y="143054"/>
                  </a:lnTo>
                  <a:lnTo>
                    <a:pt x="12429" y="140960"/>
                  </a:lnTo>
                  <a:lnTo>
                    <a:pt x="20738" y="138632"/>
                  </a:lnTo>
                  <a:lnTo>
                    <a:pt x="63545" y="127220"/>
                  </a:lnTo>
                  <a:lnTo>
                    <a:pt x="103173" y="111071"/>
                  </a:lnTo>
                  <a:lnTo>
                    <a:pt x="142088" y="95902"/>
                  </a:lnTo>
                  <a:lnTo>
                    <a:pt x="178439" y="83351"/>
                  </a:lnTo>
                  <a:lnTo>
                    <a:pt x="195392" y="76317"/>
                  </a:lnTo>
                  <a:lnTo>
                    <a:pt x="223923" y="54677"/>
                  </a:lnTo>
                  <a:lnTo>
                    <a:pt x="234469" y="35386"/>
                  </a:lnTo>
                  <a:lnTo>
                    <a:pt x="239136" y="20300"/>
                  </a:lnTo>
                  <a:lnTo>
                    <a:pt x="237807" y="16459"/>
                  </a:lnTo>
                  <a:lnTo>
                    <a:pt x="220812" y="76"/>
                  </a:lnTo>
                  <a:lnTo>
                    <a:pt x="218646" y="0"/>
                  </a:lnTo>
                  <a:lnTo>
                    <a:pt x="217201" y="1934"/>
                  </a:lnTo>
                  <a:lnTo>
                    <a:pt x="215168" y="14136"/>
                  </a:lnTo>
                  <a:lnTo>
                    <a:pt x="219222" y="50259"/>
                  </a:lnTo>
                  <a:lnTo>
                    <a:pt x="222052" y="86112"/>
                  </a:lnTo>
                  <a:lnTo>
                    <a:pt x="229144" y="127645"/>
                  </a:lnTo>
                  <a:lnTo>
                    <a:pt x="230283" y="161407"/>
                  </a:lnTo>
                  <a:lnTo>
                    <a:pt x="224927" y="205725"/>
                  </a:lnTo>
                  <a:lnTo>
                    <a:pt x="223575" y="248176"/>
                  </a:lnTo>
                  <a:lnTo>
                    <a:pt x="223262" y="281651"/>
                  </a:lnTo>
                  <a:lnTo>
                    <a:pt x="216176" y="237967"/>
                  </a:lnTo>
                  <a:lnTo>
                    <a:pt x="217511" y="210080"/>
                  </a:lnTo>
                  <a:lnTo>
                    <a:pt x="219422" y="197549"/>
                  </a:lnTo>
                  <a:lnTo>
                    <a:pt x="229482" y="178335"/>
                  </a:lnTo>
                  <a:lnTo>
                    <a:pt x="249235" y="159008"/>
                  </a:lnTo>
                  <a:lnTo>
                    <a:pt x="255453" y="154572"/>
                  </a:lnTo>
                  <a:lnTo>
                    <a:pt x="272946" y="152289"/>
                  </a:lnTo>
                  <a:lnTo>
                    <a:pt x="292958" y="155574"/>
                  </a:lnTo>
                  <a:lnTo>
                    <a:pt x="311774" y="163648"/>
                  </a:lnTo>
                  <a:lnTo>
                    <a:pt x="324767" y="173851"/>
                  </a:lnTo>
                  <a:lnTo>
                    <a:pt x="329621" y="179350"/>
                  </a:lnTo>
                  <a:lnTo>
                    <a:pt x="341193" y="210792"/>
                  </a:lnTo>
                  <a:lnTo>
                    <a:pt x="346165" y="251527"/>
                  </a:lnTo>
                  <a:lnTo>
                    <a:pt x="348258" y="3153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 name="SMARTInkShape-13"/>
            <p:cNvSpPr/>
            <p:nvPr/>
          </p:nvSpPr>
          <p:spPr>
            <a:xfrm>
              <a:off x="3554015" y="1835862"/>
              <a:ext cx="133947" cy="151196"/>
            </a:xfrm>
            <a:custGeom>
              <a:avLst/>
              <a:gdLst/>
              <a:ahLst/>
              <a:cxnLst/>
              <a:rect l="0" t="0" r="0" b="0"/>
              <a:pathLst>
                <a:path w="133947" h="151196">
                  <a:moveTo>
                    <a:pt x="0" y="66161"/>
                  </a:moveTo>
                  <a:lnTo>
                    <a:pt x="4741" y="61421"/>
                  </a:lnTo>
                  <a:lnTo>
                    <a:pt x="40165" y="45424"/>
                  </a:lnTo>
                  <a:lnTo>
                    <a:pt x="74741" y="23921"/>
                  </a:lnTo>
                  <a:lnTo>
                    <a:pt x="82828" y="14976"/>
                  </a:lnTo>
                  <a:lnTo>
                    <a:pt x="86422" y="7694"/>
                  </a:lnTo>
                  <a:lnTo>
                    <a:pt x="88019" y="1150"/>
                  </a:lnTo>
                  <a:lnTo>
                    <a:pt x="86461" y="0"/>
                  </a:lnTo>
                  <a:lnTo>
                    <a:pt x="79438" y="1368"/>
                  </a:lnTo>
                  <a:lnTo>
                    <a:pt x="58760" y="11323"/>
                  </a:lnTo>
                  <a:lnTo>
                    <a:pt x="42436" y="25880"/>
                  </a:lnTo>
                  <a:lnTo>
                    <a:pt x="16020" y="60330"/>
                  </a:lnTo>
                  <a:lnTo>
                    <a:pt x="5123" y="89990"/>
                  </a:lnTo>
                  <a:lnTo>
                    <a:pt x="6259" y="117319"/>
                  </a:lnTo>
                  <a:lnTo>
                    <a:pt x="13034" y="133877"/>
                  </a:lnTo>
                  <a:lnTo>
                    <a:pt x="17619" y="141071"/>
                  </a:lnTo>
                  <a:lnTo>
                    <a:pt x="24645" y="145867"/>
                  </a:lnTo>
                  <a:lnTo>
                    <a:pt x="43034" y="151195"/>
                  </a:lnTo>
                  <a:lnTo>
                    <a:pt x="59145" y="150918"/>
                  </a:lnTo>
                  <a:lnTo>
                    <a:pt x="97968" y="139977"/>
                  </a:lnTo>
                  <a:lnTo>
                    <a:pt x="133946" y="1197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 name="SMARTInkShape-14"/>
            <p:cNvSpPr/>
            <p:nvPr/>
          </p:nvSpPr>
          <p:spPr>
            <a:xfrm>
              <a:off x="3777257" y="1884164"/>
              <a:ext cx="17861" cy="125016"/>
            </a:xfrm>
            <a:custGeom>
              <a:avLst/>
              <a:gdLst/>
              <a:ahLst/>
              <a:cxnLst/>
              <a:rect l="0" t="0" r="0" b="0"/>
              <a:pathLst>
                <a:path w="17861" h="125016">
                  <a:moveTo>
                    <a:pt x="0" y="0"/>
                  </a:moveTo>
                  <a:lnTo>
                    <a:pt x="993" y="34431"/>
                  </a:lnTo>
                  <a:lnTo>
                    <a:pt x="6138" y="72379"/>
                  </a:lnTo>
                  <a:lnTo>
                    <a:pt x="17860" y="125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 name="SMARTInkShape-15"/>
            <p:cNvSpPr/>
            <p:nvPr/>
          </p:nvSpPr>
          <p:spPr>
            <a:xfrm>
              <a:off x="3884414" y="1875234"/>
              <a:ext cx="151805" cy="149258"/>
            </a:xfrm>
            <a:custGeom>
              <a:avLst/>
              <a:gdLst/>
              <a:ahLst/>
              <a:cxnLst/>
              <a:rect l="0" t="0" r="0" b="0"/>
              <a:pathLst>
                <a:path w="151805" h="149258">
                  <a:moveTo>
                    <a:pt x="0" y="0"/>
                  </a:moveTo>
                  <a:lnTo>
                    <a:pt x="4740" y="4741"/>
                  </a:lnTo>
                  <a:lnTo>
                    <a:pt x="13302" y="45849"/>
                  </a:lnTo>
                  <a:lnTo>
                    <a:pt x="23096" y="81597"/>
                  </a:lnTo>
                  <a:lnTo>
                    <a:pt x="26059" y="120555"/>
                  </a:lnTo>
                  <a:lnTo>
                    <a:pt x="26746" y="149257"/>
                  </a:lnTo>
                  <a:lnTo>
                    <a:pt x="26786" y="115038"/>
                  </a:lnTo>
                  <a:lnTo>
                    <a:pt x="26788" y="75934"/>
                  </a:lnTo>
                  <a:lnTo>
                    <a:pt x="26789" y="68482"/>
                  </a:lnTo>
                  <a:lnTo>
                    <a:pt x="36270" y="43773"/>
                  </a:lnTo>
                  <a:lnTo>
                    <a:pt x="51647" y="22341"/>
                  </a:lnTo>
                  <a:lnTo>
                    <a:pt x="68264" y="12244"/>
                  </a:lnTo>
                  <a:lnTo>
                    <a:pt x="101789" y="2419"/>
                  </a:lnTo>
                  <a:lnTo>
                    <a:pt x="15180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 name="SMARTInkShape-16"/>
            <p:cNvSpPr/>
            <p:nvPr/>
          </p:nvSpPr>
          <p:spPr>
            <a:xfrm>
              <a:off x="4277320" y="1803797"/>
              <a:ext cx="223243" cy="199879"/>
            </a:xfrm>
            <a:custGeom>
              <a:avLst/>
              <a:gdLst/>
              <a:ahLst/>
              <a:cxnLst/>
              <a:rect l="0" t="0" r="0" b="0"/>
              <a:pathLst>
                <a:path w="223243" h="199879">
                  <a:moveTo>
                    <a:pt x="0" y="44648"/>
                  </a:moveTo>
                  <a:lnTo>
                    <a:pt x="993" y="73145"/>
                  </a:lnTo>
                  <a:lnTo>
                    <a:pt x="7067" y="105913"/>
                  </a:lnTo>
                  <a:lnTo>
                    <a:pt x="11024" y="137215"/>
                  </a:lnTo>
                  <a:lnTo>
                    <a:pt x="25148" y="179475"/>
                  </a:lnTo>
                  <a:lnTo>
                    <a:pt x="26303" y="185138"/>
                  </a:lnTo>
                  <a:lnTo>
                    <a:pt x="29219" y="181172"/>
                  </a:lnTo>
                  <a:lnTo>
                    <a:pt x="32830" y="172794"/>
                  </a:lnTo>
                  <a:lnTo>
                    <a:pt x="40440" y="145955"/>
                  </a:lnTo>
                  <a:lnTo>
                    <a:pt x="55723" y="107764"/>
                  </a:lnTo>
                  <a:lnTo>
                    <a:pt x="65238" y="85288"/>
                  </a:lnTo>
                  <a:lnTo>
                    <a:pt x="69289" y="80671"/>
                  </a:lnTo>
                  <a:lnTo>
                    <a:pt x="79082" y="75541"/>
                  </a:lnTo>
                  <a:lnTo>
                    <a:pt x="90049" y="75907"/>
                  </a:lnTo>
                  <a:lnTo>
                    <a:pt x="95751" y="77394"/>
                  </a:lnTo>
                  <a:lnTo>
                    <a:pt x="100545" y="81361"/>
                  </a:lnTo>
                  <a:lnTo>
                    <a:pt x="118584" y="112652"/>
                  </a:lnTo>
                  <a:lnTo>
                    <a:pt x="136880" y="151736"/>
                  </a:lnTo>
                  <a:lnTo>
                    <a:pt x="169111" y="195231"/>
                  </a:lnTo>
                  <a:lnTo>
                    <a:pt x="172272" y="198615"/>
                  </a:lnTo>
                  <a:lnTo>
                    <a:pt x="174379" y="199878"/>
                  </a:lnTo>
                  <a:lnTo>
                    <a:pt x="175784" y="199729"/>
                  </a:lnTo>
                  <a:lnTo>
                    <a:pt x="176721" y="198637"/>
                  </a:lnTo>
                  <a:lnTo>
                    <a:pt x="184621" y="157005"/>
                  </a:lnTo>
                  <a:lnTo>
                    <a:pt x="187656" y="120162"/>
                  </a:lnTo>
                  <a:lnTo>
                    <a:pt x="194421" y="76946"/>
                  </a:lnTo>
                  <a:lnTo>
                    <a:pt x="200792" y="43973"/>
                  </a:lnTo>
                  <a:lnTo>
                    <a:pt x="22324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 name="SMARTInkShape-17"/>
            <p:cNvSpPr/>
            <p:nvPr/>
          </p:nvSpPr>
          <p:spPr>
            <a:xfrm>
              <a:off x="4538168" y="1830586"/>
              <a:ext cx="194567" cy="153750"/>
            </a:xfrm>
            <a:custGeom>
              <a:avLst/>
              <a:gdLst/>
              <a:ahLst/>
              <a:cxnLst/>
              <a:rect l="0" t="0" r="0" b="0"/>
              <a:pathLst>
                <a:path w="194567" h="153750">
                  <a:moveTo>
                    <a:pt x="96339" y="0"/>
                  </a:moveTo>
                  <a:lnTo>
                    <a:pt x="55232" y="33420"/>
                  </a:lnTo>
                  <a:lnTo>
                    <a:pt x="26687" y="73261"/>
                  </a:lnTo>
                  <a:lnTo>
                    <a:pt x="4484" y="112747"/>
                  </a:lnTo>
                  <a:lnTo>
                    <a:pt x="0" y="135602"/>
                  </a:lnTo>
                  <a:lnTo>
                    <a:pt x="1355" y="141995"/>
                  </a:lnTo>
                  <a:lnTo>
                    <a:pt x="8153" y="151744"/>
                  </a:lnTo>
                  <a:lnTo>
                    <a:pt x="12744" y="153749"/>
                  </a:lnTo>
                  <a:lnTo>
                    <a:pt x="23137" y="153330"/>
                  </a:lnTo>
                  <a:lnTo>
                    <a:pt x="40144" y="147516"/>
                  </a:lnTo>
                  <a:lnTo>
                    <a:pt x="57750" y="130029"/>
                  </a:lnTo>
                  <a:lnTo>
                    <a:pt x="74349" y="103590"/>
                  </a:lnTo>
                  <a:lnTo>
                    <a:pt x="93261" y="59402"/>
                  </a:lnTo>
                  <a:lnTo>
                    <a:pt x="102603" y="28821"/>
                  </a:lnTo>
                  <a:lnTo>
                    <a:pt x="105076" y="17770"/>
                  </a:lnTo>
                  <a:lnTo>
                    <a:pt x="107125" y="14823"/>
                  </a:lnTo>
                  <a:lnTo>
                    <a:pt x="109484" y="12859"/>
                  </a:lnTo>
                  <a:lnTo>
                    <a:pt x="111055" y="12541"/>
                  </a:lnTo>
                  <a:lnTo>
                    <a:pt x="112103" y="13322"/>
                  </a:lnTo>
                  <a:lnTo>
                    <a:pt x="130796" y="49248"/>
                  </a:lnTo>
                  <a:lnTo>
                    <a:pt x="143715" y="88441"/>
                  </a:lnTo>
                  <a:lnTo>
                    <a:pt x="156814" y="123854"/>
                  </a:lnTo>
                  <a:lnTo>
                    <a:pt x="170923" y="142641"/>
                  </a:lnTo>
                  <a:lnTo>
                    <a:pt x="178436" y="147732"/>
                  </a:lnTo>
                  <a:lnTo>
                    <a:pt x="194566" y="1518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 name="SMARTInkShape-18"/>
            <p:cNvSpPr/>
            <p:nvPr/>
          </p:nvSpPr>
          <p:spPr>
            <a:xfrm>
              <a:off x="4750593" y="1875234"/>
              <a:ext cx="107158" cy="86789"/>
            </a:xfrm>
            <a:custGeom>
              <a:avLst/>
              <a:gdLst/>
              <a:ahLst/>
              <a:cxnLst/>
              <a:rect l="0" t="0" r="0" b="0"/>
              <a:pathLst>
                <a:path w="107158" h="86789">
                  <a:moveTo>
                    <a:pt x="0" y="0"/>
                  </a:moveTo>
                  <a:lnTo>
                    <a:pt x="0" y="14222"/>
                  </a:lnTo>
                  <a:lnTo>
                    <a:pt x="9482" y="42027"/>
                  </a:lnTo>
                  <a:lnTo>
                    <a:pt x="24859" y="65921"/>
                  </a:lnTo>
                  <a:lnTo>
                    <a:pt x="38830" y="76592"/>
                  </a:lnTo>
                  <a:lnTo>
                    <a:pt x="54961" y="83651"/>
                  </a:lnTo>
                  <a:lnTo>
                    <a:pt x="72052" y="86788"/>
                  </a:lnTo>
                  <a:lnTo>
                    <a:pt x="107157" y="80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 name="SMARTInkShape-19"/>
            <p:cNvSpPr/>
            <p:nvPr/>
          </p:nvSpPr>
          <p:spPr>
            <a:xfrm>
              <a:off x="4884539" y="1830586"/>
              <a:ext cx="35720" cy="312540"/>
            </a:xfrm>
            <a:custGeom>
              <a:avLst/>
              <a:gdLst/>
              <a:ahLst/>
              <a:cxnLst/>
              <a:rect l="0" t="0" r="0" b="0"/>
              <a:pathLst>
                <a:path w="35720" h="312540">
                  <a:moveTo>
                    <a:pt x="35719" y="0"/>
                  </a:moveTo>
                  <a:lnTo>
                    <a:pt x="30978" y="4740"/>
                  </a:lnTo>
                  <a:lnTo>
                    <a:pt x="23290" y="21910"/>
                  </a:lnTo>
                  <a:lnTo>
                    <a:pt x="17940" y="60515"/>
                  </a:lnTo>
                  <a:lnTo>
                    <a:pt x="12041" y="92675"/>
                  </a:lnTo>
                  <a:lnTo>
                    <a:pt x="10312" y="125855"/>
                  </a:lnTo>
                  <a:lnTo>
                    <a:pt x="4599" y="169361"/>
                  </a:lnTo>
                  <a:lnTo>
                    <a:pt x="2043" y="200287"/>
                  </a:lnTo>
                  <a:lnTo>
                    <a:pt x="908" y="232884"/>
                  </a:lnTo>
                  <a:lnTo>
                    <a:pt x="269" y="275157"/>
                  </a:lnTo>
                  <a:lnTo>
                    <a:pt x="0" y="3125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 name="SMARTInkShape-20"/>
            <p:cNvSpPr/>
            <p:nvPr/>
          </p:nvSpPr>
          <p:spPr>
            <a:xfrm>
              <a:off x="5135121" y="1830586"/>
              <a:ext cx="120693" cy="149059"/>
            </a:xfrm>
            <a:custGeom>
              <a:avLst/>
              <a:gdLst/>
              <a:ahLst/>
              <a:cxnLst/>
              <a:rect l="0" t="0" r="0" b="0"/>
              <a:pathLst>
                <a:path w="120693" h="149059">
                  <a:moveTo>
                    <a:pt x="8379" y="26789"/>
                  </a:moveTo>
                  <a:lnTo>
                    <a:pt x="3639" y="36270"/>
                  </a:lnTo>
                  <a:lnTo>
                    <a:pt x="0" y="80624"/>
                  </a:lnTo>
                  <a:lnTo>
                    <a:pt x="2258" y="117154"/>
                  </a:lnTo>
                  <a:lnTo>
                    <a:pt x="4299" y="125728"/>
                  </a:lnTo>
                  <a:lnTo>
                    <a:pt x="11857" y="137900"/>
                  </a:lnTo>
                  <a:lnTo>
                    <a:pt x="16650" y="142535"/>
                  </a:lnTo>
                  <a:lnTo>
                    <a:pt x="29915" y="147685"/>
                  </a:lnTo>
                  <a:lnTo>
                    <a:pt x="37619" y="149058"/>
                  </a:lnTo>
                  <a:lnTo>
                    <a:pt x="56762" y="142646"/>
                  </a:lnTo>
                  <a:lnTo>
                    <a:pt x="91909" y="123758"/>
                  </a:lnTo>
                  <a:lnTo>
                    <a:pt x="111732" y="99397"/>
                  </a:lnTo>
                  <a:lnTo>
                    <a:pt x="120692" y="67044"/>
                  </a:lnTo>
                  <a:lnTo>
                    <a:pt x="117497" y="49310"/>
                  </a:lnTo>
                  <a:lnTo>
                    <a:pt x="108469" y="34814"/>
                  </a:lnTo>
                  <a:lnTo>
                    <a:pt x="86652" y="16489"/>
                  </a:lnTo>
                  <a:lnTo>
                    <a:pt x="5302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4" name="SMARTInkShape-21"/>
            <p:cNvSpPr/>
            <p:nvPr/>
          </p:nvSpPr>
          <p:spPr>
            <a:xfrm>
              <a:off x="5384602" y="1680514"/>
              <a:ext cx="142876" cy="307209"/>
            </a:xfrm>
            <a:custGeom>
              <a:avLst/>
              <a:gdLst/>
              <a:ahLst/>
              <a:cxnLst/>
              <a:rect l="0" t="0" r="0" b="0"/>
              <a:pathLst>
                <a:path w="142876" h="307209">
                  <a:moveTo>
                    <a:pt x="0" y="105423"/>
                  </a:moveTo>
                  <a:lnTo>
                    <a:pt x="4739" y="110164"/>
                  </a:lnTo>
                  <a:lnTo>
                    <a:pt x="7687" y="127333"/>
                  </a:lnTo>
                  <a:lnTo>
                    <a:pt x="11412" y="171110"/>
                  </a:lnTo>
                  <a:lnTo>
                    <a:pt x="16585" y="211444"/>
                  </a:lnTo>
                  <a:lnTo>
                    <a:pt x="17481" y="248513"/>
                  </a:lnTo>
                  <a:lnTo>
                    <a:pt x="17809" y="291015"/>
                  </a:lnTo>
                  <a:lnTo>
                    <a:pt x="17851" y="307208"/>
                  </a:lnTo>
                  <a:lnTo>
                    <a:pt x="15213" y="273135"/>
                  </a:lnTo>
                  <a:lnTo>
                    <a:pt x="9757" y="229190"/>
                  </a:lnTo>
                  <a:lnTo>
                    <a:pt x="9092" y="187602"/>
                  </a:lnTo>
                  <a:lnTo>
                    <a:pt x="8961" y="145689"/>
                  </a:lnTo>
                  <a:lnTo>
                    <a:pt x="8939" y="101479"/>
                  </a:lnTo>
                  <a:lnTo>
                    <a:pt x="8931" y="60157"/>
                  </a:lnTo>
                  <a:lnTo>
                    <a:pt x="13670" y="32260"/>
                  </a:lnTo>
                  <a:lnTo>
                    <a:pt x="26099" y="11426"/>
                  </a:lnTo>
                  <a:lnTo>
                    <a:pt x="32282" y="7040"/>
                  </a:lnTo>
                  <a:lnTo>
                    <a:pt x="58301" y="0"/>
                  </a:lnTo>
                  <a:lnTo>
                    <a:pt x="69567" y="30"/>
                  </a:lnTo>
                  <a:lnTo>
                    <a:pt x="97231" y="6617"/>
                  </a:lnTo>
                  <a:lnTo>
                    <a:pt x="142875" y="339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5" name="SMARTInkShape-22"/>
            <p:cNvSpPr/>
            <p:nvPr/>
          </p:nvSpPr>
          <p:spPr>
            <a:xfrm>
              <a:off x="5370527" y="1830586"/>
              <a:ext cx="130162" cy="35719"/>
            </a:xfrm>
            <a:custGeom>
              <a:avLst/>
              <a:gdLst/>
              <a:ahLst/>
              <a:cxnLst/>
              <a:rect l="0" t="0" r="0" b="0"/>
              <a:pathLst>
                <a:path w="130162" h="35719">
                  <a:moveTo>
                    <a:pt x="5145" y="35718"/>
                  </a:moveTo>
                  <a:lnTo>
                    <a:pt x="0" y="35718"/>
                  </a:lnTo>
                  <a:lnTo>
                    <a:pt x="2197" y="35718"/>
                  </a:lnTo>
                  <a:lnTo>
                    <a:pt x="43858" y="24695"/>
                  </a:lnTo>
                  <a:lnTo>
                    <a:pt x="86898" y="11630"/>
                  </a:lnTo>
                  <a:lnTo>
                    <a:pt x="13016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6" name="SMARTInkShape-23"/>
            <p:cNvSpPr/>
            <p:nvPr/>
          </p:nvSpPr>
          <p:spPr>
            <a:xfrm>
              <a:off x="5822156" y="1687711"/>
              <a:ext cx="44649" cy="285751"/>
            </a:xfrm>
            <a:custGeom>
              <a:avLst/>
              <a:gdLst/>
              <a:ahLst/>
              <a:cxnLst/>
              <a:rect l="0" t="0" r="0" b="0"/>
              <a:pathLst>
                <a:path w="44649" h="285751">
                  <a:moveTo>
                    <a:pt x="0" y="0"/>
                  </a:moveTo>
                  <a:lnTo>
                    <a:pt x="0" y="37286"/>
                  </a:lnTo>
                  <a:lnTo>
                    <a:pt x="4740" y="77193"/>
                  </a:lnTo>
                  <a:lnTo>
                    <a:pt x="7688" y="112500"/>
                  </a:lnTo>
                  <a:lnTo>
                    <a:pt x="14821" y="151096"/>
                  </a:lnTo>
                  <a:lnTo>
                    <a:pt x="17259" y="195321"/>
                  </a:lnTo>
                  <a:lnTo>
                    <a:pt x="20327" y="238120"/>
                  </a:lnTo>
                  <a:lnTo>
                    <a:pt x="44648"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7" name="SMARTInkShape-24"/>
            <p:cNvSpPr/>
            <p:nvPr/>
          </p:nvSpPr>
          <p:spPr>
            <a:xfrm>
              <a:off x="5920382" y="1848445"/>
              <a:ext cx="8931" cy="98228"/>
            </a:xfrm>
            <a:custGeom>
              <a:avLst/>
              <a:gdLst/>
              <a:ahLst/>
              <a:cxnLst/>
              <a:rect l="0" t="0" r="0" b="0"/>
              <a:pathLst>
                <a:path w="8931" h="98228">
                  <a:moveTo>
                    <a:pt x="0" y="0"/>
                  </a:moveTo>
                  <a:lnTo>
                    <a:pt x="0" y="40530"/>
                  </a:lnTo>
                  <a:lnTo>
                    <a:pt x="2646" y="65516"/>
                  </a:lnTo>
                  <a:lnTo>
                    <a:pt x="8930" y="982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8" name="SMARTInkShape-25"/>
            <p:cNvSpPr/>
            <p:nvPr/>
          </p:nvSpPr>
          <p:spPr>
            <a:xfrm>
              <a:off x="6009802" y="1664820"/>
              <a:ext cx="178472" cy="279444"/>
            </a:xfrm>
            <a:custGeom>
              <a:avLst/>
              <a:gdLst/>
              <a:ahLst/>
              <a:cxnLst/>
              <a:rect l="0" t="0" r="0" b="0"/>
              <a:pathLst>
                <a:path w="178472" h="279444">
                  <a:moveTo>
                    <a:pt x="17737" y="112188"/>
                  </a:moveTo>
                  <a:lnTo>
                    <a:pt x="18729" y="146841"/>
                  </a:lnTo>
                  <a:lnTo>
                    <a:pt x="23873" y="182207"/>
                  </a:lnTo>
                  <a:lnTo>
                    <a:pt x="26831" y="220688"/>
                  </a:lnTo>
                  <a:lnTo>
                    <a:pt x="35688" y="265049"/>
                  </a:lnTo>
                  <a:lnTo>
                    <a:pt x="43166" y="279443"/>
                  </a:lnTo>
                  <a:lnTo>
                    <a:pt x="42627" y="279254"/>
                  </a:lnTo>
                  <a:lnTo>
                    <a:pt x="39383" y="276398"/>
                  </a:lnTo>
                  <a:lnTo>
                    <a:pt x="26380" y="237171"/>
                  </a:lnTo>
                  <a:lnTo>
                    <a:pt x="14704" y="201478"/>
                  </a:lnTo>
                  <a:lnTo>
                    <a:pt x="8979" y="159628"/>
                  </a:lnTo>
                  <a:lnTo>
                    <a:pt x="1969" y="121669"/>
                  </a:lnTo>
                  <a:lnTo>
                    <a:pt x="497" y="89200"/>
                  </a:lnTo>
                  <a:lnTo>
                    <a:pt x="0" y="52746"/>
                  </a:lnTo>
                  <a:lnTo>
                    <a:pt x="9395" y="30083"/>
                  </a:lnTo>
                  <a:lnTo>
                    <a:pt x="24613" y="15835"/>
                  </a:lnTo>
                  <a:lnTo>
                    <a:pt x="44605" y="4872"/>
                  </a:lnTo>
                  <a:lnTo>
                    <a:pt x="66720" y="0"/>
                  </a:lnTo>
                  <a:lnTo>
                    <a:pt x="84486" y="480"/>
                  </a:lnTo>
                  <a:lnTo>
                    <a:pt x="126281" y="8873"/>
                  </a:lnTo>
                  <a:lnTo>
                    <a:pt x="178471" y="40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9" name="SMARTInkShape-26"/>
            <p:cNvSpPr/>
            <p:nvPr/>
          </p:nvSpPr>
          <p:spPr>
            <a:xfrm>
              <a:off x="6054328" y="1768967"/>
              <a:ext cx="294680" cy="163815"/>
            </a:xfrm>
            <a:custGeom>
              <a:avLst/>
              <a:gdLst/>
              <a:ahLst/>
              <a:cxnLst/>
              <a:rect l="0" t="0" r="0" b="0"/>
              <a:pathLst>
                <a:path w="294680" h="163815">
                  <a:moveTo>
                    <a:pt x="0" y="79478"/>
                  </a:moveTo>
                  <a:lnTo>
                    <a:pt x="4740" y="74738"/>
                  </a:lnTo>
                  <a:lnTo>
                    <a:pt x="9713" y="72410"/>
                  </a:lnTo>
                  <a:lnTo>
                    <a:pt x="47287" y="63665"/>
                  </a:lnTo>
                  <a:lnTo>
                    <a:pt x="88756" y="56382"/>
                  </a:lnTo>
                  <a:lnTo>
                    <a:pt x="130494" y="53419"/>
                  </a:lnTo>
                  <a:lnTo>
                    <a:pt x="168641" y="50260"/>
                  </a:lnTo>
                  <a:lnTo>
                    <a:pt x="207606" y="40303"/>
                  </a:lnTo>
                  <a:lnTo>
                    <a:pt x="232427" y="28782"/>
                  </a:lnTo>
                  <a:lnTo>
                    <a:pt x="237246" y="22882"/>
                  </a:lnTo>
                  <a:lnTo>
                    <a:pt x="239959" y="9241"/>
                  </a:lnTo>
                  <a:lnTo>
                    <a:pt x="239348" y="5864"/>
                  </a:lnTo>
                  <a:lnTo>
                    <a:pt x="237948" y="3613"/>
                  </a:lnTo>
                  <a:lnTo>
                    <a:pt x="236023" y="2112"/>
                  </a:lnTo>
                  <a:lnTo>
                    <a:pt x="219091" y="0"/>
                  </a:lnTo>
                  <a:lnTo>
                    <a:pt x="203538" y="4798"/>
                  </a:lnTo>
                  <a:lnTo>
                    <a:pt x="178780" y="19307"/>
                  </a:lnTo>
                  <a:lnTo>
                    <a:pt x="145606" y="50179"/>
                  </a:lnTo>
                  <a:lnTo>
                    <a:pt x="127919" y="77191"/>
                  </a:lnTo>
                  <a:lnTo>
                    <a:pt x="119592" y="110330"/>
                  </a:lnTo>
                  <a:lnTo>
                    <a:pt x="120290" y="125602"/>
                  </a:lnTo>
                  <a:lnTo>
                    <a:pt x="124899" y="136688"/>
                  </a:lnTo>
                  <a:lnTo>
                    <a:pt x="133563" y="148231"/>
                  </a:lnTo>
                  <a:lnTo>
                    <a:pt x="154611" y="154683"/>
                  </a:lnTo>
                  <a:lnTo>
                    <a:pt x="197669" y="163566"/>
                  </a:lnTo>
                  <a:lnTo>
                    <a:pt x="214853" y="163814"/>
                  </a:lnTo>
                  <a:lnTo>
                    <a:pt x="252895" y="160368"/>
                  </a:lnTo>
                  <a:lnTo>
                    <a:pt x="294679" y="1509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36" name="SMARTInkShape-Group4"/>
          <p:cNvGrpSpPr/>
          <p:nvPr/>
        </p:nvGrpSpPr>
        <p:grpSpPr>
          <a:xfrm>
            <a:off x="2402454" y="2080617"/>
            <a:ext cx="990828" cy="571501"/>
            <a:chOff x="2402454" y="2080617"/>
            <a:chExt cx="990828" cy="571501"/>
          </a:xfrm>
        </p:grpSpPr>
        <p:sp>
          <p:nvSpPr>
            <p:cNvPr id="31" name="SMARTInkShape-27"/>
            <p:cNvSpPr/>
            <p:nvPr/>
          </p:nvSpPr>
          <p:spPr>
            <a:xfrm>
              <a:off x="2402454" y="2169914"/>
              <a:ext cx="338961" cy="338169"/>
            </a:xfrm>
            <a:custGeom>
              <a:avLst/>
              <a:gdLst/>
              <a:ahLst/>
              <a:cxnLst/>
              <a:rect l="0" t="0" r="0" b="0"/>
              <a:pathLst>
                <a:path w="338961" h="338169">
                  <a:moveTo>
                    <a:pt x="8561" y="0"/>
                  </a:moveTo>
                  <a:lnTo>
                    <a:pt x="873" y="0"/>
                  </a:lnTo>
                  <a:lnTo>
                    <a:pt x="459" y="992"/>
                  </a:lnTo>
                  <a:lnTo>
                    <a:pt x="0" y="4740"/>
                  </a:lnTo>
                  <a:lnTo>
                    <a:pt x="2441" y="9714"/>
                  </a:lnTo>
                  <a:lnTo>
                    <a:pt x="4481" y="12429"/>
                  </a:lnTo>
                  <a:lnTo>
                    <a:pt x="7352" y="25731"/>
                  </a:lnTo>
                  <a:lnTo>
                    <a:pt x="15620" y="65616"/>
                  </a:lnTo>
                  <a:lnTo>
                    <a:pt x="23993" y="105712"/>
                  </a:lnTo>
                  <a:lnTo>
                    <a:pt x="28347" y="141455"/>
                  </a:lnTo>
                  <a:lnTo>
                    <a:pt x="33230" y="172010"/>
                  </a:lnTo>
                  <a:lnTo>
                    <a:pt x="41557" y="215118"/>
                  </a:lnTo>
                  <a:lnTo>
                    <a:pt x="53260" y="254710"/>
                  </a:lnTo>
                  <a:lnTo>
                    <a:pt x="71074" y="296952"/>
                  </a:lnTo>
                  <a:lnTo>
                    <a:pt x="78017" y="312557"/>
                  </a:lnTo>
                  <a:lnTo>
                    <a:pt x="92090" y="330514"/>
                  </a:lnTo>
                  <a:lnTo>
                    <a:pt x="99594" y="335411"/>
                  </a:lnTo>
                  <a:lnTo>
                    <a:pt x="109397" y="338168"/>
                  </a:lnTo>
                  <a:lnTo>
                    <a:pt x="112496" y="336570"/>
                  </a:lnTo>
                  <a:lnTo>
                    <a:pt x="127592" y="319109"/>
                  </a:lnTo>
                  <a:lnTo>
                    <a:pt x="142502" y="274550"/>
                  </a:lnTo>
                  <a:lnTo>
                    <a:pt x="149672" y="233487"/>
                  </a:lnTo>
                  <a:lnTo>
                    <a:pt x="158217" y="189584"/>
                  </a:lnTo>
                  <a:lnTo>
                    <a:pt x="169459" y="145340"/>
                  </a:lnTo>
                  <a:lnTo>
                    <a:pt x="178274" y="122108"/>
                  </a:lnTo>
                  <a:lnTo>
                    <a:pt x="193115" y="96852"/>
                  </a:lnTo>
                  <a:lnTo>
                    <a:pt x="199064" y="92654"/>
                  </a:lnTo>
                  <a:lnTo>
                    <a:pt x="201048" y="92528"/>
                  </a:lnTo>
                  <a:lnTo>
                    <a:pt x="202370" y="93435"/>
                  </a:lnTo>
                  <a:lnTo>
                    <a:pt x="222029" y="132284"/>
                  </a:lnTo>
                  <a:lnTo>
                    <a:pt x="243374" y="176741"/>
                  </a:lnTo>
                  <a:lnTo>
                    <a:pt x="255550" y="221076"/>
                  </a:lnTo>
                  <a:lnTo>
                    <a:pt x="267509" y="260113"/>
                  </a:lnTo>
                  <a:lnTo>
                    <a:pt x="284166" y="283001"/>
                  </a:lnTo>
                  <a:lnTo>
                    <a:pt x="295094" y="289489"/>
                  </a:lnTo>
                  <a:lnTo>
                    <a:pt x="308798" y="293654"/>
                  </a:lnTo>
                  <a:lnTo>
                    <a:pt x="310914" y="293004"/>
                  </a:lnTo>
                  <a:lnTo>
                    <a:pt x="315912" y="289635"/>
                  </a:lnTo>
                  <a:lnTo>
                    <a:pt x="324304" y="272680"/>
                  </a:lnTo>
                  <a:lnTo>
                    <a:pt x="328899" y="235139"/>
                  </a:lnTo>
                  <a:lnTo>
                    <a:pt x="332453" y="198620"/>
                  </a:lnTo>
                  <a:lnTo>
                    <a:pt x="337032" y="158730"/>
                  </a:lnTo>
                  <a:lnTo>
                    <a:pt x="338389" y="118138"/>
                  </a:lnTo>
                  <a:lnTo>
                    <a:pt x="338847" y="73607"/>
                  </a:lnTo>
                  <a:lnTo>
                    <a:pt x="338938" y="31002"/>
                  </a:lnTo>
                  <a:lnTo>
                    <a:pt x="33896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2" name="SMARTInkShape-28"/>
            <p:cNvSpPr/>
            <p:nvPr/>
          </p:nvSpPr>
          <p:spPr>
            <a:xfrm>
              <a:off x="2830711" y="2080617"/>
              <a:ext cx="187524" cy="401837"/>
            </a:xfrm>
            <a:custGeom>
              <a:avLst/>
              <a:gdLst/>
              <a:ahLst/>
              <a:cxnLst/>
              <a:rect l="0" t="0" r="0" b="0"/>
              <a:pathLst>
                <a:path w="187524" h="401837">
                  <a:moveTo>
                    <a:pt x="0" y="0"/>
                  </a:moveTo>
                  <a:lnTo>
                    <a:pt x="0" y="4741"/>
                  </a:lnTo>
                  <a:lnTo>
                    <a:pt x="2646" y="9714"/>
                  </a:lnTo>
                  <a:lnTo>
                    <a:pt x="4740" y="12429"/>
                  </a:lnTo>
                  <a:lnTo>
                    <a:pt x="5145" y="15231"/>
                  </a:lnTo>
                  <a:lnTo>
                    <a:pt x="2948" y="20991"/>
                  </a:lnTo>
                  <a:lnTo>
                    <a:pt x="3956" y="29504"/>
                  </a:lnTo>
                  <a:lnTo>
                    <a:pt x="7455" y="45453"/>
                  </a:lnTo>
                  <a:lnTo>
                    <a:pt x="11446" y="87506"/>
                  </a:lnTo>
                  <a:lnTo>
                    <a:pt x="15959" y="109271"/>
                  </a:lnTo>
                  <a:lnTo>
                    <a:pt x="22224" y="148033"/>
                  </a:lnTo>
                  <a:lnTo>
                    <a:pt x="26879" y="186779"/>
                  </a:lnTo>
                  <a:lnTo>
                    <a:pt x="33679" y="223095"/>
                  </a:lnTo>
                  <a:lnTo>
                    <a:pt x="40056" y="258932"/>
                  </a:lnTo>
                  <a:lnTo>
                    <a:pt x="44044" y="300960"/>
                  </a:lnTo>
                  <a:lnTo>
                    <a:pt x="44613" y="345126"/>
                  </a:lnTo>
                  <a:lnTo>
                    <a:pt x="44648" y="383776"/>
                  </a:lnTo>
                  <a:lnTo>
                    <a:pt x="44648" y="371530"/>
                  </a:lnTo>
                  <a:lnTo>
                    <a:pt x="47294" y="365877"/>
                  </a:lnTo>
                  <a:lnTo>
                    <a:pt x="49389" y="362981"/>
                  </a:lnTo>
                  <a:lnTo>
                    <a:pt x="60482" y="321230"/>
                  </a:lnTo>
                  <a:lnTo>
                    <a:pt x="61157" y="315357"/>
                  </a:lnTo>
                  <a:lnTo>
                    <a:pt x="67199" y="303539"/>
                  </a:lnTo>
                  <a:lnTo>
                    <a:pt x="101129" y="265068"/>
                  </a:lnTo>
                  <a:lnTo>
                    <a:pt x="107123" y="261675"/>
                  </a:lnTo>
                  <a:lnTo>
                    <a:pt x="114315" y="259497"/>
                  </a:lnTo>
                  <a:lnTo>
                    <a:pt x="117944" y="261845"/>
                  </a:lnTo>
                  <a:lnTo>
                    <a:pt x="128359" y="271437"/>
                  </a:lnTo>
                  <a:lnTo>
                    <a:pt x="131462" y="277073"/>
                  </a:lnTo>
                  <a:lnTo>
                    <a:pt x="144904" y="321708"/>
                  </a:lnTo>
                  <a:lnTo>
                    <a:pt x="149760" y="339399"/>
                  </a:lnTo>
                  <a:lnTo>
                    <a:pt x="151888" y="350274"/>
                  </a:lnTo>
                  <a:lnTo>
                    <a:pt x="168303" y="386908"/>
                  </a:lnTo>
                  <a:lnTo>
                    <a:pt x="169261" y="395869"/>
                  </a:lnTo>
                  <a:lnTo>
                    <a:pt x="170387" y="397858"/>
                  </a:lnTo>
                  <a:lnTo>
                    <a:pt x="172131" y="399184"/>
                  </a:lnTo>
                  <a:lnTo>
                    <a:pt x="176714" y="400657"/>
                  </a:lnTo>
                  <a:lnTo>
                    <a:pt x="187523" y="4018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3" name="SMARTInkShape-29"/>
            <p:cNvSpPr/>
            <p:nvPr/>
          </p:nvSpPr>
          <p:spPr>
            <a:xfrm>
              <a:off x="3071812" y="2330697"/>
              <a:ext cx="142840" cy="321421"/>
            </a:xfrm>
            <a:custGeom>
              <a:avLst/>
              <a:gdLst/>
              <a:ahLst/>
              <a:cxnLst/>
              <a:rect l="0" t="0" r="0" b="0"/>
              <a:pathLst>
                <a:path w="142840" h="321421">
                  <a:moveTo>
                    <a:pt x="0" y="26740"/>
                  </a:moveTo>
                  <a:lnTo>
                    <a:pt x="993" y="65650"/>
                  </a:lnTo>
                  <a:lnTo>
                    <a:pt x="18092" y="96154"/>
                  </a:lnTo>
                  <a:lnTo>
                    <a:pt x="38709" y="118895"/>
                  </a:lnTo>
                  <a:lnTo>
                    <a:pt x="44655" y="122268"/>
                  </a:lnTo>
                  <a:lnTo>
                    <a:pt x="56556" y="124434"/>
                  </a:lnTo>
                  <a:lnTo>
                    <a:pt x="70225" y="124809"/>
                  </a:lnTo>
                  <a:lnTo>
                    <a:pt x="78506" y="122251"/>
                  </a:lnTo>
                  <a:lnTo>
                    <a:pt x="91906" y="112524"/>
                  </a:lnTo>
                  <a:lnTo>
                    <a:pt x="110101" y="87466"/>
                  </a:lnTo>
                  <a:lnTo>
                    <a:pt x="113426" y="78203"/>
                  </a:lnTo>
                  <a:lnTo>
                    <a:pt x="120301" y="56088"/>
                  </a:lnTo>
                  <a:lnTo>
                    <a:pt x="130221" y="38748"/>
                  </a:lnTo>
                  <a:lnTo>
                    <a:pt x="135856" y="19889"/>
                  </a:lnTo>
                  <a:lnTo>
                    <a:pt x="139756" y="12781"/>
                  </a:lnTo>
                  <a:lnTo>
                    <a:pt x="142839" y="117"/>
                  </a:lnTo>
                  <a:lnTo>
                    <a:pt x="138124" y="0"/>
                  </a:lnTo>
                  <a:lnTo>
                    <a:pt x="133157" y="2619"/>
                  </a:lnTo>
                  <a:lnTo>
                    <a:pt x="130444" y="4706"/>
                  </a:lnTo>
                  <a:lnTo>
                    <a:pt x="127428" y="12317"/>
                  </a:lnTo>
                  <a:lnTo>
                    <a:pt x="125157" y="50754"/>
                  </a:lnTo>
                  <a:lnTo>
                    <a:pt x="117340" y="93978"/>
                  </a:lnTo>
                  <a:lnTo>
                    <a:pt x="116251" y="134520"/>
                  </a:lnTo>
                  <a:lnTo>
                    <a:pt x="116108" y="178627"/>
                  </a:lnTo>
                  <a:lnTo>
                    <a:pt x="113445" y="214280"/>
                  </a:lnTo>
                  <a:lnTo>
                    <a:pt x="105063" y="258129"/>
                  </a:lnTo>
                  <a:lnTo>
                    <a:pt x="90391" y="299377"/>
                  </a:lnTo>
                  <a:lnTo>
                    <a:pt x="89297" y="3214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4" name="SMARTInkShape-30"/>
            <p:cNvSpPr/>
            <p:nvPr/>
          </p:nvSpPr>
          <p:spPr>
            <a:xfrm>
              <a:off x="3375421" y="2187773"/>
              <a:ext cx="8931" cy="26790"/>
            </a:xfrm>
            <a:custGeom>
              <a:avLst/>
              <a:gdLst/>
              <a:ahLst/>
              <a:cxnLst/>
              <a:rect l="0" t="0" r="0" b="0"/>
              <a:pathLst>
                <a:path w="8931" h="26790">
                  <a:moveTo>
                    <a:pt x="8930" y="0"/>
                  </a:moveTo>
                  <a:lnTo>
                    <a:pt x="4190" y="0"/>
                  </a:lnTo>
                  <a:lnTo>
                    <a:pt x="2793" y="993"/>
                  </a:lnTo>
                  <a:lnTo>
                    <a:pt x="1862" y="2646"/>
                  </a:lnTo>
                  <a:lnTo>
                    <a:pt x="110" y="8562"/>
                  </a:lnTo>
                  <a:lnTo>
                    <a:pt x="0" y="267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5" name="SMARTInkShape-31"/>
            <p:cNvSpPr/>
            <p:nvPr/>
          </p:nvSpPr>
          <p:spPr>
            <a:xfrm>
              <a:off x="3384351" y="2357437"/>
              <a:ext cx="8931" cy="8931"/>
            </a:xfrm>
            <a:custGeom>
              <a:avLst/>
              <a:gdLst/>
              <a:ahLst/>
              <a:cxnLst/>
              <a:rect l="0" t="0" r="0" b="0"/>
              <a:pathLst>
                <a:path w="8931" h="8931">
                  <a:moveTo>
                    <a:pt x="0" y="0"/>
                  </a:moveTo>
                  <a:lnTo>
                    <a:pt x="0" y="4741"/>
                  </a:lnTo>
                  <a:lnTo>
                    <a:pt x="993" y="6137"/>
                  </a:lnTo>
                  <a:lnTo>
                    <a:pt x="2647" y="7068"/>
                  </a:lnTo>
                  <a:lnTo>
                    <a:pt x="8930"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59" name="SMARTInkShape-Group5"/>
          <p:cNvGrpSpPr/>
          <p:nvPr/>
        </p:nvGrpSpPr>
        <p:grpSpPr>
          <a:xfrm>
            <a:off x="3625453" y="2153882"/>
            <a:ext cx="3732610" cy="444658"/>
            <a:chOff x="3625453" y="2153882"/>
            <a:chExt cx="3732610" cy="444658"/>
          </a:xfrm>
        </p:grpSpPr>
        <p:sp>
          <p:nvSpPr>
            <p:cNvPr id="37" name="SMARTInkShape-32"/>
            <p:cNvSpPr/>
            <p:nvPr/>
          </p:nvSpPr>
          <p:spPr>
            <a:xfrm>
              <a:off x="3679031" y="2187773"/>
              <a:ext cx="1" cy="294681"/>
            </a:xfrm>
            <a:custGeom>
              <a:avLst/>
              <a:gdLst/>
              <a:ahLst/>
              <a:cxnLst/>
              <a:rect l="0" t="0" r="0" b="0"/>
              <a:pathLst>
                <a:path w="1" h="294681">
                  <a:moveTo>
                    <a:pt x="0" y="0"/>
                  </a:moveTo>
                  <a:lnTo>
                    <a:pt x="0" y="42901"/>
                  </a:lnTo>
                  <a:lnTo>
                    <a:pt x="0" y="87291"/>
                  </a:lnTo>
                  <a:lnTo>
                    <a:pt x="0" y="127067"/>
                  </a:lnTo>
                  <a:lnTo>
                    <a:pt x="0" y="156685"/>
                  </a:lnTo>
                  <a:lnTo>
                    <a:pt x="0" y="189693"/>
                  </a:lnTo>
                  <a:lnTo>
                    <a:pt x="0" y="232858"/>
                  </a:lnTo>
                  <a:lnTo>
                    <a:pt x="0" y="2946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8" name="SMARTInkShape-33"/>
            <p:cNvSpPr/>
            <p:nvPr/>
          </p:nvSpPr>
          <p:spPr>
            <a:xfrm>
              <a:off x="3625453" y="2153882"/>
              <a:ext cx="247579" cy="343908"/>
            </a:xfrm>
            <a:custGeom>
              <a:avLst/>
              <a:gdLst/>
              <a:ahLst/>
              <a:cxnLst/>
              <a:rect l="0" t="0" r="0" b="0"/>
              <a:pathLst>
                <a:path w="247579" h="343908">
                  <a:moveTo>
                    <a:pt x="0" y="33891"/>
                  </a:moveTo>
                  <a:lnTo>
                    <a:pt x="19427" y="17110"/>
                  </a:lnTo>
                  <a:lnTo>
                    <a:pt x="41982" y="4339"/>
                  </a:lnTo>
                  <a:lnTo>
                    <a:pt x="78585" y="0"/>
                  </a:lnTo>
                  <a:lnTo>
                    <a:pt x="117652" y="8195"/>
                  </a:lnTo>
                  <a:lnTo>
                    <a:pt x="144882" y="18450"/>
                  </a:lnTo>
                  <a:lnTo>
                    <a:pt x="151159" y="24589"/>
                  </a:lnTo>
                  <a:lnTo>
                    <a:pt x="160778" y="41994"/>
                  </a:lnTo>
                  <a:lnTo>
                    <a:pt x="160423" y="62959"/>
                  </a:lnTo>
                  <a:lnTo>
                    <a:pt x="153651" y="83521"/>
                  </a:lnTo>
                  <a:lnTo>
                    <a:pt x="144026" y="99274"/>
                  </a:lnTo>
                  <a:lnTo>
                    <a:pt x="102284" y="137801"/>
                  </a:lnTo>
                  <a:lnTo>
                    <a:pt x="57891" y="161337"/>
                  </a:lnTo>
                  <a:lnTo>
                    <a:pt x="42120" y="166553"/>
                  </a:lnTo>
                  <a:lnTo>
                    <a:pt x="41970" y="166981"/>
                  </a:lnTo>
                  <a:lnTo>
                    <a:pt x="42863" y="167266"/>
                  </a:lnTo>
                  <a:lnTo>
                    <a:pt x="75789" y="161587"/>
                  </a:lnTo>
                  <a:lnTo>
                    <a:pt x="108429" y="160098"/>
                  </a:lnTo>
                  <a:lnTo>
                    <a:pt x="146890" y="164000"/>
                  </a:lnTo>
                  <a:lnTo>
                    <a:pt x="186553" y="175200"/>
                  </a:lnTo>
                  <a:lnTo>
                    <a:pt x="220405" y="195492"/>
                  </a:lnTo>
                  <a:lnTo>
                    <a:pt x="237615" y="212742"/>
                  </a:lnTo>
                  <a:lnTo>
                    <a:pt x="241754" y="218609"/>
                  </a:lnTo>
                  <a:lnTo>
                    <a:pt x="247578" y="245829"/>
                  </a:lnTo>
                  <a:lnTo>
                    <a:pt x="244564" y="269549"/>
                  </a:lnTo>
                  <a:lnTo>
                    <a:pt x="227906" y="298625"/>
                  </a:lnTo>
                  <a:lnTo>
                    <a:pt x="199378" y="322895"/>
                  </a:lnTo>
                  <a:lnTo>
                    <a:pt x="175271" y="337914"/>
                  </a:lnTo>
                  <a:lnTo>
                    <a:pt x="146079" y="343907"/>
                  </a:lnTo>
                  <a:lnTo>
                    <a:pt x="98226" y="32857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9" name="SMARTInkShape-34"/>
            <p:cNvSpPr/>
            <p:nvPr/>
          </p:nvSpPr>
          <p:spPr>
            <a:xfrm>
              <a:off x="3902273" y="2322726"/>
              <a:ext cx="146005" cy="159728"/>
            </a:xfrm>
            <a:custGeom>
              <a:avLst/>
              <a:gdLst/>
              <a:ahLst/>
              <a:cxnLst/>
              <a:rect l="0" t="0" r="0" b="0"/>
              <a:pathLst>
                <a:path w="146005" h="159728">
                  <a:moveTo>
                    <a:pt x="0" y="70430"/>
                  </a:moveTo>
                  <a:lnTo>
                    <a:pt x="36209" y="70430"/>
                  </a:lnTo>
                  <a:lnTo>
                    <a:pt x="67945" y="67784"/>
                  </a:lnTo>
                  <a:lnTo>
                    <a:pt x="103476" y="58071"/>
                  </a:lnTo>
                  <a:lnTo>
                    <a:pt x="132667" y="41751"/>
                  </a:lnTo>
                  <a:lnTo>
                    <a:pt x="144591" y="27316"/>
                  </a:lnTo>
                  <a:lnTo>
                    <a:pt x="146004" y="21844"/>
                  </a:lnTo>
                  <a:lnTo>
                    <a:pt x="143483" y="2394"/>
                  </a:lnTo>
                  <a:lnTo>
                    <a:pt x="135208" y="504"/>
                  </a:lnTo>
                  <a:lnTo>
                    <a:pt x="128834" y="0"/>
                  </a:lnTo>
                  <a:lnTo>
                    <a:pt x="100902" y="8772"/>
                  </a:lnTo>
                  <a:lnTo>
                    <a:pt x="70166" y="29514"/>
                  </a:lnTo>
                  <a:lnTo>
                    <a:pt x="32892" y="66528"/>
                  </a:lnTo>
                  <a:lnTo>
                    <a:pt x="16912" y="95622"/>
                  </a:lnTo>
                  <a:lnTo>
                    <a:pt x="12478" y="114369"/>
                  </a:lnTo>
                  <a:lnTo>
                    <a:pt x="13153" y="127331"/>
                  </a:lnTo>
                  <a:lnTo>
                    <a:pt x="14722" y="132176"/>
                  </a:lnTo>
                  <a:lnTo>
                    <a:pt x="27048" y="140206"/>
                  </a:lnTo>
                  <a:lnTo>
                    <a:pt x="70479" y="155540"/>
                  </a:lnTo>
                  <a:lnTo>
                    <a:pt x="107156" y="1597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0" name="SMARTInkShape-35"/>
            <p:cNvSpPr/>
            <p:nvPr/>
          </p:nvSpPr>
          <p:spPr>
            <a:xfrm>
              <a:off x="4117322" y="2321719"/>
              <a:ext cx="88561" cy="142876"/>
            </a:xfrm>
            <a:custGeom>
              <a:avLst/>
              <a:gdLst/>
              <a:ahLst/>
              <a:cxnLst/>
              <a:rect l="0" t="0" r="0" b="0"/>
              <a:pathLst>
                <a:path w="88561" h="142876">
                  <a:moveTo>
                    <a:pt x="88560" y="0"/>
                  </a:moveTo>
                  <a:lnTo>
                    <a:pt x="45660" y="42900"/>
                  </a:lnTo>
                  <a:lnTo>
                    <a:pt x="7656" y="80903"/>
                  </a:lnTo>
                  <a:lnTo>
                    <a:pt x="2994" y="90858"/>
                  </a:lnTo>
                  <a:lnTo>
                    <a:pt x="0" y="113418"/>
                  </a:lnTo>
                  <a:lnTo>
                    <a:pt x="4883" y="125153"/>
                  </a:lnTo>
                  <a:lnTo>
                    <a:pt x="8963" y="131060"/>
                  </a:lnTo>
                  <a:lnTo>
                    <a:pt x="18788" y="137624"/>
                  </a:lnTo>
                  <a:lnTo>
                    <a:pt x="31753" y="140541"/>
                  </a:lnTo>
                  <a:lnTo>
                    <a:pt x="70701"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1" name="SMARTInkShape-36"/>
            <p:cNvSpPr/>
            <p:nvPr/>
          </p:nvSpPr>
          <p:spPr>
            <a:xfrm>
              <a:off x="4257731" y="2312789"/>
              <a:ext cx="198184" cy="149111"/>
            </a:xfrm>
            <a:custGeom>
              <a:avLst/>
              <a:gdLst/>
              <a:ahLst/>
              <a:cxnLst/>
              <a:rect l="0" t="0" r="0" b="0"/>
              <a:pathLst>
                <a:path w="198184" h="149111">
                  <a:moveTo>
                    <a:pt x="117815" y="0"/>
                  </a:moveTo>
                  <a:lnTo>
                    <a:pt x="108335" y="0"/>
                  </a:lnTo>
                  <a:lnTo>
                    <a:pt x="98388" y="5292"/>
                  </a:lnTo>
                  <a:lnTo>
                    <a:pt x="61454" y="33538"/>
                  </a:lnTo>
                  <a:lnTo>
                    <a:pt x="46133" y="42687"/>
                  </a:lnTo>
                  <a:lnTo>
                    <a:pt x="13996" y="81284"/>
                  </a:lnTo>
                  <a:lnTo>
                    <a:pt x="623" y="107428"/>
                  </a:lnTo>
                  <a:lnTo>
                    <a:pt x="0" y="114283"/>
                  </a:lnTo>
                  <a:lnTo>
                    <a:pt x="1569" y="119845"/>
                  </a:lnTo>
                  <a:lnTo>
                    <a:pt x="7611" y="127678"/>
                  </a:lnTo>
                  <a:lnTo>
                    <a:pt x="13604" y="131160"/>
                  </a:lnTo>
                  <a:lnTo>
                    <a:pt x="36777" y="128379"/>
                  </a:lnTo>
                  <a:lnTo>
                    <a:pt x="78180" y="112414"/>
                  </a:lnTo>
                  <a:lnTo>
                    <a:pt x="93915" y="105193"/>
                  </a:lnTo>
                  <a:lnTo>
                    <a:pt x="113931" y="86069"/>
                  </a:lnTo>
                  <a:lnTo>
                    <a:pt x="130350" y="54925"/>
                  </a:lnTo>
                  <a:lnTo>
                    <a:pt x="140352" y="25262"/>
                  </a:lnTo>
                  <a:lnTo>
                    <a:pt x="139785" y="22794"/>
                  </a:lnTo>
                  <a:lnTo>
                    <a:pt x="138415" y="21149"/>
                  </a:lnTo>
                  <a:lnTo>
                    <a:pt x="137501" y="21045"/>
                  </a:lnTo>
                  <a:lnTo>
                    <a:pt x="136893" y="21968"/>
                  </a:lnTo>
                  <a:lnTo>
                    <a:pt x="135916" y="35317"/>
                  </a:lnTo>
                  <a:lnTo>
                    <a:pt x="133061" y="72561"/>
                  </a:lnTo>
                  <a:lnTo>
                    <a:pt x="130544" y="88804"/>
                  </a:lnTo>
                  <a:lnTo>
                    <a:pt x="139544" y="126323"/>
                  </a:lnTo>
                  <a:lnTo>
                    <a:pt x="147647" y="138164"/>
                  </a:lnTo>
                  <a:lnTo>
                    <a:pt x="156871" y="145742"/>
                  </a:lnTo>
                  <a:lnTo>
                    <a:pt x="164278" y="149110"/>
                  </a:lnTo>
                  <a:lnTo>
                    <a:pt x="198183"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2" name="SMARTInkShape-37"/>
            <p:cNvSpPr/>
            <p:nvPr/>
          </p:nvSpPr>
          <p:spPr>
            <a:xfrm>
              <a:off x="4500808" y="2351387"/>
              <a:ext cx="142630" cy="157856"/>
            </a:xfrm>
            <a:custGeom>
              <a:avLst/>
              <a:gdLst/>
              <a:ahLst/>
              <a:cxnLst/>
              <a:rect l="0" t="0" r="0" b="0"/>
              <a:pathLst>
                <a:path w="142630" h="157856">
                  <a:moveTo>
                    <a:pt x="8684" y="6050"/>
                  </a:moveTo>
                  <a:lnTo>
                    <a:pt x="2547" y="20308"/>
                  </a:lnTo>
                  <a:lnTo>
                    <a:pt x="0" y="55866"/>
                  </a:lnTo>
                  <a:lnTo>
                    <a:pt x="2449" y="94310"/>
                  </a:lnTo>
                  <a:lnTo>
                    <a:pt x="4527" y="103586"/>
                  </a:lnTo>
                  <a:lnTo>
                    <a:pt x="8889" y="110761"/>
                  </a:lnTo>
                  <a:lnTo>
                    <a:pt x="21674" y="121380"/>
                  </a:lnTo>
                  <a:lnTo>
                    <a:pt x="36125" y="128196"/>
                  </a:lnTo>
                  <a:lnTo>
                    <a:pt x="48661" y="124499"/>
                  </a:lnTo>
                  <a:lnTo>
                    <a:pt x="63163" y="115249"/>
                  </a:lnTo>
                  <a:lnTo>
                    <a:pt x="85995" y="87703"/>
                  </a:lnTo>
                  <a:lnTo>
                    <a:pt x="97076" y="63647"/>
                  </a:lnTo>
                  <a:lnTo>
                    <a:pt x="109709" y="24704"/>
                  </a:lnTo>
                  <a:lnTo>
                    <a:pt x="115302" y="0"/>
                  </a:lnTo>
                  <a:lnTo>
                    <a:pt x="114489" y="32"/>
                  </a:lnTo>
                  <a:lnTo>
                    <a:pt x="110940" y="2714"/>
                  </a:lnTo>
                  <a:lnTo>
                    <a:pt x="108701" y="12505"/>
                  </a:lnTo>
                  <a:lnTo>
                    <a:pt x="106155" y="47396"/>
                  </a:lnTo>
                  <a:lnTo>
                    <a:pt x="101835" y="81911"/>
                  </a:lnTo>
                  <a:lnTo>
                    <a:pt x="106046" y="125732"/>
                  </a:lnTo>
                  <a:lnTo>
                    <a:pt x="111818" y="138948"/>
                  </a:lnTo>
                  <a:lnTo>
                    <a:pt x="120006" y="149452"/>
                  </a:lnTo>
                  <a:lnTo>
                    <a:pt x="142629" y="1578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3" name="SMARTInkShape-38"/>
            <p:cNvSpPr/>
            <p:nvPr/>
          </p:nvSpPr>
          <p:spPr>
            <a:xfrm>
              <a:off x="4679111" y="2330648"/>
              <a:ext cx="104915" cy="184400"/>
            </a:xfrm>
            <a:custGeom>
              <a:avLst/>
              <a:gdLst/>
              <a:ahLst/>
              <a:cxnLst/>
              <a:rect l="0" t="0" r="0" b="0"/>
              <a:pathLst>
                <a:path w="104915" h="184400">
                  <a:moveTo>
                    <a:pt x="80412" y="0"/>
                  </a:moveTo>
                  <a:lnTo>
                    <a:pt x="56563" y="9714"/>
                  </a:lnTo>
                  <a:lnTo>
                    <a:pt x="12173" y="36572"/>
                  </a:lnTo>
                  <a:lnTo>
                    <a:pt x="5153" y="42240"/>
                  </a:lnTo>
                  <a:lnTo>
                    <a:pt x="1466" y="47012"/>
                  </a:lnTo>
                  <a:lnTo>
                    <a:pt x="0" y="51185"/>
                  </a:lnTo>
                  <a:lnTo>
                    <a:pt x="15" y="54960"/>
                  </a:lnTo>
                  <a:lnTo>
                    <a:pt x="7970" y="64445"/>
                  </a:lnTo>
                  <a:lnTo>
                    <a:pt x="50588" y="99553"/>
                  </a:lnTo>
                  <a:lnTo>
                    <a:pt x="91323" y="128079"/>
                  </a:lnTo>
                  <a:lnTo>
                    <a:pt x="99483" y="135638"/>
                  </a:lnTo>
                  <a:lnTo>
                    <a:pt x="103771" y="144951"/>
                  </a:lnTo>
                  <a:lnTo>
                    <a:pt x="104914" y="150212"/>
                  </a:lnTo>
                  <a:lnTo>
                    <a:pt x="103693" y="154712"/>
                  </a:lnTo>
                  <a:lnTo>
                    <a:pt x="97043" y="162357"/>
                  </a:lnTo>
                  <a:lnTo>
                    <a:pt x="77402" y="176980"/>
                  </a:lnTo>
                  <a:lnTo>
                    <a:pt x="58569" y="182838"/>
                  </a:lnTo>
                  <a:lnTo>
                    <a:pt x="47991" y="184399"/>
                  </a:lnTo>
                  <a:lnTo>
                    <a:pt x="39946" y="183457"/>
                  </a:lnTo>
                  <a:lnTo>
                    <a:pt x="33591" y="180844"/>
                  </a:lnTo>
                  <a:lnTo>
                    <a:pt x="24876" y="173641"/>
                  </a:lnTo>
                  <a:lnTo>
                    <a:pt x="17904" y="1607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4" name="SMARTInkShape-39"/>
            <p:cNvSpPr/>
            <p:nvPr/>
          </p:nvSpPr>
          <p:spPr>
            <a:xfrm>
              <a:off x="4795242" y="2350403"/>
              <a:ext cx="132091" cy="140277"/>
            </a:xfrm>
            <a:custGeom>
              <a:avLst/>
              <a:gdLst/>
              <a:ahLst/>
              <a:cxnLst/>
              <a:rect l="0" t="0" r="0" b="0"/>
              <a:pathLst>
                <a:path w="132091" h="140277">
                  <a:moveTo>
                    <a:pt x="0" y="60612"/>
                  </a:moveTo>
                  <a:lnTo>
                    <a:pt x="20173" y="61605"/>
                  </a:lnTo>
                  <a:lnTo>
                    <a:pt x="44893" y="65757"/>
                  </a:lnTo>
                  <a:lnTo>
                    <a:pt x="89329" y="56746"/>
                  </a:lnTo>
                  <a:lnTo>
                    <a:pt x="106615" y="53183"/>
                  </a:lnTo>
                  <a:lnTo>
                    <a:pt x="110764" y="50699"/>
                  </a:lnTo>
                  <a:lnTo>
                    <a:pt x="121344" y="37721"/>
                  </a:lnTo>
                  <a:lnTo>
                    <a:pt x="131162" y="18204"/>
                  </a:lnTo>
                  <a:lnTo>
                    <a:pt x="132090" y="14481"/>
                  </a:lnTo>
                  <a:lnTo>
                    <a:pt x="131716" y="11007"/>
                  </a:lnTo>
                  <a:lnTo>
                    <a:pt x="128655" y="4500"/>
                  </a:lnTo>
                  <a:lnTo>
                    <a:pt x="124465" y="2368"/>
                  </a:lnTo>
                  <a:lnTo>
                    <a:pt x="111873" y="0"/>
                  </a:lnTo>
                  <a:lnTo>
                    <a:pt x="101646" y="1593"/>
                  </a:lnTo>
                  <a:lnTo>
                    <a:pt x="77514" y="15440"/>
                  </a:lnTo>
                  <a:lnTo>
                    <a:pt x="37989" y="52790"/>
                  </a:lnTo>
                  <a:lnTo>
                    <a:pt x="17095" y="78139"/>
                  </a:lnTo>
                  <a:lnTo>
                    <a:pt x="15365" y="84203"/>
                  </a:lnTo>
                  <a:lnTo>
                    <a:pt x="16090" y="98879"/>
                  </a:lnTo>
                  <a:lnTo>
                    <a:pt x="22365" y="112677"/>
                  </a:lnTo>
                  <a:lnTo>
                    <a:pt x="26816" y="119135"/>
                  </a:lnTo>
                  <a:lnTo>
                    <a:pt x="42345" y="128956"/>
                  </a:lnTo>
                  <a:lnTo>
                    <a:pt x="70432" y="138604"/>
                  </a:lnTo>
                  <a:lnTo>
                    <a:pt x="91645" y="140276"/>
                  </a:lnTo>
                  <a:lnTo>
                    <a:pt x="116086" y="1320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5" name="SMARTInkShape-40"/>
            <p:cNvSpPr/>
            <p:nvPr/>
          </p:nvSpPr>
          <p:spPr>
            <a:xfrm>
              <a:off x="5250656" y="2169914"/>
              <a:ext cx="26790" cy="312540"/>
            </a:xfrm>
            <a:custGeom>
              <a:avLst/>
              <a:gdLst/>
              <a:ahLst/>
              <a:cxnLst/>
              <a:rect l="0" t="0" r="0" b="0"/>
              <a:pathLst>
                <a:path w="26790" h="312540">
                  <a:moveTo>
                    <a:pt x="0" y="0"/>
                  </a:moveTo>
                  <a:lnTo>
                    <a:pt x="0" y="9481"/>
                  </a:lnTo>
                  <a:lnTo>
                    <a:pt x="992" y="12274"/>
                  </a:lnTo>
                  <a:lnTo>
                    <a:pt x="2645" y="14135"/>
                  </a:lnTo>
                  <a:lnTo>
                    <a:pt x="4740" y="15377"/>
                  </a:lnTo>
                  <a:lnTo>
                    <a:pt x="11023" y="53741"/>
                  </a:lnTo>
                  <a:lnTo>
                    <a:pt x="17951" y="98248"/>
                  </a:lnTo>
                  <a:lnTo>
                    <a:pt x="25429" y="142878"/>
                  </a:lnTo>
                  <a:lnTo>
                    <a:pt x="26520" y="181571"/>
                  </a:lnTo>
                  <a:lnTo>
                    <a:pt x="26710" y="224786"/>
                  </a:lnTo>
                  <a:lnTo>
                    <a:pt x="26766" y="261623"/>
                  </a:lnTo>
                  <a:lnTo>
                    <a:pt x="26789" y="3125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6" name="SMARTInkShape-41"/>
            <p:cNvSpPr/>
            <p:nvPr/>
          </p:nvSpPr>
          <p:spPr>
            <a:xfrm>
              <a:off x="5188148" y="2198545"/>
              <a:ext cx="330400" cy="289237"/>
            </a:xfrm>
            <a:custGeom>
              <a:avLst/>
              <a:gdLst/>
              <a:ahLst/>
              <a:cxnLst/>
              <a:rect l="0" t="0" r="0" b="0"/>
              <a:pathLst>
                <a:path w="330400" h="289237">
                  <a:moveTo>
                    <a:pt x="0" y="176752"/>
                  </a:moveTo>
                  <a:lnTo>
                    <a:pt x="4740" y="172011"/>
                  </a:lnTo>
                  <a:lnTo>
                    <a:pt x="45849" y="151021"/>
                  </a:lnTo>
                  <a:lnTo>
                    <a:pt x="87733" y="134885"/>
                  </a:lnTo>
                  <a:lnTo>
                    <a:pt x="131579" y="116264"/>
                  </a:lnTo>
                  <a:lnTo>
                    <a:pt x="169197" y="97996"/>
                  </a:lnTo>
                  <a:lnTo>
                    <a:pt x="210772" y="63523"/>
                  </a:lnTo>
                  <a:lnTo>
                    <a:pt x="233053" y="34661"/>
                  </a:lnTo>
                  <a:lnTo>
                    <a:pt x="237524" y="24965"/>
                  </a:lnTo>
                  <a:lnTo>
                    <a:pt x="237725" y="20990"/>
                  </a:lnTo>
                  <a:lnTo>
                    <a:pt x="235301" y="13928"/>
                  </a:lnTo>
                  <a:lnTo>
                    <a:pt x="228271" y="7482"/>
                  </a:lnTo>
                  <a:lnTo>
                    <a:pt x="217070" y="0"/>
                  </a:lnTo>
                  <a:lnTo>
                    <a:pt x="212892" y="6914"/>
                  </a:lnTo>
                  <a:lnTo>
                    <a:pt x="208721" y="20901"/>
                  </a:lnTo>
                  <a:lnTo>
                    <a:pt x="206371" y="54065"/>
                  </a:lnTo>
                  <a:lnTo>
                    <a:pt x="205822" y="87829"/>
                  </a:lnTo>
                  <a:lnTo>
                    <a:pt x="205513" y="126922"/>
                  </a:lnTo>
                  <a:lnTo>
                    <a:pt x="205422" y="162098"/>
                  </a:lnTo>
                  <a:lnTo>
                    <a:pt x="204398" y="204394"/>
                  </a:lnTo>
                  <a:lnTo>
                    <a:pt x="199248" y="241276"/>
                  </a:lnTo>
                  <a:lnTo>
                    <a:pt x="194360" y="273025"/>
                  </a:lnTo>
                  <a:lnTo>
                    <a:pt x="188874" y="288924"/>
                  </a:lnTo>
                  <a:lnTo>
                    <a:pt x="188423" y="289236"/>
                  </a:lnTo>
                  <a:lnTo>
                    <a:pt x="188124" y="288452"/>
                  </a:lnTo>
                  <a:lnTo>
                    <a:pt x="187924" y="286938"/>
                  </a:lnTo>
                  <a:lnTo>
                    <a:pt x="197290" y="248098"/>
                  </a:lnTo>
                  <a:lnTo>
                    <a:pt x="208525" y="212453"/>
                  </a:lnTo>
                  <a:lnTo>
                    <a:pt x="232572" y="172596"/>
                  </a:lnTo>
                  <a:lnTo>
                    <a:pt x="257017" y="143658"/>
                  </a:lnTo>
                  <a:lnTo>
                    <a:pt x="261634" y="140799"/>
                  </a:lnTo>
                  <a:lnTo>
                    <a:pt x="265704" y="139885"/>
                  </a:lnTo>
                  <a:lnTo>
                    <a:pt x="269410" y="140267"/>
                  </a:lnTo>
                  <a:lnTo>
                    <a:pt x="271880" y="141515"/>
                  </a:lnTo>
                  <a:lnTo>
                    <a:pt x="273527" y="143338"/>
                  </a:lnTo>
                  <a:lnTo>
                    <a:pt x="274625" y="145547"/>
                  </a:lnTo>
                  <a:lnTo>
                    <a:pt x="276531" y="188236"/>
                  </a:lnTo>
                  <a:lnTo>
                    <a:pt x="277775" y="232283"/>
                  </a:lnTo>
                  <a:lnTo>
                    <a:pt x="284931" y="256705"/>
                  </a:lnTo>
                  <a:lnTo>
                    <a:pt x="298186" y="274966"/>
                  </a:lnTo>
                  <a:lnTo>
                    <a:pt x="330399" y="2839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7" name="SMARTInkShape-42"/>
            <p:cNvSpPr/>
            <p:nvPr/>
          </p:nvSpPr>
          <p:spPr>
            <a:xfrm>
              <a:off x="5572125" y="2340587"/>
              <a:ext cx="142876" cy="118300"/>
            </a:xfrm>
            <a:custGeom>
              <a:avLst/>
              <a:gdLst/>
              <a:ahLst/>
              <a:cxnLst/>
              <a:rect l="0" t="0" r="0" b="0"/>
              <a:pathLst>
                <a:path w="142876" h="118300">
                  <a:moveTo>
                    <a:pt x="0" y="79358"/>
                  </a:moveTo>
                  <a:lnTo>
                    <a:pt x="4740" y="74618"/>
                  </a:lnTo>
                  <a:lnTo>
                    <a:pt x="45848" y="53627"/>
                  </a:lnTo>
                  <a:lnTo>
                    <a:pt x="72483" y="37491"/>
                  </a:lnTo>
                  <a:lnTo>
                    <a:pt x="88328" y="16224"/>
                  </a:lnTo>
                  <a:lnTo>
                    <a:pt x="96271" y="2395"/>
                  </a:lnTo>
                  <a:lnTo>
                    <a:pt x="94938" y="1261"/>
                  </a:lnTo>
                  <a:lnTo>
                    <a:pt x="88166" y="0"/>
                  </a:lnTo>
                  <a:lnTo>
                    <a:pt x="48506" y="19197"/>
                  </a:lnTo>
                  <a:lnTo>
                    <a:pt x="30026" y="33311"/>
                  </a:lnTo>
                  <a:lnTo>
                    <a:pt x="23267" y="44340"/>
                  </a:lnTo>
                  <a:lnTo>
                    <a:pt x="14186" y="72331"/>
                  </a:lnTo>
                  <a:lnTo>
                    <a:pt x="16558" y="89133"/>
                  </a:lnTo>
                  <a:lnTo>
                    <a:pt x="19967" y="97781"/>
                  </a:lnTo>
                  <a:lnTo>
                    <a:pt x="24225" y="103547"/>
                  </a:lnTo>
                  <a:lnTo>
                    <a:pt x="34249" y="109952"/>
                  </a:lnTo>
                  <a:lnTo>
                    <a:pt x="65269" y="118299"/>
                  </a:lnTo>
                  <a:lnTo>
                    <a:pt x="105938" y="116742"/>
                  </a:lnTo>
                  <a:lnTo>
                    <a:pt x="142875" y="11507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8" name="SMARTInkShape-43"/>
            <p:cNvSpPr/>
            <p:nvPr/>
          </p:nvSpPr>
          <p:spPr>
            <a:xfrm>
              <a:off x="5947187" y="2223492"/>
              <a:ext cx="17845" cy="250032"/>
            </a:xfrm>
            <a:custGeom>
              <a:avLst/>
              <a:gdLst/>
              <a:ahLst/>
              <a:cxnLst/>
              <a:rect l="0" t="0" r="0" b="0"/>
              <a:pathLst>
                <a:path w="17845" h="250032">
                  <a:moveTo>
                    <a:pt x="17844" y="0"/>
                  </a:moveTo>
                  <a:lnTo>
                    <a:pt x="13104" y="9481"/>
                  </a:lnTo>
                  <a:lnTo>
                    <a:pt x="6821" y="52965"/>
                  </a:lnTo>
                  <a:lnTo>
                    <a:pt x="1335" y="89176"/>
                  </a:lnTo>
                  <a:lnTo>
                    <a:pt x="252" y="126976"/>
                  </a:lnTo>
                  <a:lnTo>
                    <a:pt x="64" y="165064"/>
                  </a:lnTo>
                  <a:lnTo>
                    <a:pt x="0" y="208700"/>
                  </a:lnTo>
                  <a:lnTo>
                    <a:pt x="984" y="222732"/>
                  </a:lnTo>
                  <a:lnTo>
                    <a:pt x="4728" y="232276"/>
                  </a:lnTo>
                  <a:lnTo>
                    <a:pt x="17844"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9" name="SMARTInkShape-44"/>
            <p:cNvSpPr/>
            <p:nvPr/>
          </p:nvSpPr>
          <p:spPr>
            <a:xfrm>
              <a:off x="5920382" y="2178844"/>
              <a:ext cx="214314" cy="44649"/>
            </a:xfrm>
            <a:custGeom>
              <a:avLst/>
              <a:gdLst/>
              <a:ahLst/>
              <a:cxnLst/>
              <a:rect l="0" t="0" r="0" b="0"/>
              <a:pathLst>
                <a:path w="214314" h="44649">
                  <a:moveTo>
                    <a:pt x="0" y="44648"/>
                  </a:moveTo>
                  <a:lnTo>
                    <a:pt x="4740" y="39908"/>
                  </a:lnTo>
                  <a:lnTo>
                    <a:pt x="44587" y="26556"/>
                  </a:lnTo>
                  <a:lnTo>
                    <a:pt x="80355" y="14837"/>
                  </a:lnTo>
                  <a:lnTo>
                    <a:pt x="116084" y="9104"/>
                  </a:lnTo>
                  <a:lnTo>
                    <a:pt x="151805" y="2092"/>
                  </a:lnTo>
                  <a:lnTo>
                    <a:pt x="193477" y="275"/>
                  </a:lnTo>
                  <a:lnTo>
                    <a:pt x="21431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0" name="SMARTInkShape-45"/>
            <p:cNvSpPr/>
            <p:nvPr/>
          </p:nvSpPr>
          <p:spPr>
            <a:xfrm>
              <a:off x="5938242" y="2312789"/>
              <a:ext cx="125016" cy="17860"/>
            </a:xfrm>
            <a:custGeom>
              <a:avLst/>
              <a:gdLst/>
              <a:ahLst/>
              <a:cxnLst/>
              <a:rect l="0" t="0" r="0" b="0"/>
              <a:pathLst>
                <a:path w="125016" h="17860">
                  <a:moveTo>
                    <a:pt x="0" y="17859"/>
                  </a:moveTo>
                  <a:lnTo>
                    <a:pt x="44587" y="15214"/>
                  </a:lnTo>
                  <a:lnTo>
                    <a:pt x="80355" y="5430"/>
                  </a:lnTo>
                  <a:lnTo>
                    <a:pt x="12501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1" name="SMARTInkShape-46"/>
            <p:cNvSpPr/>
            <p:nvPr/>
          </p:nvSpPr>
          <p:spPr>
            <a:xfrm>
              <a:off x="5906308" y="2411015"/>
              <a:ext cx="174810" cy="44282"/>
            </a:xfrm>
            <a:custGeom>
              <a:avLst/>
              <a:gdLst/>
              <a:ahLst/>
              <a:cxnLst/>
              <a:rect l="0" t="0" r="0" b="0"/>
              <a:pathLst>
                <a:path w="174810" h="44282">
                  <a:moveTo>
                    <a:pt x="5145" y="35719"/>
                  </a:moveTo>
                  <a:lnTo>
                    <a:pt x="405" y="40460"/>
                  </a:lnTo>
                  <a:lnTo>
                    <a:pt x="0" y="41856"/>
                  </a:lnTo>
                  <a:lnTo>
                    <a:pt x="723" y="42787"/>
                  </a:lnTo>
                  <a:lnTo>
                    <a:pt x="2197" y="43407"/>
                  </a:lnTo>
                  <a:lnTo>
                    <a:pt x="13752" y="44281"/>
                  </a:lnTo>
                  <a:lnTo>
                    <a:pt x="54837" y="37447"/>
                  </a:lnTo>
                  <a:lnTo>
                    <a:pt x="93674" y="29189"/>
                  </a:lnTo>
                  <a:lnTo>
                    <a:pt x="137997" y="19976"/>
                  </a:lnTo>
                  <a:lnTo>
                    <a:pt x="17480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2" name="SMARTInkShape-47"/>
            <p:cNvSpPr/>
            <p:nvPr/>
          </p:nvSpPr>
          <p:spPr>
            <a:xfrm>
              <a:off x="6136446" y="2305944"/>
              <a:ext cx="167914" cy="140791"/>
            </a:xfrm>
            <a:custGeom>
              <a:avLst/>
              <a:gdLst/>
              <a:ahLst/>
              <a:cxnLst/>
              <a:rect l="0" t="0" r="0" b="0"/>
              <a:pathLst>
                <a:path w="167914" h="140791">
                  <a:moveTo>
                    <a:pt x="33968" y="24704"/>
                  </a:moveTo>
                  <a:lnTo>
                    <a:pt x="29228" y="24704"/>
                  </a:lnTo>
                  <a:lnTo>
                    <a:pt x="24254" y="29996"/>
                  </a:lnTo>
                  <a:lnTo>
                    <a:pt x="4156" y="74374"/>
                  </a:lnTo>
                  <a:lnTo>
                    <a:pt x="0" y="97630"/>
                  </a:lnTo>
                  <a:lnTo>
                    <a:pt x="4319" y="112017"/>
                  </a:lnTo>
                  <a:lnTo>
                    <a:pt x="8249" y="118631"/>
                  </a:lnTo>
                  <a:lnTo>
                    <a:pt x="12853" y="123041"/>
                  </a:lnTo>
                  <a:lnTo>
                    <a:pt x="23260" y="127941"/>
                  </a:lnTo>
                  <a:lnTo>
                    <a:pt x="49758" y="130699"/>
                  </a:lnTo>
                  <a:lnTo>
                    <a:pt x="82743" y="122036"/>
                  </a:lnTo>
                  <a:lnTo>
                    <a:pt x="126271" y="91210"/>
                  </a:lnTo>
                  <a:lnTo>
                    <a:pt x="136506" y="80059"/>
                  </a:lnTo>
                  <a:lnTo>
                    <a:pt x="151442" y="52461"/>
                  </a:lnTo>
                  <a:lnTo>
                    <a:pt x="158542" y="8470"/>
                  </a:lnTo>
                  <a:lnTo>
                    <a:pt x="158690" y="4952"/>
                  </a:lnTo>
                  <a:lnTo>
                    <a:pt x="157795" y="2606"/>
                  </a:lnTo>
                  <a:lnTo>
                    <a:pt x="156207" y="1043"/>
                  </a:lnTo>
                  <a:lnTo>
                    <a:pt x="154156" y="0"/>
                  </a:lnTo>
                  <a:lnTo>
                    <a:pt x="152788" y="1289"/>
                  </a:lnTo>
                  <a:lnTo>
                    <a:pt x="150864" y="11593"/>
                  </a:lnTo>
                  <a:lnTo>
                    <a:pt x="150125" y="49954"/>
                  </a:lnTo>
                  <a:lnTo>
                    <a:pt x="150063" y="88381"/>
                  </a:lnTo>
                  <a:lnTo>
                    <a:pt x="154797" y="114348"/>
                  </a:lnTo>
                  <a:lnTo>
                    <a:pt x="159769" y="124077"/>
                  </a:lnTo>
                  <a:lnTo>
                    <a:pt x="164293" y="129394"/>
                  </a:lnTo>
                  <a:lnTo>
                    <a:pt x="167913" y="1407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3" name="SMARTInkShape-48"/>
            <p:cNvSpPr/>
            <p:nvPr/>
          </p:nvSpPr>
          <p:spPr>
            <a:xfrm>
              <a:off x="6357937" y="2323793"/>
              <a:ext cx="256444" cy="121764"/>
            </a:xfrm>
            <a:custGeom>
              <a:avLst/>
              <a:gdLst/>
              <a:ahLst/>
              <a:cxnLst/>
              <a:rect l="0" t="0" r="0" b="0"/>
              <a:pathLst>
                <a:path w="256444" h="121764">
                  <a:moveTo>
                    <a:pt x="0" y="33644"/>
                  </a:moveTo>
                  <a:lnTo>
                    <a:pt x="992" y="48895"/>
                  </a:lnTo>
                  <a:lnTo>
                    <a:pt x="5144" y="71236"/>
                  </a:lnTo>
                  <a:lnTo>
                    <a:pt x="582" y="113992"/>
                  </a:lnTo>
                  <a:lnTo>
                    <a:pt x="76" y="121763"/>
                  </a:lnTo>
                  <a:lnTo>
                    <a:pt x="7" y="110409"/>
                  </a:lnTo>
                  <a:lnTo>
                    <a:pt x="19428" y="69575"/>
                  </a:lnTo>
                  <a:lnTo>
                    <a:pt x="32447" y="51597"/>
                  </a:lnTo>
                  <a:lnTo>
                    <a:pt x="70260" y="16349"/>
                  </a:lnTo>
                  <a:lnTo>
                    <a:pt x="96334" y="4927"/>
                  </a:lnTo>
                  <a:lnTo>
                    <a:pt x="124455" y="0"/>
                  </a:lnTo>
                  <a:lnTo>
                    <a:pt x="146898" y="3281"/>
                  </a:lnTo>
                  <a:lnTo>
                    <a:pt x="166115" y="15277"/>
                  </a:lnTo>
                  <a:lnTo>
                    <a:pt x="169282" y="22392"/>
                  </a:lnTo>
                  <a:lnTo>
                    <a:pt x="169810" y="64121"/>
                  </a:lnTo>
                  <a:lnTo>
                    <a:pt x="161990" y="104855"/>
                  </a:lnTo>
                  <a:lnTo>
                    <a:pt x="162563" y="107907"/>
                  </a:lnTo>
                  <a:lnTo>
                    <a:pt x="163938" y="109942"/>
                  </a:lnTo>
                  <a:lnTo>
                    <a:pt x="165847" y="111298"/>
                  </a:lnTo>
                  <a:lnTo>
                    <a:pt x="182754" y="108467"/>
                  </a:lnTo>
                  <a:lnTo>
                    <a:pt x="211356" y="96604"/>
                  </a:lnTo>
                  <a:lnTo>
                    <a:pt x="235485" y="75781"/>
                  </a:lnTo>
                  <a:lnTo>
                    <a:pt x="250461" y="55500"/>
                  </a:lnTo>
                  <a:lnTo>
                    <a:pt x="256443" y="36923"/>
                  </a:lnTo>
                  <a:lnTo>
                    <a:pt x="253314" y="30869"/>
                  </a:lnTo>
                  <a:lnTo>
                    <a:pt x="239253" y="18851"/>
                  </a:lnTo>
                  <a:lnTo>
                    <a:pt x="225067" y="12187"/>
                  </a:lnTo>
                  <a:lnTo>
                    <a:pt x="142875" y="68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4" name="SMARTInkShape-49"/>
            <p:cNvSpPr/>
            <p:nvPr/>
          </p:nvSpPr>
          <p:spPr>
            <a:xfrm>
              <a:off x="6652616" y="2312789"/>
              <a:ext cx="35720" cy="285751"/>
            </a:xfrm>
            <a:custGeom>
              <a:avLst/>
              <a:gdLst/>
              <a:ahLst/>
              <a:cxnLst/>
              <a:rect l="0" t="0" r="0" b="0"/>
              <a:pathLst>
                <a:path w="35720" h="285751">
                  <a:moveTo>
                    <a:pt x="0" y="0"/>
                  </a:moveTo>
                  <a:lnTo>
                    <a:pt x="4741" y="4741"/>
                  </a:lnTo>
                  <a:lnTo>
                    <a:pt x="5145" y="8121"/>
                  </a:lnTo>
                  <a:lnTo>
                    <a:pt x="2958" y="25337"/>
                  </a:lnTo>
                  <a:lnTo>
                    <a:pt x="7712" y="60534"/>
                  </a:lnTo>
                  <a:lnTo>
                    <a:pt x="14413" y="100398"/>
                  </a:lnTo>
                  <a:lnTo>
                    <a:pt x="17831" y="134920"/>
                  </a:lnTo>
                  <a:lnTo>
                    <a:pt x="23694" y="177559"/>
                  </a:lnTo>
                  <a:lnTo>
                    <a:pt x="28823" y="214402"/>
                  </a:lnTo>
                  <a:lnTo>
                    <a:pt x="35115" y="258184"/>
                  </a:lnTo>
                  <a:lnTo>
                    <a:pt x="35719" y="2857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5" name="SMARTInkShape-50"/>
            <p:cNvSpPr/>
            <p:nvPr/>
          </p:nvSpPr>
          <p:spPr>
            <a:xfrm>
              <a:off x="6643687" y="2297015"/>
              <a:ext cx="103062" cy="140790"/>
            </a:xfrm>
            <a:custGeom>
              <a:avLst/>
              <a:gdLst/>
              <a:ahLst/>
              <a:cxnLst/>
              <a:rect l="0" t="0" r="0" b="0"/>
              <a:pathLst>
                <a:path w="103062" h="140790">
                  <a:moveTo>
                    <a:pt x="0" y="33633"/>
                  </a:moveTo>
                  <a:lnTo>
                    <a:pt x="0" y="28893"/>
                  </a:lnTo>
                  <a:lnTo>
                    <a:pt x="4741" y="16464"/>
                  </a:lnTo>
                  <a:lnTo>
                    <a:pt x="12359" y="8474"/>
                  </a:lnTo>
                  <a:lnTo>
                    <a:pt x="17170" y="4954"/>
                  </a:lnTo>
                  <a:lnTo>
                    <a:pt x="42901" y="0"/>
                  </a:lnTo>
                  <a:lnTo>
                    <a:pt x="61731" y="4133"/>
                  </a:lnTo>
                  <a:lnTo>
                    <a:pt x="86421" y="17617"/>
                  </a:lnTo>
                  <a:lnTo>
                    <a:pt x="97940" y="28499"/>
                  </a:lnTo>
                  <a:lnTo>
                    <a:pt x="103061" y="39950"/>
                  </a:lnTo>
                  <a:lnTo>
                    <a:pt x="100045" y="56946"/>
                  </a:lnTo>
                  <a:lnTo>
                    <a:pt x="91097" y="76737"/>
                  </a:lnTo>
                  <a:lnTo>
                    <a:pt x="70317" y="102628"/>
                  </a:lnTo>
                  <a:lnTo>
                    <a:pt x="8929" y="1407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6" name="SMARTInkShape-51"/>
            <p:cNvSpPr/>
            <p:nvPr/>
          </p:nvSpPr>
          <p:spPr>
            <a:xfrm>
              <a:off x="6769371" y="2304349"/>
              <a:ext cx="122549" cy="142228"/>
            </a:xfrm>
            <a:custGeom>
              <a:avLst/>
              <a:gdLst/>
              <a:ahLst/>
              <a:cxnLst/>
              <a:rect l="0" t="0" r="0" b="0"/>
              <a:pathLst>
                <a:path w="122549" h="142228">
                  <a:moveTo>
                    <a:pt x="8261" y="53088"/>
                  </a:moveTo>
                  <a:lnTo>
                    <a:pt x="21564" y="53088"/>
                  </a:lnTo>
                  <a:lnTo>
                    <a:pt x="26741" y="50443"/>
                  </a:lnTo>
                  <a:lnTo>
                    <a:pt x="29511" y="48348"/>
                  </a:lnTo>
                  <a:lnTo>
                    <a:pt x="37880" y="46021"/>
                  </a:lnTo>
                  <a:lnTo>
                    <a:pt x="64196" y="43412"/>
                  </a:lnTo>
                  <a:lnTo>
                    <a:pt x="81634" y="37139"/>
                  </a:lnTo>
                  <a:lnTo>
                    <a:pt x="91474" y="35086"/>
                  </a:lnTo>
                  <a:lnTo>
                    <a:pt x="102590" y="28351"/>
                  </a:lnTo>
                  <a:lnTo>
                    <a:pt x="112168" y="21065"/>
                  </a:lnTo>
                  <a:lnTo>
                    <a:pt x="118273" y="19012"/>
                  </a:lnTo>
                  <a:lnTo>
                    <a:pt x="120298" y="17472"/>
                  </a:lnTo>
                  <a:lnTo>
                    <a:pt x="122548" y="13116"/>
                  </a:lnTo>
                  <a:lnTo>
                    <a:pt x="122156" y="10565"/>
                  </a:lnTo>
                  <a:lnTo>
                    <a:pt x="116501" y="1162"/>
                  </a:lnTo>
                  <a:lnTo>
                    <a:pt x="113253" y="244"/>
                  </a:lnTo>
                  <a:lnTo>
                    <a:pt x="110998" y="0"/>
                  </a:lnTo>
                  <a:lnTo>
                    <a:pt x="70480" y="17621"/>
                  </a:lnTo>
                  <a:lnTo>
                    <a:pt x="51640" y="29326"/>
                  </a:lnTo>
                  <a:lnTo>
                    <a:pt x="14958" y="65346"/>
                  </a:lnTo>
                  <a:lnTo>
                    <a:pt x="4402" y="81966"/>
                  </a:lnTo>
                  <a:lnTo>
                    <a:pt x="834" y="94607"/>
                  </a:lnTo>
                  <a:lnTo>
                    <a:pt x="0" y="104945"/>
                  </a:lnTo>
                  <a:lnTo>
                    <a:pt x="2275" y="113508"/>
                  </a:lnTo>
                  <a:lnTo>
                    <a:pt x="11819" y="127090"/>
                  </a:lnTo>
                  <a:lnTo>
                    <a:pt x="25081" y="136310"/>
                  </a:lnTo>
                  <a:lnTo>
                    <a:pt x="41577" y="140585"/>
                  </a:lnTo>
                  <a:lnTo>
                    <a:pt x="84461" y="142227"/>
                  </a:lnTo>
                  <a:lnTo>
                    <a:pt x="94383" y="139669"/>
                  </a:lnTo>
                  <a:lnTo>
                    <a:pt x="106488" y="1334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7" name="SMARTInkShape-52"/>
            <p:cNvSpPr/>
            <p:nvPr/>
          </p:nvSpPr>
          <p:spPr>
            <a:xfrm>
              <a:off x="6931354" y="2286000"/>
              <a:ext cx="176677" cy="142087"/>
            </a:xfrm>
            <a:custGeom>
              <a:avLst/>
              <a:gdLst/>
              <a:ahLst/>
              <a:cxnLst/>
              <a:rect l="0" t="0" r="0" b="0"/>
              <a:pathLst>
                <a:path w="176677" h="142087">
                  <a:moveTo>
                    <a:pt x="114169" y="0"/>
                  </a:moveTo>
                  <a:lnTo>
                    <a:pt x="101741" y="0"/>
                  </a:lnTo>
                  <a:lnTo>
                    <a:pt x="99930" y="992"/>
                  </a:lnTo>
                  <a:lnTo>
                    <a:pt x="98724" y="2646"/>
                  </a:lnTo>
                  <a:lnTo>
                    <a:pt x="96391" y="7129"/>
                  </a:lnTo>
                  <a:lnTo>
                    <a:pt x="92046" y="12429"/>
                  </a:lnTo>
                  <a:lnTo>
                    <a:pt x="51379" y="45453"/>
                  </a:lnTo>
                  <a:lnTo>
                    <a:pt x="11154" y="86168"/>
                  </a:lnTo>
                  <a:lnTo>
                    <a:pt x="2397" y="101048"/>
                  </a:lnTo>
                  <a:lnTo>
                    <a:pt x="0" y="108741"/>
                  </a:lnTo>
                  <a:lnTo>
                    <a:pt x="354" y="112181"/>
                  </a:lnTo>
                  <a:lnTo>
                    <a:pt x="3392" y="118650"/>
                  </a:lnTo>
                  <a:lnTo>
                    <a:pt x="19124" y="136885"/>
                  </a:lnTo>
                  <a:lnTo>
                    <a:pt x="24962" y="140213"/>
                  </a:lnTo>
                  <a:lnTo>
                    <a:pt x="36475" y="142086"/>
                  </a:lnTo>
                  <a:lnTo>
                    <a:pt x="46895" y="141532"/>
                  </a:lnTo>
                  <a:lnTo>
                    <a:pt x="75630" y="130400"/>
                  </a:lnTo>
                  <a:lnTo>
                    <a:pt x="88639" y="121871"/>
                  </a:lnTo>
                  <a:lnTo>
                    <a:pt x="117100" y="81943"/>
                  </a:lnTo>
                  <a:lnTo>
                    <a:pt x="121321" y="65069"/>
                  </a:lnTo>
                  <a:lnTo>
                    <a:pt x="123096" y="22001"/>
                  </a:lnTo>
                  <a:lnTo>
                    <a:pt x="123098" y="63351"/>
                  </a:lnTo>
                  <a:lnTo>
                    <a:pt x="123098" y="106394"/>
                  </a:lnTo>
                  <a:lnTo>
                    <a:pt x="123098" y="109625"/>
                  </a:lnTo>
                  <a:lnTo>
                    <a:pt x="125745" y="115860"/>
                  </a:lnTo>
                  <a:lnTo>
                    <a:pt x="135527" y="127947"/>
                  </a:lnTo>
                  <a:lnTo>
                    <a:pt x="141190" y="131280"/>
                  </a:lnTo>
                  <a:lnTo>
                    <a:pt x="152603" y="133155"/>
                  </a:lnTo>
                  <a:lnTo>
                    <a:pt x="176676" y="1339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8" name="SMARTInkShape-53"/>
            <p:cNvSpPr/>
            <p:nvPr/>
          </p:nvSpPr>
          <p:spPr>
            <a:xfrm>
              <a:off x="7156869" y="2330648"/>
              <a:ext cx="201194" cy="125017"/>
            </a:xfrm>
            <a:custGeom>
              <a:avLst/>
              <a:gdLst/>
              <a:ahLst/>
              <a:cxnLst/>
              <a:rect l="0" t="0" r="0" b="0"/>
              <a:pathLst>
                <a:path w="201194" h="125017">
                  <a:moveTo>
                    <a:pt x="13669" y="0"/>
                  </a:moveTo>
                  <a:lnTo>
                    <a:pt x="8930" y="0"/>
                  </a:lnTo>
                  <a:lnTo>
                    <a:pt x="7533" y="993"/>
                  </a:lnTo>
                  <a:lnTo>
                    <a:pt x="6602" y="2646"/>
                  </a:lnTo>
                  <a:lnTo>
                    <a:pt x="5109" y="7689"/>
                  </a:lnTo>
                  <a:lnTo>
                    <a:pt x="4747" y="48638"/>
                  </a:lnTo>
                  <a:lnTo>
                    <a:pt x="5734" y="64792"/>
                  </a:lnTo>
                  <a:lnTo>
                    <a:pt x="11809" y="82289"/>
                  </a:lnTo>
                  <a:lnTo>
                    <a:pt x="12429" y="87601"/>
                  </a:lnTo>
                  <a:lnTo>
                    <a:pt x="10473" y="96150"/>
                  </a:lnTo>
                  <a:lnTo>
                    <a:pt x="7288" y="103257"/>
                  </a:lnTo>
                  <a:lnTo>
                    <a:pt x="4749" y="116037"/>
                  </a:lnTo>
                  <a:lnTo>
                    <a:pt x="3748" y="93723"/>
                  </a:lnTo>
                  <a:lnTo>
                    <a:pt x="0" y="82665"/>
                  </a:lnTo>
                  <a:lnTo>
                    <a:pt x="318" y="71136"/>
                  </a:lnTo>
                  <a:lnTo>
                    <a:pt x="8607" y="47566"/>
                  </a:lnTo>
                  <a:lnTo>
                    <a:pt x="16711" y="38338"/>
                  </a:lnTo>
                  <a:lnTo>
                    <a:pt x="47832" y="15037"/>
                  </a:lnTo>
                  <a:lnTo>
                    <a:pt x="64692" y="10739"/>
                  </a:lnTo>
                  <a:lnTo>
                    <a:pt x="76365" y="12380"/>
                  </a:lnTo>
                  <a:lnTo>
                    <a:pt x="117860" y="29968"/>
                  </a:lnTo>
                  <a:lnTo>
                    <a:pt x="140549" y="47321"/>
                  </a:lnTo>
                  <a:lnTo>
                    <a:pt x="164854" y="73535"/>
                  </a:lnTo>
                  <a:lnTo>
                    <a:pt x="197218" y="118175"/>
                  </a:lnTo>
                  <a:lnTo>
                    <a:pt x="201193" y="1250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60" name="SMARTInkShape-54"/>
          <p:cNvSpPr/>
          <p:nvPr/>
        </p:nvSpPr>
        <p:spPr>
          <a:xfrm>
            <a:off x="7564686" y="2277070"/>
            <a:ext cx="25170" cy="142876"/>
          </a:xfrm>
          <a:custGeom>
            <a:avLst/>
            <a:gdLst/>
            <a:ahLst/>
            <a:cxnLst/>
            <a:rect l="0" t="0" r="0" b="0"/>
            <a:pathLst>
              <a:path w="25170" h="142876">
                <a:moveTo>
                  <a:pt x="7688" y="0"/>
                </a:moveTo>
                <a:lnTo>
                  <a:pt x="2949" y="0"/>
                </a:lnTo>
                <a:lnTo>
                  <a:pt x="1552" y="993"/>
                </a:lnTo>
                <a:lnTo>
                  <a:pt x="621" y="2646"/>
                </a:lnTo>
                <a:lnTo>
                  <a:pt x="0" y="4741"/>
                </a:lnTo>
                <a:lnTo>
                  <a:pt x="6556" y="42901"/>
                </a:lnTo>
                <a:lnTo>
                  <a:pt x="15278" y="85645"/>
                </a:lnTo>
                <a:lnTo>
                  <a:pt x="17345" y="103863"/>
                </a:lnTo>
                <a:lnTo>
                  <a:pt x="24697" y="130026"/>
                </a:lnTo>
                <a:lnTo>
                  <a:pt x="25169" y="136503"/>
                </a:lnTo>
                <a:lnTo>
                  <a:pt x="24303" y="138627"/>
                </a:lnTo>
                <a:lnTo>
                  <a:pt x="22734" y="140043"/>
                </a:lnTo>
                <a:lnTo>
                  <a:pt x="16618"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70" name="SMARTInkShape-Group7"/>
          <p:cNvGrpSpPr/>
          <p:nvPr/>
        </p:nvGrpSpPr>
        <p:grpSpPr>
          <a:xfrm>
            <a:off x="7492165" y="2116336"/>
            <a:ext cx="1035410" cy="321469"/>
            <a:chOff x="7492165" y="2116336"/>
            <a:chExt cx="1035410" cy="321469"/>
          </a:xfrm>
        </p:grpSpPr>
        <p:sp>
          <p:nvSpPr>
            <p:cNvPr id="61" name="SMARTInkShape-55"/>
            <p:cNvSpPr/>
            <p:nvPr/>
          </p:nvSpPr>
          <p:spPr>
            <a:xfrm>
              <a:off x="7492165" y="2250282"/>
              <a:ext cx="120702" cy="169661"/>
            </a:xfrm>
            <a:custGeom>
              <a:avLst/>
              <a:gdLst/>
              <a:ahLst/>
              <a:cxnLst/>
              <a:rect l="0" t="0" r="0" b="0"/>
              <a:pathLst>
                <a:path w="120702" h="169661">
                  <a:moveTo>
                    <a:pt x="98069" y="17858"/>
                  </a:moveTo>
                  <a:lnTo>
                    <a:pt x="98069" y="9038"/>
                  </a:lnTo>
                  <a:lnTo>
                    <a:pt x="106890" y="109"/>
                  </a:lnTo>
                  <a:lnTo>
                    <a:pt x="64757" y="0"/>
                  </a:lnTo>
                  <a:lnTo>
                    <a:pt x="55813" y="2645"/>
                  </a:lnTo>
                  <a:lnTo>
                    <a:pt x="32716" y="16222"/>
                  </a:lnTo>
                  <a:lnTo>
                    <a:pt x="3892" y="50365"/>
                  </a:lnTo>
                  <a:lnTo>
                    <a:pt x="1042" y="59461"/>
                  </a:lnTo>
                  <a:lnTo>
                    <a:pt x="0" y="74404"/>
                  </a:lnTo>
                  <a:lnTo>
                    <a:pt x="940" y="76391"/>
                  </a:lnTo>
                  <a:lnTo>
                    <a:pt x="2558" y="77716"/>
                  </a:lnTo>
                  <a:lnTo>
                    <a:pt x="7003" y="80181"/>
                  </a:lnTo>
                  <a:lnTo>
                    <a:pt x="15084" y="86154"/>
                  </a:lnTo>
                  <a:lnTo>
                    <a:pt x="38753" y="96149"/>
                  </a:lnTo>
                  <a:lnTo>
                    <a:pt x="50618" y="103453"/>
                  </a:lnTo>
                  <a:lnTo>
                    <a:pt x="69256" y="109070"/>
                  </a:lnTo>
                  <a:lnTo>
                    <a:pt x="113103" y="140243"/>
                  </a:lnTo>
                  <a:lnTo>
                    <a:pt x="120111" y="147095"/>
                  </a:lnTo>
                  <a:lnTo>
                    <a:pt x="120701" y="149657"/>
                  </a:lnTo>
                  <a:lnTo>
                    <a:pt x="120102" y="152357"/>
                  </a:lnTo>
                  <a:lnTo>
                    <a:pt x="116172" y="160243"/>
                  </a:lnTo>
                  <a:lnTo>
                    <a:pt x="111261" y="165328"/>
                  </a:lnTo>
                  <a:lnTo>
                    <a:pt x="106247" y="167737"/>
                  </a:lnTo>
                  <a:lnTo>
                    <a:pt x="81960" y="169630"/>
                  </a:lnTo>
                  <a:lnTo>
                    <a:pt x="64987" y="169660"/>
                  </a:lnTo>
                  <a:lnTo>
                    <a:pt x="52983" y="162595"/>
                  </a:lnTo>
                  <a:lnTo>
                    <a:pt x="44490" y="1607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2" name="SMARTInkShape-56"/>
            <p:cNvSpPr/>
            <p:nvPr/>
          </p:nvSpPr>
          <p:spPr>
            <a:xfrm>
              <a:off x="7617023" y="2283103"/>
              <a:ext cx="178594" cy="139142"/>
            </a:xfrm>
            <a:custGeom>
              <a:avLst/>
              <a:gdLst/>
              <a:ahLst/>
              <a:cxnLst/>
              <a:rect l="0" t="0" r="0" b="0"/>
              <a:pathLst>
                <a:path w="178594" h="139142">
                  <a:moveTo>
                    <a:pt x="0" y="65405"/>
                  </a:moveTo>
                  <a:lnTo>
                    <a:pt x="0" y="73093"/>
                  </a:lnTo>
                  <a:lnTo>
                    <a:pt x="992" y="73507"/>
                  </a:lnTo>
                  <a:lnTo>
                    <a:pt x="4740" y="73967"/>
                  </a:lnTo>
                  <a:lnTo>
                    <a:pt x="9713" y="76817"/>
                  </a:lnTo>
                  <a:lnTo>
                    <a:pt x="12428" y="78966"/>
                  </a:lnTo>
                  <a:lnTo>
                    <a:pt x="30471" y="81991"/>
                  </a:lnTo>
                  <a:lnTo>
                    <a:pt x="49928" y="78146"/>
                  </a:lnTo>
                  <a:lnTo>
                    <a:pt x="89209" y="46863"/>
                  </a:lnTo>
                  <a:lnTo>
                    <a:pt x="105035" y="31578"/>
                  </a:lnTo>
                  <a:lnTo>
                    <a:pt x="111174" y="20274"/>
                  </a:lnTo>
                  <a:lnTo>
                    <a:pt x="115116" y="1589"/>
                  </a:lnTo>
                  <a:lnTo>
                    <a:pt x="113455" y="41"/>
                  </a:lnTo>
                  <a:lnTo>
                    <a:pt x="110363" y="0"/>
                  </a:lnTo>
                  <a:lnTo>
                    <a:pt x="100645" y="3594"/>
                  </a:lnTo>
                  <a:lnTo>
                    <a:pt x="86403" y="11806"/>
                  </a:lnTo>
                  <a:lnTo>
                    <a:pt x="66391" y="37066"/>
                  </a:lnTo>
                  <a:lnTo>
                    <a:pt x="45552" y="75992"/>
                  </a:lnTo>
                  <a:lnTo>
                    <a:pt x="42274" y="84369"/>
                  </a:lnTo>
                  <a:lnTo>
                    <a:pt x="41278" y="101615"/>
                  </a:lnTo>
                  <a:lnTo>
                    <a:pt x="43983" y="127458"/>
                  </a:lnTo>
                  <a:lnTo>
                    <a:pt x="47182" y="131578"/>
                  </a:lnTo>
                  <a:lnTo>
                    <a:pt x="58673" y="138802"/>
                  </a:lnTo>
                  <a:lnTo>
                    <a:pt x="65904" y="139141"/>
                  </a:lnTo>
                  <a:lnTo>
                    <a:pt x="102863" y="125043"/>
                  </a:lnTo>
                  <a:lnTo>
                    <a:pt x="147471" y="99397"/>
                  </a:lnTo>
                  <a:lnTo>
                    <a:pt x="178593" y="743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3" name="SMARTInkShape-57"/>
            <p:cNvSpPr/>
            <p:nvPr/>
          </p:nvSpPr>
          <p:spPr>
            <a:xfrm>
              <a:off x="7849195" y="2143125"/>
              <a:ext cx="44649" cy="267891"/>
            </a:xfrm>
            <a:custGeom>
              <a:avLst/>
              <a:gdLst/>
              <a:ahLst/>
              <a:cxnLst/>
              <a:rect l="0" t="0" r="0" b="0"/>
              <a:pathLst>
                <a:path w="44649" h="267891">
                  <a:moveTo>
                    <a:pt x="0" y="0"/>
                  </a:moveTo>
                  <a:lnTo>
                    <a:pt x="0" y="41108"/>
                  </a:lnTo>
                  <a:lnTo>
                    <a:pt x="992" y="84775"/>
                  </a:lnTo>
                  <a:lnTo>
                    <a:pt x="7067" y="124122"/>
                  </a:lnTo>
                  <a:lnTo>
                    <a:pt x="14821" y="168554"/>
                  </a:lnTo>
                  <a:lnTo>
                    <a:pt x="22200" y="206609"/>
                  </a:lnTo>
                  <a:lnTo>
                    <a:pt x="33253" y="247547"/>
                  </a:lnTo>
                  <a:lnTo>
                    <a:pt x="35615" y="258849"/>
                  </a:lnTo>
                  <a:lnTo>
                    <a:pt x="44648" y="2678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4" name="SMARTInkShape-58"/>
            <p:cNvSpPr/>
            <p:nvPr/>
          </p:nvSpPr>
          <p:spPr>
            <a:xfrm>
              <a:off x="7805788" y="2223492"/>
              <a:ext cx="141634" cy="52338"/>
            </a:xfrm>
            <a:custGeom>
              <a:avLst/>
              <a:gdLst/>
              <a:ahLst/>
              <a:cxnLst/>
              <a:rect l="0" t="0" r="0" b="0"/>
              <a:pathLst>
                <a:path w="141634" h="52338">
                  <a:moveTo>
                    <a:pt x="7688" y="44648"/>
                  </a:moveTo>
                  <a:lnTo>
                    <a:pt x="2949" y="44648"/>
                  </a:lnTo>
                  <a:lnTo>
                    <a:pt x="1552" y="45641"/>
                  </a:lnTo>
                  <a:lnTo>
                    <a:pt x="621" y="47294"/>
                  </a:lnTo>
                  <a:lnTo>
                    <a:pt x="0" y="49389"/>
                  </a:lnTo>
                  <a:lnTo>
                    <a:pt x="578" y="50785"/>
                  </a:lnTo>
                  <a:lnTo>
                    <a:pt x="1956" y="51716"/>
                  </a:lnTo>
                  <a:lnTo>
                    <a:pt x="3866" y="52337"/>
                  </a:lnTo>
                  <a:lnTo>
                    <a:pt x="27328" y="46204"/>
                  </a:lnTo>
                  <a:lnTo>
                    <a:pt x="70275" y="29641"/>
                  </a:lnTo>
                  <a:lnTo>
                    <a:pt x="1416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5" name="SMARTInkShape-59"/>
            <p:cNvSpPr/>
            <p:nvPr/>
          </p:nvSpPr>
          <p:spPr>
            <a:xfrm>
              <a:off x="7983304" y="2116336"/>
              <a:ext cx="26626" cy="303610"/>
            </a:xfrm>
            <a:custGeom>
              <a:avLst/>
              <a:gdLst/>
              <a:ahLst/>
              <a:cxnLst/>
              <a:rect l="0" t="0" r="0" b="0"/>
              <a:pathLst>
                <a:path w="26626" h="303610">
                  <a:moveTo>
                    <a:pt x="8766" y="0"/>
                  </a:moveTo>
                  <a:lnTo>
                    <a:pt x="4026" y="4740"/>
                  </a:lnTo>
                  <a:lnTo>
                    <a:pt x="1699" y="12359"/>
                  </a:lnTo>
                  <a:lnTo>
                    <a:pt x="0" y="52887"/>
                  </a:lnTo>
                  <a:lnTo>
                    <a:pt x="4608" y="96326"/>
                  </a:lnTo>
                  <a:lnTo>
                    <a:pt x="8937" y="133569"/>
                  </a:lnTo>
                  <a:lnTo>
                    <a:pt x="15671" y="169590"/>
                  </a:lnTo>
                  <a:lnTo>
                    <a:pt x="22036" y="205368"/>
                  </a:lnTo>
                  <a:lnTo>
                    <a:pt x="26022" y="247383"/>
                  </a:lnTo>
                  <a:lnTo>
                    <a:pt x="26602" y="290423"/>
                  </a:lnTo>
                  <a:lnTo>
                    <a:pt x="26625" y="3036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6" name="SMARTInkShape-60"/>
            <p:cNvSpPr/>
            <p:nvPr/>
          </p:nvSpPr>
          <p:spPr>
            <a:xfrm>
              <a:off x="7956351" y="2223492"/>
              <a:ext cx="133946" cy="80368"/>
            </a:xfrm>
            <a:custGeom>
              <a:avLst/>
              <a:gdLst/>
              <a:ahLst/>
              <a:cxnLst/>
              <a:rect l="0" t="0" r="0" b="0"/>
              <a:pathLst>
                <a:path w="133946" h="80368">
                  <a:moveTo>
                    <a:pt x="0" y="80367"/>
                  </a:moveTo>
                  <a:lnTo>
                    <a:pt x="22360" y="79375"/>
                  </a:lnTo>
                  <a:lnTo>
                    <a:pt x="33420" y="75627"/>
                  </a:lnTo>
                  <a:lnTo>
                    <a:pt x="42304" y="68008"/>
                  </a:lnTo>
                  <a:lnTo>
                    <a:pt x="46062" y="63198"/>
                  </a:lnTo>
                  <a:lnTo>
                    <a:pt x="85464" y="37254"/>
                  </a:lnTo>
                  <a:lnTo>
                    <a:pt x="129522" y="3122"/>
                  </a:lnTo>
                  <a:lnTo>
                    <a:pt x="13394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7" name="SMARTInkShape-61"/>
            <p:cNvSpPr/>
            <p:nvPr/>
          </p:nvSpPr>
          <p:spPr>
            <a:xfrm>
              <a:off x="8121383" y="2152054"/>
              <a:ext cx="31422" cy="250033"/>
            </a:xfrm>
            <a:custGeom>
              <a:avLst/>
              <a:gdLst/>
              <a:ahLst/>
              <a:cxnLst/>
              <a:rect l="0" t="0" r="0" b="0"/>
              <a:pathLst>
                <a:path w="31422" h="250033">
                  <a:moveTo>
                    <a:pt x="13562" y="0"/>
                  </a:moveTo>
                  <a:lnTo>
                    <a:pt x="13562" y="20991"/>
                  </a:lnTo>
                  <a:lnTo>
                    <a:pt x="5459" y="64042"/>
                  </a:lnTo>
                  <a:lnTo>
                    <a:pt x="0" y="107359"/>
                  </a:lnTo>
                  <a:lnTo>
                    <a:pt x="3336" y="149186"/>
                  </a:lnTo>
                  <a:lnTo>
                    <a:pt x="4461" y="187363"/>
                  </a:lnTo>
                  <a:lnTo>
                    <a:pt x="5609" y="224951"/>
                  </a:lnTo>
                  <a:lnTo>
                    <a:pt x="9366" y="233263"/>
                  </a:lnTo>
                  <a:lnTo>
                    <a:pt x="17059" y="243520"/>
                  </a:lnTo>
                  <a:lnTo>
                    <a:pt x="22724" y="247138"/>
                  </a:lnTo>
                  <a:lnTo>
                    <a:pt x="31421" y="2500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8" name="SMARTInkShape-62"/>
            <p:cNvSpPr/>
            <p:nvPr/>
          </p:nvSpPr>
          <p:spPr>
            <a:xfrm>
              <a:off x="8179593" y="2260642"/>
              <a:ext cx="116087" cy="140875"/>
            </a:xfrm>
            <a:custGeom>
              <a:avLst/>
              <a:gdLst/>
              <a:ahLst/>
              <a:cxnLst/>
              <a:rect l="0" t="0" r="0" b="0"/>
              <a:pathLst>
                <a:path w="116087" h="140875">
                  <a:moveTo>
                    <a:pt x="0" y="105725"/>
                  </a:moveTo>
                  <a:lnTo>
                    <a:pt x="4741" y="105725"/>
                  </a:lnTo>
                  <a:lnTo>
                    <a:pt x="6138" y="104733"/>
                  </a:lnTo>
                  <a:lnTo>
                    <a:pt x="7069" y="103079"/>
                  </a:lnTo>
                  <a:lnTo>
                    <a:pt x="7689" y="100984"/>
                  </a:lnTo>
                  <a:lnTo>
                    <a:pt x="9095" y="99588"/>
                  </a:lnTo>
                  <a:lnTo>
                    <a:pt x="13303" y="98037"/>
                  </a:lnTo>
                  <a:lnTo>
                    <a:pt x="21250" y="97163"/>
                  </a:lnTo>
                  <a:lnTo>
                    <a:pt x="24088" y="95056"/>
                  </a:lnTo>
                  <a:lnTo>
                    <a:pt x="38420" y="80062"/>
                  </a:lnTo>
                  <a:lnTo>
                    <a:pt x="81996" y="41501"/>
                  </a:lnTo>
                  <a:lnTo>
                    <a:pt x="93991" y="22447"/>
                  </a:lnTo>
                  <a:lnTo>
                    <a:pt x="97669" y="9663"/>
                  </a:lnTo>
                  <a:lnTo>
                    <a:pt x="98061" y="3399"/>
                  </a:lnTo>
                  <a:lnTo>
                    <a:pt x="97124" y="1789"/>
                  </a:lnTo>
                  <a:lnTo>
                    <a:pt x="95507" y="716"/>
                  </a:lnTo>
                  <a:lnTo>
                    <a:pt x="93438" y="0"/>
                  </a:lnTo>
                  <a:lnTo>
                    <a:pt x="91065" y="515"/>
                  </a:lnTo>
                  <a:lnTo>
                    <a:pt x="82986" y="5980"/>
                  </a:lnTo>
                  <a:lnTo>
                    <a:pt x="65453" y="23502"/>
                  </a:lnTo>
                  <a:lnTo>
                    <a:pt x="47623" y="61620"/>
                  </a:lnTo>
                  <a:lnTo>
                    <a:pt x="29435" y="105583"/>
                  </a:lnTo>
                  <a:lnTo>
                    <a:pt x="27311" y="124769"/>
                  </a:lnTo>
                  <a:lnTo>
                    <a:pt x="29667" y="131718"/>
                  </a:lnTo>
                  <a:lnTo>
                    <a:pt x="31684" y="134960"/>
                  </a:lnTo>
                  <a:lnTo>
                    <a:pt x="34021" y="137121"/>
                  </a:lnTo>
                  <a:lnTo>
                    <a:pt x="39264" y="139523"/>
                  </a:lnTo>
                  <a:lnTo>
                    <a:pt x="47794" y="140874"/>
                  </a:lnTo>
                  <a:lnTo>
                    <a:pt x="53653" y="138545"/>
                  </a:lnTo>
                  <a:lnTo>
                    <a:pt x="94039" y="109288"/>
                  </a:lnTo>
                  <a:lnTo>
                    <a:pt x="116086" y="878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9" name="SMARTInkShape-63"/>
            <p:cNvSpPr/>
            <p:nvPr/>
          </p:nvSpPr>
          <p:spPr>
            <a:xfrm>
              <a:off x="8331775" y="2250450"/>
              <a:ext cx="195800" cy="187355"/>
            </a:xfrm>
            <a:custGeom>
              <a:avLst/>
              <a:gdLst/>
              <a:ahLst/>
              <a:cxnLst/>
              <a:rect l="0" t="0" r="0" b="0"/>
              <a:pathLst>
                <a:path w="195800" h="187355">
                  <a:moveTo>
                    <a:pt x="17482" y="17690"/>
                  </a:moveTo>
                  <a:lnTo>
                    <a:pt x="12742" y="22431"/>
                  </a:lnTo>
                  <a:lnTo>
                    <a:pt x="10414" y="27404"/>
                  </a:lnTo>
                  <a:lnTo>
                    <a:pt x="6070" y="40126"/>
                  </a:lnTo>
                  <a:lnTo>
                    <a:pt x="2488" y="49490"/>
                  </a:lnTo>
                  <a:lnTo>
                    <a:pt x="0" y="77489"/>
                  </a:lnTo>
                  <a:lnTo>
                    <a:pt x="7748" y="118909"/>
                  </a:lnTo>
                  <a:lnTo>
                    <a:pt x="9475" y="153622"/>
                  </a:lnTo>
                  <a:lnTo>
                    <a:pt x="16649" y="168963"/>
                  </a:lnTo>
                  <a:lnTo>
                    <a:pt x="17450" y="177998"/>
                  </a:lnTo>
                  <a:lnTo>
                    <a:pt x="17482" y="157423"/>
                  </a:lnTo>
                  <a:lnTo>
                    <a:pt x="9794" y="127286"/>
                  </a:lnTo>
                  <a:lnTo>
                    <a:pt x="16350" y="84369"/>
                  </a:lnTo>
                  <a:lnTo>
                    <a:pt x="29812" y="47561"/>
                  </a:lnTo>
                  <a:lnTo>
                    <a:pt x="43184" y="29628"/>
                  </a:lnTo>
                  <a:lnTo>
                    <a:pt x="65481" y="12920"/>
                  </a:lnTo>
                  <a:lnTo>
                    <a:pt x="83077" y="4150"/>
                  </a:lnTo>
                  <a:lnTo>
                    <a:pt x="118167" y="0"/>
                  </a:lnTo>
                  <a:lnTo>
                    <a:pt x="124408" y="2552"/>
                  </a:lnTo>
                  <a:lnTo>
                    <a:pt x="130489" y="6001"/>
                  </a:lnTo>
                  <a:lnTo>
                    <a:pt x="139490" y="8935"/>
                  </a:lnTo>
                  <a:lnTo>
                    <a:pt x="148443" y="14655"/>
                  </a:lnTo>
                  <a:lnTo>
                    <a:pt x="158593" y="17291"/>
                  </a:lnTo>
                  <a:lnTo>
                    <a:pt x="178071" y="17690"/>
                  </a:lnTo>
                  <a:lnTo>
                    <a:pt x="161417" y="24758"/>
                  </a:lnTo>
                  <a:lnTo>
                    <a:pt x="149096" y="28714"/>
                  </a:lnTo>
                  <a:lnTo>
                    <a:pt x="143920" y="30993"/>
                  </a:lnTo>
                  <a:lnTo>
                    <a:pt x="135523" y="38816"/>
                  </a:lnTo>
                  <a:lnTo>
                    <a:pt x="131894" y="43681"/>
                  </a:lnTo>
                  <a:lnTo>
                    <a:pt x="122572" y="49085"/>
                  </a:lnTo>
                  <a:lnTo>
                    <a:pt x="117308" y="50527"/>
                  </a:lnTo>
                  <a:lnTo>
                    <a:pt x="113799" y="52480"/>
                  </a:lnTo>
                  <a:lnTo>
                    <a:pt x="111459" y="54774"/>
                  </a:lnTo>
                  <a:lnTo>
                    <a:pt x="108859" y="59969"/>
                  </a:lnTo>
                  <a:lnTo>
                    <a:pt x="107704" y="65585"/>
                  </a:lnTo>
                  <a:lnTo>
                    <a:pt x="108388" y="68471"/>
                  </a:lnTo>
                  <a:lnTo>
                    <a:pt x="111794" y="74325"/>
                  </a:lnTo>
                  <a:lnTo>
                    <a:pt x="115084" y="76283"/>
                  </a:lnTo>
                  <a:lnTo>
                    <a:pt x="129194" y="81023"/>
                  </a:lnTo>
                  <a:lnTo>
                    <a:pt x="170561" y="109706"/>
                  </a:lnTo>
                  <a:lnTo>
                    <a:pt x="188979" y="127956"/>
                  </a:lnTo>
                  <a:lnTo>
                    <a:pt x="192922" y="135489"/>
                  </a:lnTo>
                  <a:lnTo>
                    <a:pt x="195799" y="162190"/>
                  </a:lnTo>
                  <a:lnTo>
                    <a:pt x="193908" y="165617"/>
                  </a:lnTo>
                  <a:lnTo>
                    <a:pt x="181763" y="175182"/>
                  </a:lnTo>
                  <a:lnTo>
                    <a:pt x="162527" y="184656"/>
                  </a:lnTo>
                  <a:lnTo>
                    <a:pt x="115709" y="1873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79" name="SMARTInkShape-Group8"/>
          <p:cNvGrpSpPr/>
          <p:nvPr/>
        </p:nvGrpSpPr>
        <p:grpSpPr>
          <a:xfrm>
            <a:off x="2669977" y="2652117"/>
            <a:ext cx="1455539" cy="504775"/>
            <a:chOff x="2669977" y="2652117"/>
            <a:chExt cx="1455539" cy="504775"/>
          </a:xfrm>
        </p:grpSpPr>
        <p:sp>
          <p:nvSpPr>
            <p:cNvPr id="71" name="SMARTInkShape-64"/>
            <p:cNvSpPr/>
            <p:nvPr/>
          </p:nvSpPr>
          <p:spPr>
            <a:xfrm>
              <a:off x="2805163" y="2652117"/>
              <a:ext cx="25549" cy="410767"/>
            </a:xfrm>
            <a:custGeom>
              <a:avLst/>
              <a:gdLst/>
              <a:ahLst/>
              <a:cxnLst/>
              <a:rect l="0" t="0" r="0" b="0"/>
              <a:pathLst>
                <a:path w="25549" h="410767">
                  <a:moveTo>
                    <a:pt x="7688" y="0"/>
                  </a:moveTo>
                  <a:lnTo>
                    <a:pt x="2948" y="0"/>
                  </a:lnTo>
                  <a:lnTo>
                    <a:pt x="1552" y="1984"/>
                  </a:lnTo>
                  <a:lnTo>
                    <a:pt x="0" y="9481"/>
                  </a:lnTo>
                  <a:lnTo>
                    <a:pt x="5990" y="50319"/>
                  </a:lnTo>
                  <a:lnTo>
                    <a:pt x="7185" y="81055"/>
                  </a:lnTo>
                  <a:lnTo>
                    <a:pt x="7539" y="122574"/>
                  </a:lnTo>
                  <a:lnTo>
                    <a:pt x="7644" y="157365"/>
                  </a:lnTo>
                  <a:lnTo>
                    <a:pt x="12420" y="200528"/>
                  </a:lnTo>
                  <a:lnTo>
                    <a:pt x="15789" y="241135"/>
                  </a:lnTo>
                  <a:lnTo>
                    <a:pt x="17365" y="276720"/>
                  </a:lnTo>
                  <a:lnTo>
                    <a:pt x="21249" y="307533"/>
                  </a:lnTo>
                  <a:lnTo>
                    <a:pt x="24274" y="348870"/>
                  </a:lnTo>
                  <a:lnTo>
                    <a:pt x="25548" y="4107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2" name="SMARTInkShape-65"/>
            <p:cNvSpPr/>
            <p:nvPr/>
          </p:nvSpPr>
          <p:spPr>
            <a:xfrm>
              <a:off x="2669977" y="2681934"/>
              <a:ext cx="482203" cy="338066"/>
            </a:xfrm>
            <a:custGeom>
              <a:avLst/>
              <a:gdLst/>
              <a:ahLst/>
              <a:cxnLst/>
              <a:rect l="0" t="0" r="0" b="0"/>
              <a:pathLst>
                <a:path w="482203" h="338066">
                  <a:moveTo>
                    <a:pt x="0" y="175566"/>
                  </a:moveTo>
                  <a:lnTo>
                    <a:pt x="21386" y="187840"/>
                  </a:lnTo>
                  <a:lnTo>
                    <a:pt x="59566" y="192322"/>
                  </a:lnTo>
                  <a:lnTo>
                    <a:pt x="97354" y="190452"/>
                  </a:lnTo>
                  <a:lnTo>
                    <a:pt x="140938" y="180932"/>
                  </a:lnTo>
                  <a:lnTo>
                    <a:pt x="179203" y="169497"/>
                  </a:lnTo>
                  <a:lnTo>
                    <a:pt x="221304" y="155038"/>
                  </a:lnTo>
                  <a:lnTo>
                    <a:pt x="253837" y="133367"/>
                  </a:lnTo>
                  <a:lnTo>
                    <a:pt x="297530" y="91199"/>
                  </a:lnTo>
                  <a:lnTo>
                    <a:pt x="322664" y="54764"/>
                  </a:lnTo>
                  <a:lnTo>
                    <a:pt x="328107" y="26553"/>
                  </a:lnTo>
                  <a:lnTo>
                    <a:pt x="326734" y="12434"/>
                  </a:lnTo>
                  <a:lnTo>
                    <a:pt x="322508" y="26"/>
                  </a:lnTo>
                  <a:lnTo>
                    <a:pt x="321169" y="0"/>
                  </a:lnTo>
                  <a:lnTo>
                    <a:pt x="317036" y="2618"/>
                  </a:lnTo>
                  <a:lnTo>
                    <a:pt x="314537" y="12380"/>
                  </a:lnTo>
                  <a:lnTo>
                    <a:pt x="313794" y="55372"/>
                  </a:lnTo>
                  <a:lnTo>
                    <a:pt x="317396" y="87751"/>
                  </a:lnTo>
                  <a:lnTo>
                    <a:pt x="320261" y="130805"/>
                  </a:lnTo>
                  <a:lnTo>
                    <a:pt x="321110" y="168697"/>
                  </a:lnTo>
                  <a:lnTo>
                    <a:pt x="327534" y="210920"/>
                  </a:lnTo>
                  <a:lnTo>
                    <a:pt x="329832" y="253803"/>
                  </a:lnTo>
                  <a:lnTo>
                    <a:pt x="330230" y="287383"/>
                  </a:lnTo>
                  <a:lnTo>
                    <a:pt x="332994" y="318168"/>
                  </a:lnTo>
                  <a:lnTo>
                    <a:pt x="335105" y="324212"/>
                  </a:lnTo>
                  <a:lnTo>
                    <a:pt x="335521" y="329234"/>
                  </a:lnTo>
                  <a:lnTo>
                    <a:pt x="333337" y="337459"/>
                  </a:lnTo>
                  <a:lnTo>
                    <a:pt x="332357" y="338065"/>
                  </a:lnTo>
                  <a:lnTo>
                    <a:pt x="331704" y="336484"/>
                  </a:lnTo>
                  <a:lnTo>
                    <a:pt x="331268" y="333446"/>
                  </a:lnTo>
                  <a:lnTo>
                    <a:pt x="342903" y="290617"/>
                  </a:lnTo>
                  <a:lnTo>
                    <a:pt x="357266" y="246867"/>
                  </a:lnTo>
                  <a:lnTo>
                    <a:pt x="364167" y="230075"/>
                  </a:lnTo>
                  <a:lnTo>
                    <a:pt x="390456" y="196917"/>
                  </a:lnTo>
                  <a:lnTo>
                    <a:pt x="417425" y="178695"/>
                  </a:lnTo>
                  <a:lnTo>
                    <a:pt x="431254" y="174641"/>
                  </a:lnTo>
                  <a:lnTo>
                    <a:pt x="436331" y="174950"/>
                  </a:lnTo>
                  <a:lnTo>
                    <a:pt x="447263" y="180584"/>
                  </a:lnTo>
                  <a:lnTo>
                    <a:pt x="452956" y="184864"/>
                  </a:lnTo>
                  <a:lnTo>
                    <a:pt x="461928" y="200204"/>
                  </a:lnTo>
                  <a:lnTo>
                    <a:pt x="469911" y="228507"/>
                  </a:lnTo>
                  <a:lnTo>
                    <a:pt x="472277" y="261035"/>
                  </a:lnTo>
                  <a:lnTo>
                    <a:pt x="472978" y="296801"/>
                  </a:lnTo>
                  <a:lnTo>
                    <a:pt x="482202" y="336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3" name="SMARTInkShape-66"/>
            <p:cNvSpPr/>
            <p:nvPr/>
          </p:nvSpPr>
          <p:spPr>
            <a:xfrm>
              <a:off x="3207577" y="2880958"/>
              <a:ext cx="104178" cy="119522"/>
            </a:xfrm>
            <a:custGeom>
              <a:avLst/>
              <a:gdLst/>
              <a:ahLst/>
              <a:cxnLst/>
              <a:rect l="0" t="0" r="0" b="0"/>
              <a:pathLst>
                <a:path w="104178" h="119522">
                  <a:moveTo>
                    <a:pt x="7110" y="56909"/>
                  </a:moveTo>
                  <a:lnTo>
                    <a:pt x="2370" y="61649"/>
                  </a:lnTo>
                  <a:lnTo>
                    <a:pt x="42" y="69269"/>
                  </a:lnTo>
                  <a:lnTo>
                    <a:pt x="0" y="80262"/>
                  </a:lnTo>
                  <a:lnTo>
                    <a:pt x="10719" y="115400"/>
                  </a:lnTo>
                  <a:lnTo>
                    <a:pt x="15469" y="118723"/>
                  </a:lnTo>
                  <a:lnTo>
                    <a:pt x="48119" y="119521"/>
                  </a:lnTo>
                  <a:lnTo>
                    <a:pt x="63039" y="111526"/>
                  </a:lnTo>
                  <a:lnTo>
                    <a:pt x="78600" y="97058"/>
                  </a:lnTo>
                  <a:lnTo>
                    <a:pt x="96533" y="68585"/>
                  </a:lnTo>
                  <a:lnTo>
                    <a:pt x="102728" y="45706"/>
                  </a:lnTo>
                  <a:lnTo>
                    <a:pt x="104177" y="29110"/>
                  </a:lnTo>
                  <a:lnTo>
                    <a:pt x="101587" y="22501"/>
                  </a:lnTo>
                  <a:lnTo>
                    <a:pt x="90772" y="12512"/>
                  </a:lnTo>
                  <a:lnTo>
                    <a:pt x="72689" y="1311"/>
                  </a:lnTo>
                  <a:lnTo>
                    <a:pt x="66705" y="0"/>
                  </a:lnTo>
                  <a:lnTo>
                    <a:pt x="42829" y="33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4" name="SMARTInkShape-67"/>
            <p:cNvSpPr/>
            <p:nvPr/>
          </p:nvSpPr>
          <p:spPr>
            <a:xfrm>
              <a:off x="3348632" y="2853925"/>
              <a:ext cx="151806" cy="173240"/>
            </a:xfrm>
            <a:custGeom>
              <a:avLst/>
              <a:gdLst/>
              <a:ahLst/>
              <a:cxnLst/>
              <a:rect l="0" t="0" r="0" b="0"/>
              <a:pathLst>
                <a:path w="151806" h="173240">
                  <a:moveTo>
                    <a:pt x="0" y="3575"/>
                  </a:moveTo>
                  <a:lnTo>
                    <a:pt x="9715" y="39784"/>
                  </a:lnTo>
                  <a:lnTo>
                    <a:pt x="20992" y="79850"/>
                  </a:lnTo>
                  <a:lnTo>
                    <a:pt x="29812" y="100037"/>
                  </a:lnTo>
                  <a:lnTo>
                    <a:pt x="38710" y="112303"/>
                  </a:lnTo>
                  <a:lnTo>
                    <a:pt x="47301" y="116391"/>
                  </a:lnTo>
                  <a:lnTo>
                    <a:pt x="52370" y="117480"/>
                  </a:lnTo>
                  <a:lnTo>
                    <a:pt x="56742" y="117215"/>
                  </a:lnTo>
                  <a:lnTo>
                    <a:pt x="64245" y="114274"/>
                  </a:lnTo>
                  <a:lnTo>
                    <a:pt x="83528" y="97559"/>
                  </a:lnTo>
                  <a:lnTo>
                    <a:pt x="109582" y="60100"/>
                  </a:lnTo>
                  <a:lnTo>
                    <a:pt x="125845" y="38072"/>
                  </a:lnTo>
                  <a:lnTo>
                    <a:pt x="138380" y="7882"/>
                  </a:lnTo>
                  <a:lnTo>
                    <a:pt x="137894" y="4461"/>
                  </a:lnTo>
                  <a:lnTo>
                    <a:pt x="136578" y="1189"/>
                  </a:lnTo>
                  <a:lnTo>
                    <a:pt x="135700" y="0"/>
                  </a:lnTo>
                  <a:lnTo>
                    <a:pt x="135115" y="199"/>
                  </a:lnTo>
                  <a:lnTo>
                    <a:pt x="134726" y="1325"/>
                  </a:lnTo>
                  <a:lnTo>
                    <a:pt x="129274" y="37716"/>
                  </a:lnTo>
                  <a:lnTo>
                    <a:pt x="126278" y="75096"/>
                  </a:lnTo>
                  <a:lnTo>
                    <a:pt x="126258" y="112769"/>
                  </a:lnTo>
                  <a:lnTo>
                    <a:pt x="133211" y="142975"/>
                  </a:lnTo>
                  <a:lnTo>
                    <a:pt x="151805" y="1732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5" name="SMARTInkShape-68"/>
            <p:cNvSpPr/>
            <p:nvPr/>
          </p:nvSpPr>
          <p:spPr>
            <a:xfrm>
              <a:off x="3566034" y="2848570"/>
              <a:ext cx="147891" cy="308322"/>
            </a:xfrm>
            <a:custGeom>
              <a:avLst/>
              <a:gdLst/>
              <a:ahLst/>
              <a:cxnLst/>
              <a:rect l="0" t="0" r="0" b="0"/>
              <a:pathLst>
                <a:path w="147891" h="308322">
                  <a:moveTo>
                    <a:pt x="77278" y="0"/>
                  </a:moveTo>
                  <a:lnTo>
                    <a:pt x="72538" y="0"/>
                  </a:lnTo>
                  <a:lnTo>
                    <a:pt x="67565" y="2646"/>
                  </a:lnTo>
                  <a:lnTo>
                    <a:pt x="30267" y="31045"/>
                  </a:lnTo>
                  <a:lnTo>
                    <a:pt x="7526" y="69181"/>
                  </a:lnTo>
                  <a:lnTo>
                    <a:pt x="56" y="88077"/>
                  </a:lnTo>
                  <a:lnTo>
                    <a:pt x="0" y="92453"/>
                  </a:lnTo>
                  <a:lnTo>
                    <a:pt x="2583" y="99960"/>
                  </a:lnTo>
                  <a:lnTo>
                    <a:pt x="5653" y="101366"/>
                  </a:lnTo>
                  <a:lnTo>
                    <a:pt x="14356" y="100283"/>
                  </a:lnTo>
                  <a:lnTo>
                    <a:pt x="53387" y="81716"/>
                  </a:lnTo>
                  <a:lnTo>
                    <a:pt x="79614" y="59246"/>
                  </a:lnTo>
                  <a:lnTo>
                    <a:pt x="98208" y="34266"/>
                  </a:lnTo>
                  <a:lnTo>
                    <a:pt x="103295" y="20216"/>
                  </a:lnTo>
                  <a:lnTo>
                    <a:pt x="103553" y="20423"/>
                  </a:lnTo>
                  <a:lnTo>
                    <a:pt x="112176" y="58059"/>
                  </a:lnTo>
                  <a:lnTo>
                    <a:pt x="125432" y="93381"/>
                  </a:lnTo>
                  <a:lnTo>
                    <a:pt x="139303" y="132988"/>
                  </a:lnTo>
                  <a:lnTo>
                    <a:pt x="145927" y="160451"/>
                  </a:lnTo>
                  <a:lnTo>
                    <a:pt x="147890" y="192731"/>
                  </a:lnTo>
                  <a:lnTo>
                    <a:pt x="145825" y="233715"/>
                  </a:lnTo>
                  <a:lnTo>
                    <a:pt x="138929" y="266694"/>
                  </a:lnTo>
                  <a:lnTo>
                    <a:pt x="131468" y="280257"/>
                  </a:lnTo>
                  <a:lnTo>
                    <a:pt x="118230" y="296208"/>
                  </a:lnTo>
                  <a:lnTo>
                    <a:pt x="102424" y="305280"/>
                  </a:lnTo>
                  <a:lnTo>
                    <a:pt x="86470" y="308321"/>
                  </a:lnTo>
                  <a:lnTo>
                    <a:pt x="72764" y="306365"/>
                  </a:lnTo>
                  <a:lnTo>
                    <a:pt x="49152" y="290205"/>
                  </a:lnTo>
                  <a:lnTo>
                    <a:pt x="14770"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6" name="SMARTInkShape-69"/>
            <p:cNvSpPr/>
            <p:nvPr/>
          </p:nvSpPr>
          <p:spPr>
            <a:xfrm>
              <a:off x="3759398" y="2696766"/>
              <a:ext cx="160735" cy="291183"/>
            </a:xfrm>
            <a:custGeom>
              <a:avLst/>
              <a:gdLst/>
              <a:ahLst/>
              <a:cxnLst/>
              <a:rect l="0" t="0" r="0" b="0"/>
              <a:pathLst>
                <a:path w="160735" h="291183">
                  <a:moveTo>
                    <a:pt x="0" y="0"/>
                  </a:moveTo>
                  <a:lnTo>
                    <a:pt x="4741" y="4740"/>
                  </a:lnTo>
                  <a:lnTo>
                    <a:pt x="13302" y="45848"/>
                  </a:lnTo>
                  <a:lnTo>
                    <a:pt x="21250" y="86014"/>
                  </a:lnTo>
                  <a:lnTo>
                    <a:pt x="24327" y="115949"/>
                  </a:lnTo>
                  <a:lnTo>
                    <a:pt x="26060" y="158048"/>
                  </a:lnTo>
                  <a:lnTo>
                    <a:pt x="26645" y="198347"/>
                  </a:lnTo>
                  <a:lnTo>
                    <a:pt x="26781" y="228590"/>
                  </a:lnTo>
                  <a:lnTo>
                    <a:pt x="26785" y="226280"/>
                  </a:lnTo>
                  <a:lnTo>
                    <a:pt x="36502" y="191855"/>
                  </a:lnTo>
                  <a:lnTo>
                    <a:pt x="47780" y="157400"/>
                  </a:lnTo>
                  <a:lnTo>
                    <a:pt x="58939" y="146685"/>
                  </a:lnTo>
                  <a:lnTo>
                    <a:pt x="72828" y="139607"/>
                  </a:lnTo>
                  <a:lnTo>
                    <a:pt x="85616" y="136461"/>
                  </a:lnTo>
                  <a:lnTo>
                    <a:pt x="92796" y="138599"/>
                  </a:lnTo>
                  <a:lnTo>
                    <a:pt x="108711" y="148911"/>
                  </a:lnTo>
                  <a:lnTo>
                    <a:pt x="117770" y="160771"/>
                  </a:lnTo>
                  <a:lnTo>
                    <a:pt x="131448" y="203524"/>
                  </a:lnTo>
                  <a:lnTo>
                    <a:pt x="133452" y="243049"/>
                  </a:lnTo>
                  <a:lnTo>
                    <a:pt x="134841" y="271104"/>
                  </a:lnTo>
                  <a:lnTo>
                    <a:pt x="138643" y="282878"/>
                  </a:lnTo>
                  <a:lnTo>
                    <a:pt x="141046" y="286812"/>
                  </a:lnTo>
                  <a:lnTo>
                    <a:pt x="146362" y="291182"/>
                  </a:lnTo>
                  <a:lnTo>
                    <a:pt x="149168" y="290363"/>
                  </a:lnTo>
                  <a:lnTo>
                    <a:pt x="160734" y="2768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7" name="SMARTInkShape-70"/>
            <p:cNvSpPr/>
            <p:nvPr/>
          </p:nvSpPr>
          <p:spPr>
            <a:xfrm>
              <a:off x="4018359" y="2661047"/>
              <a:ext cx="17860" cy="276821"/>
            </a:xfrm>
            <a:custGeom>
              <a:avLst/>
              <a:gdLst/>
              <a:ahLst/>
              <a:cxnLst/>
              <a:rect l="0" t="0" r="0" b="0"/>
              <a:pathLst>
                <a:path w="17860" h="276821">
                  <a:moveTo>
                    <a:pt x="0" y="0"/>
                  </a:moveTo>
                  <a:lnTo>
                    <a:pt x="0" y="35212"/>
                  </a:lnTo>
                  <a:lnTo>
                    <a:pt x="0" y="67098"/>
                  </a:lnTo>
                  <a:lnTo>
                    <a:pt x="0" y="97951"/>
                  </a:lnTo>
                  <a:lnTo>
                    <a:pt x="993" y="133823"/>
                  </a:lnTo>
                  <a:lnTo>
                    <a:pt x="4741" y="169610"/>
                  </a:lnTo>
                  <a:lnTo>
                    <a:pt x="7689" y="213745"/>
                  </a:lnTo>
                  <a:lnTo>
                    <a:pt x="14821" y="255101"/>
                  </a:lnTo>
                  <a:lnTo>
                    <a:pt x="17859" y="2768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8" name="SMARTInkShape-71"/>
            <p:cNvSpPr/>
            <p:nvPr/>
          </p:nvSpPr>
          <p:spPr>
            <a:xfrm>
              <a:off x="3975429" y="2750344"/>
              <a:ext cx="150087" cy="116086"/>
            </a:xfrm>
            <a:custGeom>
              <a:avLst/>
              <a:gdLst/>
              <a:ahLst/>
              <a:cxnLst/>
              <a:rect l="0" t="0" r="0" b="0"/>
              <a:pathLst>
                <a:path w="150087" h="116086">
                  <a:moveTo>
                    <a:pt x="25071" y="116085"/>
                  </a:moveTo>
                  <a:lnTo>
                    <a:pt x="4080" y="95095"/>
                  </a:lnTo>
                  <a:lnTo>
                    <a:pt x="859" y="86581"/>
                  </a:lnTo>
                  <a:lnTo>
                    <a:pt x="0" y="81534"/>
                  </a:lnTo>
                  <a:lnTo>
                    <a:pt x="1412" y="76183"/>
                  </a:lnTo>
                  <a:lnTo>
                    <a:pt x="12879" y="59173"/>
                  </a:lnTo>
                  <a:lnTo>
                    <a:pt x="34532" y="38294"/>
                  </a:lnTo>
                  <a:lnTo>
                    <a:pt x="62658" y="24321"/>
                  </a:lnTo>
                  <a:lnTo>
                    <a:pt x="106843" y="13686"/>
                  </a:lnTo>
                  <a:lnTo>
                    <a:pt x="15008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98" name="SMARTInkShape-Group9"/>
          <p:cNvGrpSpPr/>
          <p:nvPr/>
        </p:nvGrpSpPr>
        <p:grpSpPr>
          <a:xfrm>
            <a:off x="4388261" y="2616398"/>
            <a:ext cx="3014450" cy="500064"/>
            <a:chOff x="4388261" y="2616398"/>
            <a:chExt cx="3014450" cy="500064"/>
          </a:xfrm>
        </p:grpSpPr>
        <p:sp>
          <p:nvSpPr>
            <p:cNvPr id="80" name="SMARTInkShape-72"/>
            <p:cNvSpPr/>
            <p:nvPr/>
          </p:nvSpPr>
          <p:spPr>
            <a:xfrm>
              <a:off x="4473773" y="2616398"/>
              <a:ext cx="26790" cy="330400"/>
            </a:xfrm>
            <a:custGeom>
              <a:avLst/>
              <a:gdLst/>
              <a:ahLst/>
              <a:cxnLst/>
              <a:rect l="0" t="0" r="0" b="0"/>
              <a:pathLst>
                <a:path w="26790" h="330400">
                  <a:moveTo>
                    <a:pt x="0" y="0"/>
                  </a:moveTo>
                  <a:lnTo>
                    <a:pt x="0" y="37287"/>
                  </a:lnTo>
                  <a:lnTo>
                    <a:pt x="7068" y="80574"/>
                  </a:lnTo>
                  <a:lnTo>
                    <a:pt x="13302" y="120867"/>
                  </a:lnTo>
                  <a:lnTo>
                    <a:pt x="16510" y="155316"/>
                  </a:lnTo>
                  <a:lnTo>
                    <a:pt x="17592" y="196375"/>
                  </a:lnTo>
                  <a:lnTo>
                    <a:pt x="17807" y="239028"/>
                  </a:lnTo>
                  <a:lnTo>
                    <a:pt x="17849" y="281151"/>
                  </a:lnTo>
                  <a:lnTo>
                    <a:pt x="18850" y="312439"/>
                  </a:lnTo>
                  <a:lnTo>
                    <a:pt x="26789" y="33039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1" name="SMARTInkShape-73"/>
            <p:cNvSpPr/>
            <p:nvPr/>
          </p:nvSpPr>
          <p:spPr>
            <a:xfrm>
              <a:off x="4388261" y="2640877"/>
              <a:ext cx="335544" cy="270202"/>
            </a:xfrm>
            <a:custGeom>
              <a:avLst/>
              <a:gdLst/>
              <a:ahLst/>
              <a:cxnLst/>
              <a:rect l="0" t="0" r="0" b="0"/>
              <a:pathLst>
                <a:path w="335544" h="270202">
                  <a:moveTo>
                    <a:pt x="5145" y="163045"/>
                  </a:moveTo>
                  <a:lnTo>
                    <a:pt x="0" y="163045"/>
                  </a:lnTo>
                  <a:lnTo>
                    <a:pt x="2197" y="163045"/>
                  </a:lnTo>
                  <a:lnTo>
                    <a:pt x="36544" y="153331"/>
                  </a:lnTo>
                  <a:lnTo>
                    <a:pt x="75729" y="142054"/>
                  </a:lnTo>
                  <a:lnTo>
                    <a:pt x="118472" y="127305"/>
                  </a:lnTo>
                  <a:lnTo>
                    <a:pt x="153980" y="110675"/>
                  </a:lnTo>
                  <a:lnTo>
                    <a:pt x="190098" y="88281"/>
                  </a:lnTo>
                  <a:lnTo>
                    <a:pt x="200786" y="76569"/>
                  </a:lnTo>
                  <a:lnTo>
                    <a:pt x="212381" y="54079"/>
                  </a:lnTo>
                  <a:lnTo>
                    <a:pt x="213666" y="37225"/>
                  </a:lnTo>
                  <a:lnTo>
                    <a:pt x="209949" y="7533"/>
                  </a:lnTo>
                  <a:lnTo>
                    <a:pt x="205971" y="332"/>
                  </a:lnTo>
                  <a:lnTo>
                    <a:pt x="204513" y="0"/>
                  </a:lnTo>
                  <a:lnTo>
                    <a:pt x="203541" y="1762"/>
                  </a:lnTo>
                  <a:lnTo>
                    <a:pt x="201712" y="42076"/>
                  </a:lnTo>
                  <a:lnTo>
                    <a:pt x="201648" y="73232"/>
                  </a:lnTo>
                  <a:lnTo>
                    <a:pt x="201620" y="109237"/>
                  </a:lnTo>
                  <a:lnTo>
                    <a:pt x="201608" y="145083"/>
                  </a:lnTo>
                  <a:lnTo>
                    <a:pt x="206341" y="184512"/>
                  </a:lnTo>
                  <a:lnTo>
                    <a:pt x="209287" y="224527"/>
                  </a:lnTo>
                  <a:lnTo>
                    <a:pt x="218107" y="265276"/>
                  </a:lnTo>
                  <a:lnTo>
                    <a:pt x="218557" y="265926"/>
                  </a:lnTo>
                  <a:lnTo>
                    <a:pt x="218857" y="265366"/>
                  </a:lnTo>
                  <a:lnTo>
                    <a:pt x="221418" y="220882"/>
                  </a:lnTo>
                  <a:lnTo>
                    <a:pt x="238880" y="182039"/>
                  </a:lnTo>
                  <a:lnTo>
                    <a:pt x="256698" y="154891"/>
                  </a:lnTo>
                  <a:lnTo>
                    <a:pt x="268751" y="149499"/>
                  </a:lnTo>
                  <a:lnTo>
                    <a:pt x="276132" y="148061"/>
                  </a:lnTo>
                  <a:lnTo>
                    <a:pt x="283037" y="150079"/>
                  </a:lnTo>
                  <a:lnTo>
                    <a:pt x="296002" y="160259"/>
                  </a:lnTo>
                  <a:lnTo>
                    <a:pt x="316789" y="203995"/>
                  </a:lnTo>
                  <a:lnTo>
                    <a:pt x="322247" y="218948"/>
                  </a:lnTo>
                  <a:lnTo>
                    <a:pt x="335543" y="2702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2" name="SMARTInkShape-74"/>
            <p:cNvSpPr/>
            <p:nvPr/>
          </p:nvSpPr>
          <p:spPr>
            <a:xfrm>
              <a:off x="4804171" y="2788312"/>
              <a:ext cx="89299" cy="127533"/>
            </a:xfrm>
            <a:custGeom>
              <a:avLst/>
              <a:gdLst/>
              <a:ahLst/>
              <a:cxnLst/>
              <a:rect l="0" t="0" r="0" b="0"/>
              <a:pathLst>
                <a:path w="89299" h="127533">
                  <a:moveTo>
                    <a:pt x="0" y="78117"/>
                  </a:moveTo>
                  <a:lnTo>
                    <a:pt x="0" y="73377"/>
                  </a:lnTo>
                  <a:lnTo>
                    <a:pt x="4741" y="60948"/>
                  </a:lnTo>
                  <a:lnTo>
                    <a:pt x="22925" y="29532"/>
                  </a:lnTo>
                  <a:lnTo>
                    <a:pt x="25072" y="18159"/>
                  </a:lnTo>
                  <a:lnTo>
                    <a:pt x="23380" y="9136"/>
                  </a:lnTo>
                  <a:lnTo>
                    <a:pt x="21540" y="5341"/>
                  </a:lnTo>
                  <a:lnTo>
                    <a:pt x="19321" y="2811"/>
                  </a:lnTo>
                  <a:lnTo>
                    <a:pt x="14210" y="0"/>
                  </a:lnTo>
                  <a:lnTo>
                    <a:pt x="12450" y="242"/>
                  </a:lnTo>
                  <a:lnTo>
                    <a:pt x="11277" y="1396"/>
                  </a:lnTo>
                  <a:lnTo>
                    <a:pt x="8981" y="5324"/>
                  </a:lnTo>
                  <a:lnTo>
                    <a:pt x="3103" y="13113"/>
                  </a:lnTo>
                  <a:lnTo>
                    <a:pt x="1379" y="18800"/>
                  </a:lnTo>
                  <a:lnTo>
                    <a:pt x="82" y="62768"/>
                  </a:lnTo>
                  <a:lnTo>
                    <a:pt x="1017" y="80956"/>
                  </a:lnTo>
                  <a:lnTo>
                    <a:pt x="9098" y="109672"/>
                  </a:lnTo>
                  <a:lnTo>
                    <a:pt x="13304" y="116285"/>
                  </a:lnTo>
                  <a:lnTo>
                    <a:pt x="18482" y="119885"/>
                  </a:lnTo>
                  <a:lnTo>
                    <a:pt x="24089" y="122478"/>
                  </a:lnTo>
                  <a:lnTo>
                    <a:pt x="29889" y="126938"/>
                  </a:lnTo>
                  <a:lnTo>
                    <a:pt x="32825" y="127532"/>
                  </a:lnTo>
                  <a:lnTo>
                    <a:pt x="35774" y="126935"/>
                  </a:lnTo>
                  <a:lnTo>
                    <a:pt x="60651" y="113418"/>
                  </a:lnTo>
                  <a:lnTo>
                    <a:pt x="89298" y="870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3" name="SMARTInkShape-75"/>
            <p:cNvSpPr/>
            <p:nvPr/>
          </p:nvSpPr>
          <p:spPr>
            <a:xfrm>
              <a:off x="4920258" y="2794992"/>
              <a:ext cx="89298" cy="71272"/>
            </a:xfrm>
            <a:custGeom>
              <a:avLst/>
              <a:gdLst/>
              <a:ahLst/>
              <a:cxnLst/>
              <a:rect l="0" t="0" r="0" b="0"/>
              <a:pathLst>
                <a:path w="89298" h="71272">
                  <a:moveTo>
                    <a:pt x="0" y="0"/>
                  </a:moveTo>
                  <a:lnTo>
                    <a:pt x="992" y="31799"/>
                  </a:lnTo>
                  <a:lnTo>
                    <a:pt x="9094" y="58534"/>
                  </a:lnTo>
                  <a:lnTo>
                    <a:pt x="13302" y="65041"/>
                  </a:lnTo>
                  <a:lnTo>
                    <a:pt x="18479" y="68594"/>
                  </a:lnTo>
                  <a:lnTo>
                    <a:pt x="26972" y="70595"/>
                  </a:lnTo>
                  <a:lnTo>
                    <a:pt x="43472" y="71271"/>
                  </a:lnTo>
                  <a:lnTo>
                    <a:pt x="51732" y="68718"/>
                  </a:lnTo>
                  <a:lnTo>
                    <a:pt x="58711" y="65268"/>
                  </a:lnTo>
                  <a:lnTo>
                    <a:pt x="65120" y="63734"/>
                  </a:lnTo>
                  <a:lnTo>
                    <a:pt x="67225" y="61341"/>
                  </a:lnTo>
                  <a:lnTo>
                    <a:pt x="73251" y="45888"/>
                  </a:lnTo>
                  <a:lnTo>
                    <a:pt x="85566" y="28937"/>
                  </a:lnTo>
                  <a:lnTo>
                    <a:pt x="89297"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4" name="SMARTInkShape-76"/>
            <p:cNvSpPr/>
            <p:nvPr/>
          </p:nvSpPr>
          <p:spPr>
            <a:xfrm>
              <a:off x="5018557" y="2759273"/>
              <a:ext cx="17788" cy="357189"/>
            </a:xfrm>
            <a:custGeom>
              <a:avLst/>
              <a:gdLst/>
              <a:ahLst/>
              <a:cxnLst/>
              <a:rect l="0" t="0" r="0" b="0"/>
              <a:pathLst>
                <a:path w="17788" h="357189">
                  <a:moveTo>
                    <a:pt x="8857" y="0"/>
                  </a:moveTo>
                  <a:lnTo>
                    <a:pt x="8857" y="42317"/>
                  </a:lnTo>
                  <a:lnTo>
                    <a:pt x="8857" y="83882"/>
                  </a:lnTo>
                  <a:lnTo>
                    <a:pt x="8857" y="117128"/>
                  </a:lnTo>
                  <a:lnTo>
                    <a:pt x="8857" y="152114"/>
                  </a:lnTo>
                  <a:lnTo>
                    <a:pt x="6211" y="187615"/>
                  </a:lnTo>
                  <a:lnTo>
                    <a:pt x="1789" y="223270"/>
                  </a:lnTo>
                  <a:lnTo>
                    <a:pt x="295" y="266133"/>
                  </a:lnTo>
                  <a:lnTo>
                    <a:pt x="0" y="303263"/>
                  </a:lnTo>
                  <a:lnTo>
                    <a:pt x="941" y="328311"/>
                  </a:lnTo>
                  <a:lnTo>
                    <a:pt x="8747" y="356572"/>
                  </a:lnTo>
                  <a:lnTo>
                    <a:pt x="17787" y="3571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5" name="SMARTInkShape-77"/>
            <p:cNvSpPr/>
            <p:nvPr/>
          </p:nvSpPr>
          <p:spPr>
            <a:xfrm>
              <a:off x="5268516" y="2750344"/>
              <a:ext cx="214313" cy="160685"/>
            </a:xfrm>
            <a:custGeom>
              <a:avLst/>
              <a:gdLst/>
              <a:ahLst/>
              <a:cxnLst/>
              <a:rect l="0" t="0" r="0" b="0"/>
              <a:pathLst>
                <a:path w="214313" h="160685">
                  <a:moveTo>
                    <a:pt x="0" y="8929"/>
                  </a:moveTo>
                  <a:lnTo>
                    <a:pt x="0" y="49095"/>
                  </a:lnTo>
                  <a:lnTo>
                    <a:pt x="7067" y="87236"/>
                  </a:lnTo>
                  <a:lnTo>
                    <a:pt x="8820" y="130848"/>
                  </a:lnTo>
                  <a:lnTo>
                    <a:pt x="11526" y="140175"/>
                  </a:lnTo>
                  <a:lnTo>
                    <a:pt x="15045" y="147628"/>
                  </a:lnTo>
                  <a:lnTo>
                    <a:pt x="17488" y="158812"/>
                  </a:lnTo>
                  <a:lnTo>
                    <a:pt x="18604" y="159453"/>
                  </a:lnTo>
                  <a:lnTo>
                    <a:pt x="26411" y="160684"/>
                  </a:lnTo>
                  <a:lnTo>
                    <a:pt x="31417" y="155979"/>
                  </a:lnTo>
                  <a:lnTo>
                    <a:pt x="33807" y="151014"/>
                  </a:lnTo>
                  <a:lnTo>
                    <a:pt x="40081" y="135001"/>
                  </a:lnTo>
                  <a:lnTo>
                    <a:pt x="49883" y="118867"/>
                  </a:lnTo>
                  <a:lnTo>
                    <a:pt x="65862" y="74290"/>
                  </a:lnTo>
                  <a:lnTo>
                    <a:pt x="73349" y="54345"/>
                  </a:lnTo>
                  <a:lnTo>
                    <a:pt x="78980" y="46563"/>
                  </a:lnTo>
                  <a:lnTo>
                    <a:pt x="82396" y="45499"/>
                  </a:lnTo>
                  <a:lnTo>
                    <a:pt x="84696" y="45215"/>
                  </a:lnTo>
                  <a:lnTo>
                    <a:pt x="86230" y="46018"/>
                  </a:lnTo>
                  <a:lnTo>
                    <a:pt x="87252" y="47546"/>
                  </a:lnTo>
                  <a:lnTo>
                    <a:pt x="104504" y="82978"/>
                  </a:lnTo>
                  <a:lnTo>
                    <a:pt x="112213" y="95252"/>
                  </a:lnTo>
                  <a:lnTo>
                    <a:pt x="120316" y="122431"/>
                  </a:lnTo>
                  <a:lnTo>
                    <a:pt x="131216" y="138800"/>
                  </a:lnTo>
                  <a:lnTo>
                    <a:pt x="145883" y="154636"/>
                  </a:lnTo>
                  <a:lnTo>
                    <a:pt x="151819" y="158024"/>
                  </a:lnTo>
                  <a:lnTo>
                    <a:pt x="163713" y="160198"/>
                  </a:lnTo>
                  <a:lnTo>
                    <a:pt x="169664" y="157850"/>
                  </a:lnTo>
                  <a:lnTo>
                    <a:pt x="187523" y="145267"/>
                  </a:lnTo>
                  <a:lnTo>
                    <a:pt x="190499" y="144469"/>
                  </a:lnTo>
                  <a:lnTo>
                    <a:pt x="192484" y="141954"/>
                  </a:lnTo>
                  <a:lnTo>
                    <a:pt x="205443" y="101208"/>
                  </a:lnTo>
                  <a:lnTo>
                    <a:pt x="212266" y="79779"/>
                  </a:lnTo>
                  <a:lnTo>
                    <a:pt x="214192" y="38661"/>
                  </a:lnTo>
                  <a:lnTo>
                    <a:pt x="21431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6" name="SMARTInkShape-78"/>
            <p:cNvSpPr/>
            <p:nvPr/>
          </p:nvSpPr>
          <p:spPr>
            <a:xfrm>
              <a:off x="5545336" y="2750868"/>
              <a:ext cx="107157" cy="145727"/>
            </a:xfrm>
            <a:custGeom>
              <a:avLst/>
              <a:gdLst/>
              <a:ahLst/>
              <a:cxnLst/>
              <a:rect l="0" t="0" r="0" b="0"/>
              <a:pathLst>
                <a:path w="107157" h="145727">
                  <a:moveTo>
                    <a:pt x="0" y="61983"/>
                  </a:moveTo>
                  <a:lnTo>
                    <a:pt x="29888" y="61983"/>
                  </a:lnTo>
                  <a:lnTo>
                    <a:pt x="35773" y="59337"/>
                  </a:lnTo>
                  <a:lnTo>
                    <a:pt x="41695" y="55847"/>
                  </a:lnTo>
                  <a:lnTo>
                    <a:pt x="47635" y="54295"/>
                  </a:lnTo>
                  <a:lnTo>
                    <a:pt x="53582" y="48314"/>
                  </a:lnTo>
                  <a:lnTo>
                    <a:pt x="58540" y="40033"/>
                  </a:lnTo>
                  <a:lnTo>
                    <a:pt x="61331" y="29793"/>
                  </a:lnTo>
                  <a:lnTo>
                    <a:pt x="62493" y="1246"/>
                  </a:lnTo>
                  <a:lnTo>
                    <a:pt x="61505" y="656"/>
                  </a:lnTo>
                  <a:lnTo>
                    <a:pt x="57763" y="0"/>
                  </a:lnTo>
                  <a:lnTo>
                    <a:pt x="52792" y="2354"/>
                  </a:lnTo>
                  <a:lnTo>
                    <a:pt x="50079" y="4371"/>
                  </a:lnTo>
                  <a:lnTo>
                    <a:pt x="47062" y="9258"/>
                  </a:lnTo>
                  <a:lnTo>
                    <a:pt x="29265" y="53308"/>
                  </a:lnTo>
                  <a:lnTo>
                    <a:pt x="24877" y="70988"/>
                  </a:lnTo>
                  <a:lnTo>
                    <a:pt x="22537" y="76917"/>
                  </a:lnTo>
                  <a:lnTo>
                    <a:pt x="22584" y="88795"/>
                  </a:lnTo>
                  <a:lnTo>
                    <a:pt x="29065" y="128915"/>
                  </a:lnTo>
                  <a:lnTo>
                    <a:pt x="31283" y="133394"/>
                  </a:lnTo>
                  <a:lnTo>
                    <a:pt x="39039" y="141016"/>
                  </a:lnTo>
                  <a:lnTo>
                    <a:pt x="43885" y="144437"/>
                  </a:lnTo>
                  <a:lnTo>
                    <a:pt x="49100" y="145726"/>
                  </a:lnTo>
                  <a:lnTo>
                    <a:pt x="72844" y="142991"/>
                  </a:lnTo>
                  <a:lnTo>
                    <a:pt x="82315" y="137344"/>
                  </a:lnTo>
                  <a:lnTo>
                    <a:pt x="92147" y="128219"/>
                  </a:lnTo>
                  <a:lnTo>
                    <a:pt x="107156" y="1066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7" name="SMARTInkShape-79"/>
            <p:cNvSpPr/>
            <p:nvPr/>
          </p:nvSpPr>
          <p:spPr>
            <a:xfrm>
              <a:off x="5715397" y="2742818"/>
              <a:ext cx="196057" cy="160623"/>
            </a:xfrm>
            <a:custGeom>
              <a:avLst/>
              <a:gdLst/>
              <a:ahLst/>
              <a:cxnLst/>
              <a:rect l="0" t="0" r="0" b="0"/>
              <a:pathLst>
                <a:path w="196057" h="160623">
                  <a:moveTo>
                    <a:pt x="8532" y="52174"/>
                  </a:moveTo>
                  <a:lnTo>
                    <a:pt x="8532" y="95074"/>
                  </a:lnTo>
                  <a:lnTo>
                    <a:pt x="15600" y="135949"/>
                  </a:lnTo>
                  <a:lnTo>
                    <a:pt x="16221" y="140766"/>
                  </a:lnTo>
                  <a:lnTo>
                    <a:pt x="12354" y="157027"/>
                  </a:lnTo>
                  <a:lnTo>
                    <a:pt x="11080" y="159779"/>
                  </a:lnTo>
                  <a:lnTo>
                    <a:pt x="10231" y="160622"/>
                  </a:lnTo>
                  <a:lnTo>
                    <a:pt x="4127" y="154845"/>
                  </a:lnTo>
                  <a:lnTo>
                    <a:pt x="1614" y="149730"/>
                  </a:lnTo>
                  <a:lnTo>
                    <a:pt x="0" y="124140"/>
                  </a:lnTo>
                  <a:lnTo>
                    <a:pt x="6810" y="83845"/>
                  </a:lnTo>
                  <a:lnTo>
                    <a:pt x="12066" y="71872"/>
                  </a:lnTo>
                  <a:lnTo>
                    <a:pt x="23002" y="63244"/>
                  </a:lnTo>
                  <a:lnTo>
                    <a:pt x="54275" y="49620"/>
                  </a:lnTo>
                  <a:lnTo>
                    <a:pt x="80294" y="45133"/>
                  </a:lnTo>
                  <a:lnTo>
                    <a:pt x="92682" y="46730"/>
                  </a:lnTo>
                  <a:lnTo>
                    <a:pt x="105234" y="53207"/>
                  </a:lnTo>
                  <a:lnTo>
                    <a:pt x="108719" y="55839"/>
                  </a:lnTo>
                  <a:lnTo>
                    <a:pt x="117883" y="58764"/>
                  </a:lnTo>
                  <a:lnTo>
                    <a:pt x="149800" y="60967"/>
                  </a:lnTo>
                  <a:lnTo>
                    <a:pt x="154305" y="59028"/>
                  </a:lnTo>
                  <a:lnTo>
                    <a:pt x="168663" y="46950"/>
                  </a:lnTo>
                  <a:lnTo>
                    <a:pt x="171841" y="45715"/>
                  </a:lnTo>
                  <a:lnTo>
                    <a:pt x="173959" y="42907"/>
                  </a:lnTo>
                  <a:lnTo>
                    <a:pt x="180005" y="26788"/>
                  </a:lnTo>
                  <a:lnTo>
                    <a:pt x="183961" y="20055"/>
                  </a:lnTo>
                  <a:lnTo>
                    <a:pt x="186708" y="9372"/>
                  </a:lnTo>
                  <a:lnTo>
                    <a:pt x="182262" y="3332"/>
                  </a:lnTo>
                  <a:lnTo>
                    <a:pt x="177358" y="701"/>
                  </a:lnTo>
                  <a:lnTo>
                    <a:pt x="174661" y="0"/>
                  </a:lnTo>
                  <a:lnTo>
                    <a:pt x="171870" y="524"/>
                  </a:lnTo>
                  <a:lnTo>
                    <a:pt x="166125" y="3752"/>
                  </a:lnTo>
                  <a:lnTo>
                    <a:pt x="147222" y="29160"/>
                  </a:lnTo>
                  <a:lnTo>
                    <a:pt x="132198" y="59136"/>
                  </a:lnTo>
                  <a:lnTo>
                    <a:pt x="126116" y="99080"/>
                  </a:lnTo>
                  <a:lnTo>
                    <a:pt x="125617" y="110233"/>
                  </a:lnTo>
                  <a:lnTo>
                    <a:pt x="128261" y="119654"/>
                  </a:lnTo>
                  <a:lnTo>
                    <a:pt x="139136" y="135413"/>
                  </a:lnTo>
                  <a:lnTo>
                    <a:pt x="161993" y="150701"/>
                  </a:lnTo>
                  <a:lnTo>
                    <a:pt x="196056" y="1593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8" name="SMARTInkShape-80"/>
            <p:cNvSpPr/>
            <p:nvPr/>
          </p:nvSpPr>
          <p:spPr>
            <a:xfrm>
              <a:off x="6112297" y="2732484"/>
              <a:ext cx="84340" cy="187525"/>
            </a:xfrm>
            <a:custGeom>
              <a:avLst/>
              <a:gdLst/>
              <a:ahLst/>
              <a:cxnLst/>
              <a:rect l="0" t="0" r="0" b="0"/>
              <a:pathLst>
                <a:path w="84340" h="187525">
                  <a:moveTo>
                    <a:pt x="49187" y="0"/>
                  </a:moveTo>
                  <a:lnTo>
                    <a:pt x="39706" y="4741"/>
                  </a:lnTo>
                  <a:lnTo>
                    <a:pt x="32406" y="12360"/>
                  </a:lnTo>
                  <a:lnTo>
                    <a:pt x="9141" y="49372"/>
                  </a:lnTo>
                  <a:lnTo>
                    <a:pt x="7607" y="53751"/>
                  </a:lnTo>
                  <a:lnTo>
                    <a:pt x="5592" y="56670"/>
                  </a:lnTo>
                  <a:lnTo>
                    <a:pt x="707" y="59913"/>
                  </a:lnTo>
                  <a:lnTo>
                    <a:pt x="0" y="61770"/>
                  </a:lnTo>
                  <a:lnTo>
                    <a:pt x="521" y="64001"/>
                  </a:lnTo>
                  <a:lnTo>
                    <a:pt x="2753" y="69125"/>
                  </a:lnTo>
                  <a:lnTo>
                    <a:pt x="3745" y="74709"/>
                  </a:lnTo>
                  <a:lnTo>
                    <a:pt x="5001" y="76595"/>
                  </a:lnTo>
                  <a:lnTo>
                    <a:pt x="6832" y="77852"/>
                  </a:lnTo>
                  <a:lnTo>
                    <a:pt x="9044" y="78691"/>
                  </a:lnTo>
                  <a:lnTo>
                    <a:pt x="49479" y="106772"/>
                  </a:lnTo>
                  <a:lnTo>
                    <a:pt x="60230" y="113931"/>
                  </a:lnTo>
                  <a:lnTo>
                    <a:pt x="80600" y="139056"/>
                  </a:lnTo>
                  <a:lnTo>
                    <a:pt x="83630" y="148579"/>
                  </a:lnTo>
                  <a:lnTo>
                    <a:pt x="84339" y="154670"/>
                  </a:lnTo>
                  <a:lnTo>
                    <a:pt x="82008" y="160685"/>
                  </a:lnTo>
                  <a:lnTo>
                    <a:pt x="72427" y="172631"/>
                  </a:lnTo>
                  <a:lnTo>
                    <a:pt x="59160" y="181568"/>
                  </a:lnTo>
                  <a:lnTo>
                    <a:pt x="47401" y="185759"/>
                  </a:lnTo>
                  <a:lnTo>
                    <a:pt x="13468" y="1875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89" name="SMARTInkShape-81"/>
            <p:cNvSpPr/>
            <p:nvPr/>
          </p:nvSpPr>
          <p:spPr>
            <a:xfrm>
              <a:off x="6223992" y="2786596"/>
              <a:ext cx="160735" cy="115384"/>
            </a:xfrm>
            <a:custGeom>
              <a:avLst/>
              <a:gdLst/>
              <a:ahLst/>
              <a:cxnLst/>
              <a:rect l="0" t="0" r="0" b="0"/>
              <a:pathLst>
                <a:path w="160735" h="115384">
                  <a:moveTo>
                    <a:pt x="0" y="8396"/>
                  </a:moveTo>
                  <a:lnTo>
                    <a:pt x="0" y="40897"/>
                  </a:lnTo>
                  <a:lnTo>
                    <a:pt x="11023" y="80173"/>
                  </a:lnTo>
                  <a:lnTo>
                    <a:pt x="18479" y="95147"/>
                  </a:lnTo>
                  <a:lnTo>
                    <a:pt x="25147" y="104356"/>
                  </a:lnTo>
                  <a:lnTo>
                    <a:pt x="28705" y="105615"/>
                  </a:lnTo>
                  <a:lnTo>
                    <a:pt x="47737" y="106564"/>
                  </a:lnTo>
                  <a:lnTo>
                    <a:pt x="53628" y="103951"/>
                  </a:lnTo>
                  <a:lnTo>
                    <a:pt x="65494" y="94189"/>
                  </a:lnTo>
                  <a:lnTo>
                    <a:pt x="83344" y="64381"/>
                  </a:lnTo>
                  <a:lnTo>
                    <a:pt x="96830" y="24660"/>
                  </a:lnTo>
                  <a:lnTo>
                    <a:pt x="98216" y="0"/>
                  </a:lnTo>
                  <a:lnTo>
                    <a:pt x="98224" y="4365"/>
                  </a:lnTo>
                  <a:lnTo>
                    <a:pt x="106328" y="38622"/>
                  </a:lnTo>
                  <a:lnTo>
                    <a:pt x="107903" y="56158"/>
                  </a:lnTo>
                  <a:lnTo>
                    <a:pt x="115519" y="95055"/>
                  </a:lnTo>
                  <a:lnTo>
                    <a:pt x="115709" y="98911"/>
                  </a:lnTo>
                  <a:lnTo>
                    <a:pt x="118564" y="105841"/>
                  </a:lnTo>
                  <a:lnTo>
                    <a:pt x="120715" y="109078"/>
                  </a:lnTo>
                  <a:lnTo>
                    <a:pt x="125750" y="112675"/>
                  </a:lnTo>
                  <a:lnTo>
                    <a:pt x="134163" y="114700"/>
                  </a:lnTo>
                  <a:lnTo>
                    <a:pt x="145894" y="115383"/>
                  </a:lnTo>
                  <a:lnTo>
                    <a:pt x="151823" y="112831"/>
                  </a:lnTo>
                  <a:lnTo>
                    <a:pt x="160734" y="1066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0" name="SMARTInkShape-82"/>
            <p:cNvSpPr/>
            <p:nvPr/>
          </p:nvSpPr>
          <p:spPr>
            <a:xfrm>
              <a:off x="6447343" y="2786063"/>
              <a:ext cx="35611" cy="276821"/>
            </a:xfrm>
            <a:custGeom>
              <a:avLst/>
              <a:gdLst/>
              <a:ahLst/>
              <a:cxnLst/>
              <a:rect l="0" t="0" r="0" b="0"/>
              <a:pathLst>
                <a:path w="35611" h="276821">
                  <a:moveTo>
                    <a:pt x="8821" y="0"/>
                  </a:moveTo>
                  <a:lnTo>
                    <a:pt x="1133" y="15376"/>
                  </a:lnTo>
                  <a:lnTo>
                    <a:pt x="0" y="47239"/>
                  </a:lnTo>
                  <a:lnTo>
                    <a:pt x="6973" y="89637"/>
                  </a:lnTo>
                  <a:lnTo>
                    <a:pt x="14715" y="133989"/>
                  </a:lnTo>
                  <a:lnTo>
                    <a:pt x="22091" y="178599"/>
                  </a:lnTo>
                  <a:lnTo>
                    <a:pt x="28722" y="220596"/>
                  </a:lnTo>
                  <a:lnTo>
                    <a:pt x="34249" y="246532"/>
                  </a:lnTo>
                  <a:lnTo>
                    <a:pt x="35610" y="2768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1" name="SMARTInkShape-83"/>
            <p:cNvSpPr/>
            <p:nvPr/>
          </p:nvSpPr>
          <p:spPr>
            <a:xfrm>
              <a:off x="6420445" y="2777264"/>
              <a:ext cx="132104" cy="178463"/>
            </a:xfrm>
            <a:custGeom>
              <a:avLst/>
              <a:gdLst/>
              <a:ahLst/>
              <a:cxnLst/>
              <a:rect l="0" t="0" r="0" b="0"/>
              <a:pathLst>
                <a:path w="132104" h="178463">
                  <a:moveTo>
                    <a:pt x="0" y="35587"/>
                  </a:moveTo>
                  <a:lnTo>
                    <a:pt x="0" y="30847"/>
                  </a:lnTo>
                  <a:lnTo>
                    <a:pt x="7688" y="11649"/>
                  </a:lnTo>
                  <a:lnTo>
                    <a:pt x="18043" y="4902"/>
                  </a:lnTo>
                  <a:lnTo>
                    <a:pt x="33678" y="1360"/>
                  </a:lnTo>
                  <a:lnTo>
                    <a:pt x="68543" y="0"/>
                  </a:lnTo>
                  <a:lnTo>
                    <a:pt x="91085" y="9388"/>
                  </a:lnTo>
                  <a:lnTo>
                    <a:pt x="107135" y="19998"/>
                  </a:lnTo>
                  <a:lnTo>
                    <a:pt x="121447" y="39600"/>
                  </a:lnTo>
                  <a:lnTo>
                    <a:pt x="129801" y="57723"/>
                  </a:lnTo>
                  <a:lnTo>
                    <a:pt x="132103" y="73207"/>
                  </a:lnTo>
                  <a:lnTo>
                    <a:pt x="128658" y="93918"/>
                  </a:lnTo>
                  <a:lnTo>
                    <a:pt x="112907" y="130732"/>
                  </a:lnTo>
                  <a:lnTo>
                    <a:pt x="87543" y="161806"/>
                  </a:lnTo>
                  <a:lnTo>
                    <a:pt x="73012" y="171984"/>
                  </a:lnTo>
                  <a:lnTo>
                    <a:pt x="60880" y="176543"/>
                  </a:lnTo>
                  <a:lnTo>
                    <a:pt x="44648" y="1784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2" name="SMARTInkShape-84"/>
            <p:cNvSpPr/>
            <p:nvPr/>
          </p:nvSpPr>
          <p:spPr>
            <a:xfrm>
              <a:off x="6590109" y="2777666"/>
              <a:ext cx="151805" cy="149001"/>
            </a:xfrm>
            <a:custGeom>
              <a:avLst/>
              <a:gdLst/>
              <a:ahLst/>
              <a:cxnLst/>
              <a:rect l="0" t="0" r="0" b="0"/>
              <a:pathLst>
                <a:path w="151805" h="149001">
                  <a:moveTo>
                    <a:pt x="0" y="70904"/>
                  </a:moveTo>
                  <a:lnTo>
                    <a:pt x="4740" y="75645"/>
                  </a:lnTo>
                  <a:lnTo>
                    <a:pt x="7067" y="80618"/>
                  </a:lnTo>
                  <a:lnTo>
                    <a:pt x="8562" y="87154"/>
                  </a:lnTo>
                  <a:lnTo>
                    <a:pt x="21326" y="101051"/>
                  </a:lnTo>
                  <a:lnTo>
                    <a:pt x="27007" y="104146"/>
                  </a:lnTo>
                  <a:lnTo>
                    <a:pt x="38738" y="106134"/>
                  </a:lnTo>
                  <a:lnTo>
                    <a:pt x="40708" y="105305"/>
                  </a:lnTo>
                  <a:lnTo>
                    <a:pt x="42022" y="103760"/>
                  </a:lnTo>
                  <a:lnTo>
                    <a:pt x="42897" y="101738"/>
                  </a:lnTo>
                  <a:lnTo>
                    <a:pt x="53610" y="94151"/>
                  </a:lnTo>
                  <a:lnTo>
                    <a:pt x="64612" y="90360"/>
                  </a:lnTo>
                  <a:lnTo>
                    <a:pt x="71050" y="84181"/>
                  </a:lnTo>
                  <a:lnTo>
                    <a:pt x="94243" y="47097"/>
                  </a:lnTo>
                  <a:lnTo>
                    <a:pt x="100085" y="28315"/>
                  </a:lnTo>
                  <a:lnTo>
                    <a:pt x="104013" y="21218"/>
                  </a:lnTo>
                  <a:lnTo>
                    <a:pt x="105761" y="14757"/>
                  </a:lnTo>
                  <a:lnTo>
                    <a:pt x="105233" y="11644"/>
                  </a:lnTo>
                  <a:lnTo>
                    <a:pt x="99345" y="1267"/>
                  </a:lnTo>
                  <a:lnTo>
                    <a:pt x="89078" y="0"/>
                  </a:lnTo>
                  <a:lnTo>
                    <a:pt x="81592" y="2350"/>
                  </a:lnTo>
                  <a:lnTo>
                    <a:pt x="78207" y="4365"/>
                  </a:lnTo>
                  <a:lnTo>
                    <a:pt x="75950" y="6701"/>
                  </a:lnTo>
                  <a:lnTo>
                    <a:pt x="51496" y="46452"/>
                  </a:lnTo>
                  <a:lnTo>
                    <a:pt x="38483" y="79357"/>
                  </a:lnTo>
                  <a:lnTo>
                    <a:pt x="35880" y="121478"/>
                  </a:lnTo>
                  <a:lnTo>
                    <a:pt x="38436" y="130754"/>
                  </a:lnTo>
                  <a:lnTo>
                    <a:pt x="48162" y="144793"/>
                  </a:lnTo>
                  <a:lnTo>
                    <a:pt x="59109" y="148392"/>
                  </a:lnTo>
                  <a:lnTo>
                    <a:pt x="72904" y="149000"/>
                  </a:lnTo>
                  <a:lnTo>
                    <a:pt x="93809" y="142771"/>
                  </a:lnTo>
                  <a:lnTo>
                    <a:pt x="130133" y="123391"/>
                  </a:lnTo>
                  <a:lnTo>
                    <a:pt x="151804" y="1066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3" name="SMARTInkShape-85"/>
            <p:cNvSpPr/>
            <p:nvPr/>
          </p:nvSpPr>
          <p:spPr>
            <a:xfrm>
              <a:off x="6795491" y="2786063"/>
              <a:ext cx="98228" cy="142223"/>
            </a:xfrm>
            <a:custGeom>
              <a:avLst/>
              <a:gdLst/>
              <a:ahLst/>
              <a:cxnLst/>
              <a:rect l="0" t="0" r="0" b="0"/>
              <a:pathLst>
                <a:path w="98228" h="142223">
                  <a:moveTo>
                    <a:pt x="0" y="8929"/>
                  </a:moveTo>
                  <a:lnTo>
                    <a:pt x="993" y="49478"/>
                  </a:lnTo>
                  <a:lnTo>
                    <a:pt x="9715" y="90838"/>
                  </a:lnTo>
                  <a:lnTo>
                    <a:pt x="16251" y="123005"/>
                  </a:lnTo>
                  <a:lnTo>
                    <a:pt x="14499" y="131728"/>
                  </a:lnTo>
                  <a:lnTo>
                    <a:pt x="9257" y="142222"/>
                  </a:lnTo>
                  <a:lnTo>
                    <a:pt x="8959" y="108479"/>
                  </a:lnTo>
                  <a:lnTo>
                    <a:pt x="21210" y="67546"/>
                  </a:lnTo>
                  <a:lnTo>
                    <a:pt x="24310" y="55486"/>
                  </a:lnTo>
                  <a:lnTo>
                    <a:pt x="40276" y="33638"/>
                  </a:lnTo>
                  <a:lnTo>
                    <a:pt x="9822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4" name="SMARTInkShape-86"/>
            <p:cNvSpPr/>
            <p:nvPr/>
          </p:nvSpPr>
          <p:spPr>
            <a:xfrm>
              <a:off x="6991945" y="2803922"/>
              <a:ext cx="17860" cy="116087"/>
            </a:xfrm>
            <a:custGeom>
              <a:avLst/>
              <a:gdLst/>
              <a:ahLst/>
              <a:cxnLst/>
              <a:rect l="0" t="0" r="0" b="0"/>
              <a:pathLst>
                <a:path w="17860" h="116087">
                  <a:moveTo>
                    <a:pt x="17859" y="0"/>
                  </a:moveTo>
                  <a:lnTo>
                    <a:pt x="13120" y="4740"/>
                  </a:lnTo>
                  <a:lnTo>
                    <a:pt x="10792" y="12359"/>
                  </a:lnTo>
                  <a:lnTo>
                    <a:pt x="9094" y="56439"/>
                  </a:lnTo>
                  <a:lnTo>
                    <a:pt x="7959" y="89857"/>
                  </a:lnTo>
                  <a:lnTo>
                    <a:pt x="0" y="1160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5" name="SMARTInkShape-87"/>
            <p:cNvSpPr/>
            <p:nvPr/>
          </p:nvSpPr>
          <p:spPr>
            <a:xfrm>
              <a:off x="7054452" y="2794992"/>
              <a:ext cx="94965" cy="112576"/>
            </a:xfrm>
            <a:custGeom>
              <a:avLst/>
              <a:gdLst/>
              <a:ahLst/>
              <a:cxnLst/>
              <a:rect l="0" t="0" r="0" b="0"/>
              <a:pathLst>
                <a:path w="94965" h="112576">
                  <a:moveTo>
                    <a:pt x="0" y="0"/>
                  </a:moveTo>
                  <a:lnTo>
                    <a:pt x="0" y="39576"/>
                  </a:lnTo>
                  <a:lnTo>
                    <a:pt x="2647" y="80651"/>
                  </a:lnTo>
                  <a:lnTo>
                    <a:pt x="8122" y="92400"/>
                  </a:lnTo>
                  <a:lnTo>
                    <a:pt x="17170" y="104236"/>
                  </a:lnTo>
                  <a:lnTo>
                    <a:pt x="27806" y="110819"/>
                  </a:lnTo>
                  <a:lnTo>
                    <a:pt x="33421" y="112575"/>
                  </a:lnTo>
                  <a:lnTo>
                    <a:pt x="55543" y="110305"/>
                  </a:lnTo>
                  <a:lnTo>
                    <a:pt x="71470" y="103349"/>
                  </a:lnTo>
                  <a:lnTo>
                    <a:pt x="87212" y="85523"/>
                  </a:lnTo>
                  <a:lnTo>
                    <a:pt x="93332" y="72406"/>
                  </a:lnTo>
                  <a:lnTo>
                    <a:pt x="94964" y="66130"/>
                  </a:lnTo>
                  <a:lnTo>
                    <a:pt x="92520" y="43076"/>
                  </a:lnTo>
                  <a:lnTo>
                    <a:pt x="88469" y="36655"/>
                  </a:lnTo>
                  <a:lnTo>
                    <a:pt x="76031" y="26875"/>
                  </a:lnTo>
                  <a:lnTo>
                    <a:pt x="26789"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6" name="SMARTInkShape-88"/>
            <p:cNvSpPr/>
            <p:nvPr/>
          </p:nvSpPr>
          <p:spPr>
            <a:xfrm>
              <a:off x="7179468" y="2781066"/>
              <a:ext cx="142876" cy="127926"/>
            </a:xfrm>
            <a:custGeom>
              <a:avLst/>
              <a:gdLst/>
              <a:ahLst/>
              <a:cxnLst/>
              <a:rect l="0" t="0" r="0" b="0"/>
              <a:pathLst>
                <a:path w="142876" h="127926">
                  <a:moveTo>
                    <a:pt x="0" y="22856"/>
                  </a:moveTo>
                  <a:lnTo>
                    <a:pt x="4741" y="65756"/>
                  </a:lnTo>
                  <a:lnTo>
                    <a:pt x="11024" y="106631"/>
                  </a:lnTo>
                  <a:lnTo>
                    <a:pt x="15835" y="119446"/>
                  </a:lnTo>
                  <a:lnTo>
                    <a:pt x="17459" y="127925"/>
                  </a:lnTo>
                  <a:lnTo>
                    <a:pt x="17593" y="127628"/>
                  </a:lnTo>
                  <a:lnTo>
                    <a:pt x="17741" y="124653"/>
                  </a:lnTo>
                  <a:lnTo>
                    <a:pt x="15162" y="120024"/>
                  </a:lnTo>
                  <a:lnTo>
                    <a:pt x="10708" y="112674"/>
                  </a:lnTo>
                  <a:lnTo>
                    <a:pt x="3614" y="91802"/>
                  </a:lnTo>
                  <a:lnTo>
                    <a:pt x="2063" y="67758"/>
                  </a:lnTo>
                  <a:lnTo>
                    <a:pt x="5217" y="54057"/>
                  </a:lnTo>
                  <a:lnTo>
                    <a:pt x="17311" y="30447"/>
                  </a:lnTo>
                  <a:lnTo>
                    <a:pt x="38202" y="9340"/>
                  </a:lnTo>
                  <a:lnTo>
                    <a:pt x="52036" y="1966"/>
                  </a:lnTo>
                  <a:lnTo>
                    <a:pt x="58503" y="0"/>
                  </a:lnTo>
                  <a:lnTo>
                    <a:pt x="73626" y="460"/>
                  </a:lnTo>
                  <a:lnTo>
                    <a:pt x="115383" y="11528"/>
                  </a:lnTo>
                  <a:lnTo>
                    <a:pt x="142875" y="228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97" name="SMARTInkShape-89"/>
            <p:cNvSpPr/>
            <p:nvPr/>
          </p:nvSpPr>
          <p:spPr>
            <a:xfrm>
              <a:off x="7393780" y="2866429"/>
              <a:ext cx="8931" cy="8931"/>
            </a:xfrm>
            <a:custGeom>
              <a:avLst/>
              <a:gdLst/>
              <a:ahLst/>
              <a:cxnLst/>
              <a:rect l="0" t="0" r="0" b="0"/>
              <a:pathLst>
                <a:path w="8931" h="8931">
                  <a:moveTo>
                    <a:pt x="8930" y="0"/>
                  </a:moveTo>
                  <a:lnTo>
                    <a:pt x="4191" y="0"/>
                  </a:lnTo>
                  <a:lnTo>
                    <a:pt x="2794" y="993"/>
                  </a:lnTo>
                  <a:lnTo>
                    <a:pt x="1863" y="2646"/>
                  </a:lnTo>
                  <a:lnTo>
                    <a:pt x="0" y="8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101" name="SMARTInkShape-Group10"/>
          <p:cNvGrpSpPr/>
          <p:nvPr/>
        </p:nvGrpSpPr>
        <p:grpSpPr>
          <a:xfrm>
            <a:off x="750739" y="3653164"/>
            <a:ext cx="365473" cy="346331"/>
            <a:chOff x="750739" y="3653164"/>
            <a:chExt cx="365473" cy="346331"/>
          </a:xfrm>
        </p:grpSpPr>
        <p:sp>
          <p:nvSpPr>
            <p:cNvPr id="99" name="SMARTInkShape-90"/>
            <p:cNvSpPr/>
            <p:nvPr/>
          </p:nvSpPr>
          <p:spPr>
            <a:xfrm>
              <a:off x="750739" y="3653164"/>
              <a:ext cx="204738" cy="346331"/>
            </a:xfrm>
            <a:custGeom>
              <a:avLst/>
              <a:gdLst/>
              <a:ahLst/>
              <a:cxnLst/>
              <a:rect l="0" t="0" r="0" b="0"/>
              <a:pathLst>
                <a:path w="204738" h="346331">
                  <a:moveTo>
                    <a:pt x="26144" y="61586"/>
                  </a:moveTo>
                  <a:lnTo>
                    <a:pt x="26144" y="56845"/>
                  </a:lnTo>
                  <a:lnTo>
                    <a:pt x="28790" y="51872"/>
                  </a:lnTo>
                  <a:lnTo>
                    <a:pt x="48504" y="31534"/>
                  </a:lnTo>
                  <a:lnTo>
                    <a:pt x="89961" y="6076"/>
                  </a:lnTo>
                  <a:lnTo>
                    <a:pt x="123992" y="0"/>
                  </a:lnTo>
                  <a:lnTo>
                    <a:pt x="140023" y="4091"/>
                  </a:lnTo>
                  <a:lnTo>
                    <a:pt x="157341" y="16328"/>
                  </a:lnTo>
                  <a:lnTo>
                    <a:pt x="160241" y="20500"/>
                  </a:lnTo>
                  <a:lnTo>
                    <a:pt x="161183" y="24274"/>
                  </a:lnTo>
                  <a:lnTo>
                    <a:pt x="158249" y="61927"/>
                  </a:lnTo>
                  <a:lnTo>
                    <a:pt x="140690" y="104244"/>
                  </a:lnTo>
                  <a:lnTo>
                    <a:pt x="118113" y="141560"/>
                  </a:lnTo>
                  <a:lnTo>
                    <a:pt x="88612" y="179482"/>
                  </a:lnTo>
                  <a:lnTo>
                    <a:pt x="58881" y="221567"/>
                  </a:lnTo>
                  <a:lnTo>
                    <a:pt x="29304" y="260688"/>
                  </a:lnTo>
                  <a:lnTo>
                    <a:pt x="6704" y="290738"/>
                  </a:lnTo>
                  <a:lnTo>
                    <a:pt x="1532" y="303887"/>
                  </a:lnTo>
                  <a:lnTo>
                    <a:pt x="0" y="314067"/>
                  </a:lnTo>
                  <a:lnTo>
                    <a:pt x="4286" y="328107"/>
                  </a:lnTo>
                  <a:lnTo>
                    <a:pt x="6611" y="331540"/>
                  </a:lnTo>
                  <a:lnTo>
                    <a:pt x="13632" y="337364"/>
                  </a:lnTo>
                  <a:lnTo>
                    <a:pt x="15622" y="342243"/>
                  </a:lnTo>
                  <a:lnTo>
                    <a:pt x="18137" y="343940"/>
                  </a:lnTo>
                  <a:lnTo>
                    <a:pt x="32150" y="346330"/>
                  </a:lnTo>
                  <a:lnTo>
                    <a:pt x="74112" y="346255"/>
                  </a:lnTo>
                  <a:lnTo>
                    <a:pt x="109813" y="337604"/>
                  </a:lnTo>
                  <a:lnTo>
                    <a:pt x="204737" y="32054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0" name="SMARTInkShape-91"/>
            <p:cNvSpPr/>
            <p:nvPr/>
          </p:nvSpPr>
          <p:spPr>
            <a:xfrm>
              <a:off x="1107281" y="3937992"/>
              <a:ext cx="8931" cy="26790"/>
            </a:xfrm>
            <a:custGeom>
              <a:avLst/>
              <a:gdLst/>
              <a:ahLst/>
              <a:cxnLst/>
              <a:rect l="0" t="0" r="0" b="0"/>
              <a:pathLst>
                <a:path w="8931" h="26790">
                  <a:moveTo>
                    <a:pt x="8930" y="0"/>
                  </a:moveTo>
                  <a:lnTo>
                    <a:pt x="8930" y="4741"/>
                  </a:lnTo>
                  <a:lnTo>
                    <a:pt x="7938" y="6137"/>
                  </a:lnTo>
                  <a:lnTo>
                    <a:pt x="0"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134" name="SMARTInkShape-Group11"/>
          <p:cNvGrpSpPr/>
          <p:nvPr/>
        </p:nvGrpSpPr>
        <p:grpSpPr>
          <a:xfrm>
            <a:off x="1224056" y="3571984"/>
            <a:ext cx="5839327" cy="428517"/>
            <a:chOff x="1224056" y="3571984"/>
            <a:chExt cx="5839327" cy="428517"/>
          </a:xfrm>
        </p:grpSpPr>
        <p:sp>
          <p:nvSpPr>
            <p:cNvPr id="102" name="SMARTInkShape-92"/>
            <p:cNvSpPr/>
            <p:nvPr/>
          </p:nvSpPr>
          <p:spPr>
            <a:xfrm>
              <a:off x="1224056" y="3571984"/>
              <a:ext cx="296753" cy="321011"/>
            </a:xfrm>
            <a:custGeom>
              <a:avLst/>
              <a:gdLst/>
              <a:ahLst/>
              <a:cxnLst/>
              <a:rect l="0" t="0" r="0" b="0"/>
              <a:pathLst>
                <a:path w="296753" h="321011">
                  <a:moveTo>
                    <a:pt x="231483" y="8820"/>
                  </a:moveTo>
                  <a:lnTo>
                    <a:pt x="226743" y="4080"/>
                  </a:lnTo>
                  <a:lnTo>
                    <a:pt x="221769" y="1753"/>
                  </a:lnTo>
                  <a:lnTo>
                    <a:pt x="201671" y="0"/>
                  </a:lnTo>
                  <a:lnTo>
                    <a:pt x="163737" y="12329"/>
                  </a:lnTo>
                  <a:lnTo>
                    <a:pt x="120991" y="29396"/>
                  </a:lnTo>
                  <a:lnTo>
                    <a:pt x="77622" y="50667"/>
                  </a:lnTo>
                  <a:lnTo>
                    <a:pt x="33049" y="82519"/>
                  </a:lnTo>
                  <a:lnTo>
                    <a:pt x="7159" y="100608"/>
                  </a:lnTo>
                  <a:lnTo>
                    <a:pt x="2799" y="106831"/>
                  </a:lnTo>
                  <a:lnTo>
                    <a:pt x="345" y="115913"/>
                  </a:lnTo>
                  <a:lnTo>
                    <a:pt x="0" y="118910"/>
                  </a:lnTo>
                  <a:lnTo>
                    <a:pt x="2263" y="124888"/>
                  </a:lnTo>
                  <a:lnTo>
                    <a:pt x="4256" y="127870"/>
                  </a:lnTo>
                  <a:lnTo>
                    <a:pt x="7568" y="129859"/>
                  </a:lnTo>
                  <a:lnTo>
                    <a:pt x="45599" y="140616"/>
                  </a:lnTo>
                  <a:lnTo>
                    <a:pt x="82648" y="151859"/>
                  </a:lnTo>
                  <a:lnTo>
                    <a:pt x="116277" y="160673"/>
                  </a:lnTo>
                  <a:lnTo>
                    <a:pt x="151376" y="169569"/>
                  </a:lnTo>
                  <a:lnTo>
                    <a:pt x="186912" y="181135"/>
                  </a:lnTo>
                  <a:lnTo>
                    <a:pt x="229734" y="202820"/>
                  </a:lnTo>
                  <a:lnTo>
                    <a:pt x="270609" y="229486"/>
                  </a:lnTo>
                  <a:lnTo>
                    <a:pt x="279630" y="237863"/>
                  </a:lnTo>
                  <a:lnTo>
                    <a:pt x="296644" y="265177"/>
                  </a:lnTo>
                  <a:lnTo>
                    <a:pt x="296752" y="270014"/>
                  </a:lnTo>
                  <a:lnTo>
                    <a:pt x="294839" y="274230"/>
                  </a:lnTo>
                  <a:lnTo>
                    <a:pt x="278228" y="291268"/>
                  </a:lnTo>
                  <a:lnTo>
                    <a:pt x="247071" y="306434"/>
                  </a:lnTo>
                  <a:lnTo>
                    <a:pt x="204395" y="318708"/>
                  </a:lnTo>
                  <a:lnTo>
                    <a:pt x="166143" y="321010"/>
                  </a:lnTo>
                  <a:lnTo>
                    <a:pt x="123270" y="320337"/>
                  </a:lnTo>
                  <a:lnTo>
                    <a:pt x="100944" y="313254"/>
                  </a:lnTo>
                  <a:lnTo>
                    <a:pt x="88608" y="3124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3" name="SMARTInkShape-93"/>
            <p:cNvSpPr/>
            <p:nvPr/>
          </p:nvSpPr>
          <p:spPr>
            <a:xfrm>
              <a:off x="1580555" y="3777257"/>
              <a:ext cx="8378" cy="133947"/>
            </a:xfrm>
            <a:custGeom>
              <a:avLst/>
              <a:gdLst/>
              <a:ahLst/>
              <a:cxnLst/>
              <a:rect l="0" t="0" r="0" b="0"/>
              <a:pathLst>
                <a:path w="8378" h="133947">
                  <a:moveTo>
                    <a:pt x="0" y="0"/>
                  </a:moveTo>
                  <a:lnTo>
                    <a:pt x="0" y="29553"/>
                  </a:lnTo>
                  <a:lnTo>
                    <a:pt x="8377" y="71662"/>
                  </a:lnTo>
                  <a:lnTo>
                    <a:pt x="7864" y="100241"/>
                  </a:lnTo>
                  <a:lnTo>
                    <a:pt x="1231" y="118544"/>
                  </a:lnTo>
                  <a:lnTo>
                    <a:pt x="0" y="1339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4" name="SMARTInkShape-94"/>
            <p:cNvSpPr/>
            <p:nvPr/>
          </p:nvSpPr>
          <p:spPr>
            <a:xfrm>
              <a:off x="1717601" y="3777257"/>
              <a:ext cx="104056" cy="101625"/>
            </a:xfrm>
            <a:custGeom>
              <a:avLst/>
              <a:gdLst/>
              <a:ahLst/>
              <a:cxnLst/>
              <a:rect l="0" t="0" r="0" b="0"/>
              <a:pathLst>
                <a:path w="104056" h="101625">
                  <a:moveTo>
                    <a:pt x="50477" y="0"/>
                  </a:moveTo>
                  <a:lnTo>
                    <a:pt x="45737" y="0"/>
                  </a:lnTo>
                  <a:lnTo>
                    <a:pt x="25317" y="16782"/>
                  </a:lnTo>
                  <a:lnTo>
                    <a:pt x="7363" y="39034"/>
                  </a:lnTo>
                  <a:lnTo>
                    <a:pt x="1550" y="52407"/>
                  </a:lnTo>
                  <a:lnTo>
                    <a:pt x="0" y="58750"/>
                  </a:lnTo>
                  <a:lnTo>
                    <a:pt x="923" y="71091"/>
                  </a:lnTo>
                  <a:lnTo>
                    <a:pt x="2558" y="77160"/>
                  </a:lnTo>
                  <a:lnTo>
                    <a:pt x="9667" y="86549"/>
                  </a:lnTo>
                  <a:lnTo>
                    <a:pt x="14340" y="90441"/>
                  </a:lnTo>
                  <a:lnTo>
                    <a:pt x="39880" y="100661"/>
                  </a:lnTo>
                  <a:lnTo>
                    <a:pt x="58666" y="101624"/>
                  </a:lnTo>
                  <a:lnTo>
                    <a:pt x="104055" y="982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5" name="SMARTInkShape-95"/>
            <p:cNvSpPr/>
            <p:nvPr/>
          </p:nvSpPr>
          <p:spPr>
            <a:xfrm>
              <a:off x="1928812" y="3661171"/>
              <a:ext cx="35720" cy="214314"/>
            </a:xfrm>
            <a:custGeom>
              <a:avLst/>
              <a:gdLst/>
              <a:ahLst/>
              <a:cxnLst/>
              <a:rect l="0" t="0" r="0" b="0"/>
              <a:pathLst>
                <a:path w="35720" h="214314">
                  <a:moveTo>
                    <a:pt x="0" y="0"/>
                  </a:moveTo>
                  <a:lnTo>
                    <a:pt x="2646" y="40165"/>
                  </a:lnTo>
                  <a:lnTo>
                    <a:pt x="9714" y="78047"/>
                  </a:lnTo>
                  <a:lnTo>
                    <a:pt x="18092" y="116391"/>
                  </a:lnTo>
                  <a:lnTo>
                    <a:pt x="26858" y="148257"/>
                  </a:lnTo>
                  <a:lnTo>
                    <a:pt x="33969" y="189249"/>
                  </a:lnTo>
                  <a:lnTo>
                    <a:pt x="35719"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6" name="SMARTInkShape-96"/>
            <p:cNvSpPr/>
            <p:nvPr/>
          </p:nvSpPr>
          <p:spPr>
            <a:xfrm>
              <a:off x="1996558" y="3759398"/>
              <a:ext cx="119779" cy="133946"/>
            </a:xfrm>
            <a:custGeom>
              <a:avLst/>
              <a:gdLst/>
              <a:ahLst/>
              <a:cxnLst/>
              <a:rect l="0" t="0" r="0" b="0"/>
              <a:pathLst>
                <a:path w="119779" h="133946">
                  <a:moveTo>
                    <a:pt x="84059" y="0"/>
                  </a:moveTo>
                  <a:lnTo>
                    <a:pt x="46487" y="15232"/>
                  </a:lnTo>
                  <a:lnTo>
                    <a:pt x="11046" y="46398"/>
                  </a:lnTo>
                  <a:lnTo>
                    <a:pt x="1130" y="60932"/>
                  </a:lnTo>
                  <a:lnTo>
                    <a:pt x="0" y="66418"/>
                  </a:lnTo>
                  <a:lnTo>
                    <a:pt x="1390" y="77805"/>
                  </a:lnTo>
                  <a:lnTo>
                    <a:pt x="10606" y="89481"/>
                  </a:lnTo>
                  <a:lnTo>
                    <a:pt x="26609" y="101285"/>
                  </a:lnTo>
                  <a:lnTo>
                    <a:pt x="62517" y="118095"/>
                  </a:lnTo>
                  <a:lnTo>
                    <a:pt x="119778"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7" name="SMARTInkShape-97"/>
            <p:cNvSpPr/>
            <p:nvPr/>
          </p:nvSpPr>
          <p:spPr>
            <a:xfrm>
              <a:off x="2187783" y="3777257"/>
              <a:ext cx="130055" cy="125017"/>
            </a:xfrm>
            <a:custGeom>
              <a:avLst/>
              <a:gdLst/>
              <a:ahLst/>
              <a:cxnLst/>
              <a:rect l="0" t="0" r="0" b="0"/>
              <a:pathLst>
                <a:path w="130055" h="125017">
                  <a:moveTo>
                    <a:pt x="8920" y="0"/>
                  </a:moveTo>
                  <a:lnTo>
                    <a:pt x="1231" y="7689"/>
                  </a:lnTo>
                  <a:lnTo>
                    <a:pt x="358" y="13303"/>
                  </a:lnTo>
                  <a:lnTo>
                    <a:pt x="0" y="52034"/>
                  </a:lnTo>
                  <a:lnTo>
                    <a:pt x="2640" y="60499"/>
                  </a:lnTo>
                  <a:lnTo>
                    <a:pt x="6129" y="68561"/>
                  </a:lnTo>
                  <a:lnTo>
                    <a:pt x="8911" y="97778"/>
                  </a:lnTo>
                  <a:lnTo>
                    <a:pt x="8920" y="55035"/>
                  </a:lnTo>
                  <a:lnTo>
                    <a:pt x="11566" y="46619"/>
                  </a:lnTo>
                  <a:lnTo>
                    <a:pt x="26089" y="28392"/>
                  </a:lnTo>
                  <a:lnTo>
                    <a:pt x="40938" y="13803"/>
                  </a:lnTo>
                  <a:lnTo>
                    <a:pt x="69524" y="2148"/>
                  </a:lnTo>
                  <a:lnTo>
                    <a:pt x="73135" y="1432"/>
                  </a:lnTo>
                  <a:lnTo>
                    <a:pt x="76535" y="1947"/>
                  </a:lnTo>
                  <a:lnTo>
                    <a:pt x="98167" y="11080"/>
                  </a:lnTo>
                  <a:lnTo>
                    <a:pt x="101160" y="13340"/>
                  </a:lnTo>
                  <a:lnTo>
                    <a:pt x="104486" y="21143"/>
                  </a:lnTo>
                  <a:lnTo>
                    <a:pt x="106956" y="30233"/>
                  </a:lnTo>
                  <a:lnTo>
                    <a:pt x="121282" y="57511"/>
                  </a:lnTo>
                  <a:lnTo>
                    <a:pt x="130054" y="101064"/>
                  </a:lnTo>
                  <a:lnTo>
                    <a:pt x="125006"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8" name="SMARTInkShape-98"/>
            <p:cNvSpPr/>
            <p:nvPr/>
          </p:nvSpPr>
          <p:spPr>
            <a:xfrm>
              <a:off x="2384226" y="3759520"/>
              <a:ext cx="115922" cy="133824"/>
            </a:xfrm>
            <a:custGeom>
              <a:avLst/>
              <a:gdLst/>
              <a:ahLst/>
              <a:cxnLst/>
              <a:rect l="0" t="0" r="0" b="0"/>
              <a:pathLst>
                <a:path w="115922" h="133824">
                  <a:moveTo>
                    <a:pt x="0" y="53456"/>
                  </a:moveTo>
                  <a:lnTo>
                    <a:pt x="31800" y="52464"/>
                  </a:lnTo>
                  <a:lnTo>
                    <a:pt x="68911" y="42433"/>
                  </a:lnTo>
                  <a:lnTo>
                    <a:pt x="77260" y="38635"/>
                  </a:lnTo>
                  <a:lnTo>
                    <a:pt x="92125" y="35505"/>
                  </a:lnTo>
                  <a:lnTo>
                    <a:pt x="103254" y="28734"/>
                  </a:lnTo>
                  <a:lnTo>
                    <a:pt x="109722" y="23286"/>
                  </a:lnTo>
                  <a:lnTo>
                    <a:pt x="113258" y="17558"/>
                  </a:lnTo>
                  <a:lnTo>
                    <a:pt x="115714" y="8968"/>
                  </a:lnTo>
                  <a:lnTo>
                    <a:pt x="115921" y="4580"/>
                  </a:lnTo>
                  <a:lnTo>
                    <a:pt x="114984" y="3013"/>
                  </a:lnTo>
                  <a:lnTo>
                    <a:pt x="113367" y="1968"/>
                  </a:lnTo>
                  <a:lnTo>
                    <a:pt x="106351" y="497"/>
                  </a:lnTo>
                  <a:lnTo>
                    <a:pt x="95091" y="0"/>
                  </a:lnTo>
                  <a:lnTo>
                    <a:pt x="64948" y="12318"/>
                  </a:lnTo>
                  <a:lnTo>
                    <a:pt x="52207" y="20872"/>
                  </a:lnTo>
                  <a:lnTo>
                    <a:pt x="39013" y="39781"/>
                  </a:lnTo>
                  <a:lnTo>
                    <a:pt x="30852" y="56790"/>
                  </a:lnTo>
                  <a:lnTo>
                    <a:pt x="26948" y="96383"/>
                  </a:lnTo>
                  <a:lnTo>
                    <a:pt x="29506" y="104946"/>
                  </a:lnTo>
                  <a:lnTo>
                    <a:pt x="31577" y="108619"/>
                  </a:lnTo>
                  <a:lnTo>
                    <a:pt x="55473" y="127749"/>
                  </a:lnTo>
                  <a:lnTo>
                    <a:pt x="62027" y="131124"/>
                  </a:lnTo>
                  <a:lnTo>
                    <a:pt x="71438" y="1338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9" name="SMARTInkShape-99"/>
            <p:cNvSpPr/>
            <p:nvPr/>
          </p:nvSpPr>
          <p:spPr>
            <a:xfrm>
              <a:off x="2563500" y="3759398"/>
              <a:ext cx="119273" cy="133942"/>
            </a:xfrm>
            <a:custGeom>
              <a:avLst/>
              <a:gdLst/>
              <a:ahLst/>
              <a:cxnLst/>
              <a:rect l="0" t="0" r="0" b="0"/>
              <a:pathLst>
                <a:path w="119273" h="133942">
                  <a:moveTo>
                    <a:pt x="79688" y="0"/>
                  </a:moveTo>
                  <a:lnTo>
                    <a:pt x="58697" y="0"/>
                  </a:lnTo>
                  <a:lnTo>
                    <a:pt x="52829" y="2646"/>
                  </a:lnTo>
                  <a:lnTo>
                    <a:pt x="49876" y="4741"/>
                  </a:lnTo>
                  <a:lnTo>
                    <a:pt x="27965" y="11024"/>
                  </a:lnTo>
                  <a:lnTo>
                    <a:pt x="14570" y="21250"/>
                  </a:lnTo>
                  <a:lnTo>
                    <a:pt x="11059" y="26973"/>
                  </a:lnTo>
                  <a:lnTo>
                    <a:pt x="8804" y="38731"/>
                  </a:lnTo>
                  <a:lnTo>
                    <a:pt x="10604" y="41696"/>
                  </a:lnTo>
                  <a:lnTo>
                    <a:pt x="22617" y="50609"/>
                  </a:lnTo>
                  <a:lnTo>
                    <a:pt x="61972" y="74084"/>
                  </a:lnTo>
                  <a:lnTo>
                    <a:pt x="94914" y="100321"/>
                  </a:lnTo>
                  <a:lnTo>
                    <a:pt x="108933" y="117713"/>
                  </a:lnTo>
                  <a:lnTo>
                    <a:pt x="115175" y="121770"/>
                  </a:lnTo>
                  <a:lnTo>
                    <a:pt x="118229" y="122852"/>
                  </a:lnTo>
                  <a:lnTo>
                    <a:pt x="119272" y="124565"/>
                  </a:lnTo>
                  <a:lnTo>
                    <a:pt x="118976" y="126700"/>
                  </a:lnTo>
                  <a:lnTo>
                    <a:pt x="117786" y="129115"/>
                  </a:lnTo>
                  <a:lnTo>
                    <a:pt x="116001" y="130725"/>
                  </a:lnTo>
                  <a:lnTo>
                    <a:pt x="111371" y="132514"/>
                  </a:lnTo>
                  <a:lnTo>
                    <a:pt x="70163" y="133862"/>
                  </a:lnTo>
                  <a:lnTo>
                    <a:pt x="26249" y="133941"/>
                  </a:lnTo>
                  <a:lnTo>
                    <a:pt x="15257" y="132951"/>
                  </a:lnTo>
                  <a:lnTo>
                    <a:pt x="1615" y="126257"/>
                  </a:lnTo>
                  <a:lnTo>
                    <a:pt x="850" y="124851"/>
                  </a:lnTo>
                  <a:lnTo>
                    <a:pt x="0" y="120643"/>
                  </a:lnTo>
                  <a:lnTo>
                    <a:pt x="2268" y="115466"/>
                  </a:lnTo>
                  <a:lnTo>
                    <a:pt x="825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0" name="SMARTInkShape-100"/>
            <p:cNvSpPr/>
            <p:nvPr/>
          </p:nvSpPr>
          <p:spPr>
            <a:xfrm>
              <a:off x="2714708" y="3759408"/>
              <a:ext cx="131936" cy="132536"/>
            </a:xfrm>
            <a:custGeom>
              <a:avLst/>
              <a:gdLst/>
              <a:ahLst/>
              <a:cxnLst/>
              <a:rect l="0" t="0" r="0" b="0"/>
              <a:pathLst>
                <a:path w="131936" h="132536">
                  <a:moveTo>
                    <a:pt x="89214" y="8920"/>
                  </a:moveTo>
                  <a:lnTo>
                    <a:pt x="81525" y="1232"/>
                  </a:lnTo>
                  <a:lnTo>
                    <a:pt x="75912" y="358"/>
                  </a:lnTo>
                  <a:lnTo>
                    <a:pt x="42794" y="0"/>
                  </a:lnTo>
                  <a:lnTo>
                    <a:pt x="36171" y="2640"/>
                  </a:lnTo>
                  <a:lnTo>
                    <a:pt x="29921" y="6129"/>
                  </a:lnTo>
                  <a:lnTo>
                    <a:pt x="23836" y="7680"/>
                  </a:lnTo>
                  <a:lnTo>
                    <a:pt x="21816" y="9085"/>
                  </a:lnTo>
                  <a:lnTo>
                    <a:pt x="20469" y="11015"/>
                  </a:lnTo>
                  <a:lnTo>
                    <a:pt x="18973" y="15804"/>
                  </a:lnTo>
                  <a:lnTo>
                    <a:pt x="18308" y="21240"/>
                  </a:lnTo>
                  <a:lnTo>
                    <a:pt x="22675" y="34619"/>
                  </a:lnTo>
                  <a:lnTo>
                    <a:pt x="30252" y="46410"/>
                  </a:lnTo>
                  <a:lnTo>
                    <a:pt x="71920" y="75509"/>
                  </a:lnTo>
                  <a:lnTo>
                    <a:pt x="113216" y="106427"/>
                  </a:lnTo>
                  <a:lnTo>
                    <a:pt x="131935" y="123200"/>
                  </a:lnTo>
                  <a:lnTo>
                    <a:pt x="131586" y="124794"/>
                  </a:lnTo>
                  <a:lnTo>
                    <a:pt x="128551" y="129211"/>
                  </a:lnTo>
                  <a:lnTo>
                    <a:pt x="121249" y="131836"/>
                  </a:lnTo>
                  <a:lnTo>
                    <a:pt x="116524" y="132535"/>
                  </a:lnTo>
                  <a:lnTo>
                    <a:pt x="76172" y="124759"/>
                  </a:lnTo>
                  <a:lnTo>
                    <a:pt x="34466" y="115977"/>
                  </a:lnTo>
                  <a:lnTo>
                    <a:pt x="16075" y="109185"/>
                  </a:lnTo>
                  <a:lnTo>
                    <a:pt x="10689" y="108506"/>
                  </a:lnTo>
                  <a:lnTo>
                    <a:pt x="7098" y="107060"/>
                  </a:lnTo>
                  <a:lnTo>
                    <a:pt x="4704" y="105105"/>
                  </a:lnTo>
                  <a:lnTo>
                    <a:pt x="0" y="98336"/>
                  </a:lnTo>
                  <a:lnTo>
                    <a:pt x="8847" y="892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1" name="SMARTInkShape-101"/>
            <p:cNvSpPr/>
            <p:nvPr/>
          </p:nvSpPr>
          <p:spPr>
            <a:xfrm>
              <a:off x="3215929" y="3741956"/>
              <a:ext cx="280714" cy="133529"/>
            </a:xfrm>
            <a:custGeom>
              <a:avLst/>
              <a:gdLst/>
              <a:ahLst/>
              <a:cxnLst/>
              <a:rect l="0" t="0" r="0" b="0"/>
              <a:pathLst>
                <a:path w="280714" h="133529">
                  <a:moveTo>
                    <a:pt x="7688" y="62090"/>
                  </a:moveTo>
                  <a:lnTo>
                    <a:pt x="0" y="62090"/>
                  </a:lnTo>
                  <a:lnTo>
                    <a:pt x="44592" y="62090"/>
                  </a:lnTo>
                  <a:lnTo>
                    <a:pt x="84768" y="62090"/>
                  </a:lnTo>
                  <a:lnTo>
                    <a:pt x="117352" y="62090"/>
                  </a:lnTo>
                  <a:lnTo>
                    <a:pt x="151678" y="62090"/>
                  </a:lnTo>
                  <a:lnTo>
                    <a:pt x="195689" y="62090"/>
                  </a:lnTo>
                  <a:lnTo>
                    <a:pt x="235251" y="62090"/>
                  </a:lnTo>
                  <a:lnTo>
                    <a:pt x="256404" y="62090"/>
                  </a:lnTo>
                  <a:lnTo>
                    <a:pt x="266247" y="70653"/>
                  </a:lnTo>
                  <a:lnTo>
                    <a:pt x="266530" y="66171"/>
                  </a:lnTo>
                  <a:lnTo>
                    <a:pt x="265577" y="64811"/>
                  </a:lnTo>
                  <a:lnTo>
                    <a:pt x="263950" y="63904"/>
                  </a:lnTo>
                  <a:lnTo>
                    <a:pt x="249469" y="57708"/>
                  </a:lnTo>
                  <a:lnTo>
                    <a:pt x="228766" y="41401"/>
                  </a:lnTo>
                  <a:lnTo>
                    <a:pt x="217070" y="32059"/>
                  </a:lnTo>
                  <a:lnTo>
                    <a:pt x="175119" y="12719"/>
                  </a:lnTo>
                  <a:lnTo>
                    <a:pt x="162800" y="10382"/>
                  </a:lnTo>
                  <a:lnTo>
                    <a:pt x="159713" y="8767"/>
                  </a:lnTo>
                  <a:lnTo>
                    <a:pt x="158648" y="6698"/>
                  </a:lnTo>
                  <a:lnTo>
                    <a:pt x="158930" y="4326"/>
                  </a:lnTo>
                  <a:lnTo>
                    <a:pt x="160110" y="2745"/>
                  </a:lnTo>
                  <a:lnTo>
                    <a:pt x="164066" y="988"/>
                  </a:lnTo>
                  <a:lnTo>
                    <a:pt x="171872" y="0"/>
                  </a:lnTo>
                  <a:lnTo>
                    <a:pt x="204786" y="7787"/>
                  </a:lnTo>
                  <a:lnTo>
                    <a:pt x="244213" y="24758"/>
                  </a:lnTo>
                  <a:lnTo>
                    <a:pt x="265293" y="37470"/>
                  </a:lnTo>
                  <a:lnTo>
                    <a:pt x="275968" y="48171"/>
                  </a:lnTo>
                  <a:lnTo>
                    <a:pt x="280713" y="59543"/>
                  </a:lnTo>
                  <a:lnTo>
                    <a:pt x="280175" y="71211"/>
                  </a:lnTo>
                  <a:lnTo>
                    <a:pt x="276630" y="82019"/>
                  </a:lnTo>
                  <a:lnTo>
                    <a:pt x="271746" y="90130"/>
                  </a:lnTo>
                  <a:lnTo>
                    <a:pt x="240825" y="113579"/>
                  </a:lnTo>
                  <a:lnTo>
                    <a:pt x="213940" y="130699"/>
                  </a:lnTo>
                  <a:lnTo>
                    <a:pt x="204141" y="1335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2" name="SMARTInkShape-102"/>
            <p:cNvSpPr/>
            <p:nvPr/>
          </p:nvSpPr>
          <p:spPr>
            <a:xfrm>
              <a:off x="3768328" y="3643312"/>
              <a:ext cx="26790" cy="250032"/>
            </a:xfrm>
            <a:custGeom>
              <a:avLst/>
              <a:gdLst/>
              <a:ahLst/>
              <a:cxnLst/>
              <a:rect l="0" t="0" r="0" b="0"/>
              <a:pathLst>
                <a:path w="26790" h="250032">
                  <a:moveTo>
                    <a:pt x="26789" y="0"/>
                  </a:moveTo>
                  <a:lnTo>
                    <a:pt x="22048" y="4741"/>
                  </a:lnTo>
                  <a:lnTo>
                    <a:pt x="18687" y="36619"/>
                  </a:lnTo>
                  <a:lnTo>
                    <a:pt x="18023" y="78487"/>
                  </a:lnTo>
                  <a:lnTo>
                    <a:pt x="17908" y="111891"/>
                  </a:lnTo>
                  <a:lnTo>
                    <a:pt x="15228" y="147916"/>
                  </a:lnTo>
                  <a:lnTo>
                    <a:pt x="9759" y="190797"/>
                  </a:lnTo>
                  <a:lnTo>
                    <a:pt x="8183" y="219141"/>
                  </a:lnTo>
                  <a:lnTo>
                    <a:pt x="0"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3" name="SMARTInkShape-103"/>
            <p:cNvSpPr/>
            <p:nvPr/>
          </p:nvSpPr>
          <p:spPr>
            <a:xfrm>
              <a:off x="3714750" y="3643912"/>
              <a:ext cx="294680" cy="231573"/>
            </a:xfrm>
            <a:custGeom>
              <a:avLst/>
              <a:gdLst/>
              <a:ahLst/>
              <a:cxnLst/>
              <a:rect l="0" t="0" r="0" b="0"/>
              <a:pathLst>
                <a:path w="294680" h="231573">
                  <a:moveTo>
                    <a:pt x="0" y="133345"/>
                  </a:moveTo>
                  <a:lnTo>
                    <a:pt x="4740" y="133345"/>
                  </a:lnTo>
                  <a:lnTo>
                    <a:pt x="9714" y="130700"/>
                  </a:lnTo>
                  <a:lnTo>
                    <a:pt x="12429" y="128605"/>
                  </a:lnTo>
                  <a:lnTo>
                    <a:pt x="56585" y="124251"/>
                  </a:lnTo>
                  <a:lnTo>
                    <a:pt x="97056" y="117512"/>
                  </a:lnTo>
                  <a:lnTo>
                    <a:pt x="106376" y="116836"/>
                  </a:lnTo>
                  <a:lnTo>
                    <a:pt x="143195" y="101664"/>
                  </a:lnTo>
                  <a:lnTo>
                    <a:pt x="178538" y="78045"/>
                  </a:lnTo>
                  <a:lnTo>
                    <a:pt x="188490" y="67096"/>
                  </a:lnTo>
                  <a:lnTo>
                    <a:pt x="200145" y="33255"/>
                  </a:lnTo>
                  <a:lnTo>
                    <a:pt x="200409" y="21723"/>
                  </a:lnTo>
                  <a:lnTo>
                    <a:pt x="196521" y="0"/>
                  </a:lnTo>
                  <a:lnTo>
                    <a:pt x="186748" y="40980"/>
                  </a:lnTo>
                  <a:lnTo>
                    <a:pt x="178364" y="76212"/>
                  </a:lnTo>
                  <a:lnTo>
                    <a:pt x="171382" y="114784"/>
                  </a:lnTo>
                  <a:lnTo>
                    <a:pt x="169011" y="152059"/>
                  </a:lnTo>
                  <a:lnTo>
                    <a:pt x="160018" y="191318"/>
                  </a:lnTo>
                  <a:lnTo>
                    <a:pt x="152285" y="220091"/>
                  </a:lnTo>
                  <a:lnTo>
                    <a:pt x="152125" y="219949"/>
                  </a:lnTo>
                  <a:lnTo>
                    <a:pt x="150907" y="214017"/>
                  </a:lnTo>
                  <a:lnTo>
                    <a:pt x="144755" y="194738"/>
                  </a:lnTo>
                  <a:lnTo>
                    <a:pt x="144703" y="182459"/>
                  </a:lnTo>
                  <a:lnTo>
                    <a:pt x="151244" y="158812"/>
                  </a:lnTo>
                  <a:lnTo>
                    <a:pt x="160154" y="141688"/>
                  </a:lnTo>
                  <a:lnTo>
                    <a:pt x="173375" y="129446"/>
                  </a:lnTo>
                  <a:lnTo>
                    <a:pt x="188180" y="121691"/>
                  </a:lnTo>
                  <a:lnTo>
                    <a:pt x="201375" y="118244"/>
                  </a:lnTo>
                  <a:lnTo>
                    <a:pt x="216500" y="122004"/>
                  </a:lnTo>
                  <a:lnTo>
                    <a:pt x="232152" y="131281"/>
                  </a:lnTo>
                  <a:lnTo>
                    <a:pt x="264519" y="169969"/>
                  </a:lnTo>
                  <a:lnTo>
                    <a:pt x="282237" y="207300"/>
                  </a:lnTo>
                  <a:lnTo>
                    <a:pt x="294679" y="2315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4" name="SMARTInkShape-104"/>
            <p:cNvSpPr/>
            <p:nvPr/>
          </p:nvSpPr>
          <p:spPr>
            <a:xfrm>
              <a:off x="4064043" y="3761159"/>
              <a:ext cx="112869" cy="132185"/>
            </a:xfrm>
            <a:custGeom>
              <a:avLst/>
              <a:gdLst/>
              <a:ahLst/>
              <a:cxnLst/>
              <a:rect l="0" t="0" r="0" b="0"/>
              <a:pathLst>
                <a:path w="112869" h="132185">
                  <a:moveTo>
                    <a:pt x="52543" y="51817"/>
                  </a:moveTo>
                  <a:lnTo>
                    <a:pt x="95398" y="38515"/>
                  </a:lnTo>
                  <a:lnTo>
                    <a:pt x="107684" y="30568"/>
                  </a:lnTo>
                  <a:lnTo>
                    <a:pt x="111777" y="24844"/>
                  </a:lnTo>
                  <a:lnTo>
                    <a:pt x="112868" y="21929"/>
                  </a:lnTo>
                  <a:lnTo>
                    <a:pt x="111611" y="18993"/>
                  </a:lnTo>
                  <a:lnTo>
                    <a:pt x="104923" y="13086"/>
                  </a:lnTo>
                  <a:lnTo>
                    <a:pt x="90002" y="4181"/>
                  </a:lnTo>
                  <a:lnTo>
                    <a:pt x="73013" y="0"/>
                  </a:lnTo>
                  <a:lnTo>
                    <a:pt x="63955" y="1668"/>
                  </a:lnTo>
                  <a:lnTo>
                    <a:pt x="55630" y="6708"/>
                  </a:lnTo>
                  <a:lnTo>
                    <a:pt x="34117" y="28759"/>
                  </a:lnTo>
                  <a:lnTo>
                    <a:pt x="4207" y="66574"/>
                  </a:lnTo>
                  <a:lnTo>
                    <a:pt x="1295" y="75243"/>
                  </a:lnTo>
                  <a:lnTo>
                    <a:pt x="0" y="85710"/>
                  </a:lnTo>
                  <a:lnTo>
                    <a:pt x="4012" y="107501"/>
                  </a:lnTo>
                  <a:lnTo>
                    <a:pt x="8282" y="113744"/>
                  </a:lnTo>
                  <a:lnTo>
                    <a:pt x="20965" y="123327"/>
                  </a:lnTo>
                  <a:lnTo>
                    <a:pt x="40100" y="129560"/>
                  </a:lnTo>
                  <a:lnTo>
                    <a:pt x="97191" y="1321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5" name="SMARTInkShape-105"/>
            <p:cNvSpPr/>
            <p:nvPr/>
          </p:nvSpPr>
          <p:spPr>
            <a:xfrm>
              <a:off x="4254720" y="3777257"/>
              <a:ext cx="76179" cy="89298"/>
            </a:xfrm>
            <a:custGeom>
              <a:avLst/>
              <a:gdLst/>
              <a:ahLst/>
              <a:cxnLst/>
              <a:rect l="0" t="0" r="0" b="0"/>
              <a:pathLst>
                <a:path w="76179" h="89298">
                  <a:moveTo>
                    <a:pt x="4741" y="0"/>
                  </a:moveTo>
                  <a:lnTo>
                    <a:pt x="0" y="9481"/>
                  </a:lnTo>
                  <a:lnTo>
                    <a:pt x="319" y="19428"/>
                  </a:lnTo>
                  <a:lnTo>
                    <a:pt x="4760" y="31455"/>
                  </a:lnTo>
                  <a:lnTo>
                    <a:pt x="28894" y="67511"/>
                  </a:lnTo>
                  <a:lnTo>
                    <a:pt x="38957" y="78292"/>
                  </a:lnTo>
                  <a:lnTo>
                    <a:pt x="50044" y="84406"/>
                  </a:lnTo>
                  <a:lnTo>
                    <a:pt x="76178"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6" name="SMARTInkShape-106"/>
            <p:cNvSpPr/>
            <p:nvPr/>
          </p:nvSpPr>
          <p:spPr>
            <a:xfrm>
              <a:off x="4295179" y="3759398"/>
              <a:ext cx="98228" cy="241103"/>
            </a:xfrm>
            <a:custGeom>
              <a:avLst/>
              <a:gdLst/>
              <a:ahLst/>
              <a:cxnLst/>
              <a:rect l="0" t="0" r="0" b="0"/>
              <a:pathLst>
                <a:path w="98228" h="241103">
                  <a:moveTo>
                    <a:pt x="98227" y="0"/>
                  </a:moveTo>
                  <a:lnTo>
                    <a:pt x="93486" y="0"/>
                  </a:lnTo>
                  <a:lnTo>
                    <a:pt x="88514" y="5292"/>
                  </a:lnTo>
                  <a:lnTo>
                    <a:pt x="74311" y="27303"/>
                  </a:lnTo>
                  <a:lnTo>
                    <a:pt x="62488" y="69187"/>
                  </a:lnTo>
                  <a:lnTo>
                    <a:pt x="50598" y="106712"/>
                  </a:lnTo>
                  <a:lnTo>
                    <a:pt x="37703" y="144771"/>
                  </a:lnTo>
                  <a:lnTo>
                    <a:pt x="23629" y="182904"/>
                  </a:lnTo>
                  <a:lnTo>
                    <a:pt x="0" y="2411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7" name="SMARTInkShape-107"/>
            <p:cNvSpPr/>
            <p:nvPr/>
          </p:nvSpPr>
          <p:spPr>
            <a:xfrm>
              <a:off x="4661296" y="3643312"/>
              <a:ext cx="26791" cy="232173"/>
            </a:xfrm>
            <a:custGeom>
              <a:avLst/>
              <a:gdLst/>
              <a:ahLst/>
              <a:cxnLst/>
              <a:rect l="0" t="0" r="0" b="0"/>
              <a:pathLst>
                <a:path w="26791" h="232173">
                  <a:moveTo>
                    <a:pt x="26790" y="0"/>
                  </a:moveTo>
                  <a:lnTo>
                    <a:pt x="26790" y="35213"/>
                  </a:lnTo>
                  <a:lnTo>
                    <a:pt x="25798" y="77474"/>
                  </a:lnTo>
                  <a:lnTo>
                    <a:pt x="17076" y="120807"/>
                  </a:lnTo>
                  <a:lnTo>
                    <a:pt x="8698" y="159488"/>
                  </a:lnTo>
                  <a:lnTo>
                    <a:pt x="1719" y="203373"/>
                  </a:lnTo>
                  <a:lnTo>
                    <a:pt x="0" y="2321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8" name="SMARTInkShape-108"/>
            <p:cNvSpPr/>
            <p:nvPr/>
          </p:nvSpPr>
          <p:spPr>
            <a:xfrm>
              <a:off x="4751835" y="3754370"/>
              <a:ext cx="179252" cy="91938"/>
            </a:xfrm>
            <a:custGeom>
              <a:avLst/>
              <a:gdLst/>
              <a:ahLst/>
              <a:cxnLst/>
              <a:rect l="0" t="0" r="0" b="0"/>
              <a:pathLst>
                <a:path w="179252" h="91938">
                  <a:moveTo>
                    <a:pt x="7688" y="5028"/>
                  </a:moveTo>
                  <a:lnTo>
                    <a:pt x="1552" y="19286"/>
                  </a:lnTo>
                  <a:lnTo>
                    <a:pt x="0" y="29886"/>
                  </a:lnTo>
                  <a:lnTo>
                    <a:pt x="4602" y="43857"/>
                  </a:lnTo>
                  <a:lnTo>
                    <a:pt x="8608" y="51750"/>
                  </a:lnTo>
                  <a:lnTo>
                    <a:pt x="23641" y="65812"/>
                  </a:lnTo>
                  <a:lnTo>
                    <a:pt x="60890" y="86267"/>
                  </a:lnTo>
                  <a:lnTo>
                    <a:pt x="97424" y="91937"/>
                  </a:lnTo>
                  <a:lnTo>
                    <a:pt x="130188" y="88877"/>
                  </a:lnTo>
                  <a:lnTo>
                    <a:pt x="165944" y="73272"/>
                  </a:lnTo>
                  <a:lnTo>
                    <a:pt x="174928" y="59502"/>
                  </a:lnTo>
                  <a:lnTo>
                    <a:pt x="178712" y="50274"/>
                  </a:lnTo>
                  <a:lnTo>
                    <a:pt x="179251" y="41145"/>
                  </a:lnTo>
                  <a:lnTo>
                    <a:pt x="174558" y="23065"/>
                  </a:lnTo>
                  <a:lnTo>
                    <a:pt x="165857" y="10399"/>
                  </a:lnTo>
                  <a:lnTo>
                    <a:pt x="160759" y="5632"/>
                  </a:lnTo>
                  <a:lnTo>
                    <a:pt x="141866" y="336"/>
                  </a:lnTo>
                  <a:lnTo>
                    <a:pt x="100692" y="0"/>
                  </a:lnTo>
                  <a:lnTo>
                    <a:pt x="58727" y="6184"/>
                  </a:lnTo>
                  <a:lnTo>
                    <a:pt x="32732" y="14300"/>
                  </a:lnTo>
                  <a:lnTo>
                    <a:pt x="15060" y="25932"/>
                  </a:lnTo>
                  <a:lnTo>
                    <a:pt x="10965" y="34494"/>
                  </a:lnTo>
                  <a:lnTo>
                    <a:pt x="9873" y="39555"/>
                  </a:lnTo>
                  <a:lnTo>
                    <a:pt x="10137" y="43921"/>
                  </a:lnTo>
                  <a:lnTo>
                    <a:pt x="16618" y="586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9" name="SMARTInkShape-109"/>
            <p:cNvSpPr/>
            <p:nvPr/>
          </p:nvSpPr>
          <p:spPr>
            <a:xfrm>
              <a:off x="4929416" y="3714750"/>
              <a:ext cx="125696" cy="132525"/>
            </a:xfrm>
            <a:custGeom>
              <a:avLst/>
              <a:gdLst/>
              <a:ahLst/>
              <a:cxnLst/>
              <a:rect l="0" t="0" r="0" b="0"/>
              <a:pathLst>
                <a:path w="125696" h="132525">
                  <a:moveTo>
                    <a:pt x="80139" y="0"/>
                  </a:moveTo>
                  <a:lnTo>
                    <a:pt x="41775" y="2646"/>
                  </a:lnTo>
                  <a:lnTo>
                    <a:pt x="5753" y="12429"/>
                  </a:lnTo>
                  <a:lnTo>
                    <a:pt x="1775" y="16223"/>
                  </a:lnTo>
                  <a:lnTo>
                    <a:pt x="115" y="20737"/>
                  </a:lnTo>
                  <a:lnTo>
                    <a:pt x="0" y="25731"/>
                  </a:lnTo>
                  <a:lnTo>
                    <a:pt x="2519" y="33925"/>
                  </a:lnTo>
                  <a:lnTo>
                    <a:pt x="4579" y="37500"/>
                  </a:lnTo>
                  <a:lnTo>
                    <a:pt x="41548" y="62639"/>
                  </a:lnTo>
                  <a:lnTo>
                    <a:pt x="83949" y="87318"/>
                  </a:lnTo>
                  <a:lnTo>
                    <a:pt x="121623" y="114438"/>
                  </a:lnTo>
                  <a:lnTo>
                    <a:pt x="124662" y="118956"/>
                  </a:lnTo>
                  <a:lnTo>
                    <a:pt x="125695" y="122960"/>
                  </a:lnTo>
                  <a:lnTo>
                    <a:pt x="125392" y="126622"/>
                  </a:lnTo>
                  <a:lnTo>
                    <a:pt x="122215" y="129063"/>
                  </a:lnTo>
                  <a:lnTo>
                    <a:pt x="104511" y="132499"/>
                  </a:lnTo>
                  <a:lnTo>
                    <a:pt x="85266" y="132524"/>
                  </a:lnTo>
                  <a:lnTo>
                    <a:pt x="35490"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0" name="SMARTInkShape-110"/>
            <p:cNvSpPr/>
            <p:nvPr/>
          </p:nvSpPr>
          <p:spPr>
            <a:xfrm>
              <a:off x="5107781" y="3616523"/>
              <a:ext cx="1" cy="187524"/>
            </a:xfrm>
            <a:custGeom>
              <a:avLst/>
              <a:gdLst/>
              <a:ahLst/>
              <a:cxnLst/>
              <a:rect l="0" t="0" r="0" b="0"/>
              <a:pathLst>
                <a:path w="1" h="187524">
                  <a:moveTo>
                    <a:pt x="0" y="0"/>
                  </a:moveTo>
                  <a:lnTo>
                    <a:pt x="0" y="34339"/>
                  </a:lnTo>
                  <a:lnTo>
                    <a:pt x="0" y="71580"/>
                  </a:lnTo>
                  <a:lnTo>
                    <a:pt x="0" y="109205"/>
                  </a:lnTo>
                  <a:lnTo>
                    <a:pt x="0"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1" name="SMARTInkShape-111"/>
            <p:cNvSpPr/>
            <p:nvPr/>
          </p:nvSpPr>
          <p:spPr>
            <a:xfrm>
              <a:off x="5072063" y="3750468"/>
              <a:ext cx="142876" cy="1"/>
            </a:xfrm>
            <a:custGeom>
              <a:avLst/>
              <a:gdLst/>
              <a:ahLst/>
              <a:cxnLst/>
              <a:rect l="0" t="0" r="0" b="0"/>
              <a:pathLst>
                <a:path w="142876" h="1">
                  <a:moveTo>
                    <a:pt x="0" y="0"/>
                  </a:moveTo>
                  <a:lnTo>
                    <a:pt x="43727" y="0"/>
                  </a:lnTo>
                  <a:lnTo>
                    <a:pt x="85477" y="0"/>
                  </a:lnTo>
                  <a:lnTo>
                    <a:pt x="14287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2" name="SMARTInkShape-112"/>
            <p:cNvSpPr/>
            <p:nvPr/>
          </p:nvSpPr>
          <p:spPr>
            <a:xfrm>
              <a:off x="5447109" y="3580804"/>
              <a:ext cx="17861" cy="241103"/>
            </a:xfrm>
            <a:custGeom>
              <a:avLst/>
              <a:gdLst/>
              <a:ahLst/>
              <a:cxnLst/>
              <a:rect l="0" t="0" r="0" b="0"/>
              <a:pathLst>
                <a:path w="17861" h="241103">
                  <a:moveTo>
                    <a:pt x="17860" y="0"/>
                  </a:moveTo>
                  <a:lnTo>
                    <a:pt x="17860" y="17170"/>
                  </a:lnTo>
                  <a:lnTo>
                    <a:pt x="15214" y="25160"/>
                  </a:lnTo>
                  <a:lnTo>
                    <a:pt x="13119" y="28680"/>
                  </a:lnTo>
                  <a:lnTo>
                    <a:pt x="9758" y="69974"/>
                  </a:lnTo>
                  <a:lnTo>
                    <a:pt x="8183" y="111463"/>
                  </a:lnTo>
                  <a:lnTo>
                    <a:pt x="2865" y="152199"/>
                  </a:lnTo>
                  <a:lnTo>
                    <a:pt x="567" y="190541"/>
                  </a:lnTo>
                  <a:lnTo>
                    <a:pt x="0" y="2411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3" name="SMARTInkShape-113"/>
            <p:cNvSpPr/>
            <p:nvPr/>
          </p:nvSpPr>
          <p:spPr>
            <a:xfrm>
              <a:off x="5393531" y="3590818"/>
              <a:ext cx="253244" cy="248948"/>
            </a:xfrm>
            <a:custGeom>
              <a:avLst/>
              <a:gdLst/>
              <a:ahLst/>
              <a:cxnLst/>
              <a:rect l="0" t="0" r="0" b="0"/>
              <a:pathLst>
                <a:path w="253244" h="248948">
                  <a:moveTo>
                    <a:pt x="0" y="132861"/>
                  </a:moveTo>
                  <a:lnTo>
                    <a:pt x="9481" y="128121"/>
                  </a:lnTo>
                  <a:lnTo>
                    <a:pt x="43820" y="125173"/>
                  </a:lnTo>
                  <a:lnTo>
                    <a:pt x="77683" y="121838"/>
                  </a:lnTo>
                  <a:lnTo>
                    <a:pt x="110924" y="117048"/>
                  </a:lnTo>
                  <a:lnTo>
                    <a:pt x="151079" y="105889"/>
                  </a:lnTo>
                  <a:lnTo>
                    <a:pt x="173087" y="97088"/>
                  </a:lnTo>
                  <a:lnTo>
                    <a:pt x="177899" y="94130"/>
                  </a:lnTo>
                  <a:lnTo>
                    <a:pt x="185892" y="82905"/>
                  </a:lnTo>
                  <a:lnTo>
                    <a:pt x="189412" y="75745"/>
                  </a:lnTo>
                  <a:lnTo>
                    <a:pt x="189775" y="67994"/>
                  </a:lnTo>
                  <a:lnTo>
                    <a:pt x="175718" y="30135"/>
                  </a:lnTo>
                  <a:lnTo>
                    <a:pt x="161977" y="11253"/>
                  </a:lnTo>
                  <a:lnTo>
                    <a:pt x="153680" y="4399"/>
                  </a:lnTo>
                  <a:lnTo>
                    <a:pt x="145010" y="0"/>
                  </a:lnTo>
                  <a:lnTo>
                    <a:pt x="143156" y="40560"/>
                  </a:lnTo>
                  <a:lnTo>
                    <a:pt x="142959" y="75747"/>
                  </a:lnTo>
                  <a:lnTo>
                    <a:pt x="140254" y="110316"/>
                  </a:lnTo>
                  <a:lnTo>
                    <a:pt x="135815" y="149332"/>
                  </a:lnTo>
                  <a:lnTo>
                    <a:pt x="131853" y="180736"/>
                  </a:lnTo>
                  <a:lnTo>
                    <a:pt x="125416" y="210608"/>
                  </a:lnTo>
                  <a:lnTo>
                    <a:pt x="125051" y="178660"/>
                  </a:lnTo>
                  <a:lnTo>
                    <a:pt x="127677" y="165453"/>
                  </a:lnTo>
                  <a:lnTo>
                    <a:pt x="129766" y="160543"/>
                  </a:lnTo>
                  <a:lnTo>
                    <a:pt x="146929" y="144150"/>
                  </a:lnTo>
                  <a:lnTo>
                    <a:pt x="165182" y="137879"/>
                  </a:lnTo>
                  <a:lnTo>
                    <a:pt x="184539" y="136083"/>
                  </a:lnTo>
                  <a:lnTo>
                    <a:pt x="199757" y="138593"/>
                  </a:lnTo>
                  <a:lnTo>
                    <a:pt x="224221" y="150324"/>
                  </a:lnTo>
                  <a:lnTo>
                    <a:pt x="236245" y="163443"/>
                  </a:lnTo>
                  <a:lnTo>
                    <a:pt x="252048" y="191378"/>
                  </a:lnTo>
                  <a:lnTo>
                    <a:pt x="253243" y="206494"/>
                  </a:lnTo>
                  <a:lnTo>
                    <a:pt x="250031" y="24894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4" name="SMARTInkShape-114"/>
            <p:cNvSpPr/>
            <p:nvPr/>
          </p:nvSpPr>
          <p:spPr>
            <a:xfrm>
              <a:off x="5708382" y="3706706"/>
              <a:ext cx="122705" cy="114102"/>
            </a:xfrm>
            <a:custGeom>
              <a:avLst/>
              <a:gdLst/>
              <a:ahLst/>
              <a:cxnLst/>
              <a:rect l="0" t="0" r="0" b="0"/>
              <a:pathLst>
                <a:path w="122705" h="114102">
                  <a:moveTo>
                    <a:pt x="15547" y="43762"/>
                  </a:moveTo>
                  <a:lnTo>
                    <a:pt x="38900" y="42770"/>
                  </a:lnTo>
                  <a:lnTo>
                    <a:pt x="59839" y="36633"/>
                  </a:lnTo>
                  <a:lnTo>
                    <a:pt x="84941" y="22771"/>
                  </a:lnTo>
                  <a:lnTo>
                    <a:pt x="88599" y="18855"/>
                  </a:lnTo>
                  <a:lnTo>
                    <a:pt x="92663" y="9211"/>
                  </a:lnTo>
                  <a:lnTo>
                    <a:pt x="92754" y="5845"/>
                  </a:lnTo>
                  <a:lnTo>
                    <a:pt x="91824" y="3601"/>
                  </a:lnTo>
                  <a:lnTo>
                    <a:pt x="90211" y="2105"/>
                  </a:lnTo>
                  <a:lnTo>
                    <a:pt x="78460" y="0"/>
                  </a:lnTo>
                  <a:lnTo>
                    <a:pt x="50575" y="6418"/>
                  </a:lnTo>
                  <a:lnTo>
                    <a:pt x="31108" y="15390"/>
                  </a:lnTo>
                  <a:lnTo>
                    <a:pt x="5494" y="36621"/>
                  </a:lnTo>
                  <a:lnTo>
                    <a:pt x="1157" y="51172"/>
                  </a:lnTo>
                  <a:lnTo>
                    <a:pt x="0" y="60609"/>
                  </a:lnTo>
                  <a:lnTo>
                    <a:pt x="4008" y="76385"/>
                  </a:lnTo>
                  <a:lnTo>
                    <a:pt x="22748" y="102682"/>
                  </a:lnTo>
                  <a:lnTo>
                    <a:pt x="39253" y="109636"/>
                  </a:lnTo>
                  <a:lnTo>
                    <a:pt x="82187" y="114101"/>
                  </a:lnTo>
                  <a:lnTo>
                    <a:pt x="122704" y="9734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5" name="SMARTInkShape-115"/>
            <p:cNvSpPr/>
            <p:nvPr/>
          </p:nvSpPr>
          <p:spPr>
            <a:xfrm>
              <a:off x="5894835" y="3705820"/>
              <a:ext cx="7689" cy="125017"/>
            </a:xfrm>
            <a:custGeom>
              <a:avLst/>
              <a:gdLst/>
              <a:ahLst/>
              <a:cxnLst/>
              <a:rect l="0" t="0" r="0" b="0"/>
              <a:pathLst>
                <a:path w="7689" h="125017">
                  <a:moveTo>
                    <a:pt x="7688" y="0"/>
                  </a:moveTo>
                  <a:lnTo>
                    <a:pt x="6696" y="15250"/>
                  </a:lnTo>
                  <a:lnTo>
                    <a:pt x="0" y="44930"/>
                  </a:lnTo>
                  <a:lnTo>
                    <a:pt x="5990" y="88648"/>
                  </a:lnTo>
                  <a:lnTo>
                    <a:pt x="7688"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6" name="SMARTInkShape-116"/>
            <p:cNvSpPr/>
            <p:nvPr/>
          </p:nvSpPr>
          <p:spPr>
            <a:xfrm>
              <a:off x="5982890" y="3741539"/>
              <a:ext cx="151806" cy="86856"/>
            </a:xfrm>
            <a:custGeom>
              <a:avLst/>
              <a:gdLst/>
              <a:ahLst/>
              <a:cxnLst/>
              <a:rect l="0" t="0" r="0" b="0"/>
              <a:pathLst>
                <a:path w="151806" h="86856">
                  <a:moveTo>
                    <a:pt x="0" y="0"/>
                  </a:moveTo>
                  <a:lnTo>
                    <a:pt x="7689" y="23065"/>
                  </a:lnTo>
                  <a:lnTo>
                    <a:pt x="11413" y="59861"/>
                  </a:lnTo>
                  <a:lnTo>
                    <a:pt x="17483" y="86855"/>
                  </a:lnTo>
                  <a:lnTo>
                    <a:pt x="13008" y="79093"/>
                  </a:lnTo>
                  <a:lnTo>
                    <a:pt x="2399" y="45951"/>
                  </a:lnTo>
                  <a:lnTo>
                    <a:pt x="475" y="21093"/>
                  </a:lnTo>
                  <a:lnTo>
                    <a:pt x="2301" y="16046"/>
                  </a:lnTo>
                  <a:lnTo>
                    <a:pt x="9622" y="7793"/>
                  </a:lnTo>
                  <a:lnTo>
                    <a:pt x="19490" y="3463"/>
                  </a:lnTo>
                  <a:lnTo>
                    <a:pt x="56216" y="684"/>
                  </a:lnTo>
                  <a:lnTo>
                    <a:pt x="92173" y="4943"/>
                  </a:lnTo>
                  <a:lnTo>
                    <a:pt x="151805"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7" name="SMARTInkShape-117"/>
            <p:cNvSpPr/>
            <p:nvPr/>
          </p:nvSpPr>
          <p:spPr>
            <a:xfrm>
              <a:off x="6368099" y="3580804"/>
              <a:ext cx="7698" cy="232173"/>
            </a:xfrm>
            <a:custGeom>
              <a:avLst/>
              <a:gdLst/>
              <a:ahLst/>
              <a:cxnLst/>
              <a:rect l="0" t="0" r="0" b="0"/>
              <a:pathLst>
                <a:path w="7698" h="232173">
                  <a:moveTo>
                    <a:pt x="7697" y="0"/>
                  </a:moveTo>
                  <a:lnTo>
                    <a:pt x="2957" y="9481"/>
                  </a:lnTo>
                  <a:lnTo>
                    <a:pt x="10" y="29599"/>
                  </a:lnTo>
                  <a:lnTo>
                    <a:pt x="3876" y="63892"/>
                  </a:lnTo>
                  <a:lnTo>
                    <a:pt x="6943" y="107651"/>
                  </a:lnTo>
                  <a:lnTo>
                    <a:pt x="7474" y="146770"/>
                  </a:lnTo>
                  <a:lnTo>
                    <a:pt x="6639" y="182945"/>
                  </a:lnTo>
                  <a:lnTo>
                    <a:pt x="0" y="222088"/>
                  </a:lnTo>
                  <a:lnTo>
                    <a:pt x="582" y="225450"/>
                  </a:lnTo>
                  <a:lnTo>
                    <a:pt x="7697" y="2321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8" name="SMARTInkShape-118"/>
            <p:cNvSpPr/>
            <p:nvPr/>
          </p:nvSpPr>
          <p:spPr>
            <a:xfrm>
              <a:off x="6482953" y="3679031"/>
              <a:ext cx="8930" cy="116087"/>
            </a:xfrm>
            <a:custGeom>
              <a:avLst/>
              <a:gdLst/>
              <a:ahLst/>
              <a:cxnLst/>
              <a:rect l="0" t="0" r="0" b="0"/>
              <a:pathLst>
                <a:path w="8930" h="116087">
                  <a:moveTo>
                    <a:pt x="0" y="0"/>
                  </a:moveTo>
                  <a:lnTo>
                    <a:pt x="0" y="43251"/>
                  </a:lnTo>
                  <a:lnTo>
                    <a:pt x="0" y="87312"/>
                  </a:lnTo>
                  <a:lnTo>
                    <a:pt x="0" y="107977"/>
                  </a:lnTo>
                  <a:lnTo>
                    <a:pt x="992" y="110680"/>
                  </a:lnTo>
                  <a:lnTo>
                    <a:pt x="8929"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9" name="SMARTInkShape-119"/>
            <p:cNvSpPr/>
            <p:nvPr/>
          </p:nvSpPr>
          <p:spPr>
            <a:xfrm>
              <a:off x="6482953" y="3589734"/>
              <a:ext cx="1" cy="8931"/>
            </a:xfrm>
            <a:custGeom>
              <a:avLst/>
              <a:gdLst/>
              <a:ahLst/>
              <a:cxnLst/>
              <a:rect l="0" t="0" r="0" b="0"/>
              <a:pathLst>
                <a:path w="1" h="8931">
                  <a:moveTo>
                    <a:pt x="0" y="0"/>
                  </a:moveTo>
                  <a:lnTo>
                    <a:pt x="0"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0" name="SMARTInkShape-120"/>
            <p:cNvSpPr/>
            <p:nvPr/>
          </p:nvSpPr>
          <p:spPr>
            <a:xfrm>
              <a:off x="6590109" y="3661171"/>
              <a:ext cx="98227" cy="130621"/>
            </a:xfrm>
            <a:custGeom>
              <a:avLst/>
              <a:gdLst/>
              <a:ahLst/>
              <a:cxnLst/>
              <a:rect l="0" t="0" r="0" b="0"/>
              <a:pathLst>
                <a:path w="98227" h="130621">
                  <a:moveTo>
                    <a:pt x="0" y="62508"/>
                  </a:moveTo>
                  <a:lnTo>
                    <a:pt x="992" y="76766"/>
                  </a:lnTo>
                  <a:lnTo>
                    <a:pt x="4740" y="87366"/>
                  </a:lnTo>
                  <a:lnTo>
                    <a:pt x="32018" y="126070"/>
                  </a:lnTo>
                  <a:lnTo>
                    <a:pt x="38374" y="130446"/>
                  </a:lnTo>
                  <a:lnTo>
                    <a:pt x="41458" y="130620"/>
                  </a:lnTo>
                  <a:lnTo>
                    <a:pt x="47529" y="128168"/>
                  </a:lnTo>
                  <a:lnTo>
                    <a:pt x="65476" y="105176"/>
                  </a:lnTo>
                  <a:lnTo>
                    <a:pt x="83343" y="61551"/>
                  </a:lnTo>
                  <a:lnTo>
                    <a:pt x="9822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1" name="SMARTInkShape-121"/>
            <p:cNvSpPr/>
            <p:nvPr/>
          </p:nvSpPr>
          <p:spPr>
            <a:xfrm>
              <a:off x="6715124" y="3652397"/>
              <a:ext cx="124936" cy="133791"/>
            </a:xfrm>
            <a:custGeom>
              <a:avLst/>
              <a:gdLst/>
              <a:ahLst/>
              <a:cxnLst/>
              <a:rect l="0" t="0" r="0" b="0"/>
              <a:pathLst>
                <a:path w="124936" h="133791">
                  <a:moveTo>
                    <a:pt x="0" y="62353"/>
                  </a:moveTo>
                  <a:lnTo>
                    <a:pt x="4741" y="67093"/>
                  </a:lnTo>
                  <a:lnTo>
                    <a:pt x="9714" y="69420"/>
                  </a:lnTo>
                  <a:lnTo>
                    <a:pt x="23917" y="72029"/>
                  </a:lnTo>
                  <a:lnTo>
                    <a:pt x="33766" y="77347"/>
                  </a:lnTo>
                  <a:lnTo>
                    <a:pt x="72807" y="80100"/>
                  </a:lnTo>
                  <a:lnTo>
                    <a:pt x="114464" y="66907"/>
                  </a:lnTo>
                  <a:lnTo>
                    <a:pt x="117981" y="63404"/>
                  </a:lnTo>
                  <a:lnTo>
                    <a:pt x="121890" y="54221"/>
                  </a:lnTo>
                  <a:lnTo>
                    <a:pt x="124895" y="26781"/>
                  </a:lnTo>
                  <a:lnTo>
                    <a:pt x="124935" y="23756"/>
                  </a:lnTo>
                  <a:lnTo>
                    <a:pt x="122334" y="17748"/>
                  </a:lnTo>
                  <a:lnTo>
                    <a:pt x="112580" y="5806"/>
                  </a:lnTo>
                  <a:lnTo>
                    <a:pt x="104276" y="2495"/>
                  </a:lnTo>
                  <a:lnTo>
                    <a:pt x="73005" y="0"/>
                  </a:lnTo>
                  <a:lnTo>
                    <a:pt x="68514" y="1933"/>
                  </a:lnTo>
                  <a:lnTo>
                    <a:pt x="37759" y="28966"/>
                  </a:lnTo>
                  <a:lnTo>
                    <a:pt x="22097" y="50570"/>
                  </a:lnTo>
                  <a:lnTo>
                    <a:pt x="18418" y="72903"/>
                  </a:lnTo>
                  <a:lnTo>
                    <a:pt x="18025" y="87528"/>
                  </a:lnTo>
                  <a:lnTo>
                    <a:pt x="20580" y="96031"/>
                  </a:lnTo>
                  <a:lnTo>
                    <a:pt x="35044" y="114315"/>
                  </a:lnTo>
                  <a:lnTo>
                    <a:pt x="62508" y="1337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2" name="SMARTInkShape-122"/>
            <p:cNvSpPr/>
            <p:nvPr/>
          </p:nvSpPr>
          <p:spPr>
            <a:xfrm>
              <a:off x="6866929" y="3647097"/>
              <a:ext cx="105350" cy="165456"/>
            </a:xfrm>
            <a:custGeom>
              <a:avLst/>
              <a:gdLst/>
              <a:ahLst/>
              <a:cxnLst/>
              <a:rect l="0" t="0" r="0" b="0"/>
              <a:pathLst>
                <a:path w="105350" h="165456">
                  <a:moveTo>
                    <a:pt x="89297" y="5145"/>
                  </a:moveTo>
                  <a:lnTo>
                    <a:pt x="84558" y="5145"/>
                  </a:lnTo>
                  <a:lnTo>
                    <a:pt x="79583" y="2499"/>
                  </a:lnTo>
                  <a:lnTo>
                    <a:pt x="76869" y="404"/>
                  </a:lnTo>
                  <a:lnTo>
                    <a:pt x="75058" y="0"/>
                  </a:lnTo>
                  <a:lnTo>
                    <a:pt x="73852" y="723"/>
                  </a:lnTo>
                  <a:lnTo>
                    <a:pt x="73047" y="2197"/>
                  </a:lnTo>
                  <a:lnTo>
                    <a:pt x="66862" y="3835"/>
                  </a:lnTo>
                  <a:lnTo>
                    <a:pt x="42062" y="5965"/>
                  </a:lnTo>
                  <a:lnTo>
                    <a:pt x="30763" y="12223"/>
                  </a:lnTo>
                  <a:lnTo>
                    <a:pt x="24256" y="17551"/>
                  </a:lnTo>
                  <a:lnTo>
                    <a:pt x="20703" y="25872"/>
                  </a:lnTo>
                  <a:lnTo>
                    <a:pt x="19755" y="30870"/>
                  </a:lnTo>
                  <a:lnTo>
                    <a:pt x="20116" y="35193"/>
                  </a:lnTo>
                  <a:lnTo>
                    <a:pt x="28057" y="62639"/>
                  </a:lnTo>
                  <a:lnTo>
                    <a:pt x="62931" y="103427"/>
                  </a:lnTo>
                  <a:lnTo>
                    <a:pt x="88550" y="132027"/>
                  </a:lnTo>
                  <a:lnTo>
                    <a:pt x="105349" y="154772"/>
                  </a:lnTo>
                  <a:lnTo>
                    <a:pt x="104959" y="156490"/>
                  </a:lnTo>
                  <a:lnTo>
                    <a:pt x="101880" y="161045"/>
                  </a:lnTo>
                  <a:lnTo>
                    <a:pt x="97205" y="163731"/>
                  </a:lnTo>
                  <a:lnTo>
                    <a:pt x="81378" y="165455"/>
                  </a:lnTo>
                  <a:lnTo>
                    <a:pt x="41557" y="157753"/>
                  </a:lnTo>
                  <a:lnTo>
                    <a:pt x="24770" y="156195"/>
                  </a:lnTo>
                  <a:lnTo>
                    <a:pt x="9460" y="148869"/>
                  </a:lnTo>
                  <a:lnTo>
                    <a:pt x="0" y="1480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3" name="SMARTInkShape-123"/>
            <p:cNvSpPr/>
            <p:nvPr/>
          </p:nvSpPr>
          <p:spPr>
            <a:xfrm>
              <a:off x="7054452" y="3777257"/>
              <a:ext cx="8931" cy="1"/>
            </a:xfrm>
            <a:custGeom>
              <a:avLst/>
              <a:gdLst/>
              <a:ahLst/>
              <a:cxnLst/>
              <a:rect l="0" t="0" r="0" b="0"/>
              <a:pathLst>
                <a:path w="8931" h="1">
                  <a:moveTo>
                    <a:pt x="8930"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
        <p:nvSpPr>
          <p:cNvPr id="135" name="SMARTInkShape-124"/>
          <p:cNvSpPr/>
          <p:nvPr/>
        </p:nvSpPr>
        <p:spPr>
          <a:xfrm>
            <a:off x="709305" y="4527882"/>
            <a:ext cx="196567" cy="298811"/>
          </a:xfrm>
          <a:custGeom>
            <a:avLst/>
            <a:gdLst/>
            <a:ahLst/>
            <a:cxnLst/>
            <a:rect l="0" t="0" r="0" b="0"/>
            <a:pathLst>
              <a:path w="196567" h="298811">
                <a:moveTo>
                  <a:pt x="31859" y="61977"/>
                </a:moveTo>
                <a:lnTo>
                  <a:pt x="19430" y="61977"/>
                </a:lnTo>
                <a:lnTo>
                  <a:pt x="17620" y="60985"/>
                </a:lnTo>
                <a:lnTo>
                  <a:pt x="16413" y="59331"/>
                </a:lnTo>
                <a:lnTo>
                  <a:pt x="14476" y="54289"/>
                </a:lnTo>
                <a:lnTo>
                  <a:pt x="11566" y="53599"/>
                </a:lnTo>
                <a:lnTo>
                  <a:pt x="442" y="53057"/>
                </a:lnTo>
                <a:lnTo>
                  <a:pt x="0" y="52061"/>
                </a:lnTo>
                <a:lnTo>
                  <a:pt x="2155" y="48310"/>
                </a:lnTo>
                <a:lnTo>
                  <a:pt x="18752" y="31680"/>
                </a:lnTo>
                <a:lnTo>
                  <a:pt x="43785" y="17811"/>
                </a:lnTo>
                <a:lnTo>
                  <a:pt x="84840" y="3501"/>
                </a:lnTo>
                <a:lnTo>
                  <a:pt x="117709" y="0"/>
                </a:lnTo>
                <a:lnTo>
                  <a:pt x="145380" y="9108"/>
                </a:lnTo>
                <a:lnTo>
                  <a:pt x="173974" y="24373"/>
                </a:lnTo>
                <a:lnTo>
                  <a:pt x="186964" y="40965"/>
                </a:lnTo>
                <a:lnTo>
                  <a:pt x="194060" y="59583"/>
                </a:lnTo>
                <a:lnTo>
                  <a:pt x="193907" y="74473"/>
                </a:lnTo>
                <a:lnTo>
                  <a:pt x="188242" y="98753"/>
                </a:lnTo>
                <a:lnTo>
                  <a:pt x="175539" y="120058"/>
                </a:lnTo>
                <a:lnTo>
                  <a:pt x="153469" y="144042"/>
                </a:lnTo>
                <a:lnTo>
                  <a:pt x="114847" y="173306"/>
                </a:lnTo>
                <a:lnTo>
                  <a:pt x="104073" y="176653"/>
                </a:lnTo>
                <a:lnTo>
                  <a:pt x="100838" y="177123"/>
                </a:lnTo>
                <a:lnTo>
                  <a:pt x="100665" y="177437"/>
                </a:lnTo>
                <a:lnTo>
                  <a:pt x="105765" y="177785"/>
                </a:lnTo>
                <a:lnTo>
                  <a:pt x="112000" y="175293"/>
                </a:lnTo>
                <a:lnTo>
                  <a:pt x="115052" y="173240"/>
                </a:lnTo>
                <a:lnTo>
                  <a:pt x="133569" y="170351"/>
                </a:lnTo>
                <a:lnTo>
                  <a:pt x="157907" y="174234"/>
                </a:lnTo>
                <a:lnTo>
                  <a:pt x="183970" y="186410"/>
                </a:lnTo>
                <a:lnTo>
                  <a:pt x="193721" y="194340"/>
                </a:lnTo>
                <a:lnTo>
                  <a:pt x="196322" y="197844"/>
                </a:lnTo>
                <a:lnTo>
                  <a:pt x="196566" y="212321"/>
                </a:lnTo>
                <a:lnTo>
                  <a:pt x="195242" y="221738"/>
                </a:lnTo>
                <a:lnTo>
                  <a:pt x="185833" y="240137"/>
                </a:lnTo>
                <a:lnTo>
                  <a:pt x="160280" y="271463"/>
                </a:lnTo>
                <a:lnTo>
                  <a:pt x="137378" y="285884"/>
                </a:lnTo>
                <a:lnTo>
                  <a:pt x="101981" y="293508"/>
                </a:lnTo>
                <a:lnTo>
                  <a:pt x="69283" y="298810"/>
                </a:lnTo>
                <a:lnTo>
                  <a:pt x="37435" y="294979"/>
                </a:lnTo>
                <a:lnTo>
                  <a:pt x="25077" y="290219"/>
                </a:lnTo>
                <a:lnTo>
                  <a:pt x="16277" y="282150"/>
                </a:lnTo>
                <a:lnTo>
                  <a:pt x="10051" y="271949"/>
                </a:lnTo>
                <a:lnTo>
                  <a:pt x="5070" y="2495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nvGrpSpPr>
          <p:cNvPr id="141" name="SMARTInkShape-Group13"/>
          <p:cNvGrpSpPr/>
          <p:nvPr/>
        </p:nvGrpSpPr>
        <p:grpSpPr>
          <a:xfrm>
            <a:off x="1098351" y="4438186"/>
            <a:ext cx="946548" cy="389243"/>
            <a:chOff x="1098351" y="4438186"/>
            <a:chExt cx="946548" cy="389243"/>
          </a:xfrm>
        </p:grpSpPr>
        <p:sp>
          <p:nvSpPr>
            <p:cNvPr id="136" name="SMARTInkShape-125"/>
            <p:cNvSpPr/>
            <p:nvPr/>
          </p:nvSpPr>
          <p:spPr>
            <a:xfrm>
              <a:off x="1241227" y="4491632"/>
              <a:ext cx="17860" cy="303611"/>
            </a:xfrm>
            <a:custGeom>
              <a:avLst/>
              <a:gdLst/>
              <a:ahLst/>
              <a:cxnLst/>
              <a:rect l="0" t="0" r="0" b="0"/>
              <a:pathLst>
                <a:path w="17860" h="303611">
                  <a:moveTo>
                    <a:pt x="0" y="0"/>
                  </a:moveTo>
                  <a:lnTo>
                    <a:pt x="0" y="18043"/>
                  </a:lnTo>
                  <a:lnTo>
                    <a:pt x="2645" y="25548"/>
                  </a:lnTo>
                  <a:lnTo>
                    <a:pt x="4740" y="28939"/>
                  </a:lnTo>
                  <a:lnTo>
                    <a:pt x="8102" y="55767"/>
                  </a:lnTo>
                  <a:lnTo>
                    <a:pt x="8820" y="93775"/>
                  </a:lnTo>
                  <a:lnTo>
                    <a:pt x="13637" y="126894"/>
                  </a:lnTo>
                  <a:lnTo>
                    <a:pt x="15982" y="156609"/>
                  </a:lnTo>
                  <a:lnTo>
                    <a:pt x="17025" y="188667"/>
                  </a:lnTo>
                  <a:lnTo>
                    <a:pt x="17612" y="231629"/>
                  </a:lnTo>
                  <a:lnTo>
                    <a:pt x="17826" y="272206"/>
                  </a:lnTo>
                  <a:lnTo>
                    <a:pt x="17859" y="3036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7" name="SMARTInkShape-126"/>
            <p:cNvSpPr/>
            <p:nvPr/>
          </p:nvSpPr>
          <p:spPr>
            <a:xfrm>
              <a:off x="1098351" y="4438186"/>
              <a:ext cx="375048" cy="357057"/>
            </a:xfrm>
            <a:custGeom>
              <a:avLst/>
              <a:gdLst/>
              <a:ahLst/>
              <a:cxnLst/>
              <a:rect l="0" t="0" r="0" b="0"/>
              <a:pathLst>
                <a:path w="375048" h="357057">
                  <a:moveTo>
                    <a:pt x="0" y="26657"/>
                  </a:moveTo>
                  <a:lnTo>
                    <a:pt x="16782" y="33725"/>
                  </a:lnTo>
                  <a:lnTo>
                    <a:pt x="29116" y="37681"/>
                  </a:lnTo>
                  <a:lnTo>
                    <a:pt x="39730" y="41479"/>
                  </a:lnTo>
                  <a:lnTo>
                    <a:pt x="83074" y="51407"/>
                  </a:lnTo>
                  <a:lnTo>
                    <a:pt x="127116" y="53267"/>
                  </a:lnTo>
                  <a:lnTo>
                    <a:pt x="168949" y="53423"/>
                  </a:lnTo>
                  <a:lnTo>
                    <a:pt x="189406" y="52447"/>
                  </a:lnTo>
                  <a:lnTo>
                    <a:pt x="232108" y="38000"/>
                  </a:lnTo>
                  <a:lnTo>
                    <a:pt x="250013" y="33656"/>
                  </a:lnTo>
                  <a:lnTo>
                    <a:pt x="255972" y="31323"/>
                  </a:lnTo>
                  <a:lnTo>
                    <a:pt x="265240" y="23440"/>
                  </a:lnTo>
                  <a:lnTo>
                    <a:pt x="272666" y="15305"/>
                  </a:lnTo>
                  <a:lnTo>
                    <a:pt x="281433" y="9734"/>
                  </a:lnTo>
                  <a:lnTo>
                    <a:pt x="285463" y="3233"/>
                  </a:lnTo>
                  <a:lnTo>
                    <a:pt x="293270" y="312"/>
                  </a:lnTo>
                  <a:lnTo>
                    <a:pt x="291408" y="66"/>
                  </a:lnTo>
                  <a:lnTo>
                    <a:pt x="289522" y="0"/>
                  </a:lnTo>
                  <a:lnTo>
                    <a:pt x="288265" y="949"/>
                  </a:lnTo>
                  <a:lnTo>
                    <a:pt x="286868" y="4648"/>
                  </a:lnTo>
                  <a:lnTo>
                    <a:pt x="284979" y="15107"/>
                  </a:lnTo>
                  <a:lnTo>
                    <a:pt x="273351" y="34422"/>
                  </a:lnTo>
                  <a:lnTo>
                    <a:pt x="263630" y="76177"/>
                  </a:lnTo>
                  <a:lnTo>
                    <a:pt x="259576" y="119241"/>
                  </a:lnTo>
                  <a:lnTo>
                    <a:pt x="259144" y="152647"/>
                  </a:lnTo>
                  <a:lnTo>
                    <a:pt x="258997" y="194750"/>
                  </a:lnTo>
                  <a:lnTo>
                    <a:pt x="258968" y="237867"/>
                  </a:lnTo>
                  <a:lnTo>
                    <a:pt x="258962" y="280469"/>
                  </a:lnTo>
                  <a:lnTo>
                    <a:pt x="258962" y="318995"/>
                  </a:lnTo>
                  <a:lnTo>
                    <a:pt x="259954" y="319775"/>
                  </a:lnTo>
                  <a:lnTo>
                    <a:pt x="263702" y="320643"/>
                  </a:lnTo>
                  <a:lnTo>
                    <a:pt x="265098" y="319882"/>
                  </a:lnTo>
                  <a:lnTo>
                    <a:pt x="266029" y="318383"/>
                  </a:lnTo>
                  <a:lnTo>
                    <a:pt x="266650" y="316391"/>
                  </a:lnTo>
                  <a:lnTo>
                    <a:pt x="266071" y="314071"/>
                  </a:lnTo>
                  <a:lnTo>
                    <a:pt x="260660" y="303219"/>
                  </a:lnTo>
                  <a:lnTo>
                    <a:pt x="260094" y="300328"/>
                  </a:lnTo>
                  <a:lnTo>
                    <a:pt x="267383" y="258591"/>
                  </a:lnTo>
                  <a:lnTo>
                    <a:pt x="268658" y="246817"/>
                  </a:lnTo>
                  <a:lnTo>
                    <a:pt x="280290" y="217144"/>
                  </a:lnTo>
                  <a:lnTo>
                    <a:pt x="285970" y="210537"/>
                  </a:lnTo>
                  <a:lnTo>
                    <a:pt x="306799" y="199811"/>
                  </a:lnTo>
                  <a:lnTo>
                    <a:pt x="324082" y="196781"/>
                  </a:lnTo>
                  <a:lnTo>
                    <a:pt x="330237" y="199172"/>
                  </a:lnTo>
                  <a:lnTo>
                    <a:pt x="342273" y="208790"/>
                  </a:lnTo>
                  <a:lnTo>
                    <a:pt x="366117" y="250154"/>
                  </a:lnTo>
                  <a:lnTo>
                    <a:pt x="371078" y="261919"/>
                  </a:lnTo>
                  <a:lnTo>
                    <a:pt x="374815" y="303484"/>
                  </a:lnTo>
                  <a:lnTo>
                    <a:pt x="375045" y="347012"/>
                  </a:lnTo>
                  <a:lnTo>
                    <a:pt x="375047" y="3570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8" name="SMARTInkShape-127"/>
            <p:cNvSpPr/>
            <p:nvPr/>
          </p:nvSpPr>
          <p:spPr>
            <a:xfrm>
              <a:off x="1571625" y="4626103"/>
              <a:ext cx="115554" cy="168604"/>
            </a:xfrm>
            <a:custGeom>
              <a:avLst/>
              <a:gdLst/>
              <a:ahLst/>
              <a:cxnLst/>
              <a:rect l="0" t="0" r="0" b="0"/>
              <a:pathLst>
                <a:path w="115554" h="168604">
                  <a:moveTo>
                    <a:pt x="0" y="115561"/>
                  </a:moveTo>
                  <a:lnTo>
                    <a:pt x="20991" y="115561"/>
                  </a:lnTo>
                  <a:lnTo>
                    <a:pt x="60100" y="104537"/>
                  </a:lnTo>
                  <a:lnTo>
                    <a:pt x="90891" y="85673"/>
                  </a:lnTo>
                  <a:lnTo>
                    <a:pt x="110011" y="60236"/>
                  </a:lnTo>
                  <a:lnTo>
                    <a:pt x="113386" y="50954"/>
                  </a:lnTo>
                  <a:lnTo>
                    <a:pt x="115553" y="33566"/>
                  </a:lnTo>
                  <a:lnTo>
                    <a:pt x="113203" y="26864"/>
                  </a:lnTo>
                  <a:lnTo>
                    <a:pt x="95081" y="5464"/>
                  </a:lnTo>
                  <a:lnTo>
                    <a:pt x="89222" y="2137"/>
                  </a:lnTo>
                  <a:lnTo>
                    <a:pt x="77376" y="0"/>
                  </a:lnTo>
                  <a:lnTo>
                    <a:pt x="63716" y="4371"/>
                  </a:lnTo>
                  <a:lnTo>
                    <a:pt x="47459" y="15728"/>
                  </a:lnTo>
                  <a:lnTo>
                    <a:pt x="28814" y="36053"/>
                  </a:lnTo>
                  <a:lnTo>
                    <a:pt x="15283" y="59176"/>
                  </a:lnTo>
                  <a:lnTo>
                    <a:pt x="4747" y="94739"/>
                  </a:lnTo>
                  <a:lnTo>
                    <a:pt x="4756" y="106638"/>
                  </a:lnTo>
                  <a:lnTo>
                    <a:pt x="11209" y="139705"/>
                  </a:lnTo>
                  <a:lnTo>
                    <a:pt x="13426" y="143563"/>
                  </a:lnTo>
                  <a:lnTo>
                    <a:pt x="37587" y="163031"/>
                  </a:lnTo>
                  <a:lnTo>
                    <a:pt x="46802" y="166424"/>
                  </a:lnTo>
                  <a:lnTo>
                    <a:pt x="68886" y="168603"/>
                  </a:lnTo>
                  <a:lnTo>
                    <a:pt x="107156" y="1602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9" name="SMARTInkShape-128"/>
            <p:cNvSpPr/>
            <p:nvPr/>
          </p:nvSpPr>
          <p:spPr>
            <a:xfrm>
              <a:off x="1812726" y="4670226"/>
              <a:ext cx="8931" cy="142876"/>
            </a:xfrm>
            <a:custGeom>
              <a:avLst/>
              <a:gdLst/>
              <a:ahLst/>
              <a:cxnLst/>
              <a:rect l="0" t="0" r="0" b="0"/>
              <a:pathLst>
                <a:path w="8931" h="142876">
                  <a:moveTo>
                    <a:pt x="0" y="0"/>
                  </a:moveTo>
                  <a:lnTo>
                    <a:pt x="0" y="39902"/>
                  </a:lnTo>
                  <a:lnTo>
                    <a:pt x="993" y="74520"/>
                  </a:lnTo>
                  <a:lnTo>
                    <a:pt x="8378" y="113447"/>
                  </a:lnTo>
                  <a:lnTo>
                    <a:pt x="893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0" name="SMARTInkShape-129"/>
            <p:cNvSpPr/>
            <p:nvPr/>
          </p:nvSpPr>
          <p:spPr>
            <a:xfrm>
              <a:off x="1919883" y="4688588"/>
              <a:ext cx="125016" cy="138841"/>
            </a:xfrm>
            <a:custGeom>
              <a:avLst/>
              <a:gdLst/>
              <a:ahLst/>
              <a:cxnLst/>
              <a:rect l="0" t="0" r="0" b="0"/>
              <a:pathLst>
                <a:path w="125016" h="138841">
                  <a:moveTo>
                    <a:pt x="0" y="62005"/>
                  </a:moveTo>
                  <a:lnTo>
                    <a:pt x="992" y="82400"/>
                  </a:lnTo>
                  <a:lnTo>
                    <a:pt x="11024" y="124488"/>
                  </a:lnTo>
                  <a:lnTo>
                    <a:pt x="16509" y="138840"/>
                  </a:lnTo>
                  <a:lnTo>
                    <a:pt x="17593" y="121280"/>
                  </a:lnTo>
                  <a:lnTo>
                    <a:pt x="13084" y="82257"/>
                  </a:lnTo>
                  <a:lnTo>
                    <a:pt x="14900" y="49044"/>
                  </a:lnTo>
                  <a:lnTo>
                    <a:pt x="26464" y="18808"/>
                  </a:lnTo>
                  <a:lnTo>
                    <a:pt x="34251" y="8080"/>
                  </a:lnTo>
                  <a:lnTo>
                    <a:pt x="37717" y="5220"/>
                  </a:lnTo>
                  <a:lnTo>
                    <a:pt x="49505" y="2041"/>
                  </a:lnTo>
                  <a:lnTo>
                    <a:pt x="86067" y="0"/>
                  </a:lnTo>
                  <a:lnTo>
                    <a:pt x="125015" y="84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156" name="SMARTInkShape-Group14"/>
          <p:cNvGrpSpPr/>
          <p:nvPr/>
        </p:nvGrpSpPr>
        <p:grpSpPr>
          <a:xfrm>
            <a:off x="2337371" y="4450488"/>
            <a:ext cx="2734693" cy="442982"/>
            <a:chOff x="2337371" y="4450488"/>
            <a:chExt cx="2734693" cy="442982"/>
          </a:xfrm>
        </p:grpSpPr>
        <p:sp>
          <p:nvSpPr>
            <p:cNvPr id="142" name="SMARTInkShape-130"/>
            <p:cNvSpPr/>
            <p:nvPr/>
          </p:nvSpPr>
          <p:spPr>
            <a:xfrm>
              <a:off x="2337371" y="4663464"/>
              <a:ext cx="142711" cy="158568"/>
            </a:xfrm>
            <a:custGeom>
              <a:avLst/>
              <a:gdLst/>
              <a:ahLst/>
              <a:cxnLst/>
              <a:rect l="0" t="0" r="0" b="0"/>
              <a:pathLst>
                <a:path w="142711" h="158568">
                  <a:moveTo>
                    <a:pt x="11137" y="33551"/>
                  </a:moveTo>
                  <a:lnTo>
                    <a:pt x="27918" y="40619"/>
                  </a:lnTo>
                  <a:lnTo>
                    <a:pt x="40252" y="44575"/>
                  </a:lnTo>
                  <a:lnTo>
                    <a:pt x="51858" y="48373"/>
                  </a:lnTo>
                  <a:lnTo>
                    <a:pt x="66938" y="50060"/>
                  </a:lnTo>
                  <a:lnTo>
                    <a:pt x="78271" y="48165"/>
                  </a:lnTo>
                  <a:lnTo>
                    <a:pt x="116837" y="33266"/>
                  </a:lnTo>
                  <a:lnTo>
                    <a:pt x="137077" y="21589"/>
                  </a:lnTo>
                  <a:lnTo>
                    <a:pt x="141524" y="15667"/>
                  </a:lnTo>
                  <a:lnTo>
                    <a:pt x="142710" y="12699"/>
                  </a:lnTo>
                  <a:lnTo>
                    <a:pt x="142508" y="9728"/>
                  </a:lnTo>
                  <a:lnTo>
                    <a:pt x="139638" y="3781"/>
                  </a:lnTo>
                  <a:lnTo>
                    <a:pt x="127118" y="477"/>
                  </a:lnTo>
                  <a:lnTo>
                    <a:pt x="109317" y="0"/>
                  </a:lnTo>
                  <a:lnTo>
                    <a:pt x="81568" y="6302"/>
                  </a:lnTo>
                  <a:lnTo>
                    <a:pt x="49644" y="21288"/>
                  </a:lnTo>
                  <a:lnTo>
                    <a:pt x="30235" y="36039"/>
                  </a:lnTo>
                  <a:lnTo>
                    <a:pt x="16979" y="55162"/>
                  </a:lnTo>
                  <a:lnTo>
                    <a:pt x="385" y="85556"/>
                  </a:lnTo>
                  <a:lnTo>
                    <a:pt x="0" y="93026"/>
                  </a:lnTo>
                  <a:lnTo>
                    <a:pt x="4864" y="111909"/>
                  </a:lnTo>
                  <a:lnTo>
                    <a:pt x="16286" y="128239"/>
                  </a:lnTo>
                  <a:lnTo>
                    <a:pt x="23499" y="135372"/>
                  </a:lnTo>
                  <a:lnTo>
                    <a:pt x="57354" y="150151"/>
                  </a:lnTo>
                  <a:lnTo>
                    <a:pt x="109363" y="1585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3" name="SMARTInkShape-131"/>
            <p:cNvSpPr/>
            <p:nvPr/>
          </p:nvSpPr>
          <p:spPr>
            <a:xfrm>
              <a:off x="2538082" y="4643437"/>
              <a:ext cx="302353" cy="172027"/>
            </a:xfrm>
            <a:custGeom>
              <a:avLst/>
              <a:gdLst/>
              <a:ahLst/>
              <a:cxnLst/>
              <a:rect l="0" t="0" r="0" b="0"/>
              <a:pathLst>
                <a:path w="302353" h="172027">
                  <a:moveTo>
                    <a:pt x="78316" y="0"/>
                  </a:moveTo>
                  <a:lnTo>
                    <a:pt x="59354" y="4740"/>
                  </a:lnTo>
                  <a:lnTo>
                    <a:pt x="54761" y="7129"/>
                  </a:lnTo>
                  <a:lnTo>
                    <a:pt x="52691" y="9713"/>
                  </a:lnTo>
                  <a:lnTo>
                    <a:pt x="52303" y="12429"/>
                  </a:lnTo>
                  <a:lnTo>
                    <a:pt x="20712" y="39218"/>
                  </a:lnTo>
                  <a:lnTo>
                    <a:pt x="4871" y="72129"/>
                  </a:lnTo>
                  <a:lnTo>
                    <a:pt x="0" y="93691"/>
                  </a:lnTo>
                  <a:lnTo>
                    <a:pt x="1301" y="100164"/>
                  </a:lnTo>
                  <a:lnTo>
                    <a:pt x="8038" y="112648"/>
                  </a:lnTo>
                  <a:lnTo>
                    <a:pt x="32468" y="130832"/>
                  </a:lnTo>
                  <a:lnTo>
                    <a:pt x="64842" y="139307"/>
                  </a:lnTo>
                  <a:lnTo>
                    <a:pt x="90089" y="141818"/>
                  </a:lnTo>
                  <a:lnTo>
                    <a:pt x="119617" y="133081"/>
                  </a:lnTo>
                  <a:lnTo>
                    <a:pt x="161881" y="109296"/>
                  </a:lnTo>
                  <a:lnTo>
                    <a:pt x="178387" y="95673"/>
                  </a:lnTo>
                  <a:lnTo>
                    <a:pt x="182323" y="89485"/>
                  </a:lnTo>
                  <a:lnTo>
                    <a:pt x="183373" y="86446"/>
                  </a:lnTo>
                  <a:lnTo>
                    <a:pt x="183081" y="85412"/>
                  </a:lnTo>
                  <a:lnTo>
                    <a:pt x="181894" y="85715"/>
                  </a:lnTo>
                  <a:lnTo>
                    <a:pt x="180110" y="86909"/>
                  </a:lnTo>
                  <a:lnTo>
                    <a:pt x="178921" y="88697"/>
                  </a:lnTo>
                  <a:lnTo>
                    <a:pt x="164207" y="127395"/>
                  </a:lnTo>
                  <a:lnTo>
                    <a:pt x="164350" y="134540"/>
                  </a:lnTo>
                  <a:lnTo>
                    <a:pt x="169801" y="147770"/>
                  </a:lnTo>
                  <a:lnTo>
                    <a:pt x="179285" y="161634"/>
                  </a:lnTo>
                  <a:lnTo>
                    <a:pt x="202601" y="172026"/>
                  </a:lnTo>
                  <a:lnTo>
                    <a:pt x="234645" y="171908"/>
                  </a:lnTo>
                  <a:lnTo>
                    <a:pt x="259794" y="165588"/>
                  </a:lnTo>
                  <a:lnTo>
                    <a:pt x="284553" y="147952"/>
                  </a:lnTo>
                  <a:lnTo>
                    <a:pt x="296647" y="129587"/>
                  </a:lnTo>
                  <a:lnTo>
                    <a:pt x="301261" y="119133"/>
                  </a:lnTo>
                  <a:lnTo>
                    <a:pt x="302352" y="109188"/>
                  </a:lnTo>
                  <a:lnTo>
                    <a:pt x="298273" y="90200"/>
                  </a:lnTo>
                  <a:lnTo>
                    <a:pt x="284820" y="67516"/>
                  </a:lnTo>
                  <a:lnTo>
                    <a:pt x="277501" y="62870"/>
                  </a:lnTo>
                  <a:lnTo>
                    <a:pt x="247246" y="56332"/>
                  </a:lnTo>
                  <a:lnTo>
                    <a:pt x="210280" y="55386"/>
                  </a:lnTo>
                  <a:lnTo>
                    <a:pt x="176543"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4" name="SMARTInkShape-132"/>
            <p:cNvSpPr/>
            <p:nvPr/>
          </p:nvSpPr>
          <p:spPr>
            <a:xfrm>
              <a:off x="2911078" y="4684648"/>
              <a:ext cx="107157" cy="110595"/>
            </a:xfrm>
            <a:custGeom>
              <a:avLst/>
              <a:gdLst/>
              <a:ahLst/>
              <a:cxnLst/>
              <a:rect l="0" t="0" r="0" b="0"/>
              <a:pathLst>
                <a:path w="107157" h="110595">
                  <a:moveTo>
                    <a:pt x="0" y="21297"/>
                  </a:moveTo>
                  <a:lnTo>
                    <a:pt x="0" y="64152"/>
                  </a:lnTo>
                  <a:lnTo>
                    <a:pt x="0" y="99408"/>
                  </a:lnTo>
                  <a:lnTo>
                    <a:pt x="2646" y="64057"/>
                  </a:lnTo>
                  <a:lnTo>
                    <a:pt x="10086" y="34315"/>
                  </a:lnTo>
                  <a:lnTo>
                    <a:pt x="28938" y="10909"/>
                  </a:lnTo>
                  <a:lnTo>
                    <a:pt x="47931" y="911"/>
                  </a:lnTo>
                  <a:lnTo>
                    <a:pt x="61321" y="0"/>
                  </a:lnTo>
                  <a:lnTo>
                    <a:pt x="72894" y="2902"/>
                  </a:lnTo>
                  <a:lnTo>
                    <a:pt x="81345" y="7499"/>
                  </a:lnTo>
                  <a:lnTo>
                    <a:pt x="91681" y="20406"/>
                  </a:lnTo>
                  <a:lnTo>
                    <a:pt x="103071" y="49674"/>
                  </a:lnTo>
                  <a:lnTo>
                    <a:pt x="106798" y="93682"/>
                  </a:lnTo>
                  <a:lnTo>
                    <a:pt x="107156" y="110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5" name="SMARTInkShape-133"/>
            <p:cNvSpPr/>
            <p:nvPr/>
          </p:nvSpPr>
          <p:spPr>
            <a:xfrm>
              <a:off x="3091390" y="4664534"/>
              <a:ext cx="135959" cy="127941"/>
            </a:xfrm>
            <a:custGeom>
              <a:avLst/>
              <a:gdLst/>
              <a:ahLst/>
              <a:cxnLst/>
              <a:rect l="0" t="0" r="0" b="0"/>
              <a:pathLst>
                <a:path w="135959" h="127941">
                  <a:moveTo>
                    <a:pt x="25071" y="5692"/>
                  </a:moveTo>
                  <a:lnTo>
                    <a:pt x="12642" y="18121"/>
                  </a:lnTo>
                  <a:lnTo>
                    <a:pt x="4080" y="36164"/>
                  </a:lnTo>
                  <a:lnTo>
                    <a:pt x="0" y="55621"/>
                  </a:lnTo>
                  <a:lnTo>
                    <a:pt x="4337" y="70547"/>
                  </a:lnTo>
                  <a:lnTo>
                    <a:pt x="23290" y="104382"/>
                  </a:lnTo>
                  <a:lnTo>
                    <a:pt x="39824" y="116692"/>
                  </a:lnTo>
                  <a:lnTo>
                    <a:pt x="66153" y="126555"/>
                  </a:lnTo>
                  <a:lnTo>
                    <a:pt x="73295" y="127940"/>
                  </a:lnTo>
                  <a:lnTo>
                    <a:pt x="89168" y="124186"/>
                  </a:lnTo>
                  <a:lnTo>
                    <a:pt x="123611" y="105607"/>
                  </a:lnTo>
                  <a:lnTo>
                    <a:pt x="133359" y="94416"/>
                  </a:lnTo>
                  <a:lnTo>
                    <a:pt x="135958" y="88655"/>
                  </a:lnTo>
                  <a:lnTo>
                    <a:pt x="133554" y="71669"/>
                  </a:lnTo>
                  <a:lnTo>
                    <a:pt x="118399" y="39793"/>
                  </a:lnTo>
                  <a:lnTo>
                    <a:pt x="111102" y="28426"/>
                  </a:lnTo>
                  <a:lnTo>
                    <a:pt x="92411" y="13151"/>
                  </a:lnTo>
                  <a:lnTo>
                    <a:pt x="62295" y="0"/>
                  </a:lnTo>
                  <a:lnTo>
                    <a:pt x="40731" y="2462"/>
                  </a:lnTo>
                  <a:lnTo>
                    <a:pt x="16141" y="2355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6" name="SMARTInkShape-134"/>
            <p:cNvSpPr/>
            <p:nvPr/>
          </p:nvSpPr>
          <p:spPr>
            <a:xfrm>
              <a:off x="3286125" y="4653531"/>
              <a:ext cx="205383" cy="130376"/>
            </a:xfrm>
            <a:custGeom>
              <a:avLst/>
              <a:gdLst/>
              <a:ahLst/>
              <a:cxnLst/>
              <a:rect l="0" t="0" r="0" b="0"/>
              <a:pathLst>
                <a:path w="205383" h="130376">
                  <a:moveTo>
                    <a:pt x="0" y="34555"/>
                  </a:moveTo>
                  <a:lnTo>
                    <a:pt x="0" y="73311"/>
                  </a:lnTo>
                  <a:lnTo>
                    <a:pt x="0" y="115997"/>
                  </a:lnTo>
                  <a:lnTo>
                    <a:pt x="0" y="130375"/>
                  </a:lnTo>
                  <a:lnTo>
                    <a:pt x="0" y="91610"/>
                  </a:lnTo>
                  <a:lnTo>
                    <a:pt x="9714" y="51697"/>
                  </a:lnTo>
                  <a:lnTo>
                    <a:pt x="15231" y="37213"/>
                  </a:lnTo>
                  <a:lnTo>
                    <a:pt x="20991" y="30775"/>
                  </a:lnTo>
                  <a:lnTo>
                    <a:pt x="34552" y="22410"/>
                  </a:lnTo>
                  <a:lnTo>
                    <a:pt x="39902" y="22490"/>
                  </a:lnTo>
                  <a:lnTo>
                    <a:pt x="51138" y="27870"/>
                  </a:lnTo>
                  <a:lnTo>
                    <a:pt x="81627" y="61774"/>
                  </a:lnTo>
                  <a:lnTo>
                    <a:pt x="85888" y="74434"/>
                  </a:lnTo>
                  <a:lnTo>
                    <a:pt x="89840" y="107349"/>
                  </a:lnTo>
                  <a:lnTo>
                    <a:pt x="96926" y="121483"/>
                  </a:lnTo>
                  <a:lnTo>
                    <a:pt x="97360" y="121279"/>
                  </a:lnTo>
                  <a:lnTo>
                    <a:pt x="97969" y="114270"/>
                  </a:lnTo>
                  <a:lnTo>
                    <a:pt x="98113" y="101734"/>
                  </a:lnTo>
                  <a:lnTo>
                    <a:pt x="114993" y="63429"/>
                  </a:lnTo>
                  <a:lnTo>
                    <a:pt x="136962" y="25716"/>
                  </a:lnTo>
                  <a:lnTo>
                    <a:pt x="147958" y="7682"/>
                  </a:lnTo>
                  <a:lnTo>
                    <a:pt x="154394" y="2768"/>
                  </a:lnTo>
                  <a:lnTo>
                    <a:pt x="163596" y="0"/>
                  </a:lnTo>
                  <a:lnTo>
                    <a:pt x="165619" y="1597"/>
                  </a:lnTo>
                  <a:lnTo>
                    <a:pt x="179141" y="42133"/>
                  </a:lnTo>
                  <a:lnTo>
                    <a:pt x="196501" y="86152"/>
                  </a:lnTo>
                  <a:lnTo>
                    <a:pt x="205382" y="1059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7" name="SMARTInkShape-135"/>
            <p:cNvSpPr/>
            <p:nvPr/>
          </p:nvSpPr>
          <p:spPr>
            <a:xfrm>
              <a:off x="3536156" y="4670226"/>
              <a:ext cx="71438" cy="89298"/>
            </a:xfrm>
            <a:custGeom>
              <a:avLst/>
              <a:gdLst/>
              <a:ahLst/>
              <a:cxnLst/>
              <a:rect l="0" t="0" r="0" b="0"/>
              <a:pathLst>
                <a:path w="71438" h="89298">
                  <a:moveTo>
                    <a:pt x="0" y="0"/>
                  </a:moveTo>
                  <a:lnTo>
                    <a:pt x="0" y="15378"/>
                  </a:lnTo>
                  <a:lnTo>
                    <a:pt x="15250" y="44894"/>
                  </a:lnTo>
                  <a:lnTo>
                    <a:pt x="71437"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8" name="SMARTInkShape-136"/>
            <p:cNvSpPr/>
            <p:nvPr/>
          </p:nvSpPr>
          <p:spPr>
            <a:xfrm>
              <a:off x="3600545" y="4643437"/>
              <a:ext cx="78487" cy="250033"/>
            </a:xfrm>
            <a:custGeom>
              <a:avLst/>
              <a:gdLst/>
              <a:ahLst/>
              <a:cxnLst/>
              <a:rect l="0" t="0" r="0" b="0"/>
              <a:pathLst>
                <a:path w="78487" h="250033">
                  <a:moveTo>
                    <a:pt x="78486" y="0"/>
                  </a:moveTo>
                  <a:lnTo>
                    <a:pt x="70798" y="7688"/>
                  </a:lnTo>
                  <a:lnTo>
                    <a:pt x="61681" y="35217"/>
                  </a:lnTo>
                  <a:lnTo>
                    <a:pt x="40909" y="72744"/>
                  </a:lnTo>
                  <a:lnTo>
                    <a:pt x="26452" y="112835"/>
                  </a:lnTo>
                  <a:lnTo>
                    <a:pt x="14341" y="148196"/>
                  </a:lnTo>
                  <a:lnTo>
                    <a:pt x="4469" y="182265"/>
                  </a:lnTo>
                  <a:lnTo>
                    <a:pt x="0" y="212755"/>
                  </a:lnTo>
                  <a:lnTo>
                    <a:pt x="7048" y="2500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49" name="SMARTInkShape-137"/>
            <p:cNvSpPr/>
            <p:nvPr/>
          </p:nvSpPr>
          <p:spPr>
            <a:xfrm>
              <a:off x="3887963" y="4634507"/>
              <a:ext cx="121467" cy="159900"/>
            </a:xfrm>
            <a:custGeom>
              <a:avLst/>
              <a:gdLst/>
              <a:ahLst/>
              <a:cxnLst/>
              <a:rect l="0" t="0" r="0" b="0"/>
              <a:pathLst>
                <a:path w="121467" h="159900">
                  <a:moveTo>
                    <a:pt x="67888" y="0"/>
                  </a:moveTo>
                  <a:lnTo>
                    <a:pt x="63148" y="0"/>
                  </a:lnTo>
                  <a:lnTo>
                    <a:pt x="44536" y="15251"/>
                  </a:lnTo>
                  <a:lnTo>
                    <a:pt x="15871" y="48544"/>
                  </a:lnTo>
                  <a:lnTo>
                    <a:pt x="2205" y="76230"/>
                  </a:lnTo>
                  <a:lnTo>
                    <a:pt x="0" y="92420"/>
                  </a:lnTo>
                  <a:lnTo>
                    <a:pt x="2328" y="112844"/>
                  </a:lnTo>
                  <a:lnTo>
                    <a:pt x="14607" y="132505"/>
                  </a:lnTo>
                  <a:lnTo>
                    <a:pt x="33293" y="149180"/>
                  </a:lnTo>
                  <a:lnTo>
                    <a:pt x="54828" y="159899"/>
                  </a:lnTo>
                  <a:lnTo>
                    <a:pt x="121466"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0" name="SMARTInkShape-138"/>
            <p:cNvSpPr/>
            <p:nvPr/>
          </p:nvSpPr>
          <p:spPr>
            <a:xfrm>
              <a:off x="4063171" y="4500562"/>
              <a:ext cx="115923" cy="274340"/>
            </a:xfrm>
            <a:custGeom>
              <a:avLst/>
              <a:gdLst/>
              <a:ahLst/>
              <a:cxnLst/>
              <a:rect l="0" t="0" r="0" b="0"/>
              <a:pathLst>
                <a:path w="115923" h="274340">
                  <a:moveTo>
                    <a:pt x="8766" y="0"/>
                  </a:moveTo>
                  <a:lnTo>
                    <a:pt x="2630" y="41763"/>
                  </a:lnTo>
                  <a:lnTo>
                    <a:pt x="664" y="74551"/>
                  </a:lnTo>
                  <a:lnTo>
                    <a:pt x="205" y="107879"/>
                  </a:lnTo>
                  <a:lnTo>
                    <a:pt x="0" y="143196"/>
                  </a:lnTo>
                  <a:lnTo>
                    <a:pt x="901" y="175760"/>
                  </a:lnTo>
                  <a:lnTo>
                    <a:pt x="5995" y="210828"/>
                  </a:lnTo>
                  <a:lnTo>
                    <a:pt x="8401" y="253762"/>
                  </a:lnTo>
                  <a:lnTo>
                    <a:pt x="8734" y="274339"/>
                  </a:lnTo>
                  <a:lnTo>
                    <a:pt x="8765" y="235134"/>
                  </a:lnTo>
                  <a:lnTo>
                    <a:pt x="10750" y="200859"/>
                  </a:lnTo>
                  <a:lnTo>
                    <a:pt x="28883" y="157125"/>
                  </a:lnTo>
                  <a:lnTo>
                    <a:pt x="37882" y="146562"/>
                  </a:lnTo>
                  <a:lnTo>
                    <a:pt x="43059" y="142357"/>
                  </a:lnTo>
                  <a:lnTo>
                    <a:pt x="48495" y="141538"/>
                  </a:lnTo>
                  <a:lnTo>
                    <a:pt x="59828" y="145919"/>
                  </a:lnTo>
                  <a:lnTo>
                    <a:pt x="90387" y="179094"/>
                  </a:lnTo>
                  <a:lnTo>
                    <a:pt x="106766" y="219977"/>
                  </a:lnTo>
                  <a:lnTo>
                    <a:pt x="113209" y="240134"/>
                  </a:lnTo>
                  <a:lnTo>
                    <a:pt x="115922" y="2678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1" name="SMARTInkShape-139"/>
            <p:cNvSpPr/>
            <p:nvPr/>
          </p:nvSpPr>
          <p:spPr>
            <a:xfrm>
              <a:off x="4252768" y="4634507"/>
              <a:ext cx="95990" cy="125017"/>
            </a:xfrm>
            <a:custGeom>
              <a:avLst/>
              <a:gdLst/>
              <a:ahLst/>
              <a:cxnLst/>
              <a:rect l="0" t="0" r="0" b="0"/>
              <a:pathLst>
                <a:path w="95990" h="125017">
                  <a:moveTo>
                    <a:pt x="60271" y="0"/>
                  </a:moveTo>
                  <a:lnTo>
                    <a:pt x="55530" y="0"/>
                  </a:lnTo>
                  <a:lnTo>
                    <a:pt x="50557" y="2646"/>
                  </a:lnTo>
                  <a:lnTo>
                    <a:pt x="23699" y="23384"/>
                  </a:lnTo>
                  <a:lnTo>
                    <a:pt x="9086" y="46286"/>
                  </a:lnTo>
                  <a:lnTo>
                    <a:pt x="1118" y="69278"/>
                  </a:lnTo>
                  <a:lnTo>
                    <a:pt x="0" y="75951"/>
                  </a:lnTo>
                  <a:lnTo>
                    <a:pt x="1238" y="82384"/>
                  </a:lnTo>
                  <a:lnTo>
                    <a:pt x="12463" y="100920"/>
                  </a:lnTo>
                  <a:lnTo>
                    <a:pt x="22817" y="112983"/>
                  </a:lnTo>
                  <a:lnTo>
                    <a:pt x="29349" y="116002"/>
                  </a:lnTo>
                  <a:lnTo>
                    <a:pt x="44543" y="116710"/>
                  </a:lnTo>
                  <a:lnTo>
                    <a:pt x="50778" y="114518"/>
                  </a:lnTo>
                  <a:lnTo>
                    <a:pt x="60351" y="106791"/>
                  </a:lnTo>
                  <a:lnTo>
                    <a:pt x="71319" y="86543"/>
                  </a:lnTo>
                  <a:lnTo>
                    <a:pt x="76785" y="47890"/>
                  </a:lnTo>
                  <a:lnTo>
                    <a:pt x="77953" y="17466"/>
                  </a:lnTo>
                  <a:lnTo>
                    <a:pt x="77020" y="14621"/>
                  </a:lnTo>
                  <a:lnTo>
                    <a:pt x="75405" y="12724"/>
                  </a:lnTo>
                  <a:lnTo>
                    <a:pt x="73337" y="11459"/>
                  </a:lnTo>
                  <a:lnTo>
                    <a:pt x="72951" y="13593"/>
                  </a:lnTo>
                  <a:lnTo>
                    <a:pt x="77545" y="53780"/>
                  </a:lnTo>
                  <a:lnTo>
                    <a:pt x="80661" y="82465"/>
                  </a:lnTo>
                  <a:lnTo>
                    <a:pt x="95989"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2" name="SMARTInkShape-140"/>
            <p:cNvSpPr/>
            <p:nvPr/>
          </p:nvSpPr>
          <p:spPr>
            <a:xfrm>
              <a:off x="4411265" y="4652128"/>
              <a:ext cx="116087" cy="107396"/>
            </a:xfrm>
            <a:custGeom>
              <a:avLst/>
              <a:gdLst/>
              <a:ahLst/>
              <a:cxnLst/>
              <a:rect l="0" t="0" r="0" b="0"/>
              <a:pathLst>
                <a:path w="116087" h="107396">
                  <a:moveTo>
                    <a:pt x="0" y="239"/>
                  </a:moveTo>
                  <a:lnTo>
                    <a:pt x="0" y="42221"/>
                  </a:lnTo>
                  <a:lnTo>
                    <a:pt x="7068" y="83207"/>
                  </a:lnTo>
                  <a:lnTo>
                    <a:pt x="8821" y="105261"/>
                  </a:lnTo>
                  <a:lnTo>
                    <a:pt x="9916" y="64534"/>
                  </a:lnTo>
                  <a:lnTo>
                    <a:pt x="17049" y="42330"/>
                  </a:lnTo>
                  <a:lnTo>
                    <a:pt x="42350" y="4642"/>
                  </a:lnTo>
                  <a:lnTo>
                    <a:pt x="49069" y="1190"/>
                  </a:lnTo>
                  <a:lnTo>
                    <a:pt x="64473" y="0"/>
                  </a:lnTo>
                  <a:lnTo>
                    <a:pt x="75949" y="2779"/>
                  </a:lnTo>
                  <a:lnTo>
                    <a:pt x="85349" y="8313"/>
                  </a:lnTo>
                  <a:lnTo>
                    <a:pt x="96142" y="17387"/>
                  </a:lnTo>
                  <a:lnTo>
                    <a:pt x="108634" y="38393"/>
                  </a:lnTo>
                  <a:lnTo>
                    <a:pt x="115105" y="75635"/>
                  </a:lnTo>
                  <a:lnTo>
                    <a:pt x="116086" y="1073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3" name="SMARTInkShape-141"/>
            <p:cNvSpPr/>
            <p:nvPr/>
          </p:nvSpPr>
          <p:spPr>
            <a:xfrm>
              <a:off x="4596430" y="4629031"/>
              <a:ext cx="113739" cy="262578"/>
            </a:xfrm>
            <a:custGeom>
              <a:avLst/>
              <a:gdLst/>
              <a:ahLst/>
              <a:cxnLst/>
              <a:rect l="0" t="0" r="0" b="0"/>
              <a:pathLst>
                <a:path w="113739" h="262578">
                  <a:moveTo>
                    <a:pt x="82726" y="32265"/>
                  </a:moveTo>
                  <a:lnTo>
                    <a:pt x="67349" y="24578"/>
                  </a:lnTo>
                  <a:lnTo>
                    <a:pt x="51380" y="23704"/>
                  </a:lnTo>
                  <a:lnTo>
                    <a:pt x="27798" y="32926"/>
                  </a:lnTo>
                  <a:lnTo>
                    <a:pt x="11440" y="43485"/>
                  </a:lnTo>
                  <a:lnTo>
                    <a:pt x="309" y="62379"/>
                  </a:lnTo>
                  <a:lnTo>
                    <a:pt x="0" y="69208"/>
                  </a:lnTo>
                  <a:lnTo>
                    <a:pt x="4948" y="82088"/>
                  </a:lnTo>
                  <a:lnTo>
                    <a:pt x="23632" y="100496"/>
                  </a:lnTo>
                  <a:lnTo>
                    <a:pt x="38538" y="109036"/>
                  </a:lnTo>
                  <a:lnTo>
                    <a:pt x="43345" y="108251"/>
                  </a:lnTo>
                  <a:lnTo>
                    <a:pt x="53979" y="102086"/>
                  </a:lnTo>
                  <a:lnTo>
                    <a:pt x="71121" y="77978"/>
                  </a:lnTo>
                  <a:lnTo>
                    <a:pt x="79288" y="50440"/>
                  </a:lnTo>
                  <a:lnTo>
                    <a:pt x="82424" y="9003"/>
                  </a:lnTo>
                  <a:lnTo>
                    <a:pt x="82667" y="0"/>
                  </a:lnTo>
                  <a:lnTo>
                    <a:pt x="87464" y="39543"/>
                  </a:lnTo>
                  <a:lnTo>
                    <a:pt x="96965" y="76588"/>
                  </a:lnTo>
                  <a:lnTo>
                    <a:pt x="102516" y="115215"/>
                  </a:lnTo>
                  <a:lnTo>
                    <a:pt x="110087" y="151762"/>
                  </a:lnTo>
                  <a:lnTo>
                    <a:pt x="113738" y="179633"/>
                  </a:lnTo>
                  <a:lnTo>
                    <a:pt x="110216" y="221231"/>
                  </a:lnTo>
                  <a:lnTo>
                    <a:pt x="102887" y="250313"/>
                  </a:lnTo>
                  <a:lnTo>
                    <a:pt x="97309" y="258159"/>
                  </a:lnTo>
                  <a:lnTo>
                    <a:pt x="86230" y="261647"/>
                  </a:lnTo>
                  <a:lnTo>
                    <a:pt x="79109" y="262577"/>
                  </a:lnTo>
                  <a:lnTo>
                    <a:pt x="63259" y="258319"/>
                  </a:lnTo>
                  <a:lnTo>
                    <a:pt x="48277" y="249812"/>
                  </a:lnTo>
                  <a:lnTo>
                    <a:pt x="29148" y="228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4" name="SMARTInkShape-142"/>
            <p:cNvSpPr/>
            <p:nvPr/>
          </p:nvSpPr>
          <p:spPr>
            <a:xfrm>
              <a:off x="4777382" y="4608739"/>
              <a:ext cx="86037" cy="132926"/>
            </a:xfrm>
            <a:custGeom>
              <a:avLst/>
              <a:gdLst/>
              <a:ahLst/>
              <a:cxnLst/>
              <a:rect l="0" t="0" r="0" b="0"/>
              <a:pathLst>
                <a:path w="86037" h="132926">
                  <a:moveTo>
                    <a:pt x="0" y="52557"/>
                  </a:moveTo>
                  <a:lnTo>
                    <a:pt x="14259" y="58694"/>
                  </a:lnTo>
                  <a:lnTo>
                    <a:pt x="24859" y="60246"/>
                  </a:lnTo>
                  <a:lnTo>
                    <a:pt x="62572" y="53690"/>
                  </a:lnTo>
                  <a:lnTo>
                    <a:pt x="78292" y="43412"/>
                  </a:lnTo>
                  <a:lnTo>
                    <a:pt x="84406" y="33279"/>
                  </a:lnTo>
                  <a:lnTo>
                    <a:pt x="86036" y="27799"/>
                  </a:lnTo>
                  <a:lnTo>
                    <a:pt x="85139" y="22161"/>
                  </a:lnTo>
                  <a:lnTo>
                    <a:pt x="78850" y="10605"/>
                  </a:lnTo>
                  <a:lnTo>
                    <a:pt x="72086" y="4146"/>
                  </a:lnTo>
                  <a:lnTo>
                    <a:pt x="68894" y="2424"/>
                  </a:lnTo>
                  <a:lnTo>
                    <a:pt x="50179" y="0"/>
                  </a:lnTo>
                  <a:lnTo>
                    <a:pt x="36855" y="4725"/>
                  </a:lnTo>
                  <a:lnTo>
                    <a:pt x="24318" y="14432"/>
                  </a:lnTo>
                  <a:lnTo>
                    <a:pt x="8088" y="35639"/>
                  </a:lnTo>
                  <a:lnTo>
                    <a:pt x="3595" y="48676"/>
                  </a:lnTo>
                  <a:lnTo>
                    <a:pt x="5806" y="76653"/>
                  </a:lnTo>
                  <a:lnTo>
                    <a:pt x="15479" y="96009"/>
                  </a:lnTo>
                  <a:lnTo>
                    <a:pt x="53579" y="1329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5" name="SMARTInkShape-143"/>
            <p:cNvSpPr/>
            <p:nvPr/>
          </p:nvSpPr>
          <p:spPr>
            <a:xfrm>
              <a:off x="4927916" y="4450488"/>
              <a:ext cx="144148" cy="278728"/>
            </a:xfrm>
            <a:custGeom>
              <a:avLst/>
              <a:gdLst/>
              <a:ahLst/>
              <a:cxnLst/>
              <a:rect l="0" t="0" r="0" b="0"/>
              <a:pathLst>
                <a:path w="144148" h="278728">
                  <a:moveTo>
                    <a:pt x="99498" y="228668"/>
                  </a:moveTo>
                  <a:lnTo>
                    <a:pt x="99498" y="216240"/>
                  </a:lnTo>
                  <a:lnTo>
                    <a:pt x="96852" y="210576"/>
                  </a:lnTo>
                  <a:lnTo>
                    <a:pt x="87069" y="198857"/>
                  </a:lnTo>
                  <a:lnTo>
                    <a:pt x="76115" y="195575"/>
                  </a:lnTo>
                  <a:lnTo>
                    <a:pt x="69027" y="194699"/>
                  </a:lnTo>
                  <a:lnTo>
                    <a:pt x="40088" y="202949"/>
                  </a:lnTo>
                  <a:lnTo>
                    <a:pt x="15860" y="217960"/>
                  </a:lnTo>
                  <a:lnTo>
                    <a:pt x="853" y="234976"/>
                  </a:lnTo>
                  <a:lnTo>
                    <a:pt x="0" y="240811"/>
                  </a:lnTo>
                  <a:lnTo>
                    <a:pt x="1416" y="246685"/>
                  </a:lnTo>
                  <a:lnTo>
                    <a:pt x="12889" y="264434"/>
                  </a:lnTo>
                  <a:lnTo>
                    <a:pt x="17946" y="270371"/>
                  </a:lnTo>
                  <a:lnTo>
                    <a:pt x="31503" y="276968"/>
                  </a:lnTo>
                  <a:lnTo>
                    <a:pt x="39285" y="278727"/>
                  </a:lnTo>
                  <a:lnTo>
                    <a:pt x="46458" y="277916"/>
                  </a:lnTo>
                  <a:lnTo>
                    <a:pt x="59719" y="271723"/>
                  </a:lnTo>
                  <a:lnTo>
                    <a:pt x="78341" y="247598"/>
                  </a:lnTo>
                  <a:lnTo>
                    <a:pt x="95282" y="211021"/>
                  </a:lnTo>
                  <a:lnTo>
                    <a:pt x="108183" y="175132"/>
                  </a:lnTo>
                  <a:lnTo>
                    <a:pt x="120286" y="139379"/>
                  </a:lnTo>
                  <a:lnTo>
                    <a:pt x="125102" y="100678"/>
                  </a:lnTo>
                  <a:lnTo>
                    <a:pt x="124943" y="57461"/>
                  </a:lnTo>
                  <a:lnTo>
                    <a:pt x="119150" y="14234"/>
                  </a:lnTo>
                  <a:lnTo>
                    <a:pt x="118552" y="8322"/>
                  </a:lnTo>
                  <a:lnTo>
                    <a:pt x="117162" y="4380"/>
                  </a:lnTo>
                  <a:lnTo>
                    <a:pt x="115242" y="1752"/>
                  </a:lnTo>
                  <a:lnTo>
                    <a:pt x="112971" y="0"/>
                  </a:lnTo>
                  <a:lnTo>
                    <a:pt x="111457" y="816"/>
                  </a:lnTo>
                  <a:lnTo>
                    <a:pt x="109773" y="7015"/>
                  </a:lnTo>
                  <a:lnTo>
                    <a:pt x="108693" y="46566"/>
                  </a:lnTo>
                  <a:lnTo>
                    <a:pt x="108506" y="78800"/>
                  </a:lnTo>
                  <a:lnTo>
                    <a:pt x="109443" y="121755"/>
                  </a:lnTo>
                  <a:lnTo>
                    <a:pt x="115500" y="164445"/>
                  </a:lnTo>
                  <a:lnTo>
                    <a:pt x="121731" y="201540"/>
                  </a:lnTo>
                  <a:lnTo>
                    <a:pt x="144147" y="2554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164" name="SMARTInkShape-Group15"/>
          <p:cNvGrpSpPr/>
          <p:nvPr/>
        </p:nvGrpSpPr>
        <p:grpSpPr>
          <a:xfrm>
            <a:off x="5214938" y="4313208"/>
            <a:ext cx="1089422" cy="388489"/>
            <a:chOff x="5214938" y="4313208"/>
            <a:chExt cx="1089422" cy="388489"/>
          </a:xfrm>
        </p:grpSpPr>
        <p:sp>
          <p:nvSpPr>
            <p:cNvPr id="157" name="SMARTInkShape-144"/>
            <p:cNvSpPr/>
            <p:nvPr/>
          </p:nvSpPr>
          <p:spPr>
            <a:xfrm>
              <a:off x="5214938" y="4447477"/>
              <a:ext cx="218666" cy="204891"/>
            </a:xfrm>
            <a:custGeom>
              <a:avLst/>
              <a:gdLst/>
              <a:ahLst/>
              <a:cxnLst/>
              <a:rect l="0" t="0" r="0" b="0"/>
              <a:pathLst>
                <a:path w="218666" h="204891">
                  <a:moveTo>
                    <a:pt x="8929" y="70944"/>
                  </a:moveTo>
                  <a:lnTo>
                    <a:pt x="0" y="70944"/>
                  </a:lnTo>
                  <a:lnTo>
                    <a:pt x="43471" y="70944"/>
                  </a:lnTo>
                  <a:lnTo>
                    <a:pt x="59703" y="71937"/>
                  </a:lnTo>
                  <a:lnTo>
                    <a:pt x="81993" y="78633"/>
                  </a:lnTo>
                  <a:lnTo>
                    <a:pt x="125195" y="79826"/>
                  </a:lnTo>
                  <a:lnTo>
                    <a:pt x="161933" y="79868"/>
                  </a:lnTo>
                  <a:lnTo>
                    <a:pt x="205304" y="79873"/>
                  </a:lnTo>
                  <a:lnTo>
                    <a:pt x="210308" y="79874"/>
                  </a:lnTo>
                  <a:lnTo>
                    <a:pt x="215177" y="77229"/>
                  </a:lnTo>
                  <a:lnTo>
                    <a:pt x="217866" y="75134"/>
                  </a:lnTo>
                  <a:lnTo>
                    <a:pt x="218665" y="72746"/>
                  </a:lnTo>
                  <a:lnTo>
                    <a:pt x="218206" y="70161"/>
                  </a:lnTo>
                  <a:lnTo>
                    <a:pt x="216043" y="64643"/>
                  </a:lnTo>
                  <a:lnTo>
                    <a:pt x="213833" y="55958"/>
                  </a:lnTo>
                  <a:lnTo>
                    <a:pt x="197210" y="36425"/>
                  </a:lnTo>
                  <a:lnTo>
                    <a:pt x="180912" y="24557"/>
                  </a:lnTo>
                  <a:lnTo>
                    <a:pt x="158222" y="13257"/>
                  </a:lnTo>
                  <a:lnTo>
                    <a:pt x="145943" y="3252"/>
                  </a:lnTo>
                  <a:lnTo>
                    <a:pt x="135721" y="0"/>
                  </a:lnTo>
                  <a:lnTo>
                    <a:pt x="135129" y="828"/>
                  </a:lnTo>
                  <a:lnTo>
                    <a:pt x="134101" y="7239"/>
                  </a:lnTo>
                  <a:lnTo>
                    <a:pt x="146387" y="20761"/>
                  </a:lnTo>
                  <a:lnTo>
                    <a:pt x="179965" y="47341"/>
                  </a:lnTo>
                  <a:lnTo>
                    <a:pt x="201216" y="80497"/>
                  </a:lnTo>
                  <a:lnTo>
                    <a:pt x="205139" y="116842"/>
                  </a:lnTo>
                  <a:lnTo>
                    <a:pt x="195829" y="136468"/>
                  </a:lnTo>
                  <a:lnTo>
                    <a:pt x="158538" y="179913"/>
                  </a:lnTo>
                  <a:lnTo>
                    <a:pt x="140971" y="195143"/>
                  </a:lnTo>
                  <a:lnTo>
                    <a:pt x="125015" y="2048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8" name="SMARTInkShape-145"/>
            <p:cNvSpPr/>
            <p:nvPr/>
          </p:nvSpPr>
          <p:spPr>
            <a:xfrm>
              <a:off x="5589984" y="4339828"/>
              <a:ext cx="17695" cy="357188"/>
            </a:xfrm>
            <a:custGeom>
              <a:avLst/>
              <a:gdLst/>
              <a:ahLst/>
              <a:cxnLst/>
              <a:rect l="0" t="0" r="0" b="0"/>
              <a:pathLst>
                <a:path w="17695" h="357188">
                  <a:moveTo>
                    <a:pt x="0" y="0"/>
                  </a:moveTo>
                  <a:lnTo>
                    <a:pt x="4740" y="42900"/>
                  </a:lnTo>
                  <a:lnTo>
                    <a:pt x="7688" y="85141"/>
                  </a:lnTo>
                  <a:lnTo>
                    <a:pt x="8378" y="118207"/>
                  </a:lnTo>
                  <a:lnTo>
                    <a:pt x="8766" y="162355"/>
                  </a:lnTo>
                  <a:lnTo>
                    <a:pt x="11527" y="202225"/>
                  </a:lnTo>
                  <a:lnTo>
                    <a:pt x="15046" y="233744"/>
                  </a:lnTo>
                  <a:lnTo>
                    <a:pt x="17026" y="277396"/>
                  </a:lnTo>
                  <a:lnTo>
                    <a:pt x="17694" y="319818"/>
                  </a:lnTo>
                  <a:lnTo>
                    <a:pt x="16794" y="336611"/>
                  </a:lnTo>
                  <a:lnTo>
                    <a:pt x="8930" y="3571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9" name="SMARTInkShape-146"/>
            <p:cNvSpPr/>
            <p:nvPr/>
          </p:nvSpPr>
          <p:spPr>
            <a:xfrm>
              <a:off x="5500688" y="4313208"/>
              <a:ext cx="312539" cy="388489"/>
            </a:xfrm>
            <a:custGeom>
              <a:avLst/>
              <a:gdLst/>
              <a:ahLst/>
              <a:cxnLst/>
              <a:rect l="0" t="0" r="0" b="0"/>
              <a:pathLst>
                <a:path w="312539" h="388489">
                  <a:moveTo>
                    <a:pt x="0" y="223073"/>
                  </a:moveTo>
                  <a:lnTo>
                    <a:pt x="7687" y="230761"/>
                  </a:lnTo>
                  <a:lnTo>
                    <a:pt x="13301" y="231635"/>
                  </a:lnTo>
                  <a:lnTo>
                    <a:pt x="42315" y="231970"/>
                  </a:lnTo>
                  <a:lnTo>
                    <a:pt x="51218" y="229342"/>
                  </a:lnTo>
                  <a:lnTo>
                    <a:pt x="92529" y="208087"/>
                  </a:lnTo>
                  <a:lnTo>
                    <a:pt x="116135" y="193618"/>
                  </a:lnTo>
                  <a:lnTo>
                    <a:pt x="157759" y="154456"/>
                  </a:lnTo>
                  <a:lnTo>
                    <a:pt x="188736" y="111191"/>
                  </a:lnTo>
                  <a:lnTo>
                    <a:pt x="201065" y="80257"/>
                  </a:lnTo>
                  <a:lnTo>
                    <a:pt x="207775" y="35727"/>
                  </a:lnTo>
                  <a:lnTo>
                    <a:pt x="209954" y="29715"/>
                  </a:lnTo>
                  <a:lnTo>
                    <a:pt x="210414" y="24714"/>
                  </a:lnTo>
                  <a:lnTo>
                    <a:pt x="205637" y="1752"/>
                  </a:lnTo>
                  <a:lnTo>
                    <a:pt x="204559" y="1112"/>
                  </a:lnTo>
                  <a:lnTo>
                    <a:pt x="197716" y="0"/>
                  </a:lnTo>
                  <a:lnTo>
                    <a:pt x="197294" y="936"/>
                  </a:lnTo>
                  <a:lnTo>
                    <a:pt x="193973" y="12212"/>
                  </a:lnTo>
                  <a:lnTo>
                    <a:pt x="190389" y="23193"/>
                  </a:lnTo>
                  <a:lnTo>
                    <a:pt x="187900" y="63063"/>
                  </a:lnTo>
                  <a:lnTo>
                    <a:pt x="181460" y="99193"/>
                  </a:lnTo>
                  <a:lnTo>
                    <a:pt x="181804" y="143518"/>
                  </a:lnTo>
                  <a:lnTo>
                    <a:pt x="185829" y="178665"/>
                  </a:lnTo>
                  <a:lnTo>
                    <a:pt x="187188" y="221357"/>
                  </a:lnTo>
                  <a:lnTo>
                    <a:pt x="188448" y="265582"/>
                  </a:lnTo>
                  <a:lnTo>
                    <a:pt x="194577" y="309890"/>
                  </a:lnTo>
                  <a:lnTo>
                    <a:pt x="198542" y="335778"/>
                  </a:lnTo>
                  <a:lnTo>
                    <a:pt x="204030" y="362304"/>
                  </a:lnTo>
                  <a:lnTo>
                    <a:pt x="204981" y="375892"/>
                  </a:lnTo>
                  <a:lnTo>
                    <a:pt x="206107" y="378531"/>
                  </a:lnTo>
                  <a:lnTo>
                    <a:pt x="207849" y="380290"/>
                  </a:lnTo>
                  <a:lnTo>
                    <a:pt x="210004" y="381462"/>
                  </a:lnTo>
                  <a:lnTo>
                    <a:pt x="211440" y="383236"/>
                  </a:lnTo>
                  <a:lnTo>
                    <a:pt x="213461" y="388488"/>
                  </a:lnTo>
                  <a:lnTo>
                    <a:pt x="213745" y="387921"/>
                  </a:lnTo>
                  <a:lnTo>
                    <a:pt x="214304" y="346674"/>
                  </a:lnTo>
                  <a:lnTo>
                    <a:pt x="214312" y="310812"/>
                  </a:lnTo>
                  <a:lnTo>
                    <a:pt x="215304" y="270206"/>
                  </a:lnTo>
                  <a:lnTo>
                    <a:pt x="224025" y="232494"/>
                  </a:lnTo>
                  <a:lnTo>
                    <a:pt x="232090" y="188411"/>
                  </a:lnTo>
                  <a:lnTo>
                    <a:pt x="238982" y="168706"/>
                  </a:lnTo>
                  <a:lnTo>
                    <a:pt x="256059" y="140991"/>
                  </a:lnTo>
                  <a:lnTo>
                    <a:pt x="261970" y="136983"/>
                  </a:lnTo>
                  <a:lnTo>
                    <a:pt x="270876" y="134726"/>
                  </a:lnTo>
                  <a:lnTo>
                    <a:pt x="273849" y="136394"/>
                  </a:lnTo>
                  <a:lnTo>
                    <a:pt x="279798" y="143538"/>
                  </a:lnTo>
                  <a:lnTo>
                    <a:pt x="283105" y="150683"/>
                  </a:lnTo>
                  <a:lnTo>
                    <a:pt x="292585" y="188839"/>
                  </a:lnTo>
                  <a:lnTo>
                    <a:pt x="300540" y="232198"/>
                  </a:lnTo>
                  <a:lnTo>
                    <a:pt x="303204" y="276677"/>
                  </a:lnTo>
                  <a:lnTo>
                    <a:pt x="306201" y="318657"/>
                  </a:lnTo>
                  <a:lnTo>
                    <a:pt x="311703" y="349725"/>
                  </a:lnTo>
                  <a:lnTo>
                    <a:pt x="312538" y="3748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0" name="SMARTInkShape-147"/>
            <p:cNvSpPr/>
            <p:nvPr/>
          </p:nvSpPr>
          <p:spPr>
            <a:xfrm>
              <a:off x="5875734" y="4483127"/>
              <a:ext cx="125017" cy="209650"/>
            </a:xfrm>
            <a:custGeom>
              <a:avLst/>
              <a:gdLst/>
              <a:ahLst/>
              <a:cxnLst/>
              <a:rect l="0" t="0" r="0" b="0"/>
              <a:pathLst>
                <a:path w="125017" h="209650">
                  <a:moveTo>
                    <a:pt x="0" y="142451"/>
                  </a:moveTo>
                  <a:lnTo>
                    <a:pt x="25989" y="142451"/>
                  </a:lnTo>
                  <a:lnTo>
                    <a:pt x="34041" y="139805"/>
                  </a:lnTo>
                  <a:lnTo>
                    <a:pt x="41919" y="136315"/>
                  </a:lnTo>
                  <a:lnTo>
                    <a:pt x="56517" y="133357"/>
                  </a:lnTo>
                  <a:lnTo>
                    <a:pt x="67568" y="126638"/>
                  </a:lnTo>
                  <a:lnTo>
                    <a:pt x="83227" y="112563"/>
                  </a:lnTo>
                  <a:lnTo>
                    <a:pt x="86599" y="104032"/>
                  </a:lnTo>
                  <a:lnTo>
                    <a:pt x="100250" y="60151"/>
                  </a:lnTo>
                  <a:lnTo>
                    <a:pt x="105110" y="46298"/>
                  </a:lnTo>
                  <a:lnTo>
                    <a:pt x="105792" y="42630"/>
                  </a:lnTo>
                  <a:lnTo>
                    <a:pt x="99348" y="15821"/>
                  </a:lnTo>
                  <a:lnTo>
                    <a:pt x="97982" y="13383"/>
                  </a:lnTo>
                  <a:lnTo>
                    <a:pt x="96079" y="11757"/>
                  </a:lnTo>
                  <a:lnTo>
                    <a:pt x="91319" y="8958"/>
                  </a:lnTo>
                  <a:lnTo>
                    <a:pt x="83062" y="2796"/>
                  </a:lnTo>
                  <a:lnTo>
                    <a:pt x="74331" y="530"/>
                  </a:lnTo>
                  <a:lnTo>
                    <a:pt x="68424" y="0"/>
                  </a:lnTo>
                  <a:lnTo>
                    <a:pt x="62491" y="2410"/>
                  </a:lnTo>
                  <a:lnTo>
                    <a:pt x="33983" y="20578"/>
                  </a:lnTo>
                  <a:lnTo>
                    <a:pt x="24180" y="34131"/>
                  </a:lnTo>
                  <a:lnTo>
                    <a:pt x="19733" y="55455"/>
                  </a:lnTo>
                  <a:lnTo>
                    <a:pt x="18024" y="99246"/>
                  </a:lnTo>
                  <a:lnTo>
                    <a:pt x="17881" y="139995"/>
                  </a:lnTo>
                  <a:lnTo>
                    <a:pt x="18861" y="153266"/>
                  </a:lnTo>
                  <a:lnTo>
                    <a:pt x="30288" y="183979"/>
                  </a:lnTo>
                  <a:lnTo>
                    <a:pt x="38850" y="197199"/>
                  </a:lnTo>
                  <a:lnTo>
                    <a:pt x="44717" y="201510"/>
                  </a:lnTo>
                  <a:lnTo>
                    <a:pt x="61309" y="209018"/>
                  </a:lnTo>
                  <a:lnTo>
                    <a:pt x="65677" y="209649"/>
                  </a:lnTo>
                  <a:lnTo>
                    <a:pt x="87718" y="205772"/>
                  </a:lnTo>
                  <a:lnTo>
                    <a:pt x="92213" y="203517"/>
                  </a:lnTo>
                  <a:lnTo>
                    <a:pt x="125016" y="16924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1" name="SMARTInkShape-148"/>
            <p:cNvSpPr/>
            <p:nvPr/>
          </p:nvSpPr>
          <p:spPr>
            <a:xfrm>
              <a:off x="6081117" y="4455914"/>
              <a:ext cx="8930" cy="178594"/>
            </a:xfrm>
            <a:custGeom>
              <a:avLst/>
              <a:gdLst/>
              <a:ahLst/>
              <a:cxnLst/>
              <a:rect l="0" t="0" r="0" b="0"/>
              <a:pathLst>
                <a:path w="8930" h="178594">
                  <a:moveTo>
                    <a:pt x="8929" y="0"/>
                  </a:moveTo>
                  <a:lnTo>
                    <a:pt x="8929" y="4740"/>
                  </a:lnTo>
                  <a:lnTo>
                    <a:pt x="551" y="30814"/>
                  </a:lnTo>
                  <a:lnTo>
                    <a:pt x="48" y="72574"/>
                  </a:lnTo>
                  <a:lnTo>
                    <a:pt x="4" y="115402"/>
                  </a:lnTo>
                  <a:lnTo>
                    <a:pt x="0" y="157718"/>
                  </a:lnTo>
                  <a:lnTo>
                    <a:pt x="2645" y="167000"/>
                  </a:lnTo>
                  <a:lnTo>
                    <a:pt x="8929" y="178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2" name="SMARTInkShape-149"/>
            <p:cNvSpPr/>
            <p:nvPr/>
          </p:nvSpPr>
          <p:spPr>
            <a:xfrm>
              <a:off x="6063257" y="4366617"/>
              <a:ext cx="8931" cy="1"/>
            </a:xfrm>
            <a:custGeom>
              <a:avLst/>
              <a:gdLst/>
              <a:ahLst/>
              <a:cxnLst/>
              <a:rect l="0" t="0" r="0" b="0"/>
              <a:pathLst>
                <a:path w="8931" h="1">
                  <a:moveTo>
                    <a:pt x="8930"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3" name="SMARTInkShape-150"/>
            <p:cNvSpPr/>
            <p:nvPr/>
          </p:nvSpPr>
          <p:spPr>
            <a:xfrm>
              <a:off x="6170462" y="4438054"/>
              <a:ext cx="133898" cy="178984"/>
            </a:xfrm>
            <a:custGeom>
              <a:avLst/>
              <a:gdLst/>
              <a:ahLst/>
              <a:cxnLst/>
              <a:rect l="0" t="0" r="0" b="0"/>
              <a:pathLst>
                <a:path w="133898" h="178984">
                  <a:moveTo>
                    <a:pt x="8881" y="35719"/>
                  </a:moveTo>
                  <a:lnTo>
                    <a:pt x="8881" y="74573"/>
                  </a:lnTo>
                  <a:lnTo>
                    <a:pt x="8881" y="110732"/>
                  </a:lnTo>
                  <a:lnTo>
                    <a:pt x="8881" y="153173"/>
                  </a:lnTo>
                  <a:lnTo>
                    <a:pt x="4141" y="174259"/>
                  </a:lnTo>
                  <a:lnTo>
                    <a:pt x="2745" y="177689"/>
                  </a:lnTo>
                  <a:lnTo>
                    <a:pt x="1814" y="178983"/>
                  </a:lnTo>
                  <a:lnTo>
                    <a:pt x="1193" y="178853"/>
                  </a:lnTo>
                  <a:lnTo>
                    <a:pt x="503" y="176063"/>
                  </a:lnTo>
                  <a:lnTo>
                    <a:pt x="0" y="142862"/>
                  </a:lnTo>
                  <a:lnTo>
                    <a:pt x="1957" y="119057"/>
                  </a:lnTo>
                  <a:lnTo>
                    <a:pt x="14216" y="83342"/>
                  </a:lnTo>
                  <a:lnTo>
                    <a:pt x="33490" y="41011"/>
                  </a:lnTo>
                  <a:lnTo>
                    <a:pt x="41647" y="27157"/>
                  </a:lnTo>
                  <a:lnTo>
                    <a:pt x="51887" y="17692"/>
                  </a:lnTo>
                  <a:lnTo>
                    <a:pt x="73548" y="6786"/>
                  </a:lnTo>
                  <a:lnTo>
                    <a:pt x="101397" y="1341"/>
                  </a:lnTo>
                  <a:lnTo>
                    <a:pt x="13389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178" name="SMARTInkShape-Group16"/>
          <p:cNvGrpSpPr/>
          <p:nvPr/>
        </p:nvGrpSpPr>
        <p:grpSpPr>
          <a:xfrm>
            <a:off x="6465154" y="4107656"/>
            <a:ext cx="2035909" cy="571501"/>
            <a:chOff x="6465154" y="4107656"/>
            <a:chExt cx="2035909" cy="571501"/>
          </a:xfrm>
        </p:grpSpPr>
        <p:sp>
          <p:nvSpPr>
            <p:cNvPr id="165" name="SMARTInkShape-151"/>
            <p:cNvSpPr/>
            <p:nvPr/>
          </p:nvSpPr>
          <p:spPr>
            <a:xfrm>
              <a:off x="6465154" y="4107656"/>
              <a:ext cx="223182" cy="525383"/>
            </a:xfrm>
            <a:custGeom>
              <a:avLst/>
              <a:gdLst/>
              <a:ahLst/>
              <a:cxnLst/>
              <a:rect l="0" t="0" r="0" b="0"/>
              <a:pathLst>
                <a:path w="223182" h="525383">
                  <a:moveTo>
                    <a:pt x="223181" y="0"/>
                  </a:moveTo>
                  <a:lnTo>
                    <a:pt x="218442" y="0"/>
                  </a:lnTo>
                  <a:lnTo>
                    <a:pt x="217045" y="992"/>
                  </a:lnTo>
                  <a:lnTo>
                    <a:pt x="216114" y="2646"/>
                  </a:lnTo>
                  <a:lnTo>
                    <a:pt x="215493" y="4740"/>
                  </a:lnTo>
                  <a:lnTo>
                    <a:pt x="194243" y="38160"/>
                  </a:lnTo>
                  <a:lnTo>
                    <a:pt x="185710" y="76267"/>
                  </a:lnTo>
                  <a:lnTo>
                    <a:pt x="180660" y="113879"/>
                  </a:lnTo>
                  <a:lnTo>
                    <a:pt x="181810" y="154788"/>
                  </a:lnTo>
                  <a:lnTo>
                    <a:pt x="185788" y="193700"/>
                  </a:lnTo>
                  <a:lnTo>
                    <a:pt x="186966" y="237640"/>
                  </a:lnTo>
                  <a:lnTo>
                    <a:pt x="187316" y="273149"/>
                  </a:lnTo>
                  <a:lnTo>
                    <a:pt x="192175" y="311814"/>
                  </a:lnTo>
                  <a:lnTo>
                    <a:pt x="195560" y="353259"/>
                  </a:lnTo>
                  <a:lnTo>
                    <a:pt x="198873" y="390550"/>
                  </a:lnTo>
                  <a:lnTo>
                    <a:pt x="203412" y="425281"/>
                  </a:lnTo>
                  <a:lnTo>
                    <a:pt x="205210" y="461338"/>
                  </a:lnTo>
                  <a:lnTo>
                    <a:pt x="204256" y="462341"/>
                  </a:lnTo>
                  <a:lnTo>
                    <a:pt x="200548" y="463453"/>
                  </a:lnTo>
                  <a:lnTo>
                    <a:pt x="198170" y="461766"/>
                  </a:lnTo>
                  <a:lnTo>
                    <a:pt x="170770" y="425287"/>
                  </a:lnTo>
                  <a:lnTo>
                    <a:pt x="148410" y="387102"/>
                  </a:lnTo>
                  <a:lnTo>
                    <a:pt x="123696" y="352038"/>
                  </a:lnTo>
                  <a:lnTo>
                    <a:pt x="118162" y="347801"/>
                  </a:lnTo>
                  <a:lnTo>
                    <a:pt x="97145" y="341839"/>
                  </a:lnTo>
                  <a:lnTo>
                    <a:pt x="84152" y="340444"/>
                  </a:lnTo>
                  <a:lnTo>
                    <a:pt x="69118" y="345116"/>
                  </a:lnTo>
                  <a:lnTo>
                    <a:pt x="33561" y="364712"/>
                  </a:lnTo>
                  <a:lnTo>
                    <a:pt x="16074" y="386206"/>
                  </a:lnTo>
                  <a:lnTo>
                    <a:pt x="5162" y="410434"/>
                  </a:lnTo>
                  <a:lnTo>
                    <a:pt x="245" y="453444"/>
                  </a:lnTo>
                  <a:lnTo>
                    <a:pt x="0" y="486003"/>
                  </a:lnTo>
                  <a:lnTo>
                    <a:pt x="9438" y="510118"/>
                  </a:lnTo>
                  <a:lnTo>
                    <a:pt x="16728" y="519415"/>
                  </a:lnTo>
                  <a:lnTo>
                    <a:pt x="20063" y="521894"/>
                  </a:lnTo>
                  <a:lnTo>
                    <a:pt x="38975" y="525382"/>
                  </a:lnTo>
                  <a:lnTo>
                    <a:pt x="54991" y="520907"/>
                  </a:lnTo>
                  <a:lnTo>
                    <a:pt x="98166" y="5000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6" name="SMARTInkShape-152"/>
            <p:cNvSpPr/>
            <p:nvPr/>
          </p:nvSpPr>
          <p:spPr>
            <a:xfrm>
              <a:off x="6661546" y="4389610"/>
              <a:ext cx="169665" cy="167667"/>
            </a:xfrm>
            <a:custGeom>
              <a:avLst/>
              <a:gdLst/>
              <a:ahLst/>
              <a:cxnLst/>
              <a:rect l="0" t="0" r="0" b="0"/>
              <a:pathLst>
                <a:path w="169665" h="167667">
                  <a:moveTo>
                    <a:pt x="0" y="84163"/>
                  </a:moveTo>
                  <a:lnTo>
                    <a:pt x="4741" y="84163"/>
                  </a:lnTo>
                  <a:lnTo>
                    <a:pt x="6137" y="85156"/>
                  </a:lnTo>
                  <a:lnTo>
                    <a:pt x="7068" y="86809"/>
                  </a:lnTo>
                  <a:lnTo>
                    <a:pt x="7689" y="88904"/>
                  </a:lnTo>
                  <a:lnTo>
                    <a:pt x="10087" y="90300"/>
                  </a:lnTo>
                  <a:lnTo>
                    <a:pt x="33679" y="92725"/>
                  </a:lnTo>
                  <a:lnTo>
                    <a:pt x="55749" y="92028"/>
                  </a:lnTo>
                  <a:lnTo>
                    <a:pt x="63802" y="88320"/>
                  </a:lnTo>
                  <a:lnTo>
                    <a:pt x="101454" y="52952"/>
                  </a:lnTo>
                  <a:lnTo>
                    <a:pt x="119774" y="26074"/>
                  </a:lnTo>
                  <a:lnTo>
                    <a:pt x="123980" y="10622"/>
                  </a:lnTo>
                  <a:lnTo>
                    <a:pt x="123334" y="7355"/>
                  </a:lnTo>
                  <a:lnTo>
                    <a:pt x="119969" y="1079"/>
                  </a:lnTo>
                  <a:lnTo>
                    <a:pt x="116691" y="0"/>
                  </a:lnTo>
                  <a:lnTo>
                    <a:pt x="107756" y="1447"/>
                  </a:lnTo>
                  <a:lnTo>
                    <a:pt x="96310" y="7841"/>
                  </a:lnTo>
                  <a:lnTo>
                    <a:pt x="81894" y="25500"/>
                  </a:lnTo>
                  <a:lnTo>
                    <a:pt x="67367" y="63278"/>
                  </a:lnTo>
                  <a:lnTo>
                    <a:pt x="63149" y="107736"/>
                  </a:lnTo>
                  <a:lnTo>
                    <a:pt x="67438" y="136789"/>
                  </a:lnTo>
                  <a:lnTo>
                    <a:pt x="74951" y="149885"/>
                  </a:lnTo>
                  <a:lnTo>
                    <a:pt x="90339" y="162837"/>
                  </a:lnTo>
                  <a:lnTo>
                    <a:pt x="95945" y="166378"/>
                  </a:lnTo>
                  <a:lnTo>
                    <a:pt x="110111" y="167666"/>
                  </a:lnTo>
                  <a:lnTo>
                    <a:pt x="169664" y="1466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7" name="SMARTInkShape-153"/>
            <p:cNvSpPr/>
            <p:nvPr/>
          </p:nvSpPr>
          <p:spPr>
            <a:xfrm>
              <a:off x="6868171" y="4420195"/>
              <a:ext cx="34478" cy="258962"/>
            </a:xfrm>
            <a:custGeom>
              <a:avLst/>
              <a:gdLst/>
              <a:ahLst/>
              <a:cxnLst/>
              <a:rect l="0" t="0" r="0" b="0"/>
              <a:pathLst>
                <a:path w="34478" h="258962">
                  <a:moveTo>
                    <a:pt x="7688" y="0"/>
                  </a:moveTo>
                  <a:lnTo>
                    <a:pt x="7688" y="4741"/>
                  </a:lnTo>
                  <a:lnTo>
                    <a:pt x="0" y="42900"/>
                  </a:lnTo>
                  <a:lnTo>
                    <a:pt x="5140" y="82006"/>
                  </a:lnTo>
                  <a:lnTo>
                    <a:pt x="7925" y="119328"/>
                  </a:lnTo>
                  <a:lnTo>
                    <a:pt x="14607" y="159611"/>
                  </a:lnTo>
                  <a:lnTo>
                    <a:pt x="18668" y="192482"/>
                  </a:lnTo>
                  <a:lnTo>
                    <a:pt x="34477"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8" name="SMARTInkShape-154"/>
            <p:cNvSpPr/>
            <p:nvPr/>
          </p:nvSpPr>
          <p:spPr>
            <a:xfrm>
              <a:off x="6875859" y="4411309"/>
              <a:ext cx="98118" cy="187481"/>
            </a:xfrm>
            <a:custGeom>
              <a:avLst/>
              <a:gdLst/>
              <a:ahLst/>
              <a:cxnLst/>
              <a:rect l="0" t="0" r="0" b="0"/>
              <a:pathLst>
                <a:path w="98118" h="187481">
                  <a:moveTo>
                    <a:pt x="0" y="35675"/>
                  </a:moveTo>
                  <a:lnTo>
                    <a:pt x="0" y="13552"/>
                  </a:lnTo>
                  <a:lnTo>
                    <a:pt x="2646" y="8314"/>
                  </a:lnTo>
                  <a:lnTo>
                    <a:pt x="4740" y="5528"/>
                  </a:lnTo>
                  <a:lnTo>
                    <a:pt x="9714" y="2433"/>
                  </a:lnTo>
                  <a:lnTo>
                    <a:pt x="20991" y="446"/>
                  </a:lnTo>
                  <a:lnTo>
                    <a:pt x="46398" y="0"/>
                  </a:lnTo>
                  <a:lnTo>
                    <a:pt x="53033" y="2621"/>
                  </a:lnTo>
                  <a:lnTo>
                    <a:pt x="56192" y="4709"/>
                  </a:lnTo>
                  <a:lnTo>
                    <a:pt x="78457" y="10982"/>
                  </a:lnTo>
                  <a:lnTo>
                    <a:pt x="82071" y="13260"/>
                  </a:lnTo>
                  <a:lnTo>
                    <a:pt x="91896" y="25947"/>
                  </a:lnTo>
                  <a:lnTo>
                    <a:pt x="96350" y="37533"/>
                  </a:lnTo>
                  <a:lnTo>
                    <a:pt x="98117" y="80790"/>
                  </a:lnTo>
                  <a:lnTo>
                    <a:pt x="97202" y="100416"/>
                  </a:lnTo>
                  <a:lnTo>
                    <a:pt x="93472" y="112735"/>
                  </a:lnTo>
                  <a:lnTo>
                    <a:pt x="66208" y="153726"/>
                  </a:lnTo>
                  <a:lnTo>
                    <a:pt x="50697" y="172072"/>
                  </a:lnTo>
                  <a:lnTo>
                    <a:pt x="44691" y="175671"/>
                  </a:lnTo>
                  <a:lnTo>
                    <a:pt x="38714" y="178262"/>
                  </a:lnTo>
                  <a:lnTo>
                    <a:pt x="26789" y="1874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9" name="SMARTInkShape-155"/>
            <p:cNvSpPr/>
            <p:nvPr/>
          </p:nvSpPr>
          <p:spPr>
            <a:xfrm>
              <a:off x="6974085" y="4406471"/>
              <a:ext cx="142876" cy="145896"/>
            </a:xfrm>
            <a:custGeom>
              <a:avLst/>
              <a:gdLst/>
              <a:ahLst/>
              <a:cxnLst/>
              <a:rect l="0" t="0" r="0" b="0"/>
              <a:pathLst>
                <a:path w="142876" h="145896">
                  <a:moveTo>
                    <a:pt x="0" y="67302"/>
                  </a:moveTo>
                  <a:lnTo>
                    <a:pt x="0" y="72043"/>
                  </a:lnTo>
                  <a:lnTo>
                    <a:pt x="992" y="73439"/>
                  </a:lnTo>
                  <a:lnTo>
                    <a:pt x="2647" y="74370"/>
                  </a:lnTo>
                  <a:lnTo>
                    <a:pt x="4741" y="74990"/>
                  </a:lnTo>
                  <a:lnTo>
                    <a:pt x="6137" y="76396"/>
                  </a:lnTo>
                  <a:lnTo>
                    <a:pt x="7689" y="80604"/>
                  </a:lnTo>
                  <a:lnTo>
                    <a:pt x="9094" y="82123"/>
                  </a:lnTo>
                  <a:lnTo>
                    <a:pt x="25081" y="91032"/>
                  </a:lnTo>
                  <a:lnTo>
                    <a:pt x="56198" y="93972"/>
                  </a:lnTo>
                  <a:lnTo>
                    <a:pt x="62350" y="91392"/>
                  </a:lnTo>
                  <a:lnTo>
                    <a:pt x="100833" y="64279"/>
                  </a:lnTo>
                  <a:lnTo>
                    <a:pt x="110024" y="50641"/>
                  </a:lnTo>
                  <a:lnTo>
                    <a:pt x="114290" y="38774"/>
                  </a:lnTo>
                  <a:lnTo>
                    <a:pt x="116723" y="25874"/>
                  </a:lnTo>
                  <a:lnTo>
                    <a:pt x="120669" y="19786"/>
                  </a:lnTo>
                  <a:lnTo>
                    <a:pt x="121125" y="16773"/>
                  </a:lnTo>
                  <a:lnTo>
                    <a:pt x="120439" y="13772"/>
                  </a:lnTo>
                  <a:lnTo>
                    <a:pt x="116947" y="6568"/>
                  </a:lnTo>
                  <a:lnTo>
                    <a:pt x="111601" y="579"/>
                  </a:lnTo>
                  <a:lnTo>
                    <a:pt x="108135" y="0"/>
                  </a:lnTo>
                  <a:lnTo>
                    <a:pt x="84083" y="5235"/>
                  </a:lnTo>
                  <a:lnTo>
                    <a:pt x="68559" y="17151"/>
                  </a:lnTo>
                  <a:lnTo>
                    <a:pt x="65197" y="25500"/>
                  </a:lnTo>
                  <a:lnTo>
                    <a:pt x="62711" y="34833"/>
                  </a:lnTo>
                  <a:lnTo>
                    <a:pt x="56725" y="46658"/>
                  </a:lnTo>
                  <a:lnTo>
                    <a:pt x="53660" y="91013"/>
                  </a:lnTo>
                  <a:lnTo>
                    <a:pt x="54595" y="105857"/>
                  </a:lnTo>
                  <a:lnTo>
                    <a:pt x="60715" y="116980"/>
                  </a:lnTo>
                  <a:lnTo>
                    <a:pt x="83390" y="141680"/>
                  </a:lnTo>
                  <a:lnTo>
                    <a:pt x="89318" y="145007"/>
                  </a:lnTo>
                  <a:lnTo>
                    <a:pt x="92288" y="145895"/>
                  </a:lnTo>
                  <a:lnTo>
                    <a:pt x="95260" y="145494"/>
                  </a:lnTo>
                  <a:lnTo>
                    <a:pt x="119248" y="132334"/>
                  </a:lnTo>
                  <a:lnTo>
                    <a:pt x="142875" y="1119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0" name="SMARTInkShape-156"/>
            <p:cNvSpPr/>
            <p:nvPr/>
          </p:nvSpPr>
          <p:spPr>
            <a:xfrm>
              <a:off x="7179468" y="4367186"/>
              <a:ext cx="133946" cy="195885"/>
            </a:xfrm>
            <a:custGeom>
              <a:avLst/>
              <a:gdLst/>
              <a:ahLst/>
              <a:cxnLst/>
              <a:rect l="0" t="0" r="0" b="0"/>
              <a:pathLst>
                <a:path w="133946" h="195885">
                  <a:moveTo>
                    <a:pt x="0" y="26220"/>
                  </a:moveTo>
                  <a:lnTo>
                    <a:pt x="0" y="69410"/>
                  </a:lnTo>
                  <a:lnTo>
                    <a:pt x="992" y="92004"/>
                  </a:lnTo>
                  <a:lnTo>
                    <a:pt x="8102" y="127450"/>
                  </a:lnTo>
                  <a:lnTo>
                    <a:pt x="8920" y="171917"/>
                  </a:lnTo>
                  <a:lnTo>
                    <a:pt x="8930" y="177489"/>
                  </a:lnTo>
                  <a:lnTo>
                    <a:pt x="8930" y="132958"/>
                  </a:lnTo>
                  <a:lnTo>
                    <a:pt x="9922" y="121284"/>
                  </a:lnTo>
                  <a:lnTo>
                    <a:pt x="18024" y="79598"/>
                  </a:lnTo>
                  <a:lnTo>
                    <a:pt x="35902" y="35312"/>
                  </a:lnTo>
                  <a:lnTo>
                    <a:pt x="47662" y="16110"/>
                  </a:lnTo>
                  <a:lnTo>
                    <a:pt x="56566" y="5916"/>
                  </a:lnTo>
                  <a:lnTo>
                    <a:pt x="62512" y="2314"/>
                  </a:lnTo>
                  <a:lnTo>
                    <a:pt x="74085" y="285"/>
                  </a:lnTo>
                  <a:lnTo>
                    <a:pt x="79156" y="0"/>
                  </a:lnTo>
                  <a:lnTo>
                    <a:pt x="87436" y="2330"/>
                  </a:lnTo>
                  <a:lnTo>
                    <a:pt x="91033" y="4341"/>
                  </a:lnTo>
                  <a:lnTo>
                    <a:pt x="93431" y="6672"/>
                  </a:lnTo>
                  <a:lnTo>
                    <a:pt x="112342" y="39335"/>
                  </a:lnTo>
                  <a:lnTo>
                    <a:pt x="121895" y="81080"/>
                  </a:lnTo>
                  <a:lnTo>
                    <a:pt x="124605" y="119875"/>
                  </a:lnTo>
                  <a:lnTo>
                    <a:pt x="125927" y="150112"/>
                  </a:lnTo>
                  <a:lnTo>
                    <a:pt x="133111" y="180564"/>
                  </a:lnTo>
                  <a:lnTo>
                    <a:pt x="133945" y="1958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1" name="SMARTInkShape-157"/>
            <p:cNvSpPr/>
            <p:nvPr/>
          </p:nvSpPr>
          <p:spPr>
            <a:xfrm>
              <a:off x="7367770" y="4214812"/>
              <a:ext cx="132800" cy="372268"/>
            </a:xfrm>
            <a:custGeom>
              <a:avLst/>
              <a:gdLst/>
              <a:ahLst/>
              <a:cxnLst/>
              <a:rect l="0" t="0" r="0" b="0"/>
              <a:pathLst>
                <a:path w="132800" h="372268">
                  <a:moveTo>
                    <a:pt x="97448" y="0"/>
                  </a:moveTo>
                  <a:lnTo>
                    <a:pt x="97448" y="13302"/>
                  </a:lnTo>
                  <a:lnTo>
                    <a:pt x="108472" y="53865"/>
                  </a:lnTo>
                  <a:lnTo>
                    <a:pt x="112270" y="66604"/>
                  </a:lnTo>
                  <a:lnTo>
                    <a:pt x="114907" y="107696"/>
                  </a:lnTo>
                  <a:lnTo>
                    <a:pt x="122323" y="151876"/>
                  </a:lnTo>
                  <a:lnTo>
                    <a:pt x="123985" y="195471"/>
                  </a:lnTo>
                  <a:lnTo>
                    <a:pt x="125207" y="234801"/>
                  </a:lnTo>
                  <a:lnTo>
                    <a:pt x="132799" y="270331"/>
                  </a:lnTo>
                  <a:lnTo>
                    <a:pt x="130358" y="276582"/>
                  </a:lnTo>
                  <a:lnTo>
                    <a:pt x="128317" y="279638"/>
                  </a:lnTo>
                  <a:lnTo>
                    <a:pt x="125965" y="281676"/>
                  </a:lnTo>
                  <a:lnTo>
                    <a:pt x="120705" y="283940"/>
                  </a:lnTo>
                  <a:lnTo>
                    <a:pt x="117913" y="283551"/>
                  </a:lnTo>
                  <a:lnTo>
                    <a:pt x="112166" y="280473"/>
                  </a:lnTo>
                  <a:lnTo>
                    <a:pt x="103352" y="273162"/>
                  </a:lnTo>
                  <a:lnTo>
                    <a:pt x="83221" y="249158"/>
                  </a:lnTo>
                  <a:lnTo>
                    <a:pt x="65451" y="237205"/>
                  </a:lnTo>
                  <a:lnTo>
                    <a:pt x="61234" y="235527"/>
                  </a:lnTo>
                  <a:lnTo>
                    <a:pt x="51256" y="236309"/>
                  </a:lnTo>
                  <a:lnTo>
                    <a:pt x="31838" y="244974"/>
                  </a:lnTo>
                  <a:lnTo>
                    <a:pt x="23942" y="249636"/>
                  </a:lnTo>
                  <a:lnTo>
                    <a:pt x="12524" y="265400"/>
                  </a:lnTo>
                  <a:lnTo>
                    <a:pt x="3162" y="291296"/>
                  </a:lnTo>
                  <a:lnTo>
                    <a:pt x="0" y="322565"/>
                  </a:lnTo>
                  <a:lnTo>
                    <a:pt x="4193" y="348583"/>
                  </a:lnTo>
                  <a:lnTo>
                    <a:pt x="11719" y="365662"/>
                  </a:lnTo>
                  <a:lnTo>
                    <a:pt x="15492" y="368791"/>
                  </a:lnTo>
                  <a:lnTo>
                    <a:pt x="24973" y="372267"/>
                  </a:lnTo>
                  <a:lnTo>
                    <a:pt x="46208" y="369483"/>
                  </a:lnTo>
                  <a:lnTo>
                    <a:pt x="85195" y="352524"/>
                  </a:lnTo>
                  <a:lnTo>
                    <a:pt x="115307" y="3303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2" name="SMARTInkShape-158"/>
            <p:cNvSpPr/>
            <p:nvPr/>
          </p:nvSpPr>
          <p:spPr>
            <a:xfrm>
              <a:off x="7573706" y="4393406"/>
              <a:ext cx="105825" cy="142876"/>
            </a:xfrm>
            <a:custGeom>
              <a:avLst/>
              <a:gdLst/>
              <a:ahLst/>
              <a:cxnLst/>
              <a:rect l="0" t="0" r="0" b="0"/>
              <a:pathLst>
                <a:path w="105825" h="142876">
                  <a:moveTo>
                    <a:pt x="25457" y="0"/>
                  </a:moveTo>
                  <a:lnTo>
                    <a:pt x="7366" y="41475"/>
                  </a:lnTo>
                  <a:lnTo>
                    <a:pt x="387" y="79741"/>
                  </a:lnTo>
                  <a:lnTo>
                    <a:pt x="0" y="108833"/>
                  </a:lnTo>
                  <a:lnTo>
                    <a:pt x="5898" y="126615"/>
                  </a:lnTo>
                  <a:lnTo>
                    <a:pt x="11142" y="134987"/>
                  </a:lnTo>
                  <a:lnTo>
                    <a:pt x="16780" y="139369"/>
                  </a:lnTo>
                  <a:lnTo>
                    <a:pt x="19672" y="140537"/>
                  </a:lnTo>
                  <a:lnTo>
                    <a:pt x="22593" y="139333"/>
                  </a:lnTo>
                  <a:lnTo>
                    <a:pt x="42118" y="113072"/>
                  </a:lnTo>
                  <a:lnTo>
                    <a:pt x="60626" y="69265"/>
                  </a:lnTo>
                  <a:lnTo>
                    <a:pt x="63786" y="64035"/>
                  </a:lnTo>
                  <a:lnTo>
                    <a:pt x="69273" y="24038"/>
                  </a:lnTo>
                  <a:lnTo>
                    <a:pt x="69996" y="5775"/>
                  </a:lnTo>
                  <a:lnTo>
                    <a:pt x="70033" y="5834"/>
                  </a:lnTo>
                  <a:lnTo>
                    <a:pt x="70103" y="43087"/>
                  </a:lnTo>
                  <a:lnTo>
                    <a:pt x="70106" y="82024"/>
                  </a:lnTo>
                  <a:lnTo>
                    <a:pt x="70106" y="90401"/>
                  </a:lnTo>
                  <a:lnTo>
                    <a:pt x="79587" y="116413"/>
                  </a:lnTo>
                  <a:lnTo>
                    <a:pt x="90223" y="133491"/>
                  </a:lnTo>
                  <a:lnTo>
                    <a:pt x="105824"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3" name="SMARTInkShape-159"/>
            <p:cNvSpPr/>
            <p:nvPr/>
          </p:nvSpPr>
          <p:spPr>
            <a:xfrm>
              <a:off x="7724179" y="4411834"/>
              <a:ext cx="116087" cy="133378"/>
            </a:xfrm>
            <a:custGeom>
              <a:avLst/>
              <a:gdLst/>
              <a:ahLst/>
              <a:cxnLst/>
              <a:rect l="0" t="0" r="0" b="0"/>
              <a:pathLst>
                <a:path w="116087" h="133378">
                  <a:moveTo>
                    <a:pt x="0" y="8361"/>
                  </a:moveTo>
                  <a:lnTo>
                    <a:pt x="992" y="25577"/>
                  </a:lnTo>
                  <a:lnTo>
                    <a:pt x="8102" y="60315"/>
                  </a:lnTo>
                  <a:lnTo>
                    <a:pt x="11413" y="97043"/>
                  </a:lnTo>
                  <a:lnTo>
                    <a:pt x="17748" y="131660"/>
                  </a:lnTo>
                  <a:lnTo>
                    <a:pt x="17859" y="88306"/>
                  </a:lnTo>
                  <a:lnTo>
                    <a:pt x="18851" y="58907"/>
                  </a:lnTo>
                  <a:lnTo>
                    <a:pt x="28883" y="19933"/>
                  </a:lnTo>
                  <a:lnTo>
                    <a:pt x="39109" y="5907"/>
                  </a:lnTo>
                  <a:lnTo>
                    <a:pt x="44832" y="2309"/>
                  </a:lnTo>
                  <a:lnTo>
                    <a:pt x="56592" y="0"/>
                  </a:lnTo>
                  <a:lnTo>
                    <a:pt x="58564" y="802"/>
                  </a:lnTo>
                  <a:lnTo>
                    <a:pt x="59878" y="2330"/>
                  </a:lnTo>
                  <a:lnTo>
                    <a:pt x="62332" y="6673"/>
                  </a:lnTo>
                  <a:lnTo>
                    <a:pt x="74783" y="20437"/>
                  </a:lnTo>
                  <a:lnTo>
                    <a:pt x="77885" y="28942"/>
                  </a:lnTo>
                  <a:lnTo>
                    <a:pt x="84962" y="68052"/>
                  </a:lnTo>
                  <a:lnTo>
                    <a:pt x="89129" y="108456"/>
                  </a:lnTo>
                  <a:lnTo>
                    <a:pt x="90215" y="118332"/>
                  </a:lnTo>
                  <a:lnTo>
                    <a:pt x="94004" y="126029"/>
                  </a:lnTo>
                  <a:lnTo>
                    <a:pt x="97396" y="128478"/>
                  </a:lnTo>
                  <a:lnTo>
                    <a:pt x="116086" y="1333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4" name="SMARTInkShape-160"/>
            <p:cNvSpPr/>
            <p:nvPr/>
          </p:nvSpPr>
          <p:spPr>
            <a:xfrm>
              <a:off x="7859370" y="4411265"/>
              <a:ext cx="52333" cy="142827"/>
            </a:xfrm>
            <a:custGeom>
              <a:avLst/>
              <a:gdLst/>
              <a:ahLst/>
              <a:cxnLst/>
              <a:rect l="0" t="0" r="0" b="0"/>
              <a:pathLst>
                <a:path w="52333" h="142827">
                  <a:moveTo>
                    <a:pt x="25543" y="0"/>
                  </a:moveTo>
                  <a:lnTo>
                    <a:pt x="18415" y="8121"/>
                  </a:lnTo>
                  <a:lnTo>
                    <a:pt x="11305" y="21368"/>
                  </a:lnTo>
                  <a:lnTo>
                    <a:pt x="8757" y="33011"/>
                  </a:lnTo>
                  <a:lnTo>
                    <a:pt x="7010" y="48587"/>
                  </a:lnTo>
                  <a:lnTo>
                    <a:pt x="38" y="77518"/>
                  </a:lnTo>
                  <a:lnTo>
                    <a:pt x="0" y="101229"/>
                  </a:lnTo>
                  <a:lnTo>
                    <a:pt x="7871" y="129795"/>
                  </a:lnTo>
                  <a:lnTo>
                    <a:pt x="15266" y="140957"/>
                  </a:lnTo>
                  <a:lnTo>
                    <a:pt x="18662" y="142023"/>
                  </a:lnTo>
                  <a:lnTo>
                    <a:pt x="40518" y="142826"/>
                  </a:lnTo>
                  <a:lnTo>
                    <a:pt x="44766" y="140208"/>
                  </a:lnTo>
                  <a:lnTo>
                    <a:pt x="52332" y="1339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5" name="SMARTInkShape-161"/>
            <p:cNvSpPr/>
            <p:nvPr/>
          </p:nvSpPr>
          <p:spPr>
            <a:xfrm>
              <a:off x="7974210" y="4375590"/>
              <a:ext cx="98228" cy="178017"/>
            </a:xfrm>
            <a:custGeom>
              <a:avLst/>
              <a:gdLst/>
              <a:ahLst/>
              <a:cxnLst/>
              <a:rect l="0" t="0" r="0" b="0"/>
              <a:pathLst>
                <a:path w="98228" h="178017">
                  <a:moveTo>
                    <a:pt x="0" y="71394"/>
                  </a:moveTo>
                  <a:lnTo>
                    <a:pt x="16586" y="71394"/>
                  </a:lnTo>
                  <a:lnTo>
                    <a:pt x="22223" y="66654"/>
                  </a:lnTo>
                  <a:lnTo>
                    <a:pt x="30051" y="64327"/>
                  </a:lnTo>
                  <a:lnTo>
                    <a:pt x="39153" y="62300"/>
                  </a:lnTo>
                  <a:lnTo>
                    <a:pt x="53081" y="52914"/>
                  </a:lnTo>
                  <a:lnTo>
                    <a:pt x="59310" y="48298"/>
                  </a:lnTo>
                  <a:lnTo>
                    <a:pt x="71394" y="42689"/>
                  </a:lnTo>
                  <a:lnTo>
                    <a:pt x="87531" y="28397"/>
                  </a:lnTo>
                  <a:lnTo>
                    <a:pt x="88513" y="24834"/>
                  </a:lnTo>
                  <a:lnTo>
                    <a:pt x="88774" y="22495"/>
                  </a:lnTo>
                  <a:lnTo>
                    <a:pt x="89940" y="20935"/>
                  </a:lnTo>
                  <a:lnTo>
                    <a:pt x="93883" y="19202"/>
                  </a:lnTo>
                  <a:lnTo>
                    <a:pt x="94339" y="17748"/>
                  </a:lnTo>
                  <a:lnTo>
                    <a:pt x="93650" y="15787"/>
                  </a:lnTo>
                  <a:lnTo>
                    <a:pt x="91232" y="10960"/>
                  </a:lnTo>
                  <a:lnTo>
                    <a:pt x="90157" y="5509"/>
                  </a:lnTo>
                  <a:lnTo>
                    <a:pt x="88878" y="3659"/>
                  </a:lnTo>
                  <a:lnTo>
                    <a:pt x="87034" y="2425"/>
                  </a:lnTo>
                  <a:lnTo>
                    <a:pt x="79698" y="688"/>
                  </a:lnTo>
                  <a:lnTo>
                    <a:pt x="59493" y="0"/>
                  </a:lnTo>
                  <a:lnTo>
                    <a:pt x="53561" y="2621"/>
                  </a:lnTo>
                  <a:lnTo>
                    <a:pt x="41669" y="12390"/>
                  </a:lnTo>
                  <a:lnTo>
                    <a:pt x="23813" y="37457"/>
                  </a:lnTo>
                  <a:lnTo>
                    <a:pt x="20506" y="46720"/>
                  </a:lnTo>
                  <a:lnTo>
                    <a:pt x="18015" y="86401"/>
                  </a:lnTo>
                  <a:lnTo>
                    <a:pt x="18861" y="129921"/>
                  </a:lnTo>
                  <a:lnTo>
                    <a:pt x="26954" y="156712"/>
                  </a:lnTo>
                  <a:lnTo>
                    <a:pt x="39109" y="172465"/>
                  </a:lnTo>
                  <a:lnTo>
                    <a:pt x="44832" y="175846"/>
                  </a:lnTo>
                  <a:lnTo>
                    <a:pt x="56280" y="177749"/>
                  </a:lnTo>
                  <a:lnTo>
                    <a:pt x="61332" y="178016"/>
                  </a:lnTo>
                  <a:lnTo>
                    <a:pt x="69593" y="175667"/>
                  </a:lnTo>
                  <a:lnTo>
                    <a:pt x="89136" y="163083"/>
                  </a:lnTo>
                  <a:lnTo>
                    <a:pt x="98227" y="1606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6" name="SMARTInkShape-162"/>
            <p:cNvSpPr/>
            <p:nvPr/>
          </p:nvSpPr>
          <p:spPr>
            <a:xfrm>
              <a:off x="8233280" y="4384476"/>
              <a:ext cx="89144" cy="114680"/>
            </a:xfrm>
            <a:custGeom>
              <a:avLst/>
              <a:gdLst/>
              <a:ahLst/>
              <a:cxnLst/>
              <a:rect l="0" t="0" r="0" b="0"/>
              <a:pathLst>
                <a:path w="89144" h="114680">
                  <a:moveTo>
                    <a:pt x="8821" y="0"/>
                  </a:moveTo>
                  <a:lnTo>
                    <a:pt x="8821" y="4741"/>
                  </a:lnTo>
                  <a:lnTo>
                    <a:pt x="6175" y="9714"/>
                  </a:lnTo>
                  <a:lnTo>
                    <a:pt x="2683" y="15232"/>
                  </a:lnTo>
                  <a:lnTo>
                    <a:pt x="718" y="24909"/>
                  </a:lnTo>
                  <a:lnTo>
                    <a:pt x="0" y="51138"/>
                  </a:lnTo>
                  <a:lnTo>
                    <a:pt x="2585" y="60101"/>
                  </a:lnTo>
                  <a:lnTo>
                    <a:pt x="6050" y="68384"/>
                  </a:lnTo>
                  <a:lnTo>
                    <a:pt x="8992" y="83211"/>
                  </a:lnTo>
                  <a:lnTo>
                    <a:pt x="15706" y="94329"/>
                  </a:lnTo>
                  <a:lnTo>
                    <a:pt x="30935" y="111338"/>
                  </a:lnTo>
                  <a:lnTo>
                    <a:pt x="36178" y="113976"/>
                  </a:lnTo>
                  <a:lnTo>
                    <a:pt x="38965" y="114679"/>
                  </a:lnTo>
                  <a:lnTo>
                    <a:pt x="41816" y="114156"/>
                  </a:lnTo>
                  <a:lnTo>
                    <a:pt x="53520" y="108833"/>
                  </a:lnTo>
                  <a:lnTo>
                    <a:pt x="56480" y="108275"/>
                  </a:lnTo>
                  <a:lnTo>
                    <a:pt x="65386" y="102747"/>
                  </a:lnTo>
                  <a:lnTo>
                    <a:pt x="83236" y="86195"/>
                  </a:lnTo>
                  <a:lnTo>
                    <a:pt x="86542" y="77666"/>
                  </a:lnTo>
                  <a:lnTo>
                    <a:pt x="89120" y="33786"/>
                  </a:lnTo>
                  <a:lnTo>
                    <a:pt x="89143" y="28478"/>
                  </a:lnTo>
                  <a:lnTo>
                    <a:pt x="88166" y="24939"/>
                  </a:lnTo>
                  <a:lnTo>
                    <a:pt x="86522" y="22579"/>
                  </a:lnTo>
                  <a:lnTo>
                    <a:pt x="73954" y="12344"/>
                  </a:lnTo>
                  <a:lnTo>
                    <a:pt x="65272" y="9941"/>
                  </a:lnTo>
                  <a:lnTo>
                    <a:pt x="59376" y="9380"/>
                  </a:lnTo>
                  <a:lnTo>
                    <a:pt x="53450" y="11776"/>
                  </a:lnTo>
                  <a:lnTo>
                    <a:pt x="50479" y="13803"/>
                  </a:lnTo>
                  <a:lnTo>
                    <a:pt x="36819" y="16658"/>
                  </a:lnTo>
                  <a:lnTo>
                    <a:pt x="17750" y="17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77" name="SMARTInkShape-163"/>
            <p:cNvSpPr/>
            <p:nvPr/>
          </p:nvSpPr>
          <p:spPr>
            <a:xfrm>
              <a:off x="8367189" y="4326099"/>
              <a:ext cx="133874" cy="192323"/>
            </a:xfrm>
            <a:custGeom>
              <a:avLst/>
              <a:gdLst/>
              <a:ahLst/>
              <a:cxnLst/>
              <a:rect l="0" t="0" r="0" b="0"/>
              <a:pathLst>
                <a:path w="133874" h="192323">
                  <a:moveTo>
                    <a:pt x="8857" y="22658"/>
                  </a:moveTo>
                  <a:lnTo>
                    <a:pt x="8857" y="61242"/>
                  </a:lnTo>
                  <a:lnTo>
                    <a:pt x="8857" y="98888"/>
                  </a:lnTo>
                  <a:lnTo>
                    <a:pt x="8857" y="142803"/>
                  </a:lnTo>
                  <a:lnTo>
                    <a:pt x="8857" y="147404"/>
                  </a:lnTo>
                  <a:lnTo>
                    <a:pt x="7866" y="149478"/>
                  </a:lnTo>
                  <a:lnTo>
                    <a:pt x="6212" y="149868"/>
                  </a:lnTo>
                  <a:lnTo>
                    <a:pt x="1169" y="148108"/>
                  </a:lnTo>
                  <a:lnTo>
                    <a:pt x="0" y="104964"/>
                  </a:lnTo>
                  <a:lnTo>
                    <a:pt x="4678" y="61450"/>
                  </a:lnTo>
                  <a:lnTo>
                    <a:pt x="17100" y="32499"/>
                  </a:lnTo>
                  <a:lnTo>
                    <a:pt x="33349" y="9810"/>
                  </a:lnTo>
                  <a:lnTo>
                    <a:pt x="42232" y="2065"/>
                  </a:lnTo>
                  <a:lnTo>
                    <a:pt x="45990" y="0"/>
                  </a:lnTo>
                  <a:lnTo>
                    <a:pt x="50479" y="607"/>
                  </a:lnTo>
                  <a:lnTo>
                    <a:pt x="60760" y="6574"/>
                  </a:lnTo>
                  <a:lnTo>
                    <a:pt x="77704" y="30571"/>
                  </a:lnTo>
                  <a:lnTo>
                    <a:pt x="85811" y="58076"/>
                  </a:lnTo>
                  <a:lnTo>
                    <a:pt x="88213" y="94558"/>
                  </a:lnTo>
                  <a:lnTo>
                    <a:pt x="96155" y="135088"/>
                  </a:lnTo>
                  <a:lnTo>
                    <a:pt x="114116" y="173987"/>
                  </a:lnTo>
                  <a:lnTo>
                    <a:pt x="133873" y="1923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203" name="SMARTInkShape-Group17"/>
          <p:cNvGrpSpPr/>
          <p:nvPr/>
        </p:nvGrpSpPr>
        <p:grpSpPr>
          <a:xfrm>
            <a:off x="5188148" y="4723804"/>
            <a:ext cx="3187899" cy="500064"/>
            <a:chOff x="5188148" y="4723804"/>
            <a:chExt cx="3187899" cy="500064"/>
          </a:xfrm>
        </p:grpSpPr>
        <p:sp>
          <p:nvSpPr>
            <p:cNvPr id="179" name="SMARTInkShape-164"/>
            <p:cNvSpPr/>
            <p:nvPr/>
          </p:nvSpPr>
          <p:spPr>
            <a:xfrm>
              <a:off x="5214938" y="4866679"/>
              <a:ext cx="8930" cy="303611"/>
            </a:xfrm>
            <a:custGeom>
              <a:avLst/>
              <a:gdLst/>
              <a:ahLst/>
              <a:cxnLst/>
              <a:rect l="0" t="0" r="0" b="0"/>
              <a:pathLst>
                <a:path w="8930" h="303611">
                  <a:moveTo>
                    <a:pt x="0" y="0"/>
                  </a:moveTo>
                  <a:lnTo>
                    <a:pt x="0" y="40826"/>
                  </a:lnTo>
                  <a:lnTo>
                    <a:pt x="4739" y="84527"/>
                  </a:lnTo>
                  <a:lnTo>
                    <a:pt x="7067" y="117935"/>
                  </a:lnTo>
                  <a:lnTo>
                    <a:pt x="8377" y="162275"/>
                  </a:lnTo>
                  <a:lnTo>
                    <a:pt x="8765" y="202202"/>
                  </a:lnTo>
                  <a:lnTo>
                    <a:pt x="8881" y="246443"/>
                  </a:lnTo>
                  <a:lnTo>
                    <a:pt x="8929" y="3036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0" name="SMARTInkShape-165"/>
            <p:cNvSpPr/>
            <p:nvPr/>
          </p:nvSpPr>
          <p:spPr>
            <a:xfrm>
              <a:off x="5188148" y="4866679"/>
              <a:ext cx="142876" cy="26791"/>
            </a:xfrm>
            <a:custGeom>
              <a:avLst/>
              <a:gdLst/>
              <a:ahLst/>
              <a:cxnLst/>
              <a:rect l="0" t="0" r="0" b="0"/>
              <a:pathLst>
                <a:path w="142876" h="26791">
                  <a:moveTo>
                    <a:pt x="0" y="26790"/>
                  </a:moveTo>
                  <a:lnTo>
                    <a:pt x="0" y="19101"/>
                  </a:lnTo>
                  <a:lnTo>
                    <a:pt x="992" y="18688"/>
                  </a:lnTo>
                  <a:lnTo>
                    <a:pt x="38174" y="11744"/>
                  </a:lnTo>
                  <a:lnTo>
                    <a:pt x="74568" y="9487"/>
                  </a:lnTo>
                  <a:lnTo>
                    <a:pt x="93665" y="8185"/>
                  </a:lnTo>
                  <a:lnTo>
                    <a:pt x="14287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1" name="SMARTInkShape-166"/>
            <p:cNvSpPr/>
            <p:nvPr/>
          </p:nvSpPr>
          <p:spPr>
            <a:xfrm>
              <a:off x="5232797" y="4991695"/>
              <a:ext cx="80368" cy="35720"/>
            </a:xfrm>
            <a:custGeom>
              <a:avLst/>
              <a:gdLst/>
              <a:ahLst/>
              <a:cxnLst/>
              <a:rect l="0" t="0" r="0" b="0"/>
              <a:pathLst>
                <a:path w="80368" h="35720">
                  <a:moveTo>
                    <a:pt x="0" y="35719"/>
                  </a:moveTo>
                  <a:lnTo>
                    <a:pt x="0" y="30979"/>
                  </a:lnTo>
                  <a:lnTo>
                    <a:pt x="2645" y="26005"/>
                  </a:lnTo>
                  <a:lnTo>
                    <a:pt x="4740" y="23290"/>
                  </a:lnTo>
                  <a:lnTo>
                    <a:pt x="21909" y="14728"/>
                  </a:lnTo>
                  <a:lnTo>
                    <a:pt x="8036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2" name="SMARTInkShape-167"/>
            <p:cNvSpPr/>
            <p:nvPr/>
          </p:nvSpPr>
          <p:spPr>
            <a:xfrm>
              <a:off x="5207249" y="5109019"/>
              <a:ext cx="114846" cy="7693"/>
            </a:xfrm>
            <a:custGeom>
              <a:avLst/>
              <a:gdLst/>
              <a:ahLst/>
              <a:cxnLst/>
              <a:rect l="0" t="0" r="0" b="0"/>
              <a:pathLst>
                <a:path w="114846" h="7693">
                  <a:moveTo>
                    <a:pt x="7689" y="7692"/>
                  </a:moveTo>
                  <a:lnTo>
                    <a:pt x="0" y="7692"/>
                  </a:lnTo>
                  <a:lnTo>
                    <a:pt x="21723" y="6700"/>
                  </a:lnTo>
                  <a:lnTo>
                    <a:pt x="44900" y="4"/>
                  </a:lnTo>
                  <a:lnTo>
                    <a:pt x="71263" y="0"/>
                  </a:lnTo>
                  <a:lnTo>
                    <a:pt x="114845" y="76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3" name="SMARTInkShape-168"/>
            <p:cNvSpPr/>
            <p:nvPr/>
          </p:nvSpPr>
          <p:spPr>
            <a:xfrm>
              <a:off x="5366774" y="4961721"/>
              <a:ext cx="116055" cy="171665"/>
            </a:xfrm>
            <a:custGeom>
              <a:avLst/>
              <a:gdLst/>
              <a:ahLst/>
              <a:cxnLst/>
              <a:rect l="0" t="0" r="0" b="0"/>
              <a:pathLst>
                <a:path w="116055" h="171665">
                  <a:moveTo>
                    <a:pt x="8898" y="21045"/>
                  </a:moveTo>
                  <a:lnTo>
                    <a:pt x="4157" y="30525"/>
                  </a:lnTo>
                  <a:lnTo>
                    <a:pt x="519" y="72233"/>
                  </a:lnTo>
                  <a:lnTo>
                    <a:pt x="77" y="112295"/>
                  </a:lnTo>
                  <a:lnTo>
                    <a:pt x="0" y="137709"/>
                  </a:lnTo>
                  <a:lnTo>
                    <a:pt x="5274" y="152601"/>
                  </a:lnTo>
                  <a:lnTo>
                    <a:pt x="15347" y="168850"/>
                  </a:lnTo>
                  <a:lnTo>
                    <a:pt x="22016" y="171072"/>
                  </a:lnTo>
                  <a:lnTo>
                    <a:pt x="26573" y="171664"/>
                  </a:lnTo>
                  <a:lnTo>
                    <a:pt x="36928" y="167031"/>
                  </a:lnTo>
                  <a:lnTo>
                    <a:pt x="48144" y="157365"/>
                  </a:lnTo>
                  <a:lnTo>
                    <a:pt x="77224" y="114910"/>
                  </a:lnTo>
                  <a:lnTo>
                    <a:pt x="96111" y="73173"/>
                  </a:lnTo>
                  <a:lnTo>
                    <a:pt x="104948" y="31452"/>
                  </a:lnTo>
                  <a:lnTo>
                    <a:pt x="108803" y="18063"/>
                  </a:lnTo>
                  <a:lnTo>
                    <a:pt x="113905" y="4948"/>
                  </a:lnTo>
                  <a:lnTo>
                    <a:pt x="115099" y="0"/>
                  </a:lnTo>
                  <a:lnTo>
                    <a:pt x="115417" y="70"/>
                  </a:lnTo>
                  <a:lnTo>
                    <a:pt x="116017" y="24913"/>
                  </a:lnTo>
                  <a:lnTo>
                    <a:pt x="109910" y="64656"/>
                  </a:lnTo>
                  <a:lnTo>
                    <a:pt x="108941" y="97026"/>
                  </a:lnTo>
                  <a:lnTo>
                    <a:pt x="115299" y="138468"/>
                  </a:lnTo>
                  <a:lnTo>
                    <a:pt x="116054" y="1549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4" name="SMARTInkShape-169"/>
            <p:cNvSpPr/>
            <p:nvPr/>
          </p:nvSpPr>
          <p:spPr>
            <a:xfrm>
              <a:off x="5545336" y="4973836"/>
              <a:ext cx="71438" cy="165991"/>
            </a:xfrm>
            <a:custGeom>
              <a:avLst/>
              <a:gdLst/>
              <a:ahLst/>
              <a:cxnLst/>
              <a:rect l="0" t="0" r="0" b="0"/>
              <a:pathLst>
                <a:path w="71438" h="165991">
                  <a:moveTo>
                    <a:pt x="0" y="17859"/>
                  </a:moveTo>
                  <a:lnTo>
                    <a:pt x="0" y="60759"/>
                  </a:lnTo>
                  <a:lnTo>
                    <a:pt x="2645" y="99858"/>
                  </a:lnTo>
                  <a:lnTo>
                    <a:pt x="7688" y="134267"/>
                  </a:lnTo>
                  <a:lnTo>
                    <a:pt x="1133" y="165641"/>
                  </a:lnTo>
                  <a:lnTo>
                    <a:pt x="755" y="165990"/>
                  </a:lnTo>
                  <a:lnTo>
                    <a:pt x="335" y="163731"/>
                  </a:lnTo>
                  <a:lnTo>
                    <a:pt x="1012" y="119368"/>
                  </a:lnTo>
                  <a:lnTo>
                    <a:pt x="7134" y="83875"/>
                  </a:lnTo>
                  <a:lnTo>
                    <a:pt x="15233" y="48774"/>
                  </a:lnTo>
                  <a:lnTo>
                    <a:pt x="23915" y="22058"/>
                  </a:lnTo>
                  <a:lnTo>
                    <a:pt x="29811" y="14764"/>
                  </a:lnTo>
                  <a:lnTo>
                    <a:pt x="47817" y="3945"/>
                  </a:lnTo>
                  <a:lnTo>
                    <a:pt x="7143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5" name="SMARTInkShape-170"/>
            <p:cNvSpPr/>
            <p:nvPr/>
          </p:nvSpPr>
          <p:spPr>
            <a:xfrm>
              <a:off x="5681425" y="4964906"/>
              <a:ext cx="76349" cy="136739"/>
            </a:xfrm>
            <a:custGeom>
              <a:avLst/>
              <a:gdLst/>
              <a:ahLst/>
              <a:cxnLst/>
              <a:rect l="0" t="0" r="0" b="0"/>
              <a:pathLst>
                <a:path w="76349" h="136739">
                  <a:moveTo>
                    <a:pt x="33575" y="8930"/>
                  </a:moveTo>
                  <a:lnTo>
                    <a:pt x="28835" y="13670"/>
                  </a:lnTo>
                  <a:lnTo>
                    <a:pt x="26507" y="18643"/>
                  </a:lnTo>
                  <a:lnTo>
                    <a:pt x="12325" y="55910"/>
                  </a:lnTo>
                  <a:lnTo>
                    <a:pt x="447" y="95888"/>
                  </a:lnTo>
                  <a:lnTo>
                    <a:pt x="0" y="109093"/>
                  </a:lnTo>
                  <a:lnTo>
                    <a:pt x="3108" y="121577"/>
                  </a:lnTo>
                  <a:lnTo>
                    <a:pt x="10443" y="131094"/>
                  </a:lnTo>
                  <a:lnTo>
                    <a:pt x="15177" y="135020"/>
                  </a:lnTo>
                  <a:lnTo>
                    <a:pt x="19325" y="136647"/>
                  </a:lnTo>
                  <a:lnTo>
                    <a:pt x="23083" y="136738"/>
                  </a:lnTo>
                  <a:lnTo>
                    <a:pt x="36243" y="134496"/>
                  </a:lnTo>
                  <a:lnTo>
                    <a:pt x="50130" y="124627"/>
                  </a:lnTo>
                  <a:lnTo>
                    <a:pt x="62072" y="99655"/>
                  </a:lnTo>
                  <a:lnTo>
                    <a:pt x="74004" y="58637"/>
                  </a:lnTo>
                  <a:lnTo>
                    <a:pt x="76348" y="46566"/>
                  </a:lnTo>
                  <a:lnTo>
                    <a:pt x="70370" y="8865"/>
                  </a:lnTo>
                  <a:lnTo>
                    <a:pt x="66042" y="5910"/>
                  </a:lnTo>
                  <a:lnTo>
                    <a:pt x="3357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6" name="SMARTInkShape-171"/>
            <p:cNvSpPr/>
            <p:nvPr/>
          </p:nvSpPr>
          <p:spPr>
            <a:xfrm>
              <a:off x="5831086" y="5009555"/>
              <a:ext cx="26790" cy="214313"/>
            </a:xfrm>
            <a:custGeom>
              <a:avLst/>
              <a:gdLst/>
              <a:ahLst/>
              <a:cxnLst/>
              <a:rect l="0" t="0" r="0" b="0"/>
              <a:pathLst>
                <a:path w="26790" h="214313">
                  <a:moveTo>
                    <a:pt x="0" y="0"/>
                  </a:moveTo>
                  <a:lnTo>
                    <a:pt x="4740" y="4739"/>
                  </a:lnTo>
                  <a:lnTo>
                    <a:pt x="13302" y="45848"/>
                  </a:lnTo>
                  <a:lnTo>
                    <a:pt x="16959" y="83580"/>
                  </a:lnTo>
                  <a:lnTo>
                    <a:pt x="18584" y="124644"/>
                  </a:lnTo>
                  <a:lnTo>
                    <a:pt x="24874" y="163600"/>
                  </a:lnTo>
                  <a:lnTo>
                    <a:pt x="26789"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7" name="SMARTInkShape-172"/>
            <p:cNvSpPr/>
            <p:nvPr/>
          </p:nvSpPr>
          <p:spPr>
            <a:xfrm>
              <a:off x="5822156" y="4922234"/>
              <a:ext cx="70070" cy="140900"/>
            </a:xfrm>
            <a:custGeom>
              <a:avLst/>
              <a:gdLst/>
              <a:ahLst/>
              <a:cxnLst/>
              <a:rect l="0" t="0" r="0" b="0"/>
              <a:pathLst>
                <a:path w="70070" h="140900">
                  <a:moveTo>
                    <a:pt x="0" y="24813"/>
                  </a:moveTo>
                  <a:lnTo>
                    <a:pt x="12429" y="4695"/>
                  </a:lnTo>
                  <a:lnTo>
                    <a:pt x="20737" y="989"/>
                  </a:lnTo>
                  <a:lnTo>
                    <a:pt x="25731" y="0"/>
                  </a:lnTo>
                  <a:lnTo>
                    <a:pt x="31044" y="1326"/>
                  </a:lnTo>
                  <a:lnTo>
                    <a:pt x="42241" y="8090"/>
                  </a:lnTo>
                  <a:lnTo>
                    <a:pt x="54959" y="23055"/>
                  </a:lnTo>
                  <a:lnTo>
                    <a:pt x="65011" y="40057"/>
                  </a:lnTo>
                  <a:lnTo>
                    <a:pt x="69533" y="62402"/>
                  </a:lnTo>
                  <a:lnTo>
                    <a:pt x="70069" y="100771"/>
                  </a:lnTo>
                  <a:lnTo>
                    <a:pt x="58959" y="129392"/>
                  </a:lnTo>
                  <a:lnTo>
                    <a:pt x="44648" y="1408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8" name="SMARTInkShape-173"/>
            <p:cNvSpPr/>
            <p:nvPr/>
          </p:nvSpPr>
          <p:spPr>
            <a:xfrm>
              <a:off x="5911453" y="4922171"/>
              <a:ext cx="116087" cy="173762"/>
            </a:xfrm>
            <a:custGeom>
              <a:avLst/>
              <a:gdLst/>
              <a:ahLst/>
              <a:cxnLst/>
              <a:rect l="0" t="0" r="0" b="0"/>
              <a:pathLst>
                <a:path w="116087" h="173762">
                  <a:moveTo>
                    <a:pt x="0" y="69524"/>
                  </a:moveTo>
                  <a:lnTo>
                    <a:pt x="0" y="74264"/>
                  </a:lnTo>
                  <a:lnTo>
                    <a:pt x="992" y="75660"/>
                  </a:lnTo>
                  <a:lnTo>
                    <a:pt x="2645" y="76592"/>
                  </a:lnTo>
                  <a:lnTo>
                    <a:pt x="12359" y="77902"/>
                  </a:lnTo>
                  <a:lnTo>
                    <a:pt x="33420" y="78344"/>
                  </a:lnTo>
                  <a:lnTo>
                    <a:pt x="42303" y="75760"/>
                  </a:lnTo>
                  <a:lnTo>
                    <a:pt x="85464" y="45031"/>
                  </a:lnTo>
                  <a:lnTo>
                    <a:pt x="99185" y="27651"/>
                  </a:lnTo>
                  <a:lnTo>
                    <a:pt x="104794" y="14673"/>
                  </a:lnTo>
                  <a:lnTo>
                    <a:pt x="104589" y="11129"/>
                  </a:lnTo>
                  <a:lnTo>
                    <a:pt x="101715" y="4544"/>
                  </a:lnTo>
                  <a:lnTo>
                    <a:pt x="99560" y="2392"/>
                  </a:lnTo>
                  <a:lnTo>
                    <a:pt x="94520" y="0"/>
                  </a:lnTo>
                  <a:lnTo>
                    <a:pt x="86326" y="1583"/>
                  </a:lnTo>
                  <a:lnTo>
                    <a:pt x="73203" y="8052"/>
                  </a:lnTo>
                  <a:lnTo>
                    <a:pt x="69638" y="10683"/>
                  </a:lnTo>
                  <a:lnTo>
                    <a:pt x="50650" y="42430"/>
                  </a:lnTo>
                  <a:lnTo>
                    <a:pt x="40584" y="69433"/>
                  </a:lnTo>
                  <a:lnTo>
                    <a:pt x="36680" y="107871"/>
                  </a:lnTo>
                  <a:lnTo>
                    <a:pt x="38649" y="139094"/>
                  </a:lnTo>
                  <a:lnTo>
                    <a:pt x="43966" y="156007"/>
                  </a:lnTo>
                  <a:lnTo>
                    <a:pt x="52944" y="166830"/>
                  </a:lnTo>
                  <a:lnTo>
                    <a:pt x="60903" y="172303"/>
                  </a:lnTo>
                  <a:lnTo>
                    <a:pt x="64415" y="173761"/>
                  </a:lnTo>
                  <a:lnTo>
                    <a:pt x="116086" y="1588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89" name="SMARTInkShape-174"/>
            <p:cNvSpPr/>
            <p:nvPr/>
          </p:nvSpPr>
          <p:spPr>
            <a:xfrm>
              <a:off x="6045952" y="4920258"/>
              <a:ext cx="97674" cy="142876"/>
            </a:xfrm>
            <a:custGeom>
              <a:avLst/>
              <a:gdLst/>
              <a:ahLst/>
              <a:cxnLst/>
              <a:rect l="0" t="0" r="0" b="0"/>
              <a:pathLst>
                <a:path w="97674" h="142876">
                  <a:moveTo>
                    <a:pt x="53024" y="0"/>
                  </a:moveTo>
                  <a:lnTo>
                    <a:pt x="36801" y="18208"/>
                  </a:lnTo>
                  <a:lnTo>
                    <a:pt x="15524" y="57616"/>
                  </a:lnTo>
                  <a:lnTo>
                    <a:pt x="2249" y="96112"/>
                  </a:lnTo>
                  <a:lnTo>
                    <a:pt x="0" y="121621"/>
                  </a:lnTo>
                  <a:lnTo>
                    <a:pt x="1800" y="126721"/>
                  </a:lnTo>
                  <a:lnTo>
                    <a:pt x="14872" y="140551"/>
                  </a:lnTo>
                  <a:lnTo>
                    <a:pt x="21515" y="139196"/>
                  </a:lnTo>
                  <a:lnTo>
                    <a:pt x="26065" y="137446"/>
                  </a:lnTo>
                  <a:lnTo>
                    <a:pt x="33766" y="127564"/>
                  </a:lnTo>
                  <a:lnTo>
                    <a:pt x="49863" y="89447"/>
                  </a:lnTo>
                  <a:lnTo>
                    <a:pt x="64906" y="47485"/>
                  </a:lnTo>
                  <a:lnTo>
                    <a:pt x="70360" y="13228"/>
                  </a:lnTo>
                  <a:lnTo>
                    <a:pt x="71526" y="11796"/>
                  </a:lnTo>
                  <a:lnTo>
                    <a:pt x="75469" y="10203"/>
                  </a:lnTo>
                  <a:lnTo>
                    <a:pt x="76917" y="12754"/>
                  </a:lnTo>
                  <a:lnTo>
                    <a:pt x="79432" y="51068"/>
                  </a:lnTo>
                  <a:lnTo>
                    <a:pt x="82409" y="90828"/>
                  </a:lnTo>
                  <a:lnTo>
                    <a:pt x="97673"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0" name="SMARTInkShape-175"/>
            <p:cNvSpPr/>
            <p:nvPr/>
          </p:nvSpPr>
          <p:spPr>
            <a:xfrm>
              <a:off x="6188273" y="4929188"/>
              <a:ext cx="89298" cy="137140"/>
            </a:xfrm>
            <a:custGeom>
              <a:avLst/>
              <a:gdLst/>
              <a:ahLst/>
              <a:cxnLst/>
              <a:rect l="0" t="0" r="0" b="0"/>
              <a:pathLst>
                <a:path w="89298" h="137140">
                  <a:moveTo>
                    <a:pt x="0" y="0"/>
                  </a:moveTo>
                  <a:lnTo>
                    <a:pt x="0" y="43774"/>
                  </a:lnTo>
                  <a:lnTo>
                    <a:pt x="0" y="86331"/>
                  </a:lnTo>
                  <a:lnTo>
                    <a:pt x="0" y="124074"/>
                  </a:lnTo>
                  <a:lnTo>
                    <a:pt x="2646" y="132202"/>
                  </a:lnTo>
                  <a:lnTo>
                    <a:pt x="4740" y="135760"/>
                  </a:lnTo>
                  <a:lnTo>
                    <a:pt x="6136" y="137139"/>
                  </a:lnTo>
                  <a:lnTo>
                    <a:pt x="7068" y="137067"/>
                  </a:lnTo>
                  <a:lnTo>
                    <a:pt x="7688" y="136026"/>
                  </a:lnTo>
                  <a:lnTo>
                    <a:pt x="3540" y="113960"/>
                  </a:lnTo>
                  <a:lnTo>
                    <a:pt x="10310" y="69344"/>
                  </a:lnTo>
                  <a:lnTo>
                    <a:pt x="25593" y="33724"/>
                  </a:lnTo>
                  <a:lnTo>
                    <a:pt x="32210" y="24910"/>
                  </a:lnTo>
                  <a:lnTo>
                    <a:pt x="38459" y="20992"/>
                  </a:lnTo>
                  <a:lnTo>
                    <a:pt x="41514" y="20940"/>
                  </a:lnTo>
                  <a:lnTo>
                    <a:pt x="47555" y="23528"/>
                  </a:lnTo>
                  <a:lnTo>
                    <a:pt x="61274" y="40044"/>
                  </a:lnTo>
                  <a:lnTo>
                    <a:pt x="66920" y="55500"/>
                  </a:lnTo>
                  <a:lnTo>
                    <a:pt x="77972" y="98479"/>
                  </a:lnTo>
                  <a:lnTo>
                    <a:pt x="89297"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1" name="SMARTInkShape-176"/>
            <p:cNvSpPr/>
            <p:nvPr/>
          </p:nvSpPr>
          <p:spPr>
            <a:xfrm>
              <a:off x="6286500" y="4893469"/>
              <a:ext cx="61868" cy="169477"/>
            </a:xfrm>
            <a:custGeom>
              <a:avLst/>
              <a:gdLst/>
              <a:ahLst/>
              <a:cxnLst/>
              <a:rect l="0" t="0" r="0" b="0"/>
              <a:pathLst>
                <a:path w="61868" h="169477">
                  <a:moveTo>
                    <a:pt x="44648" y="0"/>
                  </a:moveTo>
                  <a:lnTo>
                    <a:pt x="27867" y="19427"/>
                  </a:lnTo>
                  <a:lnTo>
                    <a:pt x="3068" y="62571"/>
                  </a:lnTo>
                  <a:lnTo>
                    <a:pt x="910" y="73550"/>
                  </a:lnTo>
                  <a:lnTo>
                    <a:pt x="3050" y="79984"/>
                  </a:lnTo>
                  <a:lnTo>
                    <a:pt x="5009" y="83088"/>
                  </a:lnTo>
                  <a:lnTo>
                    <a:pt x="8301" y="85157"/>
                  </a:lnTo>
                  <a:lnTo>
                    <a:pt x="25195" y="91125"/>
                  </a:lnTo>
                  <a:lnTo>
                    <a:pt x="47599" y="105412"/>
                  </a:lnTo>
                  <a:lnTo>
                    <a:pt x="57649" y="119317"/>
                  </a:lnTo>
                  <a:lnTo>
                    <a:pt x="61068" y="130162"/>
                  </a:lnTo>
                  <a:lnTo>
                    <a:pt x="61867" y="136563"/>
                  </a:lnTo>
                  <a:lnTo>
                    <a:pt x="57578" y="150485"/>
                  </a:lnTo>
                  <a:lnTo>
                    <a:pt x="50064" y="158824"/>
                  </a:lnTo>
                  <a:lnTo>
                    <a:pt x="41103" y="164847"/>
                  </a:lnTo>
                  <a:lnTo>
                    <a:pt x="33812" y="167523"/>
                  </a:lnTo>
                  <a:lnTo>
                    <a:pt x="7288" y="169476"/>
                  </a:lnTo>
                  <a:lnTo>
                    <a:pt x="4859" y="168546"/>
                  </a:lnTo>
                  <a:lnTo>
                    <a:pt x="0" y="160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2" name="SMARTInkShape-177"/>
            <p:cNvSpPr/>
            <p:nvPr/>
          </p:nvSpPr>
          <p:spPr>
            <a:xfrm>
              <a:off x="6536695" y="4804171"/>
              <a:ext cx="114219" cy="300363"/>
            </a:xfrm>
            <a:custGeom>
              <a:avLst/>
              <a:gdLst/>
              <a:ahLst/>
              <a:cxnLst/>
              <a:rect l="0" t="0" r="0" b="0"/>
              <a:pathLst>
                <a:path w="114219" h="300363">
                  <a:moveTo>
                    <a:pt x="8765" y="0"/>
                  </a:moveTo>
                  <a:lnTo>
                    <a:pt x="8765" y="39079"/>
                  </a:lnTo>
                  <a:lnTo>
                    <a:pt x="8765" y="74528"/>
                  </a:lnTo>
                  <a:lnTo>
                    <a:pt x="8765" y="103570"/>
                  </a:lnTo>
                  <a:lnTo>
                    <a:pt x="8765" y="148097"/>
                  </a:lnTo>
                  <a:lnTo>
                    <a:pt x="6120" y="186426"/>
                  </a:lnTo>
                  <a:lnTo>
                    <a:pt x="81" y="226951"/>
                  </a:lnTo>
                  <a:lnTo>
                    <a:pt x="0" y="226707"/>
                  </a:lnTo>
                  <a:lnTo>
                    <a:pt x="849" y="207457"/>
                  </a:lnTo>
                  <a:lnTo>
                    <a:pt x="12200" y="167722"/>
                  </a:lnTo>
                  <a:lnTo>
                    <a:pt x="33257" y="126397"/>
                  </a:lnTo>
                  <a:lnTo>
                    <a:pt x="45898" y="108116"/>
                  </a:lnTo>
                  <a:lnTo>
                    <a:pt x="58011" y="102623"/>
                  </a:lnTo>
                  <a:lnTo>
                    <a:pt x="72324" y="101173"/>
                  </a:lnTo>
                  <a:lnTo>
                    <a:pt x="85300" y="103835"/>
                  </a:lnTo>
                  <a:lnTo>
                    <a:pt x="97682" y="113618"/>
                  </a:lnTo>
                  <a:lnTo>
                    <a:pt x="107816" y="126895"/>
                  </a:lnTo>
                  <a:lnTo>
                    <a:pt x="112319" y="139411"/>
                  </a:lnTo>
                  <a:lnTo>
                    <a:pt x="114218" y="178866"/>
                  </a:lnTo>
                  <a:lnTo>
                    <a:pt x="107590" y="217149"/>
                  </a:lnTo>
                  <a:lnTo>
                    <a:pt x="88076" y="260404"/>
                  </a:lnTo>
                  <a:lnTo>
                    <a:pt x="75763" y="280438"/>
                  </a:lnTo>
                  <a:lnTo>
                    <a:pt x="60371" y="292650"/>
                  </a:lnTo>
                  <a:lnTo>
                    <a:pt x="39711" y="300362"/>
                  </a:lnTo>
                  <a:lnTo>
                    <a:pt x="17695" y="2946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3" name="SMARTInkShape-178"/>
            <p:cNvSpPr/>
            <p:nvPr/>
          </p:nvSpPr>
          <p:spPr>
            <a:xfrm>
              <a:off x="6683558" y="4894611"/>
              <a:ext cx="94075" cy="166044"/>
            </a:xfrm>
            <a:custGeom>
              <a:avLst/>
              <a:gdLst/>
              <a:ahLst/>
              <a:cxnLst/>
              <a:rect l="0" t="0" r="0" b="0"/>
              <a:pathLst>
                <a:path w="94075" h="166044">
                  <a:moveTo>
                    <a:pt x="4777" y="88155"/>
                  </a:moveTo>
                  <a:lnTo>
                    <a:pt x="17206" y="88155"/>
                  </a:lnTo>
                  <a:lnTo>
                    <a:pt x="30509" y="78673"/>
                  </a:lnTo>
                  <a:lnTo>
                    <a:pt x="36057" y="71373"/>
                  </a:lnTo>
                  <a:lnTo>
                    <a:pt x="52665" y="32353"/>
                  </a:lnTo>
                  <a:lnTo>
                    <a:pt x="53180" y="18374"/>
                  </a:lnTo>
                  <a:lnTo>
                    <a:pt x="50167" y="2713"/>
                  </a:lnTo>
                  <a:lnTo>
                    <a:pt x="48928" y="1427"/>
                  </a:lnTo>
                  <a:lnTo>
                    <a:pt x="44906" y="0"/>
                  </a:lnTo>
                  <a:lnTo>
                    <a:pt x="32321" y="3937"/>
                  </a:lnTo>
                  <a:lnTo>
                    <a:pt x="24295" y="11367"/>
                  </a:lnTo>
                  <a:lnTo>
                    <a:pt x="11059" y="32307"/>
                  </a:lnTo>
                  <a:lnTo>
                    <a:pt x="5026" y="69810"/>
                  </a:lnTo>
                  <a:lnTo>
                    <a:pt x="0" y="102783"/>
                  </a:lnTo>
                  <a:lnTo>
                    <a:pt x="3914" y="130853"/>
                  </a:lnTo>
                  <a:lnTo>
                    <a:pt x="8692" y="145496"/>
                  </a:lnTo>
                  <a:lnTo>
                    <a:pt x="16770" y="155973"/>
                  </a:lnTo>
                  <a:lnTo>
                    <a:pt x="26975" y="162944"/>
                  </a:lnTo>
                  <a:lnTo>
                    <a:pt x="38124" y="166043"/>
                  </a:lnTo>
                  <a:lnTo>
                    <a:pt x="44868" y="163891"/>
                  </a:lnTo>
                  <a:lnTo>
                    <a:pt x="94074" y="1328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4" name="SMARTInkShape-179"/>
            <p:cNvSpPr/>
            <p:nvPr/>
          </p:nvSpPr>
          <p:spPr>
            <a:xfrm>
              <a:off x="6796902" y="4893469"/>
              <a:ext cx="70028" cy="157131"/>
            </a:xfrm>
            <a:custGeom>
              <a:avLst/>
              <a:gdLst/>
              <a:ahLst/>
              <a:cxnLst/>
              <a:rect l="0" t="0" r="0" b="0"/>
              <a:pathLst>
                <a:path w="70028" h="157131">
                  <a:moveTo>
                    <a:pt x="43238" y="0"/>
                  </a:moveTo>
                  <a:lnTo>
                    <a:pt x="17507" y="30471"/>
                  </a:lnTo>
                  <a:lnTo>
                    <a:pt x="5738" y="54668"/>
                  </a:lnTo>
                  <a:lnTo>
                    <a:pt x="2" y="94656"/>
                  </a:lnTo>
                  <a:lnTo>
                    <a:pt x="0" y="117123"/>
                  </a:lnTo>
                  <a:lnTo>
                    <a:pt x="3516" y="130107"/>
                  </a:lnTo>
                  <a:lnTo>
                    <a:pt x="15814" y="148572"/>
                  </a:lnTo>
                  <a:lnTo>
                    <a:pt x="23774" y="155329"/>
                  </a:lnTo>
                  <a:lnTo>
                    <a:pt x="27285" y="157130"/>
                  </a:lnTo>
                  <a:lnTo>
                    <a:pt x="70027"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5" name="SMARTInkShape-180"/>
            <p:cNvSpPr/>
            <p:nvPr/>
          </p:nvSpPr>
          <p:spPr>
            <a:xfrm>
              <a:off x="6859066" y="4884539"/>
              <a:ext cx="132880" cy="137545"/>
            </a:xfrm>
            <a:custGeom>
              <a:avLst/>
              <a:gdLst/>
              <a:ahLst/>
              <a:cxnLst/>
              <a:rect l="0" t="0" r="0" b="0"/>
              <a:pathLst>
                <a:path w="132880" h="137545">
                  <a:moveTo>
                    <a:pt x="88230" y="0"/>
                  </a:moveTo>
                  <a:lnTo>
                    <a:pt x="88230" y="4740"/>
                  </a:lnTo>
                  <a:lnTo>
                    <a:pt x="82939" y="9713"/>
                  </a:lnTo>
                  <a:lnTo>
                    <a:pt x="74964" y="14239"/>
                  </a:lnTo>
                  <a:lnTo>
                    <a:pt x="68113" y="16250"/>
                  </a:lnTo>
                  <a:lnTo>
                    <a:pt x="29480" y="50265"/>
                  </a:lnTo>
                  <a:lnTo>
                    <a:pt x="7026" y="80484"/>
                  </a:lnTo>
                  <a:lnTo>
                    <a:pt x="1331" y="100355"/>
                  </a:lnTo>
                  <a:lnTo>
                    <a:pt x="0" y="112733"/>
                  </a:lnTo>
                  <a:lnTo>
                    <a:pt x="2054" y="122202"/>
                  </a:lnTo>
                  <a:lnTo>
                    <a:pt x="8788" y="133111"/>
                  </a:lnTo>
                  <a:lnTo>
                    <a:pt x="11456" y="136365"/>
                  </a:lnTo>
                  <a:lnTo>
                    <a:pt x="14227" y="137544"/>
                  </a:lnTo>
                  <a:lnTo>
                    <a:pt x="17067" y="137336"/>
                  </a:lnTo>
                  <a:lnTo>
                    <a:pt x="25803" y="134950"/>
                  </a:lnTo>
                  <a:lnTo>
                    <a:pt x="28754" y="134615"/>
                  </a:lnTo>
                  <a:lnTo>
                    <a:pt x="34677" y="131597"/>
                  </a:lnTo>
                  <a:lnTo>
                    <a:pt x="54683" y="118754"/>
                  </a:lnTo>
                  <a:lnTo>
                    <a:pt x="82353" y="78628"/>
                  </a:lnTo>
                  <a:lnTo>
                    <a:pt x="85619" y="69342"/>
                  </a:lnTo>
                  <a:lnTo>
                    <a:pt x="90103" y="52957"/>
                  </a:lnTo>
                  <a:lnTo>
                    <a:pt x="95766" y="34384"/>
                  </a:lnTo>
                  <a:lnTo>
                    <a:pt x="97150" y="4724"/>
                  </a:lnTo>
                  <a:lnTo>
                    <a:pt x="96161" y="4141"/>
                  </a:lnTo>
                  <a:lnTo>
                    <a:pt x="94510" y="4746"/>
                  </a:lnTo>
                  <a:lnTo>
                    <a:pt x="92416" y="6140"/>
                  </a:lnTo>
                  <a:lnTo>
                    <a:pt x="91021" y="8063"/>
                  </a:lnTo>
                  <a:lnTo>
                    <a:pt x="89471" y="12844"/>
                  </a:lnTo>
                  <a:lnTo>
                    <a:pt x="88246" y="54372"/>
                  </a:lnTo>
                  <a:lnTo>
                    <a:pt x="88231" y="95297"/>
                  </a:lnTo>
                  <a:lnTo>
                    <a:pt x="90876" y="104531"/>
                  </a:lnTo>
                  <a:lnTo>
                    <a:pt x="94367" y="111942"/>
                  </a:lnTo>
                  <a:lnTo>
                    <a:pt x="97325" y="121693"/>
                  </a:lnTo>
                  <a:lnTo>
                    <a:pt x="101533" y="127838"/>
                  </a:lnTo>
                  <a:lnTo>
                    <a:pt x="106710" y="131231"/>
                  </a:lnTo>
                  <a:lnTo>
                    <a:pt x="118119" y="133409"/>
                  </a:lnTo>
                  <a:lnTo>
                    <a:pt x="132879"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6" name="SMARTInkShape-181"/>
            <p:cNvSpPr/>
            <p:nvPr/>
          </p:nvSpPr>
          <p:spPr>
            <a:xfrm>
              <a:off x="7054452" y="4859672"/>
              <a:ext cx="187525" cy="166333"/>
            </a:xfrm>
            <a:custGeom>
              <a:avLst/>
              <a:gdLst/>
              <a:ahLst/>
              <a:cxnLst/>
              <a:rect l="0" t="0" r="0" b="0"/>
              <a:pathLst>
                <a:path w="187525" h="166333">
                  <a:moveTo>
                    <a:pt x="0" y="15937"/>
                  </a:moveTo>
                  <a:lnTo>
                    <a:pt x="0" y="58178"/>
                  </a:lnTo>
                  <a:lnTo>
                    <a:pt x="993" y="99314"/>
                  </a:lnTo>
                  <a:lnTo>
                    <a:pt x="8563" y="134479"/>
                  </a:lnTo>
                  <a:lnTo>
                    <a:pt x="8928" y="157412"/>
                  </a:lnTo>
                  <a:lnTo>
                    <a:pt x="8930" y="115618"/>
                  </a:lnTo>
                  <a:lnTo>
                    <a:pt x="8930" y="72101"/>
                  </a:lnTo>
                  <a:lnTo>
                    <a:pt x="9922" y="63719"/>
                  </a:lnTo>
                  <a:lnTo>
                    <a:pt x="18024" y="38694"/>
                  </a:lnTo>
                  <a:lnTo>
                    <a:pt x="19954" y="37061"/>
                  </a:lnTo>
                  <a:lnTo>
                    <a:pt x="24744" y="35248"/>
                  </a:lnTo>
                  <a:lnTo>
                    <a:pt x="38819" y="33987"/>
                  </a:lnTo>
                  <a:lnTo>
                    <a:pt x="44704" y="36527"/>
                  </a:lnTo>
                  <a:lnTo>
                    <a:pt x="56566" y="46242"/>
                  </a:lnTo>
                  <a:lnTo>
                    <a:pt x="65488" y="59533"/>
                  </a:lnTo>
                  <a:lnTo>
                    <a:pt x="77227" y="99393"/>
                  </a:lnTo>
                  <a:lnTo>
                    <a:pt x="87934" y="142170"/>
                  </a:lnTo>
                  <a:lnTo>
                    <a:pt x="89178" y="156894"/>
                  </a:lnTo>
                  <a:lnTo>
                    <a:pt x="96976" y="166332"/>
                  </a:lnTo>
                  <a:lnTo>
                    <a:pt x="97393" y="165810"/>
                  </a:lnTo>
                  <a:lnTo>
                    <a:pt x="98221" y="126841"/>
                  </a:lnTo>
                  <a:lnTo>
                    <a:pt x="100872" y="95281"/>
                  </a:lnTo>
                  <a:lnTo>
                    <a:pt x="116319" y="52350"/>
                  </a:lnTo>
                  <a:lnTo>
                    <a:pt x="121151" y="40058"/>
                  </a:lnTo>
                  <a:lnTo>
                    <a:pt x="124863" y="22974"/>
                  </a:lnTo>
                  <a:lnTo>
                    <a:pt x="131857" y="7810"/>
                  </a:lnTo>
                  <a:lnTo>
                    <a:pt x="132553" y="4566"/>
                  </a:lnTo>
                  <a:lnTo>
                    <a:pt x="134010" y="2403"/>
                  </a:lnTo>
                  <a:lnTo>
                    <a:pt x="135973" y="962"/>
                  </a:lnTo>
                  <a:lnTo>
                    <a:pt x="138274" y="0"/>
                  </a:lnTo>
                  <a:lnTo>
                    <a:pt x="140800" y="352"/>
                  </a:lnTo>
                  <a:lnTo>
                    <a:pt x="146253" y="3388"/>
                  </a:lnTo>
                  <a:lnTo>
                    <a:pt x="154900" y="10675"/>
                  </a:lnTo>
                  <a:lnTo>
                    <a:pt x="158143" y="18890"/>
                  </a:lnTo>
                  <a:lnTo>
                    <a:pt x="168272" y="57782"/>
                  </a:lnTo>
                  <a:lnTo>
                    <a:pt x="170575" y="98299"/>
                  </a:lnTo>
                  <a:lnTo>
                    <a:pt x="178752" y="118777"/>
                  </a:lnTo>
                  <a:lnTo>
                    <a:pt x="180684" y="120216"/>
                  </a:lnTo>
                  <a:lnTo>
                    <a:pt x="187524" y="1230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7" name="SMARTInkShape-182"/>
            <p:cNvSpPr/>
            <p:nvPr/>
          </p:nvSpPr>
          <p:spPr>
            <a:xfrm>
              <a:off x="7286624" y="4858247"/>
              <a:ext cx="71439" cy="158460"/>
            </a:xfrm>
            <a:custGeom>
              <a:avLst/>
              <a:gdLst/>
              <a:ahLst/>
              <a:cxnLst/>
              <a:rect l="0" t="0" r="0" b="0"/>
              <a:pathLst>
                <a:path w="71439" h="158460">
                  <a:moveTo>
                    <a:pt x="0" y="88800"/>
                  </a:moveTo>
                  <a:lnTo>
                    <a:pt x="0" y="80238"/>
                  </a:lnTo>
                  <a:lnTo>
                    <a:pt x="14822" y="64063"/>
                  </a:lnTo>
                  <a:lnTo>
                    <a:pt x="17953" y="55784"/>
                  </a:lnTo>
                  <a:lnTo>
                    <a:pt x="23731" y="47046"/>
                  </a:lnTo>
                  <a:lnTo>
                    <a:pt x="25430" y="41139"/>
                  </a:lnTo>
                  <a:lnTo>
                    <a:pt x="26875" y="39166"/>
                  </a:lnTo>
                  <a:lnTo>
                    <a:pt x="28832" y="37851"/>
                  </a:lnTo>
                  <a:lnTo>
                    <a:pt x="31129" y="36975"/>
                  </a:lnTo>
                  <a:lnTo>
                    <a:pt x="32659" y="34406"/>
                  </a:lnTo>
                  <a:lnTo>
                    <a:pt x="35451" y="18128"/>
                  </a:lnTo>
                  <a:lnTo>
                    <a:pt x="35684" y="5165"/>
                  </a:lnTo>
                  <a:lnTo>
                    <a:pt x="34704" y="3278"/>
                  </a:lnTo>
                  <a:lnTo>
                    <a:pt x="33059" y="2020"/>
                  </a:lnTo>
                  <a:lnTo>
                    <a:pt x="28028" y="0"/>
                  </a:lnTo>
                  <a:lnTo>
                    <a:pt x="27615" y="827"/>
                  </a:lnTo>
                  <a:lnTo>
                    <a:pt x="27157" y="4391"/>
                  </a:lnTo>
                  <a:lnTo>
                    <a:pt x="24306" y="9282"/>
                  </a:lnTo>
                  <a:lnTo>
                    <a:pt x="14393" y="25246"/>
                  </a:lnTo>
                  <a:lnTo>
                    <a:pt x="3113" y="65099"/>
                  </a:lnTo>
                  <a:lnTo>
                    <a:pt x="182" y="106665"/>
                  </a:lnTo>
                  <a:lnTo>
                    <a:pt x="37" y="125733"/>
                  </a:lnTo>
                  <a:lnTo>
                    <a:pt x="2662" y="132665"/>
                  </a:lnTo>
                  <a:lnTo>
                    <a:pt x="20992" y="154238"/>
                  </a:lnTo>
                  <a:lnTo>
                    <a:pt x="26858" y="157571"/>
                  </a:lnTo>
                  <a:lnTo>
                    <a:pt x="29812" y="158459"/>
                  </a:lnTo>
                  <a:lnTo>
                    <a:pt x="32774" y="158060"/>
                  </a:lnTo>
                  <a:lnTo>
                    <a:pt x="53581" y="149144"/>
                  </a:lnTo>
                  <a:lnTo>
                    <a:pt x="59533" y="145384"/>
                  </a:lnTo>
                  <a:lnTo>
                    <a:pt x="71438" y="1423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8" name="SMARTInkShape-183"/>
            <p:cNvSpPr/>
            <p:nvPr/>
          </p:nvSpPr>
          <p:spPr>
            <a:xfrm>
              <a:off x="7565401" y="4817399"/>
              <a:ext cx="156088" cy="364676"/>
            </a:xfrm>
            <a:custGeom>
              <a:avLst/>
              <a:gdLst/>
              <a:ahLst/>
              <a:cxnLst/>
              <a:rect l="0" t="0" r="0" b="0"/>
              <a:pathLst>
                <a:path w="156088" h="364676">
                  <a:moveTo>
                    <a:pt x="105200" y="13562"/>
                  </a:moveTo>
                  <a:lnTo>
                    <a:pt x="105200" y="8822"/>
                  </a:lnTo>
                  <a:lnTo>
                    <a:pt x="104208" y="7425"/>
                  </a:lnTo>
                  <a:lnTo>
                    <a:pt x="102555" y="6494"/>
                  </a:lnTo>
                  <a:lnTo>
                    <a:pt x="74729" y="0"/>
                  </a:lnTo>
                  <a:lnTo>
                    <a:pt x="58915" y="258"/>
                  </a:lnTo>
                  <a:lnTo>
                    <a:pt x="50530" y="1716"/>
                  </a:lnTo>
                  <a:lnTo>
                    <a:pt x="35924" y="11274"/>
                  </a:lnTo>
                  <a:lnTo>
                    <a:pt x="23809" y="25443"/>
                  </a:lnTo>
                  <a:lnTo>
                    <a:pt x="11411" y="52139"/>
                  </a:lnTo>
                  <a:lnTo>
                    <a:pt x="2445" y="88603"/>
                  </a:lnTo>
                  <a:lnTo>
                    <a:pt x="0" y="109421"/>
                  </a:lnTo>
                  <a:lnTo>
                    <a:pt x="1332" y="117156"/>
                  </a:lnTo>
                  <a:lnTo>
                    <a:pt x="8104" y="128395"/>
                  </a:lnTo>
                  <a:lnTo>
                    <a:pt x="15082" y="134052"/>
                  </a:lnTo>
                  <a:lnTo>
                    <a:pt x="22484" y="136565"/>
                  </a:lnTo>
                  <a:lnTo>
                    <a:pt x="32388" y="137683"/>
                  </a:lnTo>
                  <a:lnTo>
                    <a:pt x="53861" y="128831"/>
                  </a:lnTo>
                  <a:lnTo>
                    <a:pt x="69593" y="118382"/>
                  </a:lnTo>
                  <a:lnTo>
                    <a:pt x="89936" y="91704"/>
                  </a:lnTo>
                  <a:lnTo>
                    <a:pt x="100236" y="67472"/>
                  </a:lnTo>
                  <a:lnTo>
                    <a:pt x="104546" y="39573"/>
                  </a:lnTo>
                  <a:lnTo>
                    <a:pt x="103772" y="36856"/>
                  </a:lnTo>
                  <a:lnTo>
                    <a:pt x="102264" y="35044"/>
                  </a:lnTo>
                  <a:lnTo>
                    <a:pt x="100267" y="33837"/>
                  </a:lnTo>
                  <a:lnTo>
                    <a:pt x="98935" y="34024"/>
                  </a:lnTo>
                  <a:lnTo>
                    <a:pt x="98047" y="35141"/>
                  </a:lnTo>
                  <a:lnTo>
                    <a:pt x="97455" y="36877"/>
                  </a:lnTo>
                  <a:lnTo>
                    <a:pt x="98051" y="38035"/>
                  </a:lnTo>
                  <a:lnTo>
                    <a:pt x="99443" y="38807"/>
                  </a:lnTo>
                  <a:lnTo>
                    <a:pt x="101362" y="39322"/>
                  </a:lnTo>
                  <a:lnTo>
                    <a:pt x="117054" y="81716"/>
                  </a:lnTo>
                  <a:lnTo>
                    <a:pt x="130209" y="125036"/>
                  </a:lnTo>
                  <a:lnTo>
                    <a:pt x="137151" y="156372"/>
                  </a:lnTo>
                  <a:lnTo>
                    <a:pt x="146638" y="195333"/>
                  </a:lnTo>
                  <a:lnTo>
                    <a:pt x="156087" y="238313"/>
                  </a:lnTo>
                  <a:lnTo>
                    <a:pt x="155335" y="275616"/>
                  </a:lnTo>
                  <a:lnTo>
                    <a:pt x="148828" y="315442"/>
                  </a:lnTo>
                  <a:lnTo>
                    <a:pt x="140617" y="344440"/>
                  </a:lnTo>
                  <a:lnTo>
                    <a:pt x="133839" y="355087"/>
                  </a:lnTo>
                  <a:lnTo>
                    <a:pt x="124213" y="363127"/>
                  </a:lnTo>
                  <a:lnTo>
                    <a:pt x="118866" y="364675"/>
                  </a:lnTo>
                  <a:lnTo>
                    <a:pt x="107637" y="363750"/>
                  </a:lnTo>
                  <a:lnTo>
                    <a:pt x="102856" y="361122"/>
                  </a:lnTo>
                  <a:lnTo>
                    <a:pt x="85408" y="340001"/>
                  </a:lnTo>
                  <a:lnTo>
                    <a:pt x="60551" y="2903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99" name="SMARTInkShape-184"/>
            <p:cNvSpPr/>
            <p:nvPr/>
          </p:nvSpPr>
          <p:spPr>
            <a:xfrm>
              <a:off x="7742038" y="4787817"/>
              <a:ext cx="187525" cy="175571"/>
            </a:xfrm>
            <a:custGeom>
              <a:avLst/>
              <a:gdLst/>
              <a:ahLst/>
              <a:cxnLst/>
              <a:rect l="0" t="0" r="0" b="0"/>
              <a:pathLst>
                <a:path w="187525" h="175571">
                  <a:moveTo>
                    <a:pt x="0" y="34214"/>
                  </a:moveTo>
                  <a:lnTo>
                    <a:pt x="6137" y="48472"/>
                  </a:lnTo>
                  <a:lnTo>
                    <a:pt x="8685" y="84030"/>
                  </a:lnTo>
                  <a:lnTo>
                    <a:pt x="11527" y="122474"/>
                  </a:lnTo>
                  <a:lnTo>
                    <a:pt x="16609" y="154285"/>
                  </a:lnTo>
                  <a:lnTo>
                    <a:pt x="16034" y="158909"/>
                  </a:lnTo>
                  <a:lnTo>
                    <a:pt x="14658" y="161992"/>
                  </a:lnTo>
                  <a:lnTo>
                    <a:pt x="10062" y="166941"/>
                  </a:lnTo>
                  <a:lnTo>
                    <a:pt x="9685" y="166355"/>
                  </a:lnTo>
                  <a:lnTo>
                    <a:pt x="1272" y="127019"/>
                  </a:lnTo>
                  <a:lnTo>
                    <a:pt x="377" y="99305"/>
                  </a:lnTo>
                  <a:lnTo>
                    <a:pt x="5460" y="80011"/>
                  </a:lnTo>
                  <a:lnTo>
                    <a:pt x="14186" y="55059"/>
                  </a:lnTo>
                  <a:lnTo>
                    <a:pt x="15410" y="48111"/>
                  </a:lnTo>
                  <a:lnTo>
                    <a:pt x="22063" y="37745"/>
                  </a:lnTo>
                  <a:lnTo>
                    <a:pt x="26615" y="33591"/>
                  </a:lnTo>
                  <a:lnTo>
                    <a:pt x="31635" y="31814"/>
                  </a:lnTo>
                  <a:lnTo>
                    <a:pt x="42503" y="32486"/>
                  </a:lnTo>
                  <a:lnTo>
                    <a:pt x="51302" y="36092"/>
                  </a:lnTo>
                  <a:lnTo>
                    <a:pt x="71239" y="49592"/>
                  </a:lnTo>
                  <a:lnTo>
                    <a:pt x="77303" y="51963"/>
                  </a:lnTo>
                  <a:lnTo>
                    <a:pt x="107155" y="76266"/>
                  </a:lnTo>
                  <a:lnTo>
                    <a:pt x="118732" y="78093"/>
                  </a:lnTo>
                  <a:lnTo>
                    <a:pt x="140744" y="78817"/>
                  </a:lnTo>
                  <a:lnTo>
                    <a:pt x="152309" y="71789"/>
                  </a:lnTo>
                  <a:lnTo>
                    <a:pt x="155117" y="71170"/>
                  </a:lnTo>
                  <a:lnTo>
                    <a:pt x="156991" y="69766"/>
                  </a:lnTo>
                  <a:lnTo>
                    <a:pt x="158239" y="67837"/>
                  </a:lnTo>
                  <a:lnTo>
                    <a:pt x="159071" y="65559"/>
                  </a:lnTo>
                  <a:lnTo>
                    <a:pt x="160618" y="64041"/>
                  </a:lnTo>
                  <a:lnTo>
                    <a:pt x="164982" y="62352"/>
                  </a:lnTo>
                  <a:lnTo>
                    <a:pt x="166544" y="60911"/>
                  </a:lnTo>
                  <a:lnTo>
                    <a:pt x="168277" y="56662"/>
                  </a:lnTo>
                  <a:lnTo>
                    <a:pt x="169654" y="17557"/>
                  </a:lnTo>
                  <a:lnTo>
                    <a:pt x="168666" y="14179"/>
                  </a:lnTo>
                  <a:lnTo>
                    <a:pt x="167014" y="11928"/>
                  </a:lnTo>
                  <a:lnTo>
                    <a:pt x="164920" y="10427"/>
                  </a:lnTo>
                  <a:lnTo>
                    <a:pt x="163525" y="8434"/>
                  </a:lnTo>
                  <a:lnTo>
                    <a:pt x="161976" y="3574"/>
                  </a:lnTo>
                  <a:lnTo>
                    <a:pt x="159577" y="1881"/>
                  </a:lnTo>
                  <a:lnTo>
                    <a:pt x="151621" y="0"/>
                  </a:lnTo>
                  <a:lnTo>
                    <a:pt x="148707" y="491"/>
                  </a:lnTo>
                  <a:lnTo>
                    <a:pt x="146763" y="1810"/>
                  </a:lnTo>
                  <a:lnTo>
                    <a:pt x="128789" y="23429"/>
                  </a:lnTo>
                  <a:lnTo>
                    <a:pt x="117475" y="67116"/>
                  </a:lnTo>
                  <a:lnTo>
                    <a:pt x="108520" y="110377"/>
                  </a:lnTo>
                  <a:lnTo>
                    <a:pt x="107561" y="129100"/>
                  </a:lnTo>
                  <a:lnTo>
                    <a:pt x="109981" y="138563"/>
                  </a:lnTo>
                  <a:lnTo>
                    <a:pt x="113373" y="147067"/>
                  </a:lnTo>
                  <a:lnTo>
                    <a:pt x="116275" y="161028"/>
                  </a:lnTo>
                  <a:lnTo>
                    <a:pt x="118197" y="163405"/>
                  </a:lnTo>
                  <a:lnTo>
                    <a:pt x="132240" y="173670"/>
                  </a:lnTo>
                  <a:lnTo>
                    <a:pt x="141787" y="175570"/>
                  </a:lnTo>
                  <a:lnTo>
                    <a:pt x="149998" y="173768"/>
                  </a:lnTo>
                  <a:lnTo>
                    <a:pt x="157948" y="170652"/>
                  </a:lnTo>
                  <a:lnTo>
                    <a:pt x="187524" y="1681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0" name="SMARTInkShape-185"/>
            <p:cNvSpPr/>
            <p:nvPr/>
          </p:nvSpPr>
          <p:spPr>
            <a:xfrm>
              <a:off x="7947467" y="4795242"/>
              <a:ext cx="116041" cy="138740"/>
            </a:xfrm>
            <a:custGeom>
              <a:avLst/>
              <a:gdLst/>
              <a:ahLst/>
              <a:cxnLst/>
              <a:rect l="0" t="0" r="0" b="0"/>
              <a:pathLst>
                <a:path w="116041" h="138740">
                  <a:moveTo>
                    <a:pt x="44603" y="0"/>
                  </a:moveTo>
                  <a:lnTo>
                    <a:pt x="44603" y="4740"/>
                  </a:lnTo>
                  <a:lnTo>
                    <a:pt x="41958" y="9713"/>
                  </a:lnTo>
                  <a:lnTo>
                    <a:pt x="17630" y="53980"/>
                  </a:lnTo>
                  <a:lnTo>
                    <a:pt x="2584" y="86687"/>
                  </a:lnTo>
                  <a:lnTo>
                    <a:pt x="0" y="122839"/>
                  </a:lnTo>
                  <a:lnTo>
                    <a:pt x="4709" y="129111"/>
                  </a:lnTo>
                  <a:lnTo>
                    <a:pt x="9674" y="131797"/>
                  </a:lnTo>
                  <a:lnTo>
                    <a:pt x="12387" y="132513"/>
                  </a:lnTo>
                  <a:lnTo>
                    <a:pt x="15188" y="131998"/>
                  </a:lnTo>
                  <a:lnTo>
                    <a:pt x="26813" y="126689"/>
                  </a:lnTo>
                  <a:lnTo>
                    <a:pt x="29767" y="126132"/>
                  </a:lnTo>
                  <a:lnTo>
                    <a:pt x="31735" y="124767"/>
                  </a:lnTo>
                  <a:lnTo>
                    <a:pt x="33047" y="122866"/>
                  </a:lnTo>
                  <a:lnTo>
                    <a:pt x="35498" y="118108"/>
                  </a:lnTo>
                  <a:lnTo>
                    <a:pt x="41465" y="109850"/>
                  </a:lnTo>
                  <a:lnTo>
                    <a:pt x="52169" y="78621"/>
                  </a:lnTo>
                  <a:lnTo>
                    <a:pt x="53497" y="42072"/>
                  </a:lnTo>
                  <a:lnTo>
                    <a:pt x="52516" y="39953"/>
                  </a:lnTo>
                  <a:lnTo>
                    <a:pt x="50871" y="38542"/>
                  </a:lnTo>
                  <a:lnTo>
                    <a:pt x="44970" y="35884"/>
                  </a:lnTo>
                  <a:lnTo>
                    <a:pt x="44604" y="75622"/>
                  </a:lnTo>
                  <a:lnTo>
                    <a:pt x="45595" y="91639"/>
                  </a:lnTo>
                  <a:lnTo>
                    <a:pt x="52291" y="109657"/>
                  </a:lnTo>
                  <a:lnTo>
                    <a:pt x="54279" y="121945"/>
                  </a:lnTo>
                  <a:lnTo>
                    <a:pt x="58165" y="127951"/>
                  </a:lnTo>
                  <a:lnTo>
                    <a:pt x="63198" y="131281"/>
                  </a:lnTo>
                  <a:lnTo>
                    <a:pt x="68742" y="133754"/>
                  </a:lnTo>
                  <a:lnTo>
                    <a:pt x="74514" y="138159"/>
                  </a:lnTo>
                  <a:lnTo>
                    <a:pt x="77442" y="138739"/>
                  </a:lnTo>
                  <a:lnTo>
                    <a:pt x="80386" y="138133"/>
                  </a:lnTo>
                  <a:lnTo>
                    <a:pt x="89270" y="132541"/>
                  </a:lnTo>
                  <a:lnTo>
                    <a:pt x="95213" y="128360"/>
                  </a:lnTo>
                  <a:lnTo>
                    <a:pt x="104136" y="125015"/>
                  </a:lnTo>
                  <a:lnTo>
                    <a:pt x="116040"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1" name="SMARTInkShape-186"/>
            <p:cNvSpPr/>
            <p:nvPr/>
          </p:nvSpPr>
          <p:spPr>
            <a:xfrm>
              <a:off x="8099226" y="4723804"/>
              <a:ext cx="17860" cy="196455"/>
            </a:xfrm>
            <a:custGeom>
              <a:avLst/>
              <a:gdLst/>
              <a:ahLst/>
              <a:cxnLst/>
              <a:rect l="0" t="0" r="0" b="0"/>
              <a:pathLst>
                <a:path w="17860" h="196455">
                  <a:moveTo>
                    <a:pt x="0" y="0"/>
                  </a:moveTo>
                  <a:lnTo>
                    <a:pt x="0" y="42241"/>
                  </a:lnTo>
                  <a:lnTo>
                    <a:pt x="992" y="84370"/>
                  </a:lnTo>
                  <a:lnTo>
                    <a:pt x="9094" y="127169"/>
                  </a:lnTo>
                  <a:lnTo>
                    <a:pt x="16510" y="157649"/>
                  </a:lnTo>
                  <a:lnTo>
                    <a:pt x="12448" y="180557"/>
                  </a:lnTo>
                  <a:lnTo>
                    <a:pt x="17859" y="1964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2" name="SMARTInkShape-187"/>
            <p:cNvSpPr/>
            <p:nvPr/>
          </p:nvSpPr>
          <p:spPr>
            <a:xfrm>
              <a:off x="8063507" y="4768456"/>
              <a:ext cx="312540" cy="175653"/>
            </a:xfrm>
            <a:custGeom>
              <a:avLst/>
              <a:gdLst/>
              <a:ahLst/>
              <a:cxnLst/>
              <a:rect l="0" t="0" r="0" b="0"/>
              <a:pathLst>
                <a:path w="312540" h="175653">
                  <a:moveTo>
                    <a:pt x="0" y="53575"/>
                  </a:moveTo>
                  <a:lnTo>
                    <a:pt x="37501" y="53575"/>
                  </a:lnTo>
                  <a:lnTo>
                    <a:pt x="44118" y="50929"/>
                  </a:lnTo>
                  <a:lnTo>
                    <a:pt x="61190" y="41147"/>
                  </a:lnTo>
                  <a:lnTo>
                    <a:pt x="86871" y="33785"/>
                  </a:lnTo>
                  <a:lnTo>
                    <a:pt x="95164" y="29897"/>
                  </a:lnTo>
                  <a:lnTo>
                    <a:pt x="109998" y="26715"/>
                  </a:lnTo>
                  <a:lnTo>
                    <a:pt x="122110" y="20923"/>
                  </a:lnTo>
                  <a:lnTo>
                    <a:pt x="147920" y="17133"/>
                  </a:lnTo>
                  <a:lnTo>
                    <a:pt x="158851" y="10203"/>
                  </a:lnTo>
                  <a:lnTo>
                    <a:pt x="159897" y="6848"/>
                  </a:lnTo>
                  <a:lnTo>
                    <a:pt x="160686" y="397"/>
                  </a:lnTo>
                  <a:lnTo>
                    <a:pt x="133871" y="0"/>
                  </a:lnTo>
                  <a:lnTo>
                    <a:pt x="126306" y="2644"/>
                  </a:lnTo>
                  <a:lnTo>
                    <a:pt x="87585" y="29808"/>
                  </a:lnTo>
                  <a:lnTo>
                    <a:pt x="83575" y="38382"/>
                  </a:lnTo>
                  <a:lnTo>
                    <a:pt x="72867" y="72803"/>
                  </a:lnTo>
                  <a:lnTo>
                    <a:pt x="77365" y="84941"/>
                  </a:lnTo>
                  <a:lnTo>
                    <a:pt x="85978" y="98274"/>
                  </a:lnTo>
                  <a:lnTo>
                    <a:pt x="96421" y="107506"/>
                  </a:lnTo>
                  <a:lnTo>
                    <a:pt x="107677" y="112271"/>
                  </a:lnTo>
                  <a:lnTo>
                    <a:pt x="131072" y="115330"/>
                  </a:lnTo>
                  <a:lnTo>
                    <a:pt x="140275" y="113102"/>
                  </a:lnTo>
                  <a:lnTo>
                    <a:pt x="153680" y="103625"/>
                  </a:lnTo>
                  <a:lnTo>
                    <a:pt x="175989" y="77903"/>
                  </a:lnTo>
                  <a:lnTo>
                    <a:pt x="182397" y="64057"/>
                  </a:lnTo>
                  <a:lnTo>
                    <a:pt x="187223" y="25664"/>
                  </a:lnTo>
                  <a:lnTo>
                    <a:pt x="187465" y="14254"/>
                  </a:lnTo>
                  <a:lnTo>
                    <a:pt x="190168" y="52641"/>
                  </a:lnTo>
                  <a:lnTo>
                    <a:pt x="194591" y="76449"/>
                  </a:lnTo>
                  <a:lnTo>
                    <a:pt x="200827" y="120050"/>
                  </a:lnTo>
                  <a:lnTo>
                    <a:pt x="204783" y="163716"/>
                  </a:lnTo>
                  <a:lnTo>
                    <a:pt x="205264" y="175652"/>
                  </a:lnTo>
                  <a:lnTo>
                    <a:pt x="205304" y="175640"/>
                  </a:lnTo>
                  <a:lnTo>
                    <a:pt x="202736" y="136694"/>
                  </a:lnTo>
                  <a:lnTo>
                    <a:pt x="200238" y="117306"/>
                  </a:lnTo>
                  <a:lnTo>
                    <a:pt x="206718" y="77960"/>
                  </a:lnTo>
                  <a:lnTo>
                    <a:pt x="214708" y="51871"/>
                  </a:lnTo>
                  <a:lnTo>
                    <a:pt x="217553" y="46486"/>
                  </a:lnTo>
                  <a:lnTo>
                    <a:pt x="235778" y="29426"/>
                  </a:lnTo>
                  <a:lnTo>
                    <a:pt x="266619" y="14004"/>
                  </a:lnTo>
                  <a:lnTo>
                    <a:pt x="282617" y="10432"/>
                  </a:lnTo>
                  <a:lnTo>
                    <a:pt x="312539" y="89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206" name="SMARTInkShape-Group18"/>
          <p:cNvGrpSpPr/>
          <p:nvPr/>
        </p:nvGrpSpPr>
        <p:grpSpPr>
          <a:xfrm>
            <a:off x="723314" y="5518547"/>
            <a:ext cx="232163" cy="330399"/>
            <a:chOff x="723314" y="5518547"/>
            <a:chExt cx="232163" cy="330399"/>
          </a:xfrm>
        </p:grpSpPr>
        <p:sp>
          <p:nvSpPr>
            <p:cNvPr id="204" name="SMARTInkShape-188"/>
            <p:cNvSpPr/>
            <p:nvPr/>
          </p:nvSpPr>
          <p:spPr>
            <a:xfrm>
              <a:off x="723314" y="5545336"/>
              <a:ext cx="232163" cy="204969"/>
            </a:xfrm>
            <a:custGeom>
              <a:avLst/>
              <a:gdLst/>
              <a:ahLst/>
              <a:cxnLst/>
              <a:rect l="0" t="0" r="0" b="0"/>
              <a:pathLst>
                <a:path w="232163" h="204969">
                  <a:moveTo>
                    <a:pt x="8920" y="0"/>
                  </a:moveTo>
                  <a:lnTo>
                    <a:pt x="4180" y="0"/>
                  </a:lnTo>
                  <a:lnTo>
                    <a:pt x="2783" y="992"/>
                  </a:lnTo>
                  <a:lnTo>
                    <a:pt x="1852" y="2645"/>
                  </a:lnTo>
                  <a:lnTo>
                    <a:pt x="236" y="9094"/>
                  </a:lnTo>
                  <a:lnTo>
                    <a:pt x="0" y="29888"/>
                  </a:lnTo>
                  <a:lnTo>
                    <a:pt x="2641" y="35773"/>
                  </a:lnTo>
                  <a:lnTo>
                    <a:pt x="6129" y="41695"/>
                  </a:lnTo>
                  <a:lnTo>
                    <a:pt x="8093" y="51600"/>
                  </a:lnTo>
                  <a:lnTo>
                    <a:pt x="8899" y="93204"/>
                  </a:lnTo>
                  <a:lnTo>
                    <a:pt x="8919" y="135194"/>
                  </a:lnTo>
                  <a:lnTo>
                    <a:pt x="18597" y="175342"/>
                  </a:lnTo>
                  <a:lnTo>
                    <a:pt x="27515" y="187469"/>
                  </a:lnTo>
                  <a:lnTo>
                    <a:pt x="34091" y="194678"/>
                  </a:lnTo>
                  <a:lnTo>
                    <a:pt x="48656" y="202239"/>
                  </a:lnTo>
                  <a:lnTo>
                    <a:pt x="65220" y="204968"/>
                  </a:lnTo>
                  <a:lnTo>
                    <a:pt x="105593" y="196988"/>
                  </a:lnTo>
                  <a:lnTo>
                    <a:pt x="122331" y="195698"/>
                  </a:lnTo>
                  <a:lnTo>
                    <a:pt x="158927" y="188796"/>
                  </a:lnTo>
                  <a:lnTo>
                    <a:pt x="196089" y="186782"/>
                  </a:lnTo>
                  <a:lnTo>
                    <a:pt x="232162" y="178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5" name="SMARTInkShape-189"/>
            <p:cNvSpPr/>
            <p:nvPr/>
          </p:nvSpPr>
          <p:spPr>
            <a:xfrm>
              <a:off x="866722" y="5518547"/>
              <a:ext cx="35177" cy="330399"/>
            </a:xfrm>
            <a:custGeom>
              <a:avLst/>
              <a:gdLst/>
              <a:ahLst/>
              <a:cxnLst/>
              <a:rect l="0" t="0" r="0" b="0"/>
              <a:pathLst>
                <a:path w="35177" h="330399">
                  <a:moveTo>
                    <a:pt x="35176" y="0"/>
                  </a:moveTo>
                  <a:lnTo>
                    <a:pt x="28109" y="16781"/>
                  </a:lnTo>
                  <a:lnTo>
                    <a:pt x="25090" y="26310"/>
                  </a:lnTo>
                  <a:lnTo>
                    <a:pt x="14218" y="54979"/>
                  </a:lnTo>
                  <a:lnTo>
                    <a:pt x="9123" y="92467"/>
                  </a:lnTo>
                  <a:lnTo>
                    <a:pt x="3755" y="123309"/>
                  </a:lnTo>
                  <a:lnTo>
                    <a:pt x="7178" y="160396"/>
                  </a:lnTo>
                  <a:lnTo>
                    <a:pt x="8029" y="195360"/>
                  </a:lnTo>
                  <a:lnTo>
                    <a:pt x="7236" y="225733"/>
                  </a:lnTo>
                  <a:lnTo>
                    <a:pt x="2203" y="267746"/>
                  </a:lnTo>
                  <a:lnTo>
                    <a:pt x="0" y="303874"/>
                  </a:lnTo>
                  <a:lnTo>
                    <a:pt x="691" y="318609"/>
                  </a:lnTo>
                  <a:lnTo>
                    <a:pt x="8387" y="3303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235" name="SMARTInkShape-Group19"/>
          <p:cNvGrpSpPr/>
          <p:nvPr/>
        </p:nvGrpSpPr>
        <p:grpSpPr>
          <a:xfrm>
            <a:off x="1325379" y="5464969"/>
            <a:ext cx="5314258" cy="526852"/>
            <a:chOff x="1325379" y="5464969"/>
            <a:chExt cx="5314258" cy="526852"/>
          </a:xfrm>
        </p:grpSpPr>
        <p:sp>
          <p:nvSpPr>
            <p:cNvPr id="207" name="SMARTInkShape-190"/>
            <p:cNvSpPr/>
            <p:nvPr/>
          </p:nvSpPr>
          <p:spPr>
            <a:xfrm>
              <a:off x="1325379" y="5464969"/>
              <a:ext cx="228388" cy="473274"/>
            </a:xfrm>
            <a:custGeom>
              <a:avLst/>
              <a:gdLst/>
              <a:ahLst/>
              <a:cxnLst/>
              <a:rect l="0" t="0" r="0" b="0"/>
              <a:pathLst>
                <a:path w="228388" h="473274">
                  <a:moveTo>
                    <a:pt x="5144" y="0"/>
                  </a:moveTo>
                  <a:lnTo>
                    <a:pt x="404" y="4739"/>
                  </a:lnTo>
                  <a:lnTo>
                    <a:pt x="0" y="6136"/>
                  </a:lnTo>
                  <a:lnTo>
                    <a:pt x="723" y="7067"/>
                  </a:lnTo>
                  <a:lnTo>
                    <a:pt x="2196" y="7688"/>
                  </a:lnTo>
                  <a:lnTo>
                    <a:pt x="3179" y="9094"/>
                  </a:lnTo>
                  <a:lnTo>
                    <a:pt x="4271" y="13302"/>
                  </a:lnTo>
                  <a:lnTo>
                    <a:pt x="7756" y="53864"/>
                  </a:lnTo>
                  <a:lnTo>
                    <a:pt x="12202" y="71522"/>
                  </a:lnTo>
                  <a:lnTo>
                    <a:pt x="12250" y="84373"/>
                  </a:lnTo>
                  <a:lnTo>
                    <a:pt x="8683" y="109335"/>
                  </a:lnTo>
                  <a:lnTo>
                    <a:pt x="12715" y="150177"/>
                  </a:lnTo>
                  <a:lnTo>
                    <a:pt x="13806" y="191942"/>
                  </a:lnTo>
                  <a:lnTo>
                    <a:pt x="13995" y="226646"/>
                  </a:lnTo>
                  <a:lnTo>
                    <a:pt x="14058" y="267791"/>
                  </a:lnTo>
                  <a:lnTo>
                    <a:pt x="14071" y="310461"/>
                  </a:lnTo>
                  <a:lnTo>
                    <a:pt x="11427" y="336066"/>
                  </a:lnTo>
                  <a:lnTo>
                    <a:pt x="5972" y="367671"/>
                  </a:lnTo>
                  <a:lnTo>
                    <a:pt x="5512" y="376068"/>
                  </a:lnTo>
                  <a:lnTo>
                    <a:pt x="7954" y="383107"/>
                  </a:lnTo>
                  <a:lnTo>
                    <a:pt x="12865" y="390970"/>
                  </a:lnTo>
                  <a:lnTo>
                    <a:pt x="13968" y="400425"/>
                  </a:lnTo>
                  <a:lnTo>
                    <a:pt x="14995" y="400895"/>
                  </a:lnTo>
                  <a:lnTo>
                    <a:pt x="59022" y="401819"/>
                  </a:lnTo>
                  <a:lnTo>
                    <a:pt x="79317" y="404477"/>
                  </a:lnTo>
                  <a:lnTo>
                    <a:pt x="120598" y="418058"/>
                  </a:lnTo>
                  <a:lnTo>
                    <a:pt x="158238" y="439336"/>
                  </a:lnTo>
                  <a:lnTo>
                    <a:pt x="198211" y="458285"/>
                  </a:lnTo>
                  <a:lnTo>
                    <a:pt x="228387" y="47327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8" name="SMARTInkShape-191"/>
            <p:cNvSpPr/>
            <p:nvPr/>
          </p:nvSpPr>
          <p:spPr>
            <a:xfrm>
              <a:off x="1580555" y="5741789"/>
              <a:ext cx="115432" cy="179282"/>
            </a:xfrm>
            <a:custGeom>
              <a:avLst/>
              <a:gdLst/>
              <a:ahLst/>
              <a:cxnLst/>
              <a:rect l="0" t="0" r="0" b="0"/>
              <a:pathLst>
                <a:path w="115432" h="179282">
                  <a:moveTo>
                    <a:pt x="44648" y="0"/>
                  </a:moveTo>
                  <a:lnTo>
                    <a:pt x="39908" y="4740"/>
                  </a:lnTo>
                  <a:lnTo>
                    <a:pt x="37580" y="9713"/>
                  </a:lnTo>
                  <a:lnTo>
                    <a:pt x="36959" y="12428"/>
                  </a:lnTo>
                  <a:lnTo>
                    <a:pt x="19100" y="51576"/>
                  </a:lnTo>
                  <a:lnTo>
                    <a:pt x="11943" y="91349"/>
                  </a:lnTo>
                  <a:lnTo>
                    <a:pt x="12468" y="126616"/>
                  </a:lnTo>
                  <a:lnTo>
                    <a:pt x="17447" y="143586"/>
                  </a:lnTo>
                  <a:lnTo>
                    <a:pt x="31407" y="167891"/>
                  </a:lnTo>
                  <a:lnTo>
                    <a:pt x="42401" y="178136"/>
                  </a:lnTo>
                  <a:lnTo>
                    <a:pt x="49103" y="179281"/>
                  </a:lnTo>
                  <a:lnTo>
                    <a:pt x="64488" y="175262"/>
                  </a:lnTo>
                  <a:lnTo>
                    <a:pt x="80402" y="166581"/>
                  </a:lnTo>
                  <a:lnTo>
                    <a:pt x="96142" y="143506"/>
                  </a:lnTo>
                  <a:lnTo>
                    <a:pt x="111117" y="108273"/>
                  </a:lnTo>
                  <a:lnTo>
                    <a:pt x="115431" y="70213"/>
                  </a:lnTo>
                  <a:lnTo>
                    <a:pt x="111151" y="44285"/>
                  </a:lnTo>
                  <a:lnTo>
                    <a:pt x="98859" y="22492"/>
                  </a:lnTo>
                  <a:lnTo>
                    <a:pt x="90901" y="14957"/>
                  </a:lnTo>
                  <a:lnTo>
                    <a:pt x="87389" y="12948"/>
                  </a:lnTo>
                  <a:lnTo>
                    <a:pt x="75551" y="13361"/>
                  </a:lnTo>
                  <a:lnTo>
                    <a:pt x="59374" y="18837"/>
                  </a:lnTo>
                  <a:lnTo>
                    <a:pt x="0" y="625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09" name="SMARTInkShape-192"/>
            <p:cNvSpPr/>
            <p:nvPr/>
          </p:nvSpPr>
          <p:spPr>
            <a:xfrm>
              <a:off x="1750219" y="5741898"/>
              <a:ext cx="97223" cy="193627"/>
            </a:xfrm>
            <a:custGeom>
              <a:avLst/>
              <a:gdLst/>
              <a:ahLst/>
              <a:cxnLst/>
              <a:rect l="0" t="0" r="0" b="0"/>
              <a:pathLst>
                <a:path w="97223" h="193627">
                  <a:moveTo>
                    <a:pt x="80367" y="8820"/>
                  </a:moveTo>
                  <a:lnTo>
                    <a:pt x="80367" y="1132"/>
                  </a:lnTo>
                  <a:lnTo>
                    <a:pt x="79375" y="719"/>
                  </a:lnTo>
                  <a:lnTo>
                    <a:pt x="63197" y="0"/>
                  </a:lnTo>
                  <a:lnTo>
                    <a:pt x="52561" y="5230"/>
                  </a:lnTo>
                  <a:lnTo>
                    <a:pt x="46947" y="9404"/>
                  </a:lnTo>
                  <a:lnTo>
                    <a:pt x="43204" y="15163"/>
                  </a:lnTo>
                  <a:lnTo>
                    <a:pt x="37936" y="37489"/>
                  </a:lnTo>
                  <a:lnTo>
                    <a:pt x="36704" y="54304"/>
                  </a:lnTo>
                  <a:lnTo>
                    <a:pt x="45491" y="89986"/>
                  </a:lnTo>
                  <a:lnTo>
                    <a:pt x="60102" y="131237"/>
                  </a:lnTo>
                  <a:lnTo>
                    <a:pt x="86787" y="170584"/>
                  </a:lnTo>
                  <a:lnTo>
                    <a:pt x="97222" y="193626"/>
                  </a:lnTo>
                  <a:lnTo>
                    <a:pt x="89842" y="192490"/>
                  </a:lnTo>
                  <a:lnTo>
                    <a:pt x="78625" y="188678"/>
                  </a:lnTo>
                  <a:lnTo>
                    <a:pt x="37043" y="162387"/>
                  </a:lnTo>
                  <a:lnTo>
                    <a:pt x="0" y="1427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0" name="SMARTInkShape-193"/>
            <p:cNvSpPr/>
            <p:nvPr/>
          </p:nvSpPr>
          <p:spPr>
            <a:xfrm>
              <a:off x="1848445" y="5768578"/>
              <a:ext cx="124459" cy="173527"/>
            </a:xfrm>
            <a:custGeom>
              <a:avLst/>
              <a:gdLst/>
              <a:ahLst/>
              <a:cxnLst/>
              <a:rect l="0" t="0" r="0" b="0"/>
              <a:pathLst>
                <a:path w="124459" h="173527">
                  <a:moveTo>
                    <a:pt x="107156" y="0"/>
                  </a:moveTo>
                  <a:lnTo>
                    <a:pt x="69656" y="0"/>
                  </a:lnTo>
                  <a:lnTo>
                    <a:pt x="66281" y="1985"/>
                  </a:lnTo>
                  <a:lnTo>
                    <a:pt x="59886" y="9481"/>
                  </a:lnTo>
                  <a:lnTo>
                    <a:pt x="48687" y="36599"/>
                  </a:lnTo>
                  <a:lnTo>
                    <a:pt x="46444" y="49670"/>
                  </a:lnTo>
                  <a:lnTo>
                    <a:pt x="54662" y="77666"/>
                  </a:lnTo>
                  <a:lnTo>
                    <a:pt x="81936" y="121280"/>
                  </a:lnTo>
                  <a:lnTo>
                    <a:pt x="118658" y="163168"/>
                  </a:lnTo>
                  <a:lnTo>
                    <a:pt x="122190" y="169422"/>
                  </a:lnTo>
                  <a:lnTo>
                    <a:pt x="123132" y="172480"/>
                  </a:lnTo>
                  <a:lnTo>
                    <a:pt x="123760" y="173526"/>
                  </a:lnTo>
                  <a:lnTo>
                    <a:pt x="124179" y="173230"/>
                  </a:lnTo>
                  <a:lnTo>
                    <a:pt x="124458" y="172042"/>
                  </a:lnTo>
                  <a:lnTo>
                    <a:pt x="115369" y="160888"/>
                  </a:lnTo>
                  <a:lnTo>
                    <a:pt x="78279" y="135433"/>
                  </a:lnTo>
                  <a:lnTo>
                    <a:pt x="39091" y="114800"/>
                  </a:lnTo>
                  <a:lnTo>
                    <a:pt x="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1" name="SMARTInkShape-194"/>
            <p:cNvSpPr/>
            <p:nvPr/>
          </p:nvSpPr>
          <p:spPr>
            <a:xfrm>
              <a:off x="2196703" y="5765741"/>
              <a:ext cx="117961" cy="161116"/>
            </a:xfrm>
            <a:custGeom>
              <a:avLst/>
              <a:gdLst/>
              <a:ahLst/>
              <a:cxnLst/>
              <a:rect l="0" t="0" r="0" b="0"/>
              <a:pathLst>
                <a:path w="117961" h="161116">
                  <a:moveTo>
                    <a:pt x="44648" y="38555"/>
                  </a:moveTo>
                  <a:lnTo>
                    <a:pt x="18917" y="64286"/>
                  </a:lnTo>
                  <a:lnTo>
                    <a:pt x="13368" y="80419"/>
                  </a:lnTo>
                  <a:lnTo>
                    <a:pt x="11889" y="90277"/>
                  </a:lnTo>
                  <a:lnTo>
                    <a:pt x="15537" y="109167"/>
                  </a:lnTo>
                  <a:lnTo>
                    <a:pt x="29307" y="140809"/>
                  </a:lnTo>
                  <a:lnTo>
                    <a:pt x="38161" y="151139"/>
                  </a:lnTo>
                  <a:lnTo>
                    <a:pt x="43300" y="155283"/>
                  </a:lnTo>
                  <a:lnTo>
                    <a:pt x="56947" y="159888"/>
                  </a:lnTo>
                  <a:lnTo>
                    <a:pt x="64754" y="161115"/>
                  </a:lnTo>
                  <a:lnTo>
                    <a:pt x="71942" y="159950"/>
                  </a:lnTo>
                  <a:lnTo>
                    <a:pt x="85222" y="153362"/>
                  </a:lnTo>
                  <a:lnTo>
                    <a:pt x="103854" y="129017"/>
                  </a:lnTo>
                  <a:lnTo>
                    <a:pt x="117202" y="96668"/>
                  </a:lnTo>
                  <a:lnTo>
                    <a:pt x="117960" y="57207"/>
                  </a:lnTo>
                  <a:lnTo>
                    <a:pt x="116641" y="33057"/>
                  </a:lnTo>
                  <a:lnTo>
                    <a:pt x="108395" y="20898"/>
                  </a:lnTo>
                  <a:lnTo>
                    <a:pt x="94809" y="9871"/>
                  </a:lnTo>
                  <a:lnTo>
                    <a:pt x="78848" y="1664"/>
                  </a:lnTo>
                  <a:lnTo>
                    <a:pt x="61833" y="0"/>
                  </a:lnTo>
                  <a:lnTo>
                    <a:pt x="0" y="206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2" name="SMARTInkShape-195"/>
            <p:cNvSpPr/>
            <p:nvPr/>
          </p:nvSpPr>
          <p:spPr>
            <a:xfrm>
              <a:off x="2419945" y="5601245"/>
              <a:ext cx="178595" cy="333021"/>
            </a:xfrm>
            <a:custGeom>
              <a:avLst/>
              <a:gdLst/>
              <a:ahLst/>
              <a:cxnLst/>
              <a:rect l="0" t="0" r="0" b="0"/>
              <a:pathLst>
                <a:path w="178595" h="333021">
                  <a:moveTo>
                    <a:pt x="0" y="158403"/>
                  </a:moveTo>
                  <a:lnTo>
                    <a:pt x="993" y="181756"/>
                  </a:lnTo>
                  <a:lnTo>
                    <a:pt x="9714" y="218358"/>
                  </a:lnTo>
                  <a:lnTo>
                    <a:pt x="15446" y="253227"/>
                  </a:lnTo>
                  <a:lnTo>
                    <a:pt x="17383" y="296417"/>
                  </a:lnTo>
                  <a:lnTo>
                    <a:pt x="17832" y="333020"/>
                  </a:lnTo>
                  <a:lnTo>
                    <a:pt x="17859" y="289240"/>
                  </a:lnTo>
                  <a:lnTo>
                    <a:pt x="22600" y="248873"/>
                  </a:lnTo>
                  <a:lnTo>
                    <a:pt x="30288" y="214975"/>
                  </a:lnTo>
                  <a:lnTo>
                    <a:pt x="38850" y="176598"/>
                  </a:lnTo>
                  <a:lnTo>
                    <a:pt x="42931" y="138549"/>
                  </a:lnTo>
                  <a:lnTo>
                    <a:pt x="44422" y="94947"/>
                  </a:lnTo>
                  <a:lnTo>
                    <a:pt x="47227" y="68826"/>
                  </a:lnTo>
                  <a:lnTo>
                    <a:pt x="53021" y="25217"/>
                  </a:lnTo>
                  <a:lnTo>
                    <a:pt x="54323" y="13882"/>
                  </a:lnTo>
                  <a:lnTo>
                    <a:pt x="58209" y="5535"/>
                  </a:lnTo>
                  <a:lnTo>
                    <a:pt x="60634" y="2914"/>
                  </a:lnTo>
                  <a:lnTo>
                    <a:pt x="65975" y="0"/>
                  </a:lnTo>
                  <a:lnTo>
                    <a:pt x="76947" y="3996"/>
                  </a:lnTo>
                  <a:lnTo>
                    <a:pt x="91746" y="14372"/>
                  </a:lnTo>
                  <a:lnTo>
                    <a:pt x="129527" y="55088"/>
                  </a:lnTo>
                  <a:lnTo>
                    <a:pt x="178594" y="958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3" name="SMARTInkShape-196"/>
            <p:cNvSpPr/>
            <p:nvPr/>
          </p:nvSpPr>
          <p:spPr>
            <a:xfrm>
              <a:off x="2473523" y="5759648"/>
              <a:ext cx="169666" cy="26790"/>
            </a:xfrm>
            <a:custGeom>
              <a:avLst/>
              <a:gdLst/>
              <a:ahLst/>
              <a:cxnLst/>
              <a:rect l="0" t="0" r="0" b="0"/>
              <a:pathLst>
                <a:path w="169666" h="26790">
                  <a:moveTo>
                    <a:pt x="0" y="0"/>
                  </a:moveTo>
                  <a:lnTo>
                    <a:pt x="0" y="12429"/>
                  </a:lnTo>
                  <a:lnTo>
                    <a:pt x="993" y="14239"/>
                  </a:lnTo>
                  <a:lnTo>
                    <a:pt x="2646" y="15446"/>
                  </a:lnTo>
                  <a:lnTo>
                    <a:pt x="30451" y="24715"/>
                  </a:lnTo>
                  <a:lnTo>
                    <a:pt x="67972" y="26380"/>
                  </a:lnTo>
                  <a:lnTo>
                    <a:pt x="111208" y="26735"/>
                  </a:lnTo>
                  <a:lnTo>
                    <a:pt x="169665"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4" name="SMARTInkShape-197"/>
            <p:cNvSpPr/>
            <p:nvPr/>
          </p:nvSpPr>
          <p:spPr>
            <a:xfrm>
              <a:off x="2884766" y="5634632"/>
              <a:ext cx="17351" cy="258962"/>
            </a:xfrm>
            <a:custGeom>
              <a:avLst/>
              <a:gdLst/>
              <a:ahLst/>
              <a:cxnLst/>
              <a:rect l="0" t="0" r="0" b="0"/>
              <a:pathLst>
                <a:path w="17351" h="258962">
                  <a:moveTo>
                    <a:pt x="8453" y="0"/>
                  </a:moveTo>
                  <a:lnTo>
                    <a:pt x="13193" y="4740"/>
                  </a:lnTo>
                  <a:lnTo>
                    <a:pt x="15520" y="9714"/>
                  </a:lnTo>
                  <a:lnTo>
                    <a:pt x="17219" y="48931"/>
                  </a:lnTo>
                  <a:lnTo>
                    <a:pt x="17350" y="88380"/>
                  </a:lnTo>
                  <a:lnTo>
                    <a:pt x="12632" y="125295"/>
                  </a:lnTo>
                  <a:lnTo>
                    <a:pt x="3141" y="167955"/>
                  </a:lnTo>
                  <a:lnTo>
                    <a:pt x="0" y="209347"/>
                  </a:lnTo>
                  <a:lnTo>
                    <a:pt x="8453"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5" name="SMARTInkShape-198"/>
            <p:cNvSpPr/>
            <p:nvPr/>
          </p:nvSpPr>
          <p:spPr>
            <a:xfrm>
              <a:off x="3014874" y="5769704"/>
              <a:ext cx="137306" cy="141750"/>
            </a:xfrm>
            <a:custGeom>
              <a:avLst/>
              <a:gdLst/>
              <a:ahLst/>
              <a:cxnLst/>
              <a:rect l="0" t="0" r="0" b="0"/>
              <a:pathLst>
                <a:path w="137306" h="141750">
                  <a:moveTo>
                    <a:pt x="83727" y="43522"/>
                  </a:moveTo>
                  <a:lnTo>
                    <a:pt x="97966" y="28291"/>
                  </a:lnTo>
                  <a:lnTo>
                    <a:pt x="99978" y="22532"/>
                  </a:lnTo>
                  <a:lnTo>
                    <a:pt x="99522" y="19607"/>
                  </a:lnTo>
                  <a:lnTo>
                    <a:pt x="96369" y="13711"/>
                  </a:lnTo>
                  <a:lnTo>
                    <a:pt x="93148" y="11742"/>
                  </a:lnTo>
                  <a:lnTo>
                    <a:pt x="84276" y="9554"/>
                  </a:lnTo>
                  <a:lnTo>
                    <a:pt x="73719" y="11227"/>
                  </a:lnTo>
                  <a:lnTo>
                    <a:pt x="38753" y="24129"/>
                  </a:lnTo>
                  <a:lnTo>
                    <a:pt x="11427" y="45317"/>
                  </a:lnTo>
                  <a:lnTo>
                    <a:pt x="1010" y="59819"/>
                  </a:lnTo>
                  <a:lnTo>
                    <a:pt x="0" y="73585"/>
                  </a:lnTo>
                  <a:lnTo>
                    <a:pt x="3851" y="89626"/>
                  </a:lnTo>
                  <a:lnTo>
                    <a:pt x="12178" y="106677"/>
                  </a:lnTo>
                  <a:lnTo>
                    <a:pt x="17176" y="112414"/>
                  </a:lnTo>
                  <a:lnTo>
                    <a:pt x="28021" y="118789"/>
                  </a:lnTo>
                  <a:lnTo>
                    <a:pt x="40544" y="122378"/>
                  </a:lnTo>
                  <a:lnTo>
                    <a:pt x="52628" y="117926"/>
                  </a:lnTo>
                  <a:lnTo>
                    <a:pt x="60018" y="113961"/>
                  </a:lnTo>
                  <a:lnTo>
                    <a:pt x="79899" y="89419"/>
                  </a:lnTo>
                  <a:lnTo>
                    <a:pt x="102411" y="47554"/>
                  </a:lnTo>
                  <a:lnTo>
                    <a:pt x="117110" y="4576"/>
                  </a:lnTo>
                  <a:lnTo>
                    <a:pt x="118985" y="0"/>
                  </a:lnTo>
                  <a:lnTo>
                    <a:pt x="119405" y="41000"/>
                  </a:lnTo>
                  <a:lnTo>
                    <a:pt x="122086" y="83417"/>
                  </a:lnTo>
                  <a:lnTo>
                    <a:pt x="137305" y="1417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6" name="SMARTInkShape-199"/>
            <p:cNvSpPr/>
            <p:nvPr/>
          </p:nvSpPr>
          <p:spPr>
            <a:xfrm>
              <a:off x="3214687" y="5777507"/>
              <a:ext cx="87490" cy="142876"/>
            </a:xfrm>
            <a:custGeom>
              <a:avLst/>
              <a:gdLst/>
              <a:ahLst/>
              <a:cxnLst/>
              <a:rect l="0" t="0" r="0" b="0"/>
              <a:pathLst>
                <a:path w="87490" h="142876">
                  <a:moveTo>
                    <a:pt x="0" y="0"/>
                  </a:moveTo>
                  <a:lnTo>
                    <a:pt x="0" y="42901"/>
                  </a:lnTo>
                  <a:lnTo>
                    <a:pt x="2646" y="84646"/>
                  </a:lnTo>
                  <a:lnTo>
                    <a:pt x="7689" y="119357"/>
                  </a:lnTo>
                  <a:lnTo>
                    <a:pt x="5733" y="130108"/>
                  </a:lnTo>
                  <a:lnTo>
                    <a:pt x="1133" y="140354"/>
                  </a:lnTo>
                  <a:lnTo>
                    <a:pt x="100" y="100627"/>
                  </a:lnTo>
                  <a:lnTo>
                    <a:pt x="4770" y="76890"/>
                  </a:lnTo>
                  <a:lnTo>
                    <a:pt x="22366" y="44954"/>
                  </a:lnTo>
                  <a:lnTo>
                    <a:pt x="33422" y="31225"/>
                  </a:lnTo>
                  <a:lnTo>
                    <a:pt x="39149" y="27762"/>
                  </a:lnTo>
                  <a:lnTo>
                    <a:pt x="44951" y="26446"/>
                  </a:lnTo>
                  <a:lnTo>
                    <a:pt x="55697" y="27629"/>
                  </a:lnTo>
                  <a:lnTo>
                    <a:pt x="63781" y="31461"/>
                  </a:lnTo>
                  <a:lnTo>
                    <a:pt x="70680" y="41765"/>
                  </a:lnTo>
                  <a:lnTo>
                    <a:pt x="83194" y="77373"/>
                  </a:lnTo>
                  <a:lnTo>
                    <a:pt x="87489" y="106269"/>
                  </a:lnTo>
                  <a:lnTo>
                    <a:pt x="80367"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7" name="SMARTInkShape-200"/>
            <p:cNvSpPr/>
            <p:nvPr/>
          </p:nvSpPr>
          <p:spPr>
            <a:xfrm>
              <a:off x="3389868" y="5641938"/>
              <a:ext cx="137359" cy="271663"/>
            </a:xfrm>
            <a:custGeom>
              <a:avLst/>
              <a:gdLst/>
              <a:ahLst/>
              <a:cxnLst/>
              <a:rect l="0" t="0" r="0" b="0"/>
              <a:pathLst>
                <a:path w="137359" h="271663">
                  <a:moveTo>
                    <a:pt x="74850" y="189148"/>
                  </a:moveTo>
                  <a:lnTo>
                    <a:pt x="74850" y="181460"/>
                  </a:lnTo>
                  <a:lnTo>
                    <a:pt x="70110" y="175845"/>
                  </a:lnTo>
                  <a:lnTo>
                    <a:pt x="62491" y="173313"/>
                  </a:lnTo>
                  <a:lnTo>
                    <a:pt x="57681" y="172638"/>
                  </a:lnTo>
                  <a:lnTo>
                    <a:pt x="41431" y="176429"/>
                  </a:lnTo>
                  <a:lnTo>
                    <a:pt x="24048" y="188576"/>
                  </a:lnTo>
                  <a:lnTo>
                    <a:pt x="11071" y="204743"/>
                  </a:lnTo>
                  <a:lnTo>
                    <a:pt x="942" y="226842"/>
                  </a:lnTo>
                  <a:lnTo>
                    <a:pt x="0" y="243604"/>
                  </a:lnTo>
                  <a:lnTo>
                    <a:pt x="1137" y="252241"/>
                  </a:lnTo>
                  <a:lnTo>
                    <a:pt x="4872" y="258991"/>
                  </a:lnTo>
                  <a:lnTo>
                    <a:pt x="16960" y="269137"/>
                  </a:lnTo>
                  <a:lnTo>
                    <a:pt x="22366" y="271247"/>
                  </a:lnTo>
                  <a:lnTo>
                    <a:pt x="26963" y="271662"/>
                  </a:lnTo>
                  <a:lnTo>
                    <a:pt x="31019" y="270946"/>
                  </a:lnTo>
                  <a:lnTo>
                    <a:pt x="50949" y="260459"/>
                  </a:lnTo>
                  <a:lnTo>
                    <a:pt x="70966" y="235303"/>
                  </a:lnTo>
                  <a:lnTo>
                    <a:pt x="88378" y="192238"/>
                  </a:lnTo>
                  <a:lnTo>
                    <a:pt x="101372" y="154039"/>
                  </a:lnTo>
                  <a:lnTo>
                    <a:pt x="113493" y="117830"/>
                  </a:lnTo>
                  <a:lnTo>
                    <a:pt x="124450" y="81023"/>
                  </a:lnTo>
                  <a:lnTo>
                    <a:pt x="127643" y="41855"/>
                  </a:lnTo>
                  <a:lnTo>
                    <a:pt x="129071" y="27442"/>
                  </a:lnTo>
                  <a:lnTo>
                    <a:pt x="133470" y="9164"/>
                  </a:lnTo>
                  <a:lnTo>
                    <a:pt x="131331" y="676"/>
                  </a:lnTo>
                  <a:lnTo>
                    <a:pt x="129371" y="0"/>
                  </a:lnTo>
                  <a:lnTo>
                    <a:pt x="127072" y="1533"/>
                  </a:lnTo>
                  <a:lnTo>
                    <a:pt x="124548" y="4540"/>
                  </a:lnTo>
                  <a:lnTo>
                    <a:pt x="121743" y="13173"/>
                  </a:lnTo>
                  <a:lnTo>
                    <a:pt x="113658" y="56906"/>
                  </a:lnTo>
                  <a:lnTo>
                    <a:pt x="111484" y="100025"/>
                  </a:lnTo>
                  <a:lnTo>
                    <a:pt x="111833" y="134959"/>
                  </a:lnTo>
                  <a:lnTo>
                    <a:pt x="117779" y="175848"/>
                  </a:lnTo>
                  <a:lnTo>
                    <a:pt x="124832" y="217398"/>
                  </a:lnTo>
                  <a:lnTo>
                    <a:pt x="137358" y="2695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8" name="SMARTInkShape-201"/>
            <p:cNvSpPr/>
            <p:nvPr/>
          </p:nvSpPr>
          <p:spPr>
            <a:xfrm>
              <a:off x="3589734" y="5947171"/>
              <a:ext cx="71438" cy="44650"/>
            </a:xfrm>
            <a:custGeom>
              <a:avLst/>
              <a:gdLst/>
              <a:ahLst/>
              <a:cxnLst/>
              <a:rect l="0" t="0" r="0" b="0"/>
              <a:pathLst>
                <a:path w="71438" h="44650">
                  <a:moveTo>
                    <a:pt x="71437" y="0"/>
                  </a:moveTo>
                  <a:lnTo>
                    <a:pt x="71437" y="20119"/>
                  </a:lnTo>
                  <a:lnTo>
                    <a:pt x="66146" y="29116"/>
                  </a:lnTo>
                  <a:lnTo>
                    <a:pt x="58172" y="37746"/>
                  </a:lnTo>
                  <a:lnTo>
                    <a:pt x="51320" y="41580"/>
                  </a:lnTo>
                  <a:lnTo>
                    <a:pt x="0" y="446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19" name="SMARTInkShape-202"/>
            <p:cNvSpPr/>
            <p:nvPr/>
          </p:nvSpPr>
          <p:spPr>
            <a:xfrm>
              <a:off x="3966023" y="5625703"/>
              <a:ext cx="7689" cy="321469"/>
            </a:xfrm>
            <a:custGeom>
              <a:avLst/>
              <a:gdLst/>
              <a:ahLst/>
              <a:cxnLst/>
              <a:rect l="0" t="0" r="0" b="0"/>
              <a:pathLst>
                <a:path w="7689" h="321469">
                  <a:moveTo>
                    <a:pt x="7688" y="0"/>
                  </a:moveTo>
                  <a:lnTo>
                    <a:pt x="0" y="15376"/>
                  </a:lnTo>
                  <a:lnTo>
                    <a:pt x="1567" y="59033"/>
                  </a:lnTo>
                  <a:lnTo>
                    <a:pt x="5874" y="97197"/>
                  </a:lnTo>
                  <a:lnTo>
                    <a:pt x="7329" y="140907"/>
                  </a:lnTo>
                  <a:lnTo>
                    <a:pt x="7528" y="170442"/>
                  </a:lnTo>
                  <a:lnTo>
                    <a:pt x="7617" y="202752"/>
                  </a:lnTo>
                  <a:lnTo>
                    <a:pt x="7667" y="239660"/>
                  </a:lnTo>
                  <a:lnTo>
                    <a:pt x="7682" y="279149"/>
                  </a:lnTo>
                  <a:lnTo>
                    <a:pt x="7688" y="3214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0" name="SMARTInkShape-203"/>
            <p:cNvSpPr/>
            <p:nvPr/>
          </p:nvSpPr>
          <p:spPr>
            <a:xfrm>
              <a:off x="4054078" y="5787318"/>
              <a:ext cx="118811" cy="167087"/>
            </a:xfrm>
            <a:custGeom>
              <a:avLst/>
              <a:gdLst/>
              <a:ahLst/>
              <a:cxnLst/>
              <a:rect l="0" t="0" r="0" b="0"/>
              <a:pathLst>
                <a:path w="118811" h="167087">
                  <a:moveTo>
                    <a:pt x="44648" y="8049"/>
                  </a:moveTo>
                  <a:lnTo>
                    <a:pt x="44648" y="12789"/>
                  </a:lnTo>
                  <a:lnTo>
                    <a:pt x="42003" y="17762"/>
                  </a:lnTo>
                  <a:lnTo>
                    <a:pt x="37520" y="25265"/>
                  </a:lnTo>
                  <a:lnTo>
                    <a:pt x="29203" y="51688"/>
                  </a:lnTo>
                  <a:lnTo>
                    <a:pt x="22525" y="85791"/>
                  </a:lnTo>
                  <a:lnTo>
                    <a:pt x="23982" y="119168"/>
                  </a:lnTo>
                  <a:lnTo>
                    <a:pt x="35438" y="149453"/>
                  </a:lnTo>
                  <a:lnTo>
                    <a:pt x="43201" y="160192"/>
                  </a:lnTo>
                  <a:lnTo>
                    <a:pt x="46660" y="163055"/>
                  </a:lnTo>
                  <a:lnTo>
                    <a:pt x="55795" y="166237"/>
                  </a:lnTo>
                  <a:lnTo>
                    <a:pt x="61009" y="167086"/>
                  </a:lnTo>
                  <a:lnTo>
                    <a:pt x="74740" y="157445"/>
                  </a:lnTo>
                  <a:lnTo>
                    <a:pt x="98327" y="128400"/>
                  </a:lnTo>
                  <a:lnTo>
                    <a:pt x="109281" y="95412"/>
                  </a:lnTo>
                  <a:lnTo>
                    <a:pt x="118810" y="58959"/>
                  </a:lnTo>
                  <a:lnTo>
                    <a:pt x="118437" y="27764"/>
                  </a:lnTo>
                  <a:lnTo>
                    <a:pt x="111839" y="14165"/>
                  </a:lnTo>
                  <a:lnTo>
                    <a:pt x="107301" y="9150"/>
                  </a:lnTo>
                  <a:lnTo>
                    <a:pt x="96968" y="3577"/>
                  </a:lnTo>
                  <a:lnTo>
                    <a:pt x="64685" y="0"/>
                  </a:lnTo>
                  <a:lnTo>
                    <a:pt x="45616" y="7448"/>
                  </a:lnTo>
                  <a:lnTo>
                    <a:pt x="0" y="526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1" name="SMARTInkShape-204"/>
            <p:cNvSpPr/>
            <p:nvPr/>
          </p:nvSpPr>
          <p:spPr>
            <a:xfrm>
              <a:off x="4241601" y="5750827"/>
              <a:ext cx="84038" cy="166080"/>
            </a:xfrm>
            <a:custGeom>
              <a:avLst/>
              <a:gdLst/>
              <a:ahLst/>
              <a:cxnLst/>
              <a:rect l="0" t="0" r="0" b="0"/>
              <a:pathLst>
                <a:path w="84038" h="166080">
                  <a:moveTo>
                    <a:pt x="71438" y="8821"/>
                  </a:moveTo>
                  <a:lnTo>
                    <a:pt x="71438" y="1133"/>
                  </a:lnTo>
                  <a:lnTo>
                    <a:pt x="51320" y="0"/>
                  </a:lnTo>
                  <a:lnTo>
                    <a:pt x="48104" y="1949"/>
                  </a:lnTo>
                  <a:lnTo>
                    <a:pt x="41885" y="9404"/>
                  </a:lnTo>
                  <a:lnTo>
                    <a:pt x="32806" y="29499"/>
                  </a:lnTo>
                  <a:lnTo>
                    <a:pt x="32109" y="43146"/>
                  </a:lnTo>
                  <a:lnTo>
                    <a:pt x="44487" y="82299"/>
                  </a:lnTo>
                  <a:lnTo>
                    <a:pt x="60366" y="118676"/>
                  </a:lnTo>
                  <a:lnTo>
                    <a:pt x="84037" y="161733"/>
                  </a:lnTo>
                  <a:lnTo>
                    <a:pt x="83806" y="164341"/>
                  </a:lnTo>
                  <a:lnTo>
                    <a:pt x="82660" y="166079"/>
                  </a:lnTo>
                  <a:lnTo>
                    <a:pt x="79911" y="165254"/>
                  </a:lnTo>
                  <a:lnTo>
                    <a:pt x="63888" y="154962"/>
                  </a:lnTo>
                  <a:lnTo>
                    <a:pt x="21636" y="144199"/>
                  </a:lnTo>
                  <a:lnTo>
                    <a:pt x="0" y="1427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2" name="SMARTInkShape-205"/>
            <p:cNvSpPr/>
            <p:nvPr/>
          </p:nvSpPr>
          <p:spPr>
            <a:xfrm>
              <a:off x="4366617" y="5761475"/>
              <a:ext cx="84104" cy="166105"/>
            </a:xfrm>
            <a:custGeom>
              <a:avLst/>
              <a:gdLst/>
              <a:ahLst/>
              <a:cxnLst/>
              <a:rect l="0" t="0" r="0" b="0"/>
              <a:pathLst>
                <a:path w="84104" h="166105">
                  <a:moveTo>
                    <a:pt x="71437" y="33892"/>
                  </a:moveTo>
                  <a:lnTo>
                    <a:pt x="71437" y="24411"/>
                  </a:lnTo>
                  <a:lnTo>
                    <a:pt x="68792" y="17111"/>
                  </a:lnTo>
                  <a:lnTo>
                    <a:pt x="55187" y="0"/>
                  </a:lnTo>
                  <a:lnTo>
                    <a:pt x="49001" y="4277"/>
                  </a:lnTo>
                  <a:lnTo>
                    <a:pt x="44574" y="8196"/>
                  </a:lnTo>
                  <a:lnTo>
                    <a:pt x="39654" y="17841"/>
                  </a:lnTo>
                  <a:lnTo>
                    <a:pt x="38342" y="23191"/>
                  </a:lnTo>
                  <a:lnTo>
                    <a:pt x="43366" y="64447"/>
                  </a:lnTo>
                  <a:lnTo>
                    <a:pt x="56558" y="100083"/>
                  </a:lnTo>
                  <a:lnTo>
                    <a:pt x="73239" y="140012"/>
                  </a:lnTo>
                  <a:lnTo>
                    <a:pt x="79845" y="150509"/>
                  </a:lnTo>
                  <a:lnTo>
                    <a:pt x="82995" y="153309"/>
                  </a:lnTo>
                  <a:lnTo>
                    <a:pt x="84103" y="156167"/>
                  </a:lnTo>
                  <a:lnTo>
                    <a:pt x="83850" y="159065"/>
                  </a:lnTo>
                  <a:lnTo>
                    <a:pt x="82689" y="161988"/>
                  </a:lnTo>
                  <a:lnTo>
                    <a:pt x="80923" y="163939"/>
                  </a:lnTo>
                  <a:lnTo>
                    <a:pt x="76315" y="166104"/>
                  </a:lnTo>
                  <a:lnTo>
                    <a:pt x="68313" y="164421"/>
                  </a:lnTo>
                  <a:lnTo>
                    <a:pt x="35444" y="152324"/>
                  </a:lnTo>
                  <a:lnTo>
                    <a:pt x="0" y="1499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3" name="SMARTInkShape-206"/>
            <p:cNvSpPr/>
            <p:nvPr/>
          </p:nvSpPr>
          <p:spPr>
            <a:xfrm>
              <a:off x="4670226" y="5745807"/>
              <a:ext cx="99568" cy="170042"/>
            </a:xfrm>
            <a:custGeom>
              <a:avLst/>
              <a:gdLst/>
              <a:ahLst/>
              <a:cxnLst/>
              <a:rect l="0" t="0" r="0" b="0"/>
              <a:pathLst>
                <a:path w="99568" h="170042">
                  <a:moveTo>
                    <a:pt x="17860" y="67419"/>
                  </a:moveTo>
                  <a:lnTo>
                    <a:pt x="13120" y="67419"/>
                  </a:lnTo>
                  <a:lnTo>
                    <a:pt x="11723" y="69404"/>
                  </a:lnTo>
                  <a:lnTo>
                    <a:pt x="2026" y="113316"/>
                  </a:lnTo>
                  <a:lnTo>
                    <a:pt x="1892" y="128497"/>
                  </a:lnTo>
                  <a:lnTo>
                    <a:pt x="5141" y="138552"/>
                  </a:lnTo>
                  <a:lnTo>
                    <a:pt x="17288" y="159271"/>
                  </a:lnTo>
                  <a:lnTo>
                    <a:pt x="23432" y="164372"/>
                  </a:lnTo>
                  <a:lnTo>
                    <a:pt x="38196" y="170041"/>
                  </a:lnTo>
                  <a:lnTo>
                    <a:pt x="54679" y="167268"/>
                  </a:lnTo>
                  <a:lnTo>
                    <a:pt x="80034" y="154060"/>
                  </a:lnTo>
                  <a:lnTo>
                    <a:pt x="96033" y="125943"/>
                  </a:lnTo>
                  <a:lnTo>
                    <a:pt x="99567" y="100044"/>
                  </a:lnTo>
                  <a:lnTo>
                    <a:pt x="95978" y="65511"/>
                  </a:lnTo>
                  <a:lnTo>
                    <a:pt x="85985" y="40065"/>
                  </a:lnTo>
                  <a:lnTo>
                    <a:pt x="64831" y="9541"/>
                  </a:lnTo>
                  <a:lnTo>
                    <a:pt x="53288" y="2008"/>
                  </a:lnTo>
                  <a:lnTo>
                    <a:pt x="47432" y="0"/>
                  </a:lnTo>
                  <a:lnTo>
                    <a:pt x="32988" y="413"/>
                  </a:lnTo>
                  <a:lnTo>
                    <a:pt x="18630" y="3905"/>
                  </a:lnTo>
                  <a:lnTo>
                    <a:pt x="0" y="138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4" name="SMARTInkShape-207"/>
            <p:cNvSpPr/>
            <p:nvPr/>
          </p:nvSpPr>
          <p:spPr>
            <a:xfrm>
              <a:off x="4853109" y="5606002"/>
              <a:ext cx="147517" cy="310970"/>
            </a:xfrm>
            <a:custGeom>
              <a:avLst/>
              <a:gdLst/>
              <a:ahLst/>
              <a:cxnLst/>
              <a:rect l="0" t="0" r="0" b="0"/>
              <a:pathLst>
                <a:path w="147517" h="310970">
                  <a:moveTo>
                    <a:pt x="4641" y="117927"/>
                  </a:moveTo>
                  <a:lnTo>
                    <a:pt x="7286" y="160738"/>
                  </a:lnTo>
                  <a:lnTo>
                    <a:pt x="12329" y="205098"/>
                  </a:lnTo>
                  <a:lnTo>
                    <a:pt x="13203" y="242864"/>
                  </a:lnTo>
                  <a:lnTo>
                    <a:pt x="8721" y="280733"/>
                  </a:lnTo>
                  <a:lnTo>
                    <a:pt x="4999" y="310969"/>
                  </a:lnTo>
                  <a:lnTo>
                    <a:pt x="7334" y="279499"/>
                  </a:lnTo>
                  <a:lnTo>
                    <a:pt x="12339" y="235942"/>
                  </a:lnTo>
                  <a:lnTo>
                    <a:pt x="10377" y="206428"/>
                  </a:lnTo>
                  <a:lnTo>
                    <a:pt x="7190" y="170159"/>
                  </a:lnTo>
                  <a:lnTo>
                    <a:pt x="5774" y="130889"/>
                  </a:lnTo>
                  <a:lnTo>
                    <a:pt x="4976" y="88696"/>
                  </a:lnTo>
                  <a:lnTo>
                    <a:pt x="0" y="47861"/>
                  </a:lnTo>
                  <a:lnTo>
                    <a:pt x="1722" y="18564"/>
                  </a:lnTo>
                  <a:lnTo>
                    <a:pt x="8635" y="6628"/>
                  </a:lnTo>
                  <a:lnTo>
                    <a:pt x="13257" y="2056"/>
                  </a:lnTo>
                  <a:lnTo>
                    <a:pt x="18322" y="0"/>
                  </a:lnTo>
                  <a:lnTo>
                    <a:pt x="29242" y="362"/>
                  </a:lnTo>
                  <a:lnTo>
                    <a:pt x="51286" y="10883"/>
                  </a:lnTo>
                  <a:lnTo>
                    <a:pt x="95354" y="39044"/>
                  </a:lnTo>
                  <a:lnTo>
                    <a:pt x="147516" y="732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5" name="SMARTInkShape-208"/>
            <p:cNvSpPr/>
            <p:nvPr/>
          </p:nvSpPr>
          <p:spPr>
            <a:xfrm>
              <a:off x="4848820" y="5768578"/>
              <a:ext cx="98228" cy="35719"/>
            </a:xfrm>
            <a:custGeom>
              <a:avLst/>
              <a:gdLst/>
              <a:ahLst/>
              <a:cxnLst/>
              <a:rect l="0" t="0" r="0" b="0"/>
              <a:pathLst>
                <a:path w="98228" h="35719">
                  <a:moveTo>
                    <a:pt x="0" y="35718"/>
                  </a:moveTo>
                  <a:lnTo>
                    <a:pt x="23066" y="35718"/>
                  </a:lnTo>
                  <a:lnTo>
                    <a:pt x="62508" y="18937"/>
                  </a:lnTo>
                  <a:lnTo>
                    <a:pt x="9822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6" name="SMARTInkShape-209"/>
            <p:cNvSpPr/>
            <p:nvPr/>
          </p:nvSpPr>
          <p:spPr>
            <a:xfrm>
              <a:off x="5241727" y="5728333"/>
              <a:ext cx="125016" cy="147236"/>
            </a:xfrm>
            <a:custGeom>
              <a:avLst/>
              <a:gdLst/>
              <a:ahLst/>
              <a:cxnLst/>
              <a:rect l="0" t="0" r="0" b="0"/>
              <a:pathLst>
                <a:path w="125016" h="147236">
                  <a:moveTo>
                    <a:pt x="0" y="4526"/>
                  </a:moveTo>
                  <a:lnTo>
                    <a:pt x="4739" y="9266"/>
                  </a:lnTo>
                  <a:lnTo>
                    <a:pt x="7067" y="14239"/>
                  </a:lnTo>
                  <a:lnTo>
                    <a:pt x="16585" y="55663"/>
                  </a:lnTo>
                  <a:lnTo>
                    <a:pt x="17809" y="100128"/>
                  </a:lnTo>
                  <a:lnTo>
                    <a:pt x="17856" y="131123"/>
                  </a:lnTo>
                  <a:lnTo>
                    <a:pt x="15211" y="137852"/>
                  </a:lnTo>
                  <a:lnTo>
                    <a:pt x="9038" y="147235"/>
                  </a:lnTo>
                  <a:lnTo>
                    <a:pt x="8929" y="104210"/>
                  </a:lnTo>
                  <a:lnTo>
                    <a:pt x="18023" y="64960"/>
                  </a:lnTo>
                  <a:lnTo>
                    <a:pt x="37634" y="20358"/>
                  </a:lnTo>
                  <a:lnTo>
                    <a:pt x="42523" y="11563"/>
                  </a:lnTo>
                  <a:lnTo>
                    <a:pt x="56666" y="713"/>
                  </a:lnTo>
                  <a:lnTo>
                    <a:pt x="60597" y="0"/>
                  </a:lnTo>
                  <a:lnTo>
                    <a:pt x="70257" y="1853"/>
                  </a:lnTo>
                  <a:lnTo>
                    <a:pt x="105132" y="22514"/>
                  </a:lnTo>
                  <a:lnTo>
                    <a:pt x="112209" y="27404"/>
                  </a:lnTo>
                  <a:lnTo>
                    <a:pt x="125015" y="313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7" name="SMARTInkShape-210"/>
            <p:cNvSpPr/>
            <p:nvPr/>
          </p:nvSpPr>
          <p:spPr>
            <a:xfrm>
              <a:off x="5402983" y="5715522"/>
              <a:ext cx="102427" cy="222721"/>
            </a:xfrm>
            <a:custGeom>
              <a:avLst/>
              <a:gdLst/>
              <a:ahLst/>
              <a:cxnLst/>
              <a:rect l="0" t="0" r="0" b="0"/>
              <a:pathLst>
                <a:path w="102427" h="222721">
                  <a:moveTo>
                    <a:pt x="8408" y="88774"/>
                  </a:moveTo>
                  <a:lnTo>
                    <a:pt x="16969" y="88774"/>
                  </a:lnTo>
                  <a:lnTo>
                    <a:pt x="24393" y="82638"/>
                  </a:lnTo>
                  <a:lnTo>
                    <a:pt x="29733" y="81087"/>
                  </a:lnTo>
                  <a:lnTo>
                    <a:pt x="58210" y="78925"/>
                  </a:lnTo>
                  <a:lnTo>
                    <a:pt x="90479" y="58856"/>
                  </a:lnTo>
                  <a:lnTo>
                    <a:pt x="94493" y="52988"/>
                  </a:lnTo>
                  <a:lnTo>
                    <a:pt x="97269" y="47073"/>
                  </a:lnTo>
                  <a:lnTo>
                    <a:pt x="101810" y="41136"/>
                  </a:lnTo>
                  <a:lnTo>
                    <a:pt x="102426" y="38164"/>
                  </a:lnTo>
                  <a:lnTo>
                    <a:pt x="101844" y="35191"/>
                  </a:lnTo>
                  <a:lnTo>
                    <a:pt x="99544" y="29241"/>
                  </a:lnTo>
                  <a:lnTo>
                    <a:pt x="97258" y="20313"/>
                  </a:lnTo>
                  <a:lnTo>
                    <a:pt x="85347" y="5431"/>
                  </a:lnTo>
                  <a:lnTo>
                    <a:pt x="76999" y="2123"/>
                  </a:lnTo>
                  <a:lnTo>
                    <a:pt x="60210" y="0"/>
                  </a:lnTo>
                  <a:lnTo>
                    <a:pt x="53590" y="2355"/>
                  </a:lnTo>
                  <a:lnTo>
                    <a:pt x="32251" y="20481"/>
                  </a:lnTo>
                  <a:lnTo>
                    <a:pt x="8408" y="62224"/>
                  </a:lnTo>
                  <a:lnTo>
                    <a:pt x="3447" y="74990"/>
                  </a:lnTo>
                  <a:lnTo>
                    <a:pt x="0" y="111360"/>
                  </a:lnTo>
                  <a:lnTo>
                    <a:pt x="6710" y="142294"/>
                  </a:lnTo>
                  <a:lnTo>
                    <a:pt x="24394" y="180782"/>
                  </a:lnTo>
                  <a:lnTo>
                    <a:pt x="45877" y="206038"/>
                  </a:lnTo>
                  <a:lnTo>
                    <a:pt x="60409" y="216234"/>
                  </a:lnTo>
                  <a:lnTo>
                    <a:pt x="72543" y="220798"/>
                  </a:lnTo>
                  <a:lnTo>
                    <a:pt x="88775" y="2227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8" name="SMARTInkShape-211"/>
            <p:cNvSpPr/>
            <p:nvPr/>
          </p:nvSpPr>
          <p:spPr>
            <a:xfrm>
              <a:off x="5554266" y="5741931"/>
              <a:ext cx="107121" cy="186059"/>
            </a:xfrm>
            <a:custGeom>
              <a:avLst/>
              <a:gdLst/>
              <a:ahLst/>
              <a:cxnLst/>
              <a:rect l="0" t="0" r="0" b="0"/>
              <a:pathLst>
                <a:path w="107121" h="186059">
                  <a:moveTo>
                    <a:pt x="89296" y="26647"/>
                  </a:moveTo>
                  <a:lnTo>
                    <a:pt x="96984" y="26647"/>
                  </a:lnTo>
                  <a:lnTo>
                    <a:pt x="106755" y="18085"/>
                  </a:lnTo>
                  <a:lnTo>
                    <a:pt x="107120" y="5320"/>
                  </a:lnTo>
                  <a:lnTo>
                    <a:pt x="106140" y="3500"/>
                  </a:lnTo>
                  <a:lnTo>
                    <a:pt x="104494" y="2285"/>
                  </a:lnTo>
                  <a:lnTo>
                    <a:pt x="100020" y="937"/>
                  </a:lnTo>
                  <a:lnTo>
                    <a:pt x="90905" y="0"/>
                  </a:lnTo>
                  <a:lnTo>
                    <a:pt x="79795" y="6945"/>
                  </a:lnTo>
                  <a:lnTo>
                    <a:pt x="77009" y="7559"/>
                  </a:lnTo>
                  <a:lnTo>
                    <a:pt x="68347" y="13164"/>
                  </a:lnTo>
                  <a:lnTo>
                    <a:pt x="65103" y="20985"/>
                  </a:lnTo>
                  <a:lnTo>
                    <a:pt x="63020" y="42175"/>
                  </a:lnTo>
                  <a:lnTo>
                    <a:pt x="71631" y="84231"/>
                  </a:lnTo>
                  <a:lnTo>
                    <a:pt x="86598" y="127026"/>
                  </a:lnTo>
                  <a:lnTo>
                    <a:pt x="102454" y="167754"/>
                  </a:lnTo>
                  <a:lnTo>
                    <a:pt x="103029" y="171320"/>
                  </a:lnTo>
                  <a:lnTo>
                    <a:pt x="102420" y="173697"/>
                  </a:lnTo>
                  <a:lnTo>
                    <a:pt x="101023" y="175282"/>
                  </a:lnTo>
                  <a:lnTo>
                    <a:pt x="96822" y="177043"/>
                  </a:lnTo>
                  <a:lnTo>
                    <a:pt x="94314" y="177512"/>
                  </a:lnTo>
                  <a:lnTo>
                    <a:pt x="80244" y="185396"/>
                  </a:lnTo>
                  <a:lnTo>
                    <a:pt x="77308" y="186058"/>
                  </a:lnTo>
                  <a:lnTo>
                    <a:pt x="74358" y="185507"/>
                  </a:lnTo>
                  <a:lnTo>
                    <a:pt x="62497" y="180139"/>
                  </a:lnTo>
                  <a:lnTo>
                    <a:pt x="38695" y="177525"/>
                  </a:lnTo>
                  <a:lnTo>
                    <a:pt x="26788" y="171396"/>
                  </a:lnTo>
                  <a:lnTo>
                    <a:pt x="23812" y="170772"/>
                  </a:lnTo>
                  <a:lnTo>
                    <a:pt x="14882" y="165152"/>
                  </a:lnTo>
                  <a:lnTo>
                    <a:pt x="0" y="1516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29" name="SMARTInkShape-212"/>
            <p:cNvSpPr/>
            <p:nvPr/>
          </p:nvSpPr>
          <p:spPr>
            <a:xfrm>
              <a:off x="5724451" y="5763974"/>
              <a:ext cx="110719" cy="151585"/>
            </a:xfrm>
            <a:custGeom>
              <a:avLst/>
              <a:gdLst/>
              <a:ahLst/>
              <a:cxnLst/>
              <a:rect l="0" t="0" r="0" b="0"/>
              <a:pathLst>
                <a:path w="110719" h="151585">
                  <a:moveTo>
                    <a:pt x="44127" y="4604"/>
                  </a:moveTo>
                  <a:lnTo>
                    <a:pt x="31698" y="17032"/>
                  </a:lnTo>
                  <a:lnTo>
                    <a:pt x="11354" y="55565"/>
                  </a:lnTo>
                  <a:lnTo>
                    <a:pt x="3437" y="77912"/>
                  </a:lnTo>
                  <a:lnTo>
                    <a:pt x="0" y="116196"/>
                  </a:lnTo>
                  <a:lnTo>
                    <a:pt x="9114" y="139864"/>
                  </a:lnTo>
                  <a:lnTo>
                    <a:pt x="14831" y="145378"/>
                  </a:lnTo>
                  <a:lnTo>
                    <a:pt x="29123" y="151507"/>
                  </a:lnTo>
                  <a:lnTo>
                    <a:pt x="45396" y="151584"/>
                  </a:lnTo>
                  <a:lnTo>
                    <a:pt x="60565" y="148311"/>
                  </a:lnTo>
                  <a:lnTo>
                    <a:pt x="70615" y="143549"/>
                  </a:lnTo>
                  <a:lnTo>
                    <a:pt x="91288" y="125279"/>
                  </a:lnTo>
                  <a:lnTo>
                    <a:pt x="99152" y="114131"/>
                  </a:lnTo>
                  <a:lnTo>
                    <a:pt x="108295" y="70755"/>
                  </a:lnTo>
                  <a:lnTo>
                    <a:pt x="110718" y="63588"/>
                  </a:lnTo>
                  <a:lnTo>
                    <a:pt x="109388" y="34537"/>
                  </a:lnTo>
                  <a:lnTo>
                    <a:pt x="102567" y="17577"/>
                  </a:lnTo>
                  <a:lnTo>
                    <a:pt x="97970" y="10276"/>
                  </a:lnTo>
                  <a:lnTo>
                    <a:pt x="87570" y="2164"/>
                  </a:lnTo>
                  <a:lnTo>
                    <a:pt x="82018" y="0"/>
                  </a:lnTo>
                  <a:lnTo>
                    <a:pt x="77325" y="543"/>
                  </a:lnTo>
                  <a:lnTo>
                    <a:pt x="73204" y="2888"/>
                  </a:lnTo>
                  <a:lnTo>
                    <a:pt x="49205" y="28374"/>
                  </a:lnTo>
                  <a:lnTo>
                    <a:pt x="17338" y="760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0" name="SMARTInkShape-213"/>
            <p:cNvSpPr/>
            <p:nvPr/>
          </p:nvSpPr>
          <p:spPr>
            <a:xfrm>
              <a:off x="5888672" y="5732859"/>
              <a:ext cx="147797" cy="160735"/>
            </a:xfrm>
            <a:custGeom>
              <a:avLst/>
              <a:gdLst/>
              <a:ahLst/>
              <a:cxnLst/>
              <a:rect l="0" t="0" r="0" b="0"/>
              <a:pathLst>
                <a:path w="147797" h="160735">
                  <a:moveTo>
                    <a:pt x="4921" y="0"/>
                  </a:moveTo>
                  <a:lnTo>
                    <a:pt x="9661" y="0"/>
                  </a:lnTo>
                  <a:lnTo>
                    <a:pt x="11058" y="992"/>
                  </a:lnTo>
                  <a:lnTo>
                    <a:pt x="11989" y="2646"/>
                  </a:lnTo>
                  <a:lnTo>
                    <a:pt x="12610" y="4740"/>
                  </a:lnTo>
                  <a:lnTo>
                    <a:pt x="12031" y="7129"/>
                  </a:lnTo>
                  <a:lnTo>
                    <a:pt x="8743" y="12429"/>
                  </a:lnTo>
                  <a:lnTo>
                    <a:pt x="2778" y="48931"/>
                  </a:lnTo>
                  <a:lnTo>
                    <a:pt x="0" y="70365"/>
                  </a:lnTo>
                  <a:lnTo>
                    <a:pt x="4014" y="101767"/>
                  </a:lnTo>
                  <a:lnTo>
                    <a:pt x="16906" y="128067"/>
                  </a:lnTo>
                  <a:lnTo>
                    <a:pt x="21840" y="135979"/>
                  </a:lnTo>
                  <a:lnTo>
                    <a:pt x="32615" y="144771"/>
                  </a:lnTo>
                  <a:lnTo>
                    <a:pt x="38267" y="147115"/>
                  </a:lnTo>
                  <a:lnTo>
                    <a:pt x="52484" y="147075"/>
                  </a:lnTo>
                  <a:lnTo>
                    <a:pt x="66740" y="143749"/>
                  </a:lnTo>
                  <a:lnTo>
                    <a:pt x="76384" y="138964"/>
                  </a:lnTo>
                  <a:lnTo>
                    <a:pt x="110611" y="105465"/>
                  </a:lnTo>
                  <a:lnTo>
                    <a:pt x="121347" y="89538"/>
                  </a:lnTo>
                  <a:lnTo>
                    <a:pt x="137290" y="48302"/>
                  </a:lnTo>
                  <a:lnTo>
                    <a:pt x="137816" y="48076"/>
                  </a:lnTo>
                  <a:lnTo>
                    <a:pt x="138166" y="48918"/>
                  </a:lnTo>
                  <a:lnTo>
                    <a:pt x="138839" y="89023"/>
                  </a:lnTo>
                  <a:lnTo>
                    <a:pt x="141507" y="122315"/>
                  </a:lnTo>
                  <a:lnTo>
                    <a:pt x="147244" y="150784"/>
                  </a:lnTo>
                  <a:lnTo>
                    <a:pt x="147796" y="160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1" name="SMARTInkShape-214"/>
            <p:cNvSpPr/>
            <p:nvPr/>
          </p:nvSpPr>
          <p:spPr>
            <a:xfrm>
              <a:off x="6098976" y="5750718"/>
              <a:ext cx="125017" cy="169464"/>
            </a:xfrm>
            <a:custGeom>
              <a:avLst/>
              <a:gdLst/>
              <a:ahLst/>
              <a:cxnLst/>
              <a:rect l="0" t="0" r="0" b="0"/>
              <a:pathLst>
                <a:path w="125017" h="169464">
                  <a:moveTo>
                    <a:pt x="0" y="0"/>
                  </a:moveTo>
                  <a:lnTo>
                    <a:pt x="992" y="31045"/>
                  </a:lnTo>
                  <a:lnTo>
                    <a:pt x="9095" y="72727"/>
                  </a:lnTo>
                  <a:lnTo>
                    <a:pt x="16510" y="111516"/>
                  </a:lnTo>
                  <a:lnTo>
                    <a:pt x="17781" y="153696"/>
                  </a:lnTo>
                  <a:lnTo>
                    <a:pt x="17860" y="169463"/>
                  </a:lnTo>
                  <a:lnTo>
                    <a:pt x="17860" y="130514"/>
                  </a:lnTo>
                  <a:lnTo>
                    <a:pt x="18852" y="112975"/>
                  </a:lnTo>
                  <a:lnTo>
                    <a:pt x="35951" y="71429"/>
                  </a:lnTo>
                  <a:lnTo>
                    <a:pt x="56569" y="34506"/>
                  </a:lnTo>
                  <a:lnTo>
                    <a:pt x="65488" y="24335"/>
                  </a:lnTo>
                  <a:lnTo>
                    <a:pt x="71440" y="20737"/>
                  </a:lnTo>
                  <a:lnTo>
                    <a:pt x="83344" y="18428"/>
                  </a:lnTo>
                  <a:lnTo>
                    <a:pt x="97014" y="18028"/>
                  </a:lnTo>
                  <a:lnTo>
                    <a:pt x="105295" y="20581"/>
                  </a:lnTo>
                  <a:lnTo>
                    <a:pt x="112282" y="24030"/>
                  </a:lnTo>
                  <a:lnTo>
                    <a:pt x="118694" y="25564"/>
                  </a:lnTo>
                  <a:lnTo>
                    <a:pt x="120802" y="26965"/>
                  </a:lnTo>
                  <a:lnTo>
                    <a:pt x="122207" y="28891"/>
                  </a:lnTo>
                  <a:lnTo>
                    <a:pt x="125016"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2" name="SMARTInkShape-215"/>
            <p:cNvSpPr/>
            <p:nvPr/>
          </p:nvSpPr>
          <p:spPr>
            <a:xfrm>
              <a:off x="6286655" y="5750718"/>
              <a:ext cx="62353" cy="158817"/>
            </a:xfrm>
            <a:custGeom>
              <a:avLst/>
              <a:gdLst/>
              <a:ahLst/>
              <a:cxnLst/>
              <a:rect l="0" t="0" r="0" b="0"/>
              <a:pathLst>
                <a:path w="62353" h="158817">
                  <a:moveTo>
                    <a:pt x="62352" y="0"/>
                  </a:moveTo>
                  <a:lnTo>
                    <a:pt x="54665" y="0"/>
                  </a:lnTo>
                  <a:lnTo>
                    <a:pt x="46539" y="6137"/>
                  </a:lnTo>
                  <a:lnTo>
                    <a:pt x="38265" y="8102"/>
                  </a:lnTo>
                  <a:lnTo>
                    <a:pt x="32464" y="8562"/>
                  </a:lnTo>
                  <a:lnTo>
                    <a:pt x="29528" y="10669"/>
                  </a:lnTo>
                  <a:lnTo>
                    <a:pt x="5795" y="43214"/>
                  </a:lnTo>
                  <a:lnTo>
                    <a:pt x="1608" y="59988"/>
                  </a:lnTo>
                  <a:lnTo>
                    <a:pt x="0" y="95290"/>
                  </a:lnTo>
                  <a:lnTo>
                    <a:pt x="7004" y="119071"/>
                  </a:lnTo>
                  <a:lnTo>
                    <a:pt x="21969" y="154260"/>
                  </a:lnTo>
                  <a:lnTo>
                    <a:pt x="27207" y="157857"/>
                  </a:lnTo>
                  <a:lnTo>
                    <a:pt x="29992" y="158816"/>
                  </a:lnTo>
                  <a:lnTo>
                    <a:pt x="32842" y="158464"/>
                  </a:lnTo>
                  <a:lnTo>
                    <a:pt x="44493"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3" name="SMARTInkShape-216"/>
            <p:cNvSpPr/>
            <p:nvPr/>
          </p:nvSpPr>
          <p:spPr>
            <a:xfrm>
              <a:off x="6393656" y="5760025"/>
              <a:ext cx="98178" cy="133569"/>
            </a:xfrm>
            <a:custGeom>
              <a:avLst/>
              <a:gdLst/>
              <a:ahLst/>
              <a:cxnLst/>
              <a:rect l="0" t="0" r="0" b="0"/>
              <a:pathLst>
                <a:path w="98178" h="133569">
                  <a:moveTo>
                    <a:pt x="0" y="62131"/>
                  </a:moveTo>
                  <a:lnTo>
                    <a:pt x="4740" y="57391"/>
                  </a:lnTo>
                  <a:lnTo>
                    <a:pt x="9713" y="55063"/>
                  </a:lnTo>
                  <a:lnTo>
                    <a:pt x="16250" y="53569"/>
                  </a:lnTo>
                  <a:lnTo>
                    <a:pt x="33988" y="38984"/>
                  </a:lnTo>
                  <a:lnTo>
                    <a:pt x="51766" y="33416"/>
                  </a:lnTo>
                  <a:lnTo>
                    <a:pt x="55347" y="31082"/>
                  </a:lnTo>
                  <a:lnTo>
                    <a:pt x="69867" y="27797"/>
                  </a:lnTo>
                  <a:lnTo>
                    <a:pt x="85422" y="25693"/>
                  </a:lnTo>
                  <a:lnTo>
                    <a:pt x="97668" y="17861"/>
                  </a:lnTo>
                  <a:lnTo>
                    <a:pt x="98177" y="9828"/>
                  </a:lnTo>
                  <a:lnTo>
                    <a:pt x="97202" y="9403"/>
                  </a:lnTo>
                  <a:lnTo>
                    <a:pt x="93472" y="8930"/>
                  </a:lnTo>
                  <a:lnTo>
                    <a:pt x="88506" y="6075"/>
                  </a:lnTo>
                  <a:lnTo>
                    <a:pt x="82992" y="2490"/>
                  </a:lnTo>
                  <a:lnTo>
                    <a:pt x="74310" y="472"/>
                  </a:lnTo>
                  <a:lnTo>
                    <a:pt x="68414" y="0"/>
                  </a:lnTo>
                  <a:lnTo>
                    <a:pt x="62488" y="2437"/>
                  </a:lnTo>
                  <a:lnTo>
                    <a:pt x="56545" y="5835"/>
                  </a:lnTo>
                  <a:lnTo>
                    <a:pt x="47622" y="8740"/>
                  </a:lnTo>
                  <a:lnTo>
                    <a:pt x="23813" y="29512"/>
                  </a:lnTo>
                  <a:lnTo>
                    <a:pt x="12898" y="47457"/>
                  </a:lnTo>
                  <a:lnTo>
                    <a:pt x="10105" y="59327"/>
                  </a:lnTo>
                  <a:lnTo>
                    <a:pt x="8960" y="101736"/>
                  </a:lnTo>
                  <a:lnTo>
                    <a:pt x="9931" y="117964"/>
                  </a:lnTo>
                  <a:lnTo>
                    <a:pt x="17859" y="1335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34" name="SMARTInkShape-217"/>
            <p:cNvSpPr/>
            <p:nvPr/>
          </p:nvSpPr>
          <p:spPr>
            <a:xfrm>
              <a:off x="6509741" y="5760059"/>
              <a:ext cx="129896" cy="160274"/>
            </a:xfrm>
            <a:custGeom>
              <a:avLst/>
              <a:gdLst/>
              <a:ahLst/>
              <a:cxnLst/>
              <a:rect l="0" t="0" r="0" b="0"/>
              <a:pathLst>
                <a:path w="129896" h="160274">
                  <a:moveTo>
                    <a:pt x="107157" y="44237"/>
                  </a:moveTo>
                  <a:lnTo>
                    <a:pt x="129357" y="22038"/>
                  </a:lnTo>
                  <a:lnTo>
                    <a:pt x="129895" y="19515"/>
                  </a:lnTo>
                  <a:lnTo>
                    <a:pt x="129262" y="16842"/>
                  </a:lnTo>
                  <a:lnTo>
                    <a:pt x="124584" y="8623"/>
                  </a:lnTo>
                  <a:lnTo>
                    <a:pt x="120525" y="4265"/>
                  </a:lnTo>
                  <a:lnTo>
                    <a:pt x="115414" y="1667"/>
                  </a:lnTo>
                  <a:lnTo>
                    <a:pt x="104048" y="0"/>
                  </a:lnTo>
                  <a:lnTo>
                    <a:pt x="98168" y="2417"/>
                  </a:lnTo>
                  <a:lnTo>
                    <a:pt x="95211" y="4451"/>
                  </a:lnTo>
                  <a:lnTo>
                    <a:pt x="91927" y="9357"/>
                  </a:lnTo>
                  <a:lnTo>
                    <a:pt x="84499" y="30641"/>
                  </a:lnTo>
                  <a:lnTo>
                    <a:pt x="89738" y="72315"/>
                  </a:lnTo>
                  <a:lnTo>
                    <a:pt x="96913" y="111105"/>
                  </a:lnTo>
                  <a:lnTo>
                    <a:pt x="98194" y="153805"/>
                  </a:lnTo>
                  <a:lnTo>
                    <a:pt x="97213" y="155979"/>
                  </a:lnTo>
                  <a:lnTo>
                    <a:pt x="95567" y="157427"/>
                  </a:lnTo>
                  <a:lnTo>
                    <a:pt x="91093" y="159036"/>
                  </a:lnTo>
                  <a:lnTo>
                    <a:pt x="68416" y="160273"/>
                  </a:lnTo>
                  <a:lnTo>
                    <a:pt x="39520" y="151226"/>
                  </a:lnTo>
                  <a:lnTo>
                    <a:pt x="29019" y="145501"/>
                  </a:lnTo>
                  <a:lnTo>
                    <a:pt x="0" y="1424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Tree>
    <p:extLst>
      <p:ext uri="{BB962C8B-B14F-4D97-AF65-F5344CB8AC3E}">
        <p14:creationId xmlns:p14="http://schemas.microsoft.com/office/powerpoint/2010/main" val="524808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Closer Look: Case Study</a:t>
            </a:r>
            <a:endParaRPr lang="en-CA" dirty="0"/>
          </a:p>
        </p:txBody>
      </p:sp>
      <p:sp>
        <p:nvSpPr>
          <p:cNvPr id="3" name="Content Placeholder 2"/>
          <p:cNvSpPr>
            <a:spLocks noGrp="1"/>
          </p:cNvSpPr>
          <p:nvPr>
            <p:ph idx="1"/>
          </p:nvPr>
        </p:nvSpPr>
        <p:spPr/>
        <p:txBody>
          <a:bodyPr/>
          <a:lstStyle/>
          <a:p>
            <a:endParaRPr lang="fr-CA" dirty="0" smtClean="0"/>
          </a:p>
          <a:p>
            <a:endParaRPr lang="en-CA" dirty="0" smtClean="0"/>
          </a:p>
          <a:p>
            <a:endParaRPr lang="en-CA" dirty="0" smtClean="0"/>
          </a:p>
          <a:p>
            <a:r>
              <a:rPr lang="en-CA" dirty="0" smtClean="0"/>
              <a:t>Turn to page 79 in your textbook. Listen and follow along to this information, then do the corresponding worksheet. </a:t>
            </a: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dirty="0" smtClean="0"/>
              <a:t>The population of BNA</a:t>
            </a:r>
            <a:endParaRPr lang="fr-CA" dirty="0"/>
          </a:p>
        </p:txBody>
      </p:sp>
      <p:sp>
        <p:nvSpPr>
          <p:cNvPr id="3" name="Content Placeholder 2"/>
          <p:cNvSpPr>
            <a:spLocks noGrp="1"/>
          </p:cNvSpPr>
          <p:nvPr>
            <p:ph idx="1"/>
          </p:nvPr>
        </p:nvSpPr>
        <p:spPr/>
        <p:txBody>
          <a:bodyPr>
            <a:normAutofit fontScale="92500" lnSpcReduction="10000"/>
          </a:bodyPr>
          <a:lstStyle/>
          <a:p>
            <a:r>
              <a:rPr lang="en-CA" dirty="0" smtClean="0"/>
              <a:t>As we have learned, the true first inhabitants of BNA, before it was declared BNA were the </a:t>
            </a:r>
            <a:r>
              <a:rPr lang="en-CA" b="1" u="sng" dirty="0" smtClean="0"/>
              <a:t>Aboriginals</a:t>
            </a:r>
            <a:r>
              <a:rPr lang="en-CA" dirty="0" smtClean="0"/>
              <a:t>. </a:t>
            </a:r>
          </a:p>
          <a:p>
            <a:endParaRPr lang="en-CA" b="1" u="sng" dirty="0" smtClean="0"/>
          </a:p>
          <a:p>
            <a:r>
              <a:rPr lang="en-CA" dirty="0" smtClean="0"/>
              <a:t>During the 1700s and 1800s immigrant populations started to grow. </a:t>
            </a:r>
          </a:p>
          <a:p>
            <a:endParaRPr lang="en-CA" dirty="0" smtClean="0"/>
          </a:p>
          <a:p>
            <a:pPr>
              <a:buNone/>
            </a:pPr>
            <a:r>
              <a:rPr lang="en-CA" b="1" u="sng" dirty="0" smtClean="0"/>
              <a:t>Immigrant</a:t>
            </a:r>
            <a:r>
              <a:rPr lang="en-CA" dirty="0" smtClean="0"/>
              <a:t>: a person who comes to a new place in the hopes of establishing permanent residence there. </a:t>
            </a:r>
            <a:endParaRPr lang="en-CA" dirty="0"/>
          </a:p>
        </p:txBody>
      </p:sp>
      <p:grpSp>
        <p:nvGrpSpPr>
          <p:cNvPr id="45" name="SMARTInkShape-Group55"/>
          <p:cNvGrpSpPr/>
          <p:nvPr/>
        </p:nvGrpSpPr>
        <p:grpSpPr>
          <a:xfrm>
            <a:off x="6807061" y="1580555"/>
            <a:ext cx="1148260" cy="383977"/>
            <a:chOff x="6807061" y="1580555"/>
            <a:chExt cx="1148260" cy="383977"/>
          </a:xfrm>
        </p:grpSpPr>
        <p:sp>
          <p:nvSpPr>
            <p:cNvPr id="37" name="SMARTInkShape-632"/>
            <p:cNvSpPr/>
            <p:nvPr/>
          </p:nvSpPr>
          <p:spPr>
            <a:xfrm>
              <a:off x="6807061" y="1580555"/>
              <a:ext cx="86658" cy="366118"/>
            </a:xfrm>
            <a:custGeom>
              <a:avLst/>
              <a:gdLst/>
              <a:ahLst/>
              <a:cxnLst/>
              <a:rect l="0" t="0" r="0" b="0"/>
              <a:pathLst>
                <a:path w="86658" h="366118">
                  <a:moveTo>
                    <a:pt x="86657" y="0"/>
                  </a:moveTo>
                  <a:lnTo>
                    <a:pt x="86657" y="4740"/>
                  </a:lnTo>
                  <a:lnTo>
                    <a:pt x="84012" y="9713"/>
                  </a:lnTo>
                  <a:lnTo>
                    <a:pt x="72418" y="23915"/>
                  </a:lnTo>
                  <a:lnTo>
                    <a:pt x="56650" y="64081"/>
                  </a:lnTo>
                  <a:lnTo>
                    <a:pt x="36809" y="103211"/>
                  </a:lnTo>
                  <a:lnTo>
                    <a:pt x="27349" y="138178"/>
                  </a:lnTo>
                  <a:lnTo>
                    <a:pt x="17910" y="177666"/>
                  </a:lnTo>
                  <a:lnTo>
                    <a:pt x="10725" y="210399"/>
                  </a:lnTo>
                  <a:lnTo>
                    <a:pt x="0" y="251683"/>
                  </a:lnTo>
                  <a:lnTo>
                    <a:pt x="2883" y="282050"/>
                  </a:lnTo>
                  <a:lnTo>
                    <a:pt x="18883" y="318753"/>
                  </a:lnTo>
                  <a:lnTo>
                    <a:pt x="31408" y="334775"/>
                  </a:lnTo>
                  <a:lnTo>
                    <a:pt x="65013" y="358584"/>
                  </a:lnTo>
                  <a:lnTo>
                    <a:pt x="86657" y="3661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8" name="SMARTInkShape-633"/>
            <p:cNvSpPr/>
            <p:nvPr/>
          </p:nvSpPr>
          <p:spPr>
            <a:xfrm>
              <a:off x="6934479" y="1652101"/>
              <a:ext cx="155693" cy="243609"/>
            </a:xfrm>
            <a:custGeom>
              <a:avLst/>
              <a:gdLst/>
              <a:ahLst/>
              <a:cxnLst/>
              <a:rect l="0" t="0" r="0" b="0"/>
              <a:pathLst>
                <a:path w="155693" h="243609">
                  <a:moveTo>
                    <a:pt x="146762" y="8821"/>
                  </a:moveTo>
                  <a:lnTo>
                    <a:pt x="142023" y="8821"/>
                  </a:lnTo>
                  <a:lnTo>
                    <a:pt x="140626" y="7829"/>
                  </a:lnTo>
                  <a:lnTo>
                    <a:pt x="139695" y="6175"/>
                  </a:lnTo>
                  <a:lnTo>
                    <a:pt x="139075" y="4080"/>
                  </a:lnTo>
                  <a:lnTo>
                    <a:pt x="137668" y="2684"/>
                  </a:lnTo>
                  <a:lnTo>
                    <a:pt x="133461" y="1132"/>
                  </a:lnTo>
                  <a:lnTo>
                    <a:pt x="116874" y="0"/>
                  </a:lnTo>
                  <a:lnTo>
                    <a:pt x="108343" y="5231"/>
                  </a:lnTo>
                  <a:lnTo>
                    <a:pt x="87059" y="25215"/>
                  </a:lnTo>
                  <a:lnTo>
                    <a:pt x="55205" y="64855"/>
                  </a:lnTo>
                  <a:lnTo>
                    <a:pt x="27841" y="107185"/>
                  </a:lnTo>
                  <a:lnTo>
                    <a:pt x="7138" y="148470"/>
                  </a:lnTo>
                  <a:lnTo>
                    <a:pt x="0" y="182931"/>
                  </a:lnTo>
                  <a:lnTo>
                    <a:pt x="3287" y="210891"/>
                  </a:lnTo>
                  <a:lnTo>
                    <a:pt x="7920" y="221992"/>
                  </a:lnTo>
                  <a:lnTo>
                    <a:pt x="18579" y="230233"/>
                  </a:lnTo>
                  <a:lnTo>
                    <a:pt x="49675" y="243608"/>
                  </a:lnTo>
                  <a:lnTo>
                    <a:pt x="89624" y="242538"/>
                  </a:lnTo>
                  <a:lnTo>
                    <a:pt x="155692" y="2320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39" name="SMARTInkShape-634"/>
            <p:cNvSpPr/>
            <p:nvPr/>
          </p:nvSpPr>
          <p:spPr>
            <a:xfrm>
              <a:off x="7100167" y="1759148"/>
              <a:ext cx="123950" cy="139442"/>
            </a:xfrm>
            <a:custGeom>
              <a:avLst/>
              <a:gdLst/>
              <a:ahLst/>
              <a:cxnLst/>
              <a:rect l="0" t="0" r="0" b="0"/>
              <a:pathLst>
                <a:path w="123950" h="139442">
                  <a:moveTo>
                    <a:pt x="97160" y="0"/>
                  </a:moveTo>
                  <a:lnTo>
                    <a:pt x="79117" y="0"/>
                  </a:lnTo>
                  <a:lnTo>
                    <a:pt x="71613" y="2646"/>
                  </a:lnTo>
                  <a:lnTo>
                    <a:pt x="29491" y="36368"/>
                  </a:lnTo>
                  <a:lnTo>
                    <a:pt x="11074" y="61157"/>
                  </a:lnTo>
                  <a:lnTo>
                    <a:pt x="2530" y="93638"/>
                  </a:lnTo>
                  <a:lnTo>
                    <a:pt x="0" y="114175"/>
                  </a:lnTo>
                  <a:lnTo>
                    <a:pt x="3991" y="131285"/>
                  </a:lnTo>
                  <a:lnTo>
                    <a:pt x="6274" y="135148"/>
                  </a:lnTo>
                  <a:lnTo>
                    <a:pt x="8788" y="137724"/>
                  </a:lnTo>
                  <a:lnTo>
                    <a:pt x="11456" y="139441"/>
                  </a:lnTo>
                  <a:lnTo>
                    <a:pt x="22359" y="138703"/>
                  </a:lnTo>
                  <a:lnTo>
                    <a:pt x="29434" y="137117"/>
                  </a:lnTo>
                  <a:lnTo>
                    <a:pt x="39940" y="130064"/>
                  </a:lnTo>
                  <a:lnTo>
                    <a:pt x="81492" y="87161"/>
                  </a:lnTo>
                  <a:lnTo>
                    <a:pt x="92077" y="75545"/>
                  </a:lnTo>
                  <a:lnTo>
                    <a:pt x="101231" y="50200"/>
                  </a:lnTo>
                  <a:lnTo>
                    <a:pt x="101859" y="44380"/>
                  </a:lnTo>
                  <a:lnTo>
                    <a:pt x="97976" y="29302"/>
                  </a:lnTo>
                  <a:lnTo>
                    <a:pt x="98696" y="28464"/>
                  </a:lnTo>
                  <a:lnTo>
                    <a:pt x="102142" y="27534"/>
                  </a:lnTo>
                  <a:lnTo>
                    <a:pt x="102466" y="29270"/>
                  </a:lnTo>
                  <a:lnTo>
                    <a:pt x="100180" y="36491"/>
                  </a:lnTo>
                  <a:lnTo>
                    <a:pt x="105440" y="77591"/>
                  </a:lnTo>
                  <a:lnTo>
                    <a:pt x="106890" y="98066"/>
                  </a:lnTo>
                  <a:lnTo>
                    <a:pt x="113754" y="118258"/>
                  </a:lnTo>
                  <a:lnTo>
                    <a:pt x="115168" y="120510"/>
                  </a:lnTo>
                  <a:lnTo>
                    <a:pt x="123949"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0" name="SMARTInkShape-635"/>
            <p:cNvSpPr/>
            <p:nvPr/>
          </p:nvSpPr>
          <p:spPr>
            <a:xfrm>
              <a:off x="7259835" y="1791265"/>
              <a:ext cx="98228" cy="119689"/>
            </a:xfrm>
            <a:custGeom>
              <a:avLst/>
              <a:gdLst/>
              <a:ahLst/>
              <a:cxnLst/>
              <a:rect l="0" t="0" r="0" b="0"/>
              <a:pathLst>
                <a:path w="98228" h="119689">
                  <a:moveTo>
                    <a:pt x="0" y="21461"/>
                  </a:moveTo>
                  <a:lnTo>
                    <a:pt x="992" y="43822"/>
                  </a:lnTo>
                  <a:lnTo>
                    <a:pt x="15446" y="84059"/>
                  </a:lnTo>
                  <a:lnTo>
                    <a:pt x="17383" y="98318"/>
                  </a:lnTo>
                  <a:lnTo>
                    <a:pt x="16550" y="99489"/>
                  </a:lnTo>
                  <a:lnTo>
                    <a:pt x="10130" y="101521"/>
                  </a:lnTo>
                  <a:lnTo>
                    <a:pt x="9730" y="100631"/>
                  </a:lnTo>
                  <a:lnTo>
                    <a:pt x="8962" y="63660"/>
                  </a:lnTo>
                  <a:lnTo>
                    <a:pt x="13680" y="43336"/>
                  </a:lnTo>
                  <a:lnTo>
                    <a:pt x="21362" y="24745"/>
                  </a:lnTo>
                  <a:lnTo>
                    <a:pt x="29669" y="15314"/>
                  </a:lnTo>
                  <a:lnTo>
                    <a:pt x="46431" y="1175"/>
                  </a:lnTo>
                  <a:lnTo>
                    <a:pt x="50797" y="0"/>
                  </a:lnTo>
                  <a:lnTo>
                    <a:pt x="60941" y="1340"/>
                  </a:lnTo>
                  <a:lnTo>
                    <a:pt x="69419" y="7888"/>
                  </a:lnTo>
                  <a:lnTo>
                    <a:pt x="76494" y="18406"/>
                  </a:lnTo>
                  <a:lnTo>
                    <a:pt x="94180" y="59497"/>
                  </a:lnTo>
                  <a:lnTo>
                    <a:pt x="97872" y="100962"/>
                  </a:lnTo>
                  <a:lnTo>
                    <a:pt x="98227" y="1196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1" name="SMARTInkShape-636"/>
            <p:cNvSpPr/>
            <p:nvPr/>
          </p:nvSpPr>
          <p:spPr>
            <a:xfrm>
              <a:off x="7410845" y="1768078"/>
              <a:ext cx="116882" cy="125017"/>
            </a:xfrm>
            <a:custGeom>
              <a:avLst/>
              <a:gdLst/>
              <a:ahLst/>
              <a:cxnLst/>
              <a:rect l="0" t="0" r="0" b="0"/>
              <a:pathLst>
                <a:path w="116882" h="125017">
                  <a:moveTo>
                    <a:pt x="72232" y="0"/>
                  </a:moveTo>
                  <a:lnTo>
                    <a:pt x="67493" y="0"/>
                  </a:lnTo>
                  <a:lnTo>
                    <a:pt x="50324" y="14221"/>
                  </a:lnTo>
                  <a:lnTo>
                    <a:pt x="17609" y="53491"/>
                  </a:lnTo>
                  <a:lnTo>
                    <a:pt x="2579" y="74058"/>
                  </a:lnTo>
                  <a:lnTo>
                    <a:pt x="0" y="81122"/>
                  </a:lnTo>
                  <a:lnTo>
                    <a:pt x="706" y="110765"/>
                  </a:lnTo>
                  <a:lnTo>
                    <a:pt x="1727" y="112538"/>
                  </a:lnTo>
                  <a:lnTo>
                    <a:pt x="3401" y="113721"/>
                  </a:lnTo>
                  <a:lnTo>
                    <a:pt x="8476" y="115619"/>
                  </a:lnTo>
                  <a:lnTo>
                    <a:pt x="14096" y="115948"/>
                  </a:lnTo>
                  <a:lnTo>
                    <a:pt x="19274" y="113379"/>
                  </a:lnTo>
                  <a:lnTo>
                    <a:pt x="24883" y="109922"/>
                  </a:lnTo>
                  <a:lnTo>
                    <a:pt x="33619" y="106984"/>
                  </a:lnTo>
                  <a:lnTo>
                    <a:pt x="39527" y="102780"/>
                  </a:lnTo>
                  <a:lnTo>
                    <a:pt x="72232" y="60009"/>
                  </a:lnTo>
                  <a:lnTo>
                    <a:pt x="78517" y="46554"/>
                  </a:lnTo>
                  <a:lnTo>
                    <a:pt x="81159" y="18017"/>
                  </a:lnTo>
                  <a:lnTo>
                    <a:pt x="85902" y="17906"/>
                  </a:lnTo>
                  <a:lnTo>
                    <a:pt x="86306" y="18883"/>
                  </a:lnTo>
                  <a:lnTo>
                    <a:pt x="82473" y="27579"/>
                  </a:lnTo>
                  <a:lnTo>
                    <a:pt x="82036" y="30292"/>
                  </a:lnTo>
                  <a:lnTo>
                    <a:pt x="89748" y="72819"/>
                  </a:lnTo>
                  <a:lnTo>
                    <a:pt x="90061" y="99822"/>
                  </a:lnTo>
                  <a:lnTo>
                    <a:pt x="92724" y="106542"/>
                  </a:lnTo>
                  <a:lnTo>
                    <a:pt x="96222" y="112836"/>
                  </a:lnTo>
                  <a:lnTo>
                    <a:pt x="97777" y="118941"/>
                  </a:lnTo>
                  <a:lnTo>
                    <a:pt x="99185" y="120966"/>
                  </a:lnTo>
                  <a:lnTo>
                    <a:pt x="101114" y="122316"/>
                  </a:lnTo>
                  <a:lnTo>
                    <a:pt x="105905" y="123816"/>
                  </a:lnTo>
                  <a:lnTo>
                    <a:pt x="116881"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2" name="SMARTInkShape-637"/>
            <p:cNvSpPr/>
            <p:nvPr/>
          </p:nvSpPr>
          <p:spPr>
            <a:xfrm>
              <a:off x="7590392" y="1687761"/>
              <a:ext cx="115929" cy="204778"/>
            </a:xfrm>
            <a:custGeom>
              <a:avLst/>
              <a:gdLst/>
              <a:ahLst/>
              <a:cxnLst/>
              <a:rect l="0" t="0" r="0" b="0"/>
              <a:pathLst>
                <a:path w="115929" h="204778">
                  <a:moveTo>
                    <a:pt x="71279" y="107106"/>
                  </a:moveTo>
                  <a:lnTo>
                    <a:pt x="63591" y="107106"/>
                  </a:lnTo>
                  <a:lnTo>
                    <a:pt x="32131" y="132187"/>
                  </a:lnTo>
                  <a:lnTo>
                    <a:pt x="5893" y="163304"/>
                  </a:lnTo>
                  <a:lnTo>
                    <a:pt x="2531" y="172101"/>
                  </a:lnTo>
                  <a:lnTo>
                    <a:pt x="0" y="199003"/>
                  </a:lnTo>
                  <a:lnTo>
                    <a:pt x="939" y="201112"/>
                  </a:lnTo>
                  <a:lnTo>
                    <a:pt x="2558" y="202519"/>
                  </a:lnTo>
                  <a:lnTo>
                    <a:pt x="7544" y="204777"/>
                  </a:lnTo>
                  <a:lnTo>
                    <a:pt x="13149" y="200427"/>
                  </a:lnTo>
                  <a:lnTo>
                    <a:pt x="46683" y="171565"/>
                  </a:lnTo>
                  <a:lnTo>
                    <a:pt x="67484" y="129987"/>
                  </a:lnTo>
                  <a:lnTo>
                    <a:pt x="71057" y="89192"/>
                  </a:lnTo>
                  <a:lnTo>
                    <a:pt x="70188" y="77316"/>
                  </a:lnTo>
                  <a:lnTo>
                    <a:pt x="62895" y="35667"/>
                  </a:lnTo>
                  <a:lnTo>
                    <a:pt x="62353" y="518"/>
                  </a:lnTo>
                  <a:lnTo>
                    <a:pt x="70039" y="0"/>
                  </a:lnTo>
                  <a:lnTo>
                    <a:pt x="71171" y="24812"/>
                  </a:lnTo>
                  <a:lnTo>
                    <a:pt x="63582" y="59573"/>
                  </a:lnTo>
                  <a:lnTo>
                    <a:pt x="70146" y="102896"/>
                  </a:lnTo>
                  <a:lnTo>
                    <a:pt x="80307" y="144737"/>
                  </a:lnTo>
                  <a:lnTo>
                    <a:pt x="98250" y="176445"/>
                  </a:lnTo>
                  <a:lnTo>
                    <a:pt x="103110" y="183564"/>
                  </a:lnTo>
                  <a:lnTo>
                    <a:pt x="105269" y="190035"/>
                  </a:lnTo>
                  <a:lnTo>
                    <a:pt x="106838" y="192158"/>
                  </a:lnTo>
                  <a:lnTo>
                    <a:pt x="108876" y="193573"/>
                  </a:lnTo>
                  <a:lnTo>
                    <a:pt x="115928" y="1964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3" name="SMARTInkShape-638"/>
            <p:cNvSpPr/>
            <p:nvPr/>
          </p:nvSpPr>
          <p:spPr>
            <a:xfrm>
              <a:off x="7733274" y="1750751"/>
              <a:ext cx="94255" cy="115554"/>
            </a:xfrm>
            <a:custGeom>
              <a:avLst/>
              <a:gdLst/>
              <a:ahLst/>
              <a:cxnLst/>
              <a:rect l="0" t="0" r="0" b="0"/>
              <a:pathLst>
                <a:path w="94255" h="115554">
                  <a:moveTo>
                    <a:pt x="71272" y="8397"/>
                  </a:moveTo>
                  <a:lnTo>
                    <a:pt x="66533" y="8397"/>
                  </a:lnTo>
                  <a:lnTo>
                    <a:pt x="65136" y="9389"/>
                  </a:lnTo>
                  <a:lnTo>
                    <a:pt x="64205" y="11043"/>
                  </a:lnTo>
                  <a:lnTo>
                    <a:pt x="63584" y="13138"/>
                  </a:lnTo>
                  <a:lnTo>
                    <a:pt x="28081" y="56252"/>
                  </a:lnTo>
                  <a:lnTo>
                    <a:pt x="4062" y="85279"/>
                  </a:lnTo>
                  <a:lnTo>
                    <a:pt x="1087" y="94567"/>
                  </a:lnTo>
                  <a:lnTo>
                    <a:pt x="0" y="104840"/>
                  </a:lnTo>
                  <a:lnTo>
                    <a:pt x="938" y="105435"/>
                  </a:lnTo>
                  <a:lnTo>
                    <a:pt x="16089" y="106577"/>
                  </a:lnTo>
                  <a:lnTo>
                    <a:pt x="24506" y="100478"/>
                  </a:lnTo>
                  <a:lnTo>
                    <a:pt x="32832" y="97527"/>
                  </a:lnTo>
                  <a:lnTo>
                    <a:pt x="38644" y="93320"/>
                  </a:lnTo>
                  <a:lnTo>
                    <a:pt x="41888" y="88144"/>
                  </a:lnTo>
                  <a:lnTo>
                    <a:pt x="49286" y="67663"/>
                  </a:lnTo>
                  <a:lnTo>
                    <a:pt x="47339" y="56826"/>
                  </a:lnTo>
                  <a:lnTo>
                    <a:pt x="52417" y="36505"/>
                  </a:lnTo>
                  <a:lnTo>
                    <a:pt x="53117" y="24553"/>
                  </a:lnTo>
                  <a:lnTo>
                    <a:pt x="55928" y="17893"/>
                  </a:lnTo>
                  <a:lnTo>
                    <a:pt x="59491" y="11625"/>
                  </a:lnTo>
                  <a:lnTo>
                    <a:pt x="61966" y="1265"/>
                  </a:lnTo>
                  <a:lnTo>
                    <a:pt x="63084" y="666"/>
                  </a:lnTo>
                  <a:lnTo>
                    <a:pt x="66972" y="0"/>
                  </a:lnTo>
                  <a:lnTo>
                    <a:pt x="68405" y="815"/>
                  </a:lnTo>
                  <a:lnTo>
                    <a:pt x="69361" y="2350"/>
                  </a:lnTo>
                  <a:lnTo>
                    <a:pt x="70706" y="9251"/>
                  </a:lnTo>
                  <a:lnTo>
                    <a:pt x="70895" y="11943"/>
                  </a:lnTo>
                  <a:lnTo>
                    <a:pt x="73751" y="17580"/>
                  </a:lnTo>
                  <a:lnTo>
                    <a:pt x="75901" y="20472"/>
                  </a:lnTo>
                  <a:lnTo>
                    <a:pt x="76343" y="24385"/>
                  </a:lnTo>
                  <a:lnTo>
                    <a:pt x="72136" y="45866"/>
                  </a:lnTo>
                  <a:lnTo>
                    <a:pt x="80049" y="88587"/>
                  </a:lnTo>
                  <a:lnTo>
                    <a:pt x="80100" y="91623"/>
                  </a:lnTo>
                  <a:lnTo>
                    <a:pt x="82803" y="97642"/>
                  </a:lnTo>
                  <a:lnTo>
                    <a:pt x="87881" y="104850"/>
                  </a:lnTo>
                  <a:lnTo>
                    <a:pt x="89022" y="114157"/>
                  </a:lnTo>
                  <a:lnTo>
                    <a:pt x="90051" y="114622"/>
                  </a:lnTo>
                  <a:lnTo>
                    <a:pt x="94254" y="115278"/>
                  </a:lnTo>
                  <a:lnTo>
                    <a:pt x="89131" y="1155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4" name="SMARTInkShape-639"/>
            <p:cNvSpPr/>
            <p:nvPr/>
          </p:nvSpPr>
          <p:spPr>
            <a:xfrm>
              <a:off x="7813845" y="1607344"/>
              <a:ext cx="141476" cy="357188"/>
            </a:xfrm>
            <a:custGeom>
              <a:avLst/>
              <a:gdLst/>
              <a:ahLst/>
              <a:cxnLst/>
              <a:rect l="0" t="0" r="0" b="0"/>
              <a:pathLst>
                <a:path w="141476" h="357188">
                  <a:moveTo>
                    <a:pt x="8560" y="0"/>
                  </a:moveTo>
                  <a:lnTo>
                    <a:pt x="873" y="0"/>
                  </a:lnTo>
                  <a:lnTo>
                    <a:pt x="459" y="992"/>
                  </a:lnTo>
                  <a:lnTo>
                    <a:pt x="0" y="4740"/>
                  </a:lnTo>
                  <a:lnTo>
                    <a:pt x="2441" y="9713"/>
                  </a:lnTo>
                  <a:lnTo>
                    <a:pt x="30097" y="46285"/>
                  </a:lnTo>
                  <a:lnTo>
                    <a:pt x="73254" y="88656"/>
                  </a:lnTo>
                  <a:lnTo>
                    <a:pt x="102479" y="112982"/>
                  </a:lnTo>
                  <a:lnTo>
                    <a:pt x="126367" y="150162"/>
                  </a:lnTo>
                  <a:lnTo>
                    <a:pt x="137283" y="178107"/>
                  </a:lnTo>
                  <a:lnTo>
                    <a:pt x="141475" y="214216"/>
                  </a:lnTo>
                  <a:lnTo>
                    <a:pt x="139555" y="246365"/>
                  </a:lnTo>
                  <a:lnTo>
                    <a:pt x="132703" y="284664"/>
                  </a:lnTo>
                  <a:lnTo>
                    <a:pt x="124715" y="324743"/>
                  </a:lnTo>
                  <a:lnTo>
                    <a:pt x="117833" y="341400"/>
                  </a:lnTo>
                  <a:lnTo>
                    <a:pt x="106787" y="3571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grpSp>
        <p:nvGrpSpPr>
          <p:cNvPr id="69" name="SMARTInkShape-Group56"/>
          <p:cNvGrpSpPr/>
          <p:nvPr/>
        </p:nvGrpSpPr>
        <p:grpSpPr>
          <a:xfrm>
            <a:off x="6000750" y="1285875"/>
            <a:ext cx="2643188" cy="301092"/>
            <a:chOff x="6000750" y="1285875"/>
            <a:chExt cx="2643188" cy="301092"/>
          </a:xfrm>
        </p:grpSpPr>
        <p:sp>
          <p:nvSpPr>
            <p:cNvPr id="46" name="SMARTInkShape-640"/>
            <p:cNvSpPr/>
            <p:nvPr/>
          </p:nvSpPr>
          <p:spPr>
            <a:xfrm>
              <a:off x="6152554" y="1312664"/>
              <a:ext cx="8931" cy="258962"/>
            </a:xfrm>
            <a:custGeom>
              <a:avLst/>
              <a:gdLst/>
              <a:ahLst/>
              <a:cxnLst/>
              <a:rect l="0" t="0" r="0" b="0"/>
              <a:pathLst>
                <a:path w="8931" h="258962">
                  <a:moveTo>
                    <a:pt x="8930" y="0"/>
                  </a:moveTo>
                  <a:lnTo>
                    <a:pt x="8930" y="7688"/>
                  </a:lnTo>
                  <a:lnTo>
                    <a:pt x="7938" y="8102"/>
                  </a:lnTo>
                  <a:lnTo>
                    <a:pt x="4190" y="8562"/>
                  </a:lnTo>
                  <a:lnTo>
                    <a:pt x="2793" y="10669"/>
                  </a:lnTo>
                  <a:lnTo>
                    <a:pt x="368" y="29015"/>
                  </a:lnTo>
                  <a:lnTo>
                    <a:pt x="2810" y="35385"/>
                  </a:lnTo>
                  <a:lnTo>
                    <a:pt x="4850" y="38473"/>
                  </a:lnTo>
                  <a:lnTo>
                    <a:pt x="7721" y="52299"/>
                  </a:lnTo>
                  <a:lnTo>
                    <a:pt x="8771" y="92950"/>
                  </a:lnTo>
                  <a:lnTo>
                    <a:pt x="8910" y="136043"/>
                  </a:lnTo>
                  <a:lnTo>
                    <a:pt x="8926" y="172724"/>
                  </a:lnTo>
                  <a:lnTo>
                    <a:pt x="7937" y="209203"/>
                  </a:lnTo>
                  <a:lnTo>
                    <a:pt x="0"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7" name="SMARTInkShape-641"/>
            <p:cNvSpPr/>
            <p:nvPr/>
          </p:nvSpPr>
          <p:spPr>
            <a:xfrm>
              <a:off x="6000750" y="1288082"/>
              <a:ext cx="217441" cy="298885"/>
            </a:xfrm>
            <a:custGeom>
              <a:avLst/>
              <a:gdLst/>
              <a:ahLst/>
              <a:cxnLst/>
              <a:rect l="0" t="0" r="0" b="0"/>
              <a:pathLst>
                <a:path w="217441" h="298885">
                  <a:moveTo>
                    <a:pt x="0" y="96020"/>
                  </a:moveTo>
                  <a:lnTo>
                    <a:pt x="0" y="71162"/>
                  </a:lnTo>
                  <a:lnTo>
                    <a:pt x="7938" y="57190"/>
                  </a:lnTo>
                  <a:lnTo>
                    <a:pt x="27805" y="33449"/>
                  </a:lnTo>
                  <a:lnTo>
                    <a:pt x="52336" y="17728"/>
                  </a:lnTo>
                  <a:lnTo>
                    <a:pt x="89480" y="5243"/>
                  </a:lnTo>
                  <a:lnTo>
                    <a:pt x="131905" y="0"/>
                  </a:lnTo>
                  <a:lnTo>
                    <a:pt x="161673" y="3188"/>
                  </a:lnTo>
                  <a:lnTo>
                    <a:pt x="187802" y="15156"/>
                  </a:lnTo>
                  <a:lnTo>
                    <a:pt x="200215" y="28330"/>
                  </a:lnTo>
                  <a:lnTo>
                    <a:pt x="204913" y="36011"/>
                  </a:lnTo>
                  <a:lnTo>
                    <a:pt x="207054" y="43115"/>
                  </a:lnTo>
                  <a:lnTo>
                    <a:pt x="206787" y="56301"/>
                  </a:lnTo>
                  <a:lnTo>
                    <a:pt x="193077" y="92953"/>
                  </a:lnTo>
                  <a:lnTo>
                    <a:pt x="179688" y="110876"/>
                  </a:lnTo>
                  <a:lnTo>
                    <a:pt x="141843" y="133596"/>
                  </a:lnTo>
                  <a:lnTo>
                    <a:pt x="98920" y="157906"/>
                  </a:lnTo>
                  <a:lnTo>
                    <a:pt x="86628" y="163212"/>
                  </a:lnTo>
                  <a:lnTo>
                    <a:pt x="74550" y="165571"/>
                  </a:lnTo>
                  <a:lnTo>
                    <a:pt x="71529" y="165207"/>
                  </a:lnTo>
                  <a:lnTo>
                    <a:pt x="70506" y="163973"/>
                  </a:lnTo>
                  <a:lnTo>
                    <a:pt x="70816" y="162157"/>
                  </a:lnTo>
                  <a:lnTo>
                    <a:pt x="107564" y="149292"/>
                  </a:lnTo>
                  <a:lnTo>
                    <a:pt x="139359" y="143223"/>
                  </a:lnTo>
                  <a:lnTo>
                    <a:pt x="174906" y="144071"/>
                  </a:lnTo>
                  <a:lnTo>
                    <a:pt x="198998" y="150606"/>
                  </a:lnTo>
                  <a:lnTo>
                    <a:pt x="204103" y="153246"/>
                  </a:lnTo>
                  <a:lnTo>
                    <a:pt x="212421" y="166764"/>
                  </a:lnTo>
                  <a:lnTo>
                    <a:pt x="217440" y="185008"/>
                  </a:lnTo>
                  <a:lnTo>
                    <a:pt x="214688" y="211022"/>
                  </a:lnTo>
                  <a:lnTo>
                    <a:pt x="205604" y="233723"/>
                  </a:lnTo>
                  <a:lnTo>
                    <a:pt x="183950" y="262718"/>
                  </a:lnTo>
                  <a:lnTo>
                    <a:pt x="144227" y="288653"/>
                  </a:lnTo>
                  <a:lnTo>
                    <a:pt x="116904" y="298884"/>
                  </a:lnTo>
                  <a:lnTo>
                    <a:pt x="106197" y="297637"/>
                  </a:lnTo>
                  <a:lnTo>
                    <a:pt x="78256" y="286024"/>
                  </a:lnTo>
                  <a:lnTo>
                    <a:pt x="44648" y="2656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8" name="SMARTInkShape-642"/>
            <p:cNvSpPr/>
            <p:nvPr/>
          </p:nvSpPr>
          <p:spPr>
            <a:xfrm>
              <a:off x="6259711" y="1419820"/>
              <a:ext cx="89297" cy="131897"/>
            </a:xfrm>
            <a:custGeom>
              <a:avLst/>
              <a:gdLst/>
              <a:ahLst/>
              <a:cxnLst/>
              <a:rect l="0" t="0" r="0" b="0"/>
              <a:pathLst>
                <a:path w="89297" h="131897">
                  <a:moveTo>
                    <a:pt x="0" y="17860"/>
                  </a:moveTo>
                  <a:lnTo>
                    <a:pt x="12428" y="30288"/>
                  </a:lnTo>
                  <a:lnTo>
                    <a:pt x="15445" y="38597"/>
                  </a:lnTo>
                  <a:lnTo>
                    <a:pt x="17719" y="74611"/>
                  </a:lnTo>
                  <a:lnTo>
                    <a:pt x="13077" y="99167"/>
                  </a:lnTo>
                  <a:lnTo>
                    <a:pt x="475" y="131896"/>
                  </a:lnTo>
                  <a:lnTo>
                    <a:pt x="317" y="131587"/>
                  </a:lnTo>
                  <a:lnTo>
                    <a:pt x="11" y="111109"/>
                  </a:lnTo>
                  <a:lnTo>
                    <a:pt x="9095" y="68518"/>
                  </a:lnTo>
                  <a:lnTo>
                    <a:pt x="21249" y="38703"/>
                  </a:lnTo>
                  <a:lnTo>
                    <a:pt x="54109" y="7718"/>
                  </a:lnTo>
                  <a:lnTo>
                    <a:pt x="64066" y="3430"/>
                  </a:lnTo>
                  <a:lnTo>
                    <a:pt x="8929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49" name="SMARTInkShape-643"/>
            <p:cNvSpPr/>
            <p:nvPr/>
          </p:nvSpPr>
          <p:spPr>
            <a:xfrm>
              <a:off x="6402586" y="1428750"/>
              <a:ext cx="8929" cy="107157"/>
            </a:xfrm>
            <a:custGeom>
              <a:avLst/>
              <a:gdLst/>
              <a:ahLst/>
              <a:cxnLst/>
              <a:rect l="0" t="0" r="0" b="0"/>
              <a:pathLst>
                <a:path w="8929" h="107157">
                  <a:moveTo>
                    <a:pt x="8928" y="0"/>
                  </a:moveTo>
                  <a:lnTo>
                    <a:pt x="8928" y="12429"/>
                  </a:lnTo>
                  <a:lnTo>
                    <a:pt x="6284" y="18092"/>
                  </a:lnTo>
                  <a:lnTo>
                    <a:pt x="4189" y="20991"/>
                  </a:lnTo>
                  <a:lnTo>
                    <a:pt x="3785" y="24908"/>
                  </a:lnTo>
                  <a:lnTo>
                    <a:pt x="5972" y="39902"/>
                  </a:lnTo>
                  <a:lnTo>
                    <a:pt x="290" y="81627"/>
                  </a:lnTo>
                  <a:lnTo>
                    <a:pt x="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0" name="SMARTInkShape-644"/>
            <p:cNvSpPr/>
            <p:nvPr/>
          </p:nvSpPr>
          <p:spPr>
            <a:xfrm>
              <a:off x="6411514" y="1321594"/>
              <a:ext cx="8932" cy="1"/>
            </a:xfrm>
            <a:custGeom>
              <a:avLst/>
              <a:gdLst/>
              <a:ahLst/>
              <a:cxnLst/>
              <a:rect l="0" t="0" r="0" b="0"/>
              <a:pathLst>
                <a:path w="8932" h="1">
                  <a:moveTo>
                    <a:pt x="8931"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1" name="SMARTInkShape-645"/>
            <p:cNvSpPr/>
            <p:nvPr/>
          </p:nvSpPr>
          <p:spPr>
            <a:xfrm>
              <a:off x="6509920" y="1285875"/>
              <a:ext cx="17682" cy="250032"/>
            </a:xfrm>
            <a:custGeom>
              <a:avLst/>
              <a:gdLst/>
              <a:ahLst/>
              <a:cxnLst/>
              <a:rect l="0" t="0" r="0" b="0"/>
              <a:pathLst>
                <a:path w="17682" h="250032">
                  <a:moveTo>
                    <a:pt x="17681" y="0"/>
                  </a:moveTo>
                  <a:lnTo>
                    <a:pt x="15036" y="43173"/>
                  </a:lnTo>
                  <a:lnTo>
                    <a:pt x="9993" y="84816"/>
                  </a:lnTo>
                  <a:lnTo>
                    <a:pt x="4379" y="124239"/>
                  </a:lnTo>
                  <a:lnTo>
                    <a:pt x="721" y="162602"/>
                  </a:lnTo>
                  <a:lnTo>
                    <a:pt x="0" y="201048"/>
                  </a:lnTo>
                  <a:lnTo>
                    <a:pt x="8751"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2" name="SMARTInkShape-646"/>
            <p:cNvSpPr/>
            <p:nvPr/>
          </p:nvSpPr>
          <p:spPr>
            <a:xfrm>
              <a:off x="6447234" y="1394900"/>
              <a:ext cx="133290" cy="141007"/>
            </a:xfrm>
            <a:custGeom>
              <a:avLst/>
              <a:gdLst/>
              <a:ahLst/>
              <a:cxnLst/>
              <a:rect l="0" t="0" r="0" b="0"/>
              <a:pathLst>
                <a:path w="133290" h="141007">
                  <a:moveTo>
                    <a:pt x="0" y="51709"/>
                  </a:moveTo>
                  <a:lnTo>
                    <a:pt x="4740" y="46969"/>
                  </a:lnTo>
                  <a:lnTo>
                    <a:pt x="47233" y="30972"/>
                  </a:lnTo>
                  <a:lnTo>
                    <a:pt x="81133" y="17784"/>
                  </a:lnTo>
                  <a:lnTo>
                    <a:pt x="122731" y="934"/>
                  </a:lnTo>
                  <a:lnTo>
                    <a:pt x="126469" y="0"/>
                  </a:lnTo>
                  <a:lnTo>
                    <a:pt x="128961" y="369"/>
                  </a:lnTo>
                  <a:lnTo>
                    <a:pt x="130622" y="1608"/>
                  </a:lnTo>
                  <a:lnTo>
                    <a:pt x="132468" y="5630"/>
                  </a:lnTo>
                  <a:lnTo>
                    <a:pt x="133289" y="10724"/>
                  </a:lnTo>
                  <a:lnTo>
                    <a:pt x="131008" y="16296"/>
                  </a:lnTo>
                  <a:lnTo>
                    <a:pt x="129010" y="19171"/>
                  </a:lnTo>
                  <a:lnTo>
                    <a:pt x="125542" y="48012"/>
                  </a:lnTo>
                  <a:lnTo>
                    <a:pt x="122526" y="64835"/>
                  </a:lnTo>
                  <a:lnTo>
                    <a:pt x="119940" y="79371"/>
                  </a:lnTo>
                  <a:lnTo>
                    <a:pt x="124631" y="120378"/>
                  </a:lnTo>
                  <a:lnTo>
                    <a:pt x="124760" y="124277"/>
                  </a:lnTo>
                  <a:lnTo>
                    <a:pt x="127548" y="131256"/>
                  </a:lnTo>
                  <a:lnTo>
                    <a:pt x="129680" y="134506"/>
                  </a:lnTo>
                  <a:lnTo>
                    <a:pt x="130109" y="136673"/>
                  </a:lnTo>
                  <a:lnTo>
                    <a:pt x="125015" y="1410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3" name="SMARTInkShape-647"/>
            <p:cNvSpPr/>
            <p:nvPr/>
          </p:nvSpPr>
          <p:spPr>
            <a:xfrm>
              <a:off x="6581179" y="1401961"/>
              <a:ext cx="104343" cy="142327"/>
            </a:xfrm>
            <a:custGeom>
              <a:avLst/>
              <a:gdLst/>
              <a:ahLst/>
              <a:cxnLst/>
              <a:rect l="0" t="0" r="0" b="0"/>
              <a:pathLst>
                <a:path w="104343" h="142327">
                  <a:moveTo>
                    <a:pt x="98226" y="0"/>
                  </a:moveTo>
                  <a:lnTo>
                    <a:pt x="93487" y="0"/>
                  </a:lnTo>
                  <a:lnTo>
                    <a:pt x="88513" y="2646"/>
                  </a:lnTo>
                  <a:lnTo>
                    <a:pt x="72495" y="12429"/>
                  </a:lnTo>
                  <a:lnTo>
                    <a:pt x="30839" y="29811"/>
                  </a:lnTo>
                  <a:lnTo>
                    <a:pt x="27504" y="33765"/>
                  </a:lnTo>
                  <a:lnTo>
                    <a:pt x="26274" y="38385"/>
                  </a:lnTo>
                  <a:lnTo>
                    <a:pt x="26446" y="43449"/>
                  </a:lnTo>
                  <a:lnTo>
                    <a:pt x="27552" y="46825"/>
                  </a:lnTo>
                  <a:lnTo>
                    <a:pt x="29283" y="49076"/>
                  </a:lnTo>
                  <a:lnTo>
                    <a:pt x="71363" y="69964"/>
                  </a:lnTo>
                  <a:lnTo>
                    <a:pt x="97661" y="83053"/>
                  </a:lnTo>
                  <a:lnTo>
                    <a:pt x="100826" y="87118"/>
                  </a:lnTo>
                  <a:lnTo>
                    <a:pt x="104342" y="96927"/>
                  </a:lnTo>
                  <a:lnTo>
                    <a:pt x="103260" y="107902"/>
                  </a:lnTo>
                  <a:lnTo>
                    <a:pt x="99471" y="117409"/>
                  </a:lnTo>
                  <a:lnTo>
                    <a:pt x="97073" y="119945"/>
                  </a:lnTo>
                  <a:lnTo>
                    <a:pt x="68934" y="136621"/>
                  </a:lnTo>
                  <a:lnTo>
                    <a:pt x="25761" y="142326"/>
                  </a:lnTo>
                  <a:lnTo>
                    <a:pt x="0"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4" name="SMARTInkShape-648"/>
            <p:cNvSpPr/>
            <p:nvPr/>
          </p:nvSpPr>
          <p:spPr>
            <a:xfrm>
              <a:off x="6706198" y="1321594"/>
              <a:ext cx="97650" cy="223243"/>
            </a:xfrm>
            <a:custGeom>
              <a:avLst/>
              <a:gdLst/>
              <a:ahLst/>
              <a:cxnLst/>
              <a:rect l="0" t="0" r="0" b="0"/>
              <a:pathLst>
                <a:path w="97650" h="223243">
                  <a:moveTo>
                    <a:pt x="17856" y="0"/>
                  </a:moveTo>
                  <a:lnTo>
                    <a:pt x="16865" y="17215"/>
                  </a:lnTo>
                  <a:lnTo>
                    <a:pt x="10168" y="59410"/>
                  </a:lnTo>
                  <a:lnTo>
                    <a:pt x="6444" y="102326"/>
                  </a:lnTo>
                  <a:lnTo>
                    <a:pt x="1271" y="141921"/>
                  </a:lnTo>
                  <a:lnTo>
                    <a:pt x="30" y="185057"/>
                  </a:lnTo>
                  <a:lnTo>
                    <a:pt x="0" y="179618"/>
                  </a:lnTo>
                  <a:lnTo>
                    <a:pt x="18089" y="135382"/>
                  </a:lnTo>
                  <a:lnTo>
                    <a:pt x="29809" y="115157"/>
                  </a:lnTo>
                  <a:lnTo>
                    <a:pt x="67744" y="95429"/>
                  </a:lnTo>
                  <a:lnTo>
                    <a:pt x="72942" y="94377"/>
                  </a:lnTo>
                  <a:lnTo>
                    <a:pt x="77401" y="94668"/>
                  </a:lnTo>
                  <a:lnTo>
                    <a:pt x="85001" y="97637"/>
                  </a:lnTo>
                  <a:lnTo>
                    <a:pt x="91686" y="102264"/>
                  </a:lnTo>
                  <a:lnTo>
                    <a:pt x="95318" y="112919"/>
                  </a:lnTo>
                  <a:lnTo>
                    <a:pt x="97649" y="148753"/>
                  </a:lnTo>
                  <a:lnTo>
                    <a:pt x="95323" y="163016"/>
                  </a:lnTo>
                  <a:lnTo>
                    <a:pt x="91973" y="174647"/>
                  </a:lnTo>
                  <a:lnTo>
                    <a:pt x="89363" y="218706"/>
                  </a:lnTo>
                  <a:lnTo>
                    <a:pt x="89293" y="2232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5" name="SMARTInkShape-649"/>
            <p:cNvSpPr/>
            <p:nvPr/>
          </p:nvSpPr>
          <p:spPr>
            <a:xfrm>
              <a:off x="6957979" y="1348383"/>
              <a:ext cx="42896" cy="196454"/>
            </a:xfrm>
            <a:custGeom>
              <a:avLst/>
              <a:gdLst/>
              <a:ahLst/>
              <a:cxnLst/>
              <a:rect l="0" t="0" r="0" b="0"/>
              <a:pathLst>
                <a:path w="42896" h="196454">
                  <a:moveTo>
                    <a:pt x="42895" y="0"/>
                  </a:moveTo>
                  <a:lnTo>
                    <a:pt x="42895" y="4740"/>
                  </a:lnTo>
                  <a:lnTo>
                    <a:pt x="33801" y="45283"/>
                  </a:lnTo>
                  <a:lnTo>
                    <a:pt x="21646" y="86563"/>
                  </a:lnTo>
                  <a:lnTo>
                    <a:pt x="10071" y="130612"/>
                  </a:lnTo>
                  <a:lnTo>
                    <a:pt x="0" y="168674"/>
                  </a:lnTo>
                  <a:lnTo>
                    <a:pt x="1672" y="179476"/>
                  </a:lnTo>
                  <a:lnTo>
                    <a:pt x="7176"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6" name="SMARTInkShape-650"/>
            <p:cNvSpPr/>
            <p:nvPr/>
          </p:nvSpPr>
          <p:spPr>
            <a:xfrm>
              <a:off x="6956226" y="1312664"/>
              <a:ext cx="169665" cy="213145"/>
            </a:xfrm>
            <a:custGeom>
              <a:avLst/>
              <a:gdLst/>
              <a:ahLst/>
              <a:cxnLst/>
              <a:rect l="0" t="0" r="0" b="0"/>
              <a:pathLst>
                <a:path w="169665" h="213145">
                  <a:moveTo>
                    <a:pt x="0" y="44649"/>
                  </a:moveTo>
                  <a:lnTo>
                    <a:pt x="7688" y="44649"/>
                  </a:lnTo>
                  <a:lnTo>
                    <a:pt x="13303" y="49389"/>
                  </a:lnTo>
                  <a:lnTo>
                    <a:pt x="33816" y="87745"/>
                  </a:lnTo>
                  <a:lnTo>
                    <a:pt x="51733" y="124415"/>
                  </a:lnTo>
                  <a:lnTo>
                    <a:pt x="62081" y="163448"/>
                  </a:lnTo>
                  <a:lnTo>
                    <a:pt x="76623" y="205437"/>
                  </a:lnTo>
                  <a:lnTo>
                    <a:pt x="78704" y="210368"/>
                  </a:lnTo>
                  <a:lnTo>
                    <a:pt x="80251" y="211683"/>
                  </a:lnTo>
                  <a:lnTo>
                    <a:pt x="84615" y="213144"/>
                  </a:lnTo>
                  <a:lnTo>
                    <a:pt x="86176" y="212541"/>
                  </a:lnTo>
                  <a:lnTo>
                    <a:pt x="87216" y="211147"/>
                  </a:lnTo>
                  <a:lnTo>
                    <a:pt x="96182" y="179394"/>
                  </a:lnTo>
                  <a:lnTo>
                    <a:pt x="97823" y="145458"/>
                  </a:lnTo>
                  <a:lnTo>
                    <a:pt x="102848" y="107370"/>
                  </a:lnTo>
                  <a:lnTo>
                    <a:pt x="114427" y="69459"/>
                  </a:lnTo>
                  <a:lnTo>
                    <a:pt x="134793" y="31102"/>
                  </a:lnTo>
                  <a:lnTo>
                    <a:pt x="16966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7" name="SMARTInkShape-651"/>
            <p:cNvSpPr/>
            <p:nvPr/>
          </p:nvSpPr>
          <p:spPr>
            <a:xfrm>
              <a:off x="7143749" y="1384102"/>
              <a:ext cx="57069" cy="121273"/>
            </a:xfrm>
            <a:custGeom>
              <a:avLst/>
              <a:gdLst/>
              <a:ahLst/>
              <a:cxnLst/>
              <a:rect l="0" t="0" r="0" b="0"/>
              <a:pathLst>
                <a:path w="57069" h="121273">
                  <a:moveTo>
                    <a:pt x="26789" y="0"/>
                  </a:moveTo>
                  <a:lnTo>
                    <a:pt x="25798" y="14258"/>
                  </a:lnTo>
                  <a:lnTo>
                    <a:pt x="11558" y="49815"/>
                  </a:lnTo>
                  <a:lnTo>
                    <a:pt x="1719" y="92794"/>
                  </a:lnTo>
                  <a:lnTo>
                    <a:pt x="5250" y="112381"/>
                  </a:lnTo>
                  <a:lnTo>
                    <a:pt x="7470" y="116593"/>
                  </a:lnTo>
                  <a:lnTo>
                    <a:pt x="9941" y="119400"/>
                  </a:lnTo>
                  <a:lnTo>
                    <a:pt x="12581" y="121272"/>
                  </a:lnTo>
                  <a:lnTo>
                    <a:pt x="23452" y="120706"/>
                  </a:lnTo>
                  <a:lnTo>
                    <a:pt x="36220" y="117147"/>
                  </a:lnTo>
                  <a:lnTo>
                    <a:pt x="52502" y="106777"/>
                  </a:lnTo>
                  <a:lnTo>
                    <a:pt x="55836" y="103927"/>
                  </a:lnTo>
                  <a:lnTo>
                    <a:pt x="57068" y="100042"/>
                  </a:lnTo>
                  <a:lnTo>
                    <a:pt x="55791" y="90434"/>
                  </a:lnTo>
                  <a:lnTo>
                    <a:pt x="38396" y="58185"/>
                  </a:lnTo>
                  <a:lnTo>
                    <a:pt x="27031" y="45462"/>
                  </a:lnTo>
                  <a:lnTo>
                    <a:pt x="0" y="357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8" name="SMARTInkShape-652"/>
            <p:cNvSpPr/>
            <p:nvPr/>
          </p:nvSpPr>
          <p:spPr>
            <a:xfrm>
              <a:off x="7215299" y="1384102"/>
              <a:ext cx="107045" cy="122279"/>
            </a:xfrm>
            <a:custGeom>
              <a:avLst/>
              <a:gdLst/>
              <a:ahLst/>
              <a:cxnLst/>
              <a:rect l="0" t="0" r="0" b="0"/>
              <a:pathLst>
                <a:path w="107045" h="122279">
                  <a:moveTo>
                    <a:pt x="8817" y="0"/>
                  </a:moveTo>
                  <a:lnTo>
                    <a:pt x="15885" y="16781"/>
                  </a:lnTo>
                  <a:lnTo>
                    <a:pt x="25327" y="54009"/>
                  </a:lnTo>
                  <a:lnTo>
                    <a:pt x="16786" y="90529"/>
                  </a:lnTo>
                  <a:lnTo>
                    <a:pt x="9284" y="122278"/>
                  </a:lnTo>
                  <a:lnTo>
                    <a:pt x="8136" y="122198"/>
                  </a:lnTo>
                  <a:lnTo>
                    <a:pt x="4216" y="119464"/>
                  </a:lnTo>
                  <a:lnTo>
                    <a:pt x="1812" y="112295"/>
                  </a:lnTo>
                  <a:lnTo>
                    <a:pt x="0" y="78932"/>
                  </a:lnTo>
                  <a:lnTo>
                    <a:pt x="9403" y="59437"/>
                  </a:lnTo>
                  <a:lnTo>
                    <a:pt x="29364" y="35295"/>
                  </a:lnTo>
                  <a:lnTo>
                    <a:pt x="42576" y="28317"/>
                  </a:lnTo>
                  <a:lnTo>
                    <a:pt x="82668" y="12771"/>
                  </a:lnTo>
                  <a:lnTo>
                    <a:pt x="107044"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59" name="SMARTInkShape-653"/>
            <p:cNvSpPr/>
            <p:nvPr/>
          </p:nvSpPr>
          <p:spPr>
            <a:xfrm>
              <a:off x="7367156" y="1303734"/>
              <a:ext cx="17696" cy="214314"/>
            </a:xfrm>
            <a:custGeom>
              <a:avLst/>
              <a:gdLst/>
              <a:ahLst/>
              <a:cxnLst/>
              <a:rect l="0" t="0" r="0" b="0"/>
              <a:pathLst>
                <a:path w="17696" h="214314">
                  <a:moveTo>
                    <a:pt x="8765" y="0"/>
                  </a:moveTo>
                  <a:lnTo>
                    <a:pt x="4026" y="4741"/>
                  </a:lnTo>
                  <a:lnTo>
                    <a:pt x="1698" y="9714"/>
                  </a:lnTo>
                  <a:lnTo>
                    <a:pt x="0" y="48931"/>
                  </a:lnTo>
                  <a:lnTo>
                    <a:pt x="4608" y="88379"/>
                  </a:lnTo>
                  <a:lnTo>
                    <a:pt x="8399" y="130366"/>
                  </a:lnTo>
                  <a:lnTo>
                    <a:pt x="8717" y="172145"/>
                  </a:lnTo>
                  <a:lnTo>
                    <a:pt x="17695"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0" name="SMARTInkShape-654"/>
            <p:cNvSpPr/>
            <p:nvPr/>
          </p:nvSpPr>
          <p:spPr>
            <a:xfrm>
              <a:off x="7322343" y="1322658"/>
              <a:ext cx="221845" cy="213249"/>
            </a:xfrm>
            <a:custGeom>
              <a:avLst/>
              <a:gdLst/>
              <a:ahLst/>
              <a:cxnLst/>
              <a:rect l="0" t="0" r="0" b="0"/>
              <a:pathLst>
                <a:path w="221845" h="213249">
                  <a:moveTo>
                    <a:pt x="0" y="123951"/>
                  </a:moveTo>
                  <a:lnTo>
                    <a:pt x="0" y="119211"/>
                  </a:lnTo>
                  <a:lnTo>
                    <a:pt x="1985" y="117814"/>
                  </a:lnTo>
                  <a:lnTo>
                    <a:pt x="13267" y="114857"/>
                  </a:lnTo>
                  <a:lnTo>
                    <a:pt x="52003" y="98871"/>
                  </a:lnTo>
                  <a:lnTo>
                    <a:pt x="91874" y="74153"/>
                  </a:lnTo>
                  <a:lnTo>
                    <a:pt x="110014" y="62674"/>
                  </a:lnTo>
                  <a:lnTo>
                    <a:pt x="121986" y="49092"/>
                  </a:lnTo>
                  <a:lnTo>
                    <a:pt x="128631" y="35780"/>
                  </a:lnTo>
                  <a:lnTo>
                    <a:pt x="130402" y="29451"/>
                  </a:lnTo>
                  <a:lnTo>
                    <a:pt x="129725" y="17128"/>
                  </a:lnTo>
                  <a:lnTo>
                    <a:pt x="125292" y="0"/>
                  </a:lnTo>
                  <a:lnTo>
                    <a:pt x="120357" y="8732"/>
                  </a:lnTo>
                  <a:lnTo>
                    <a:pt x="120631" y="21149"/>
                  </a:lnTo>
                  <a:lnTo>
                    <a:pt x="124151" y="48633"/>
                  </a:lnTo>
                  <a:lnTo>
                    <a:pt x="117252" y="92865"/>
                  </a:lnTo>
                  <a:lnTo>
                    <a:pt x="115324" y="130011"/>
                  </a:lnTo>
                  <a:lnTo>
                    <a:pt x="108427" y="164853"/>
                  </a:lnTo>
                  <a:lnTo>
                    <a:pt x="110368" y="174541"/>
                  </a:lnTo>
                  <a:lnTo>
                    <a:pt x="114957" y="184105"/>
                  </a:lnTo>
                  <a:lnTo>
                    <a:pt x="115334" y="183897"/>
                  </a:lnTo>
                  <a:lnTo>
                    <a:pt x="115752" y="181021"/>
                  </a:lnTo>
                  <a:lnTo>
                    <a:pt x="108368" y="152978"/>
                  </a:lnTo>
                  <a:lnTo>
                    <a:pt x="112256" y="135639"/>
                  </a:lnTo>
                  <a:lnTo>
                    <a:pt x="124432" y="113193"/>
                  </a:lnTo>
                  <a:lnTo>
                    <a:pt x="137654" y="101641"/>
                  </a:lnTo>
                  <a:lnTo>
                    <a:pt x="160917" y="86141"/>
                  </a:lnTo>
                  <a:lnTo>
                    <a:pt x="165816" y="84853"/>
                  </a:lnTo>
                  <a:lnTo>
                    <a:pt x="176553" y="86069"/>
                  </a:lnTo>
                  <a:lnTo>
                    <a:pt x="185293" y="92563"/>
                  </a:lnTo>
                  <a:lnTo>
                    <a:pt x="198989" y="108160"/>
                  </a:lnTo>
                  <a:lnTo>
                    <a:pt x="208229" y="131950"/>
                  </a:lnTo>
                  <a:lnTo>
                    <a:pt x="216158" y="174761"/>
                  </a:lnTo>
                  <a:lnTo>
                    <a:pt x="221844" y="196055"/>
                  </a:lnTo>
                  <a:lnTo>
                    <a:pt x="221317" y="199801"/>
                  </a:lnTo>
                  <a:lnTo>
                    <a:pt x="214312" y="2132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1" name="SMARTInkShape-655"/>
            <p:cNvSpPr/>
            <p:nvPr/>
          </p:nvSpPr>
          <p:spPr>
            <a:xfrm>
              <a:off x="7670601" y="1321594"/>
              <a:ext cx="89298" cy="196454"/>
            </a:xfrm>
            <a:custGeom>
              <a:avLst/>
              <a:gdLst/>
              <a:ahLst/>
              <a:cxnLst/>
              <a:rect l="0" t="0" r="0" b="0"/>
              <a:pathLst>
                <a:path w="89298" h="196454">
                  <a:moveTo>
                    <a:pt x="89297" y="0"/>
                  </a:moveTo>
                  <a:lnTo>
                    <a:pt x="89297" y="9481"/>
                  </a:lnTo>
                  <a:lnTo>
                    <a:pt x="86652" y="16781"/>
                  </a:lnTo>
                  <a:lnTo>
                    <a:pt x="76869" y="39033"/>
                  </a:lnTo>
                  <a:lnTo>
                    <a:pt x="64389" y="79221"/>
                  </a:lnTo>
                  <a:lnTo>
                    <a:pt x="46490" y="120085"/>
                  </a:lnTo>
                  <a:lnTo>
                    <a:pt x="28365" y="157335"/>
                  </a:lnTo>
                  <a:lnTo>
                    <a:pt x="12805" y="186668"/>
                  </a:lnTo>
                  <a:lnTo>
                    <a:pt x="0"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2" name="SMARTInkShape-656"/>
            <p:cNvSpPr/>
            <p:nvPr/>
          </p:nvSpPr>
          <p:spPr>
            <a:xfrm>
              <a:off x="7750968" y="1285875"/>
              <a:ext cx="62509" cy="250032"/>
            </a:xfrm>
            <a:custGeom>
              <a:avLst/>
              <a:gdLst/>
              <a:ahLst/>
              <a:cxnLst/>
              <a:rect l="0" t="0" r="0" b="0"/>
              <a:pathLst>
                <a:path w="62509" h="250032">
                  <a:moveTo>
                    <a:pt x="0" y="0"/>
                  </a:moveTo>
                  <a:lnTo>
                    <a:pt x="4741" y="0"/>
                  </a:lnTo>
                  <a:lnTo>
                    <a:pt x="6137" y="992"/>
                  </a:lnTo>
                  <a:lnTo>
                    <a:pt x="7068" y="2646"/>
                  </a:lnTo>
                  <a:lnTo>
                    <a:pt x="8379" y="12359"/>
                  </a:lnTo>
                  <a:lnTo>
                    <a:pt x="8898" y="55543"/>
                  </a:lnTo>
                  <a:lnTo>
                    <a:pt x="15060" y="94830"/>
                  </a:lnTo>
                  <a:lnTo>
                    <a:pt x="19952" y="129048"/>
                  </a:lnTo>
                  <a:lnTo>
                    <a:pt x="30180" y="173437"/>
                  </a:lnTo>
                  <a:lnTo>
                    <a:pt x="42746" y="217446"/>
                  </a:lnTo>
                  <a:lnTo>
                    <a:pt x="62508"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3" name="SMARTInkShape-657"/>
            <p:cNvSpPr/>
            <p:nvPr/>
          </p:nvSpPr>
          <p:spPr>
            <a:xfrm>
              <a:off x="7688460" y="1394901"/>
              <a:ext cx="303611" cy="149936"/>
            </a:xfrm>
            <a:custGeom>
              <a:avLst/>
              <a:gdLst/>
              <a:ahLst/>
              <a:cxnLst/>
              <a:rect l="0" t="0" r="0" b="0"/>
              <a:pathLst>
                <a:path w="303611" h="149936">
                  <a:moveTo>
                    <a:pt x="0" y="69568"/>
                  </a:moveTo>
                  <a:lnTo>
                    <a:pt x="4741" y="69568"/>
                  </a:lnTo>
                  <a:lnTo>
                    <a:pt x="9714" y="66922"/>
                  </a:lnTo>
                  <a:lnTo>
                    <a:pt x="12429" y="64827"/>
                  </a:lnTo>
                  <a:lnTo>
                    <a:pt x="43319" y="55329"/>
                  </a:lnTo>
                  <a:lnTo>
                    <a:pt x="81564" y="47445"/>
                  </a:lnTo>
                  <a:lnTo>
                    <a:pt x="120752" y="31034"/>
                  </a:lnTo>
                  <a:lnTo>
                    <a:pt x="161439" y="7597"/>
                  </a:lnTo>
                  <a:lnTo>
                    <a:pt x="175206" y="0"/>
                  </a:lnTo>
                  <a:lnTo>
                    <a:pt x="175343" y="369"/>
                  </a:lnTo>
                  <a:lnTo>
                    <a:pt x="165204" y="16222"/>
                  </a:lnTo>
                  <a:lnTo>
                    <a:pt x="161618" y="37459"/>
                  </a:lnTo>
                  <a:lnTo>
                    <a:pt x="160786" y="78534"/>
                  </a:lnTo>
                  <a:lnTo>
                    <a:pt x="160736" y="108908"/>
                  </a:lnTo>
                  <a:lnTo>
                    <a:pt x="159743" y="83059"/>
                  </a:lnTo>
                  <a:lnTo>
                    <a:pt x="153047" y="49761"/>
                  </a:lnTo>
                  <a:lnTo>
                    <a:pt x="152174" y="33823"/>
                  </a:lnTo>
                  <a:lnTo>
                    <a:pt x="154035" y="29863"/>
                  </a:lnTo>
                  <a:lnTo>
                    <a:pt x="161395" y="22817"/>
                  </a:lnTo>
                  <a:lnTo>
                    <a:pt x="171280" y="19024"/>
                  </a:lnTo>
                  <a:lnTo>
                    <a:pt x="176696" y="18013"/>
                  </a:lnTo>
                  <a:lnTo>
                    <a:pt x="188003" y="19534"/>
                  </a:lnTo>
                  <a:lnTo>
                    <a:pt x="211431" y="28596"/>
                  </a:lnTo>
                  <a:lnTo>
                    <a:pt x="220639" y="39452"/>
                  </a:lnTo>
                  <a:lnTo>
                    <a:pt x="240874" y="80851"/>
                  </a:lnTo>
                  <a:lnTo>
                    <a:pt x="248827" y="109198"/>
                  </a:lnTo>
                  <a:lnTo>
                    <a:pt x="249496" y="116285"/>
                  </a:lnTo>
                  <a:lnTo>
                    <a:pt x="248683" y="118572"/>
                  </a:lnTo>
                  <a:lnTo>
                    <a:pt x="247148" y="120096"/>
                  </a:lnTo>
                  <a:lnTo>
                    <a:pt x="245133" y="121113"/>
                  </a:lnTo>
                  <a:lnTo>
                    <a:pt x="243789" y="120798"/>
                  </a:lnTo>
                  <a:lnTo>
                    <a:pt x="242894" y="119596"/>
                  </a:lnTo>
                  <a:lnTo>
                    <a:pt x="234191" y="92615"/>
                  </a:lnTo>
                  <a:lnTo>
                    <a:pt x="232572" y="64639"/>
                  </a:lnTo>
                  <a:lnTo>
                    <a:pt x="237641" y="52164"/>
                  </a:lnTo>
                  <a:lnTo>
                    <a:pt x="256521" y="22995"/>
                  </a:lnTo>
                  <a:lnTo>
                    <a:pt x="273756" y="9354"/>
                  </a:lnTo>
                  <a:lnTo>
                    <a:pt x="275769" y="10574"/>
                  </a:lnTo>
                  <a:lnTo>
                    <a:pt x="288980" y="32119"/>
                  </a:lnTo>
                  <a:lnTo>
                    <a:pt x="298921" y="76182"/>
                  </a:lnTo>
                  <a:lnTo>
                    <a:pt x="302993" y="117549"/>
                  </a:lnTo>
                  <a:lnTo>
                    <a:pt x="303610" y="1499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4" name="SMARTInkShape-658"/>
            <p:cNvSpPr/>
            <p:nvPr/>
          </p:nvSpPr>
          <p:spPr>
            <a:xfrm>
              <a:off x="8000999" y="1384365"/>
              <a:ext cx="133947" cy="128145"/>
            </a:xfrm>
            <a:custGeom>
              <a:avLst/>
              <a:gdLst/>
              <a:ahLst/>
              <a:cxnLst/>
              <a:rect l="0" t="0" r="0" b="0"/>
              <a:pathLst>
                <a:path w="133947" h="128145">
                  <a:moveTo>
                    <a:pt x="0" y="71174"/>
                  </a:moveTo>
                  <a:lnTo>
                    <a:pt x="12429" y="71174"/>
                  </a:lnTo>
                  <a:lnTo>
                    <a:pt x="56477" y="53082"/>
                  </a:lnTo>
                  <a:lnTo>
                    <a:pt x="85130" y="41362"/>
                  </a:lnTo>
                  <a:lnTo>
                    <a:pt x="92406" y="35435"/>
                  </a:lnTo>
                  <a:lnTo>
                    <a:pt x="95640" y="29493"/>
                  </a:lnTo>
                  <a:lnTo>
                    <a:pt x="97077" y="23545"/>
                  </a:lnTo>
                  <a:lnTo>
                    <a:pt x="92425" y="14948"/>
                  </a:lnTo>
                  <a:lnTo>
                    <a:pt x="88406" y="9878"/>
                  </a:lnTo>
                  <a:lnTo>
                    <a:pt x="76003" y="4244"/>
                  </a:lnTo>
                  <a:lnTo>
                    <a:pt x="37722" y="0"/>
                  </a:lnTo>
                  <a:lnTo>
                    <a:pt x="33086" y="1897"/>
                  </a:lnTo>
                  <a:lnTo>
                    <a:pt x="25289" y="9296"/>
                  </a:lnTo>
                  <a:lnTo>
                    <a:pt x="6084" y="41725"/>
                  </a:lnTo>
                  <a:lnTo>
                    <a:pt x="5350" y="56101"/>
                  </a:lnTo>
                  <a:lnTo>
                    <a:pt x="10443" y="91201"/>
                  </a:lnTo>
                  <a:lnTo>
                    <a:pt x="18201" y="103557"/>
                  </a:lnTo>
                  <a:lnTo>
                    <a:pt x="30910" y="113017"/>
                  </a:lnTo>
                  <a:lnTo>
                    <a:pt x="58582" y="127174"/>
                  </a:lnTo>
                  <a:lnTo>
                    <a:pt x="73661" y="128144"/>
                  </a:lnTo>
                  <a:lnTo>
                    <a:pt x="102856" y="120682"/>
                  </a:lnTo>
                  <a:lnTo>
                    <a:pt x="133946" y="1068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5" name="SMARTInkShape-659"/>
            <p:cNvSpPr/>
            <p:nvPr/>
          </p:nvSpPr>
          <p:spPr>
            <a:xfrm>
              <a:off x="8188523" y="1420198"/>
              <a:ext cx="116087" cy="79964"/>
            </a:xfrm>
            <a:custGeom>
              <a:avLst/>
              <a:gdLst/>
              <a:ahLst/>
              <a:cxnLst/>
              <a:rect l="0" t="0" r="0" b="0"/>
              <a:pathLst>
                <a:path w="116087" h="79964">
                  <a:moveTo>
                    <a:pt x="0" y="17482"/>
                  </a:moveTo>
                  <a:lnTo>
                    <a:pt x="4740" y="22222"/>
                  </a:lnTo>
                  <a:lnTo>
                    <a:pt x="7069" y="29841"/>
                  </a:lnTo>
                  <a:lnTo>
                    <a:pt x="11025" y="45287"/>
                  </a:lnTo>
                  <a:lnTo>
                    <a:pt x="15834" y="62431"/>
                  </a:lnTo>
                  <a:lnTo>
                    <a:pt x="17459" y="76521"/>
                  </a:lnTo>
                  <a:lnTo>
                    <a:pt x="16600" y="77677"/>
                  </a:lnTo>
                  <a:lnTo>
                    <a:pt x="9036" y="79963"/>
                  </a:lnTo>
                  <a:lnTo>
                    <a:pt x="7943" y="57628"/>
                  </a:lnTo>
                  <a:lnTo>
                    <a:pt x="1241" y="29187"/>
                  </a:lnTo>
                  <a:lnTo>
                    <a:pt x="3198" y="20038"/>
                  </a:lnTo>
                  <a:lnTo>
                    <a:pt x="5108" y="16209"/>
                  </a:lnTo>
                  <a:lnTo>
                    <a:pt x="12522" y="9309"/>
                  </a:lnTo>
                  <a:lnTo>
                    <a:pt x="21441" y="3928"/>
                  </a:lnTo>
                  <a:lnTo>
                    <a:pt x="28711" y="1536"/>
                  </a:lnTo>
                  <a:lnTo>
                    <a:pt x="62851" y="0"/>
                  </a:lnTo>
                  <a:lnTo>
                    <a:pt x="93257" y="727"/>
                  </a:lnTo>
                  <a:lnTo>
                    <a:pt x="116086" y="855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6" name="SMARTInkShape-660"/>
            <p:cNvSpPr/>
            <p:nvPr/>
          </p:nvSpPr>
          <p:spPr>
            <a:xfrm>
              <a:off x="8322468" y="1401961"/>
              <a:ext cx="17860" cy="89298"/>
            </a:xfrm>
            <a:custGeom>
              <a:avLst/>
              <a:gdLst/>
              <a:ahLst/>
              <a:cxnLst/>
              <a:rect l="0" t="0" r="0" b="0"/>
              <a:pathLst>
                <a:path w="17860" h="89298">
                  <a:moveTo>
                    <a:pt x="0" y="0"/>
                  </a:moveTo>
                  <a:lnTo>
                    <a:pt x="7689" y="7688"/>
                  </a:lnTo>
                  <a:lnTo>
                    <a:pt x="8562" y="13302"/>
                  </a:lnTo>
                  <a:lnTo>
                    <a:pt x="8927" y="47635"/>
                  </a:lnTo>
                  <a:lnTo>
                    <a:pt x="11574" y="53583"/>
                  </a:lnTo>
                  <a:lnTo>
                    <a:pt x="15066" y="59533"/>
                  </a:lnTo>
                  <a:lnTo>
                    <a:pt x="17308" y="71438"/>
                  </a:lnTo>
                  <a:lnTo>
                    <a:pt x="17752" y="78603"/>
                  </a:lnTo>
                  <a:lnTo>
                    <a:pt x="13088" y="84585"/>
                  </a:lnTo>
                  <a:lnTo>
                    <a:pt x="12694" y="86155"/>
                  </a:lnTo>
                  <a:lnTo>
                    <a:pt x="13424" y="87202"/>
                  </a:lnTo>
                  <a:lnTo>
                    <a:pt x="17859"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7" name="SMARTInkShape-661"/>
            <p:cNvSpPr/>
            <p:nvPr/>
          </p:nvSpPr>
          <p:spPr>
            <a:xfrm>
              <a:off x="8385131" y="1366242"/>
              <a:ext cx="107002" cy="151806"/>
            </a:xfrm>
            <a:custGeom>
              <a:avLst/>
              <a:gdLst/>
              <a:ahLst/>
              <a:cxnLst/>
              <a:rect l="0" t="0" r="0" b="0"/>
              <a:pathLst>
                <a:path w="107002" h="151806">
                  <a:moveTo>
                    <a:pt x="71282" y="0"/>
                  </a:moveTo>
                  <a:lnTo>
                    <a:pt x="58854" y="0"/>
                  </a:lnTo>
                  <a:lnTo>
                    <a:pt x="53192" y="2646"/>
                  </a:lnTo>
                  <a:lnTo>
                    <a:pt x="32574" y="20991"/>
                  </a:lnTo>
                  <a:lnTo>
                    <a:pt x="5798" y="60931"/>
                  </a:lnTo>
                  <a:lnTo>
                    <a:pt x="1609" y="73065"/>
                  </a:lnTo>
                  <a:lnTo>
                    <a:pt x="0" y="99843"/>
                  </a:lnTo>
                  <a:lnTo>
                    <a:pt x="2560" y="106552"/>
                  </a:lnTo>
                  <a:lnTo>
                    <a:pt x="6013" y="112841"/>
                  </a:lnTo>
                  <a:lnTo>
                    <a:pt x="8948" y="121959"/>
                  </a:lnTo>
                  <a:lnTo>
                    <a:pt x="21095" y="136912"/>
                  </a:lnTo>
                  <a:lnTo>
                    <a:pt x="29465" y="140225"/>
                  </a:lnTo>
                  <a:lnTo>
                    <a:pt x="68472" y="150408"/>
                  </a:lnTo>
                  <a:lnTo>
                    <a:pt x="107001"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68" name="SMARTInkShape-662"/>
            <p:cNvSpPr/>
            <p:nvPr/>
          </p:nvSpPr>
          <p:spPr>
            <a:xfrm>
              <a:off x="8527887" y="1375172"/>
              <a:ext cx="116051" cy="98227"/>
            </a:xfrm>
            <a:custGeom>
              <a:avLst/>
              <a:gdLst/>
              <a:ahLst/>
              <a:cxnLst/>
              <a:rect l="0" t="0" r="0" b="0"/>
              <a:pathLst>
                <a:path w="116051" h="98227">
                  <a:moveTo>
                    <a:pt x="62472" y="0"/>
                  </a:moveTo>
                  <a:lnTo>
                    <a:pt x="48910" y="0"/>
                  </a:lnTo>
                  <a:lnTo>
                    <a:pt x="43877" y="2646"/>
                  </a:lnTo>
                  <a:lnTo>
                    <a:pt x="38332" y="6137"/>
                  </a:lnTo>
                  <a:lnTo>
                    <a:pt x="32561" y="7688"/>
                  </a:lnTo>
                  <a:lnTo>
                    <a:pt x="30625" y="9094"/>
                  </a:lnTo>
                  <a:lnTo>
                    <a:pt x="29334" y="11024"/>
                  </a:lnTo>
                  <a:lnTo>
                    <a:pt x="26908" y="15813"/>
                  </a:lnTo>
                  <a:lnTo>
                    <a:pt x="12615" y="32824"/>
                  </a:lnTo>
                  <a:lnTo>
                    <a:pt x="6983" y="44664"/>
                  </a:lnTo>
                  <a:lnTo>
                    <a:pt x="3084" y="50609"/>
                  </a:lnTo>
                  <a:lnTo>
                    <a:pt x="889" y="59533"/>
                  </a:lnTo>
                  <a:lnTo>
                    <a:pt x="0" y="75655"/>
                  </a:lnTo>
                  <a:lnTo>
                    <a:pt x="981" y="77226"/>
                  </a:lnTo>
                  <a:lnTo>
                    <a:pt x="2626" y="78273"/>
                  </a:lnTo>
                  <a:lnTo>
                    <a:pt x="7656" y="79953"/>
                  </a:lnTo>
                  <a:lnTo>
                    <a:pt x="13268" y="80245"/>
                  </a:lnTo>
                  <a:lnTo>
                    <a:pt x="14786" y="79293"/>
                  </a:lnTo>
                  <a:lnTo>
                    <a:pt x="15799" y="77667"/>
                  </a:lnTo>
                  <a:lnTo>
                    <a:pt x="16474" y="75590"/>
                  </a:lnTo>
                  <a:lnTo>
                    <a:pt x="17917" y="74206"/>
                  </a:lnTo>
                  <a:lnTo>
                    <a:pt x="27360" y="69338"/>
                  </a:lnTo>
                  <a:lnTo>
                    <a:pt x="30134" y="67061"/>
                  </a:lnTo>
                  <a:lnTo>
                    <a:pt x="33218" y="61886"/>
                  </a:lnTo>
                  <a:lnTo>
                    <a:pt x="35579" y="56278"/>
                  </a:lnTo>
                  <a:lnTo>
                    <a:pt x="39936" y="50478"/>
                  </a:lnTo>
                  <a:lnTo>
                    <a:pt x="42535" y="41948"/>
                  </a:lnTo>
                  <a:lnTo>
                    <a:pt x="44681" y="32534"/>
                  </a:lnTo>
                  <a:lnTo>
                    <a:pt x="48942" y="25043"/>
                  </a:lnTo>
                  <a:lnTo>
                    <a:pt x="54143" y="21052"/>
                  </a:lnTo>
                  <a:lnTo>
                    <a:pt x="56920" y="19988"/>
                  </a:lnTo>
                  <a:lnTo>
                    <a:pt x="58770" y="18286"/>
                  </a:lnTo>
                  <a:lnTo>
                    <a:pt x="60827" y="13749"/>
                  </a:lnTo>
                  <a:lnTo>
                    <a:pt x="62366" y="12143"/>
                  </a:lnTo>
                  <a:lnTo>
                    <a:pt x="66725" y="10358"/>
                  </a:lnTo>
                  <a:lnTo>
                    <a:pt x="68284" y="8890"/>
                  </a:lnTo>
                  <a:lnTo>
                    <a:pt x="71398" y="10"/>
                  </a:lnTo>
                  <a:lnTo>
                    <a:pt x="71401" y="12430"/>
                  </a:lnTo>
                  <a:lnTo>
                    <a:pt x="72393" y="14239"/>
                  </a:lnTo>
                  <a:lnTo>
                    <a:pt x="74048" y="15446"/>
                  </a:lnTo>
                  <a:lnTo>
                    <a:pt x="76142" y="16250"/>
                  </a:lnTo>
                  <a:lnTo>
                    <a:pt x="77539" y="18771"/>
                  </a:lnTo>
                  <a:lnTo>
                    <a:pt x="81079" y="41099"/>
                  </a:lnTo>
                  <a:lnTo>
                    <a:pt x="87350" y="53465"/>
                  </a:lnTo>
                  <a:lnTo>
                    <a:pt x="90002" y="68446"/>
                  </a:lnTo>
                  <a:lnTo>
                    <a:pt x="104692" y="89296"/>
                  </a:lnTo>
                  <a:lnTo>
                    <a:pt x="105502" y="92273"/>
                  </a:lnTo>
                  <a:lnTo>
                    <a:pt x="107033" y="94257"/>
                  </a:lnTo>
                  <a:lnTo>
                    <a:pt x="116050" y="982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4640</TotalTime>
  <Words>832</Words>
  <Application>Microsoft Office PowerPoint</Application>
  <PresentationFormat>On-screen Show (4:3)</PresentationFormat>
  <Paragraphs>121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Rockwell</vt:lpstr>
      <vt:lpstr>Wingdings 2</vt:lpstr>
      <vt:lpstr>Foundry</vt:lpstr>
      <vt:lpstr>Chapter 5: Life in British North America</vt:lpstr>
      <vt:lpstr>What is  British North America?</vt:lpstr>
      <vt:lpstr>The Politics of British North America</vt:lpstr>
      <vt:lpstr>Population demographics</vt:lpstr>
      <vt:lpstr>The Economy</vt:lpstr>
      <vt:lpstr>Brain storm #1</vt:lpstr>
      <vt:lpstr>PowerPoint Presentation</vt:lpstr>
      <vt:lpstr>A Closer Look: Case Study</vt:lpstr>
      <vt:lpstr>The population of BNA</vt:lpstr>
      <vt:lpstr>Aboriginals</vt:lpstr>
      <vt:lpstr>The loss of land and way of life</vt:lpstr>
      <vt:lpstr>The loss of their Population</vt:lpstr>
      <vt:lpstr>PowerPoint Presentation</vt:lpstr>
      <vt:lpstr>The British Population</vt:lpstr>
      <vt:lpstr>The Irish Population</vt:lpstr>
      <vt:lpstr>The French Population</vt:lpstr>
      <vt:lpstr>PowerPoint Presentation</vt:lpstr>
      <vt:lpstr>Black Colonists</vt:lpstr>
      <vt:lpstr>Types of Black Settlers</vt:lpstr>
      <vt:lpstr>The Rights of the Black settlers</vt:lpstr>
    </vt:vector>
  </TitlesOfParts>
  <Company>ESDNL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5: La Vie en Amérique du Nord Britannique</dc:title>
  <dc:creator>ncollins</dc:creator>
  <cp:lastModifiedBy>Nicole Collins</cp:lastModifiedBy>
  <cp:revision>138</cp:revision>
  <cp:lastPrinted>2018-03-23T13:50:10Z</cp:lastPrinted>
  <dcterms:created xsi:type="dcterms:W3CDTF">2016-04-26T14:02:28Z</dcterms:created>
  <dcterms:modified xsi:type="dcterms:W3CDTF">2018-04-23T15:28:46Z</dcterms:modified>
</cp:coreProperties>
</file>