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6" r:id="rId12"/>
    <p:sldId id="268" r:id="rId13"/>
    <p:sldId id="274" r:id="rId14"/>
    <p:sldId id="273" r:id="rId15"/>
    <p:sldId id="267" r:id="rId16"/>
    <p:sldId id="269" r:id="rId17"/>
    <p:sldId id="270" r:id="rId18"/>
    <p:sldId id="271" r:id="rId19"/>
    <p:sldId id="275" r:id="rId2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70" d="100"/>
          <a:sy n="70" d="100"/>
        </p:scale>
        <p:origin x="5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AFB1AB00-13ED-459D-B3B9-CB9F23355D91}" type="datetimeFigureOut">
              <a:rPr lang="fr-CA" smtClean="0"/>
              <a:t>2018-03-19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6DDC5947-2AE0-4A74-8A8A-848A3A88AA1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8573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45162E-9841-435B-8F70-234426A5D9AC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162E-9841-435B-8F70-234426A5D9AC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162E-9841-435B-8F70-234426A5D9AC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45162E-9841-435B-8F70-234426A5D9AC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45162E-9841-435B-8F70-234426A5D9AC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162E-9841-435B-8F70-234426A5D9AC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162E-9841-435B-8F70-234426A5D9AC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45162E-9841-435B-8F70-234426A5D9AC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162E-9841-435B-8F70-234426A5D9AC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45162E-9841-435B-8F70-234426A5D9AC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45162E-9841-435B-8F70-234426A5D9AC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45162E-9841-435B-8F70-234426A5D9AC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AF122F-7DCB-4098-B8D9-BCC56B70D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tlas.media.mit.edu/en/profile/country/ca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nn.ca/economics/video/a-disgrace-trump-takes-fresh-aim-at-canada-s-dairy-lumber-energy~110543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can.gc.ca/pub/11-402-x/2012000/chap/pop/pop-eng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667000"/>
            <a:ext cx="6172200" cy="1894362"/>
          </a:xfrm>
        </p:spPr>
        <p:txBody>
          <a:bodyPr>
            <a:normAutofit/>
          </a:bodyPr>
          <a:lstStyle/>
          <a:p>
            <a:r>
              <a:rPr lang="fr-CA" sz="3600" dirty="0" smtClean="0"/>
              <a:t>Chapitre 4: Préparer pour l’avenir</a:t>
            </a:r>
            <a:endParaRPr lang="fr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2400" dirty="0" smtClean="0"/>
              <a:t>Que peux-tu faire aujourd’hui pour te préparer à entrer sur le marché du travail?</a:t>
            </a:r>
            <a:endParaRPr lang="fr-CA" sz="2400" dirty="0"/>
          </a:p>
        </p:txBody>
      </p:sp>
      <p:sp>
        <p:nvSpPr>
          <p:cNvPr id="13314" name="AutoShape 2" descr="Image result for professional 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Image result for professional 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8" name="Picture 6" descr="http://worldartsme.com/images/professional-man-clipar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762000"/>
            <a:ext cx="1143000" cy="2209800"/>
          </a:xfrm>
          <a:prstGeom prst="rect">
            <a:avLst/>
          </a:prstGeom>
          <a:noFill/>
        </p:spPr>
      </p:pic>
      <p:pic>
        <p:nvPicPr>
          <p:cNvPr id="13320" name="Picture 8" descr="http://images.clipartpanda.com/worker-clipart-LTKqkGjTa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838200"/>
            <a:ext cx="1189826" cy="1905000"/>
          </a:xfrm>
          <a:prstGeom prst="rect">
            <a:avLst/>
          </a:prstGeom>
          <a:noFill/>
        </p:spPr>
      </p:pic>
      <p:pic>
        <p:nvPicPr>
          <p:cNvPr id="13322" name="Picture 10" descr="Image result for doctor clip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600200"/>
            <a:ext cx="1371600" cy="1371601"/>
          </a:xfrm>
          <a:prstGeom prst="rect">
            <a:avLst/>
          </a:prstGeom>
          <a:noFill/>
        </p:spPr>
      </p:pic>
      <p:sp>
        <p:nvSpPr>
          <p:cNvPr id="13324" name="AutoShape 12" descr="Image result for forestry worker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6" name="AutoShape 14" descr="Image result for forestry worker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28" name="Picture 16" descr="http://clipart.coolclips.com/150/wjm/tf05181/CoolClips_vc0150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1600200"/>
            <a:ext cx="11715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http://atlas.media.mit.edu/en/profile/country/can/</a:t>
            </a:r>
            <a:endParaRPr lang="en-US" dirty="0"/>
          </a:p>
          <a:p>
            <a:endParaRPr lang="fr-CA" dirty="0"/>
          </a:p>
        </p:txBody>
      </p:sp>
      <p:grpSp>
        <p:nvGrpSpPr>
          <p:cNvPr id="42" name="SMARTInkShape-Group1"/>
          <p:cNvGrpSpPr/>
          <p:nvPr/>
        </p:nvGrpSpPr>
        <p:grpSpPr>
          <a:xfrm>
            <a:off x="2125265" y="2893219"/>
            <a:ext cx="4321293" cy="1097727"/>
            <a:chOff x="2125265" y="2893219"/>
            <a:chExt cx="4321293" cy="1097727"/>
          </a:xfrm>
        </p:grpSpPr>
        <p:sp>
          <p:nvSpPr>
            <p:cNvPr id="4" name="SMARTInkShape-1"/>
            <p:cNvSpPr/>
            <p:nvPr/>
          </p:nvSpPr>
          <p:spPr>
            <a:xfrm>
              <a:off x="2125265" y="2928937"/>
              <a:ext cx="35720" cy="419696"/>
            </a:xfrm>
            <a:custGeom>
              <a:avLst/>
              <a:gdLst/>
              <a:ahLst/>
              <a:cxnLst/>
              <a:rect l="0" t="0" r="0" b="0"/>
              <a:pathLst>
                <a:path w="35720" h="419696">
                  <a:moveTo>
                    <a:pt x="35719" y="0"/>
                  </a:moveTo>
                  <a:lnTo>
                    <a:pt x="28031" y="7689"/>
                  </a:lnTo>
                  <a:lnTo>
                    <a:pt x="28027" y="40361"/>
                  </a:lnTo>
                  <a:lnTo>
                    <a:pt x="34510" y="83098"/>
                  </a:lnTo>
                  <a:lnTo>
                    <a:pt x="35361" y="123730"/>
                  </a:lnTo>
                  <a:lnTo>
                    <a:pt x="30873" y="157708"/>
                  </a:lnTo>
                  <a:lnTo>
                    <a:pt x="23259" y="200849"/>
                  </a:lnTo>
                  <a:lnTo>
                    <a:pt x="19460" y="237112"/>
                  </a:lnTo>
                  <a:lnTo>
                    <a:pt x="12039" y="276032"/>
                  </a:lnTo>
                  <a:lnTo>
                    <a:pt x="9544" y="312384"/>
                  </a:lnTo>
                  <a:lnTo>
                    <a:pt x="8984" y="356390"/>
                  </a:lnTo>
                  <a:lnTo>
                    <a:pt x="8932" y="401031"/>
                  </a:lnTo>
                  <a:lnTo>
                    <a:pt x="8931" y="404276"/>
                  </a:lnTo>
                  <a:lnTo>
                    <a:pt x="6285" y="410527"/>
                  </a:lnTo>
                  <a:lnTo>
                    <a:pt x="0" y="4196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2"/>
            <p:cNvSpPr/>
            <p:nvPr/>
          </p:nvSpPr>
          <p:spPr>
            <a:xfrm>
              <a:off x="2169914" y="2893219"/>
              <a:ext cx="267891" cy="35719"/>
            </a:xfrm>
            <a:custGeom>
              <a:avLst/>
              <a:gdLst/>
              <a:ahLst/>
              <a:cxnLst/>
              <a:rect l="0" t="0" r="0" b="0"/>
              <a:pathLst>
                <a:path w="267891" h="35719">
                  <a:moveTo>
                    <a:pt x="0" y="35718"/>
                  </a:moveTo>
                  <a:lnTo>
                    <a:pt x="12429" y="35718"/>
                  </a:lnTo>
                  <a:lnTo>
                    <a:pt x="14239" y="34726"/>
                  </a:lnTo>
                  <a:lnTo>
                    <a:pt x="15446" y="33072"/>
                  </a:lnTo>
                  <a:lnTo>
                    <a:pt x="16250" y="30978"/>
                  </a:lnTo>
                  <a:lnTo>
                    <a:pt x="18771" y="29581"/>
                  </a:lnTo>
                  <a:lnTo>
                    <a:pt x="42576" y="27156"/>
                  </a:lnTo>
                  <a:lnTo>
                    <a:pt x="65663" y="25869"/>
                  </a:lnTo>
                  <a:lnTo>
                    <a:pt x="108348" y="17701"/>
                  </a:lnTo>
                  <a:lnTo>
                    <a:pt x="151962" y="10281"/>
                  </a:lnTo>
                  <a:lnTo>
                    <a:pt x="193828" y="6461"/>
                  </a:lnTo>
                  <a:lnTo>
                    <a:pt x="219747" y="1276"/>
                  </a:lnTo>
                  <a:lnTo>
                    <a:pt x="263565" y="21"/>
                  </a:lnTo>
                  <a:lnTo>
                    <a:pt x="26789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3"/>
            <p:cNvSpPr/>
            <p:nvPr/>
          </p:nvSpPr>
          <p:spPr>
            <a:xfrm>
              <a:off x="2152054" y="3143250"/>
              <a:ext cx="232173" cy="8930"/>
            </a:xfrm>
            <a:custGeom>
              <a:avLst/>
              <a:gdLst/>
              <a:ahLst/>
              <a:cxnLst/>
              <a:rect l="0" t="0" r="0" b="0"/>
              <a:pathLst>
                <a:path w="232173" h="8930">
                  <a:moveTo>
                    <a:pt x="0" y="0"/>
                  </a:moveTo>
                  <a:lnTo>
                    <a:pt x="0" y="8562"/>
                  </a:lnTo>
                  <a:lnTo>
                    <a:pt x="38161" y="8920"/>
                  </a:lnTo>
                  <a:lnTo>
                    <a:pt x="81823" y="8929"/>
                  </a:lnTo>
                  <a:lnTo>
                    <a:pt x="126385" y="1241"/>
                  </a:lnTo>
                  <a:lnTo>
                    <a:pt x="167199" y="164"/>
                  </a:lnTo>
                  <a:lnTo>
                    <a:pt x="210064" y="6"/>
                  </a:lnTo>
                  <a:lnTo>
                    <a:pt x="23217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4"/>
            <p:cNvSpPr/>
            <p:nvPr/>
          </p:nvSpPr>
          <p:spPr>
            <a:xfrm>
              <a:off x="2160984" y="3312914"/>
              <a:ext cx="312540" cy="17846"/>
            </a:xfrm>
            <a:custGeom>
              <a:avLst/>
              <a:gdLst/>
              <a:ahLst/>
              <a:cxnLst/>
              <a:rect l="0" t="0" r="0" b="0"/>
              <a:pathLst>
                <a:path w="312540" h="17846">
                  <a:moveTo>
                    <a:pt x="0" y="0"/>
                  </a:moveTo>
                  <a:lnTo>
                    <a:pt x="0" y="8562"/>
                  </a:lnTo>
                  <a:lnTo>
                    <a:pt x="4741" y="13561"/>
                  </a:lnTo>
                  <a:lnTo>
                    <a:pt x="9714" y="15949"/>
                  </a:lnTo>
                  <a:lnTo>
                    <a:pt x="42241" y="17747"/>
                  </a:lnTo>
                  <a:lnTo>
                    <a:pt x="81226" y="17845"/>
                  </a:lnTo>
                  <a:lnTo>
                    <a:pt x="107411" y="15209"/>
                  </a:lnTo>
                  <a:lnTo>
                    <a:pt x="147666" y="10170"/>
                  </a:lnTo>
                  <a:lnTo>
                    <a:pt x="186706" y="9174"/>
                  </a:lnTo>
                  <a:lnTo>
                    <a:pt x="223081" y="8978"/>
                  </a:lnTo>
                  <a:lnTo>
                    <a:pt x="267093" y="8934"/>
                  </a:lnTo>
                  <a:lnTo>
                    <a:pt x="312539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5"/>
            <p:cNvSpPr/>
            <p:nvPr/>
          </p:nvSpPr>
          <p:spPr>
            <a:xfrm>
              <a:off x="2544961" y="3134320"/>
              <a:ext cx="142876" cy="160735"/>
            </a:xfrm>
            <a:custGeom>
              <a:avLst/>
              <a:gdLst/>
              <a:ahLst/>
              <a:cxnLst/>
              <a:rect l="0" t="0" r="0" b="0"/>
              <a:pathLst>
                <a:path w="142876" h="160735">
                  <a:moveTo>
                    <a:pt x="0" y="0"/>
                  </a:moveTo>
                  <a:lnTo>
                    <a:pt x="0" y="20991"/>
                  </a:lnTo>
                  <a:lnTo>
                    <a:pt x="2646" y="26858"/>
                  </a:lnTo>
                  <a:lnTo>
                    <a:pt x="33765" y="68626"/>
                  </a:lnTo>
                  <a:lnTo>
                    <a:pt x="69209" y="110050"/>
                  </a:lnTo>
                  <a:lnTo>
                    <a:pt x="113035" y="148805"/>
                  </a:lnTo>
                  <a:lnTo>
                    <a:pt x="122017" y="156759"/>
                  </a:lnTo>
                  <a:lnTo>
                    <a:pt x="132178" y="160211"/>
                  </a:lnTo>
                  <a:lnTo>
                    <a:pt x="142875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6"/>
            <p:cNvSpPr/>
            <p:nvPr/>
          </p:nvSpPr>
          <p:spPr>
            <a:xfrm>
              <a:off x="2571750" y="3116461"/>
              <a:ext cx="125017" cy="196454"/>
            </a:xfrm>
            <a:custGeom>
              <a:avLst/>
              <a:gdLst/>
              <a:ahLst/>
              <a:cxnLst/>
              <a:rect l="0" t="0" r="0" b="0"/>
              <a:pathLst>
                <a:path w="125017" h="196454">
                  <a:moveTo>
                    <a:pt x="125016" y="0"/>
                  </a:moveTo>
                  <a:lnTo>
                    <a:pt x="125016" y="4740"/>
                  </a:lnTo>
                  <a:lnTo>
                    <a:pt x="124023" y="6137"/>
                  </a:lnTo>
                  <a:lnTo>
                    <a:pt x="122369" y="7068"/>
                  </a:lnTo>
                  <a:lnTo>
                    <a:pt x="120275" y="7688"/>
                  </a:lnTo>
                  <a:lnTo>
                    <a:pt x="118879" y="9094"/>
                  </a:lnTo>
                  <a:lnTo>
                    <a:pt x="113992" y="18479"/>
                  </a:lnTo>
                  <a:lnTo>
                    <a:pt x="86284" y="60938"/>
                  </a:lnTo>
                  <a:lnTo>
                    <a:pt x="65482" y="101285"/>
                  </a:lnTo>
                  <a:lnTo>
                    <a:pt x="44648" y="142879"/>
                  </a:lnTo>
                  <a:lnTo>
                    <a:pt x="32742" y="161948"/>
                  </a:lnTo>
                  <a:lnTo>
                    <a:pt x="21828" y="175269"/>
                  </a:lnTo>
                  <a:lnTo>
                    <a:pt x="19623" y="181415"/>
                  </a:lnTo>
                  <a:lnTo>
                    <a:pt x="18043" y="183451"/>
                  </a:lnTo>
                  <a:lnTo>
                    <a:pt x="12071" y="187309"/>
                  </a:lnTo>
                  <a:lnTo>
                    <a:pt x="10326" y="191727"/>
                  </a:lnTo>
                  <a:lnTo>
                    <a:pt x="8868" y="193302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7"/>
            <p:cNvSpPr/>
            <p:nvPr/>
          </p:nvSpPr>
          <p:spPr>
            <a:xfrm>
              <a:off x="2794992" y="3161109"/>
              <a:ext cx="17860" cy="348259"/>
            </a:xfrm>
            <a:custGeom>
              <a:avLst/>
              <a:gdLst/>
              <a:ahLst/>
              <a:cxnLst/>
              <a:rect l="0" t="0" r="0" b="0"/>
              <a:pathLst>
                <a:path w="17860" h="348259">
                  <a:moveTo>
                    <a:pt x="0" y="0"/>
                  </a:moveTo>
                  <a:lnTo>
                    <a:pt x="0" y="43213"/>
                  </a:lnTo>
                  <a:lnTo>
                    <a:pt x="0" y="85215"/>
                  </a:lnTo>
                  <a:lnTo>
                    <a:pt x="0" y="125654"/>
                  </a:lnTo>
                  <a:lnTo>
                    <a:pt x="0" y="160861"/>
                  </a:lnTo>
                  <a:lnTo>
                    <a:pt x="0" y="202615"/>
                  </a:lnTo>
                  <a:lnTo>
                    <a:pt x="2646" y="240555"/>
                  </a:lnTo>
                  <a:lnTo>
                    <a:pt x="8102" y="279541"/>
                  </a:lnTo>
                  <a:lnTo>
                    <a:pt x="9677" y="302431"/>
                  </a:lnTo>
                  <a:lnTo>
                    <a:pt x="17011" y="332933"/>
                  </a:lnTo>
                  <a:lnTo>
                    <a:pt x="17859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8"/>
            <p:cNvSpPr/>
            <p:nvPr/>
          </p:nvSpPr>
          <p:spPr>
            <a:xfrm>
              <a:off x="2821781" y="3165440"/>
              <a:ext cx="160088" cy="156246"/>
            </a:xfrm>
            <a:custGeom>
              <a:avLst/>
              <a:gdLst/>
              <a:ahLst/>
              <a:cxnLst/>
              <a:rect l="0" t="0" r="0" b="0"/>
              <a:pathLst>
                <a:path w="160088" h="156246">
                  <a:moveTo>
                    <a:pt x="0" y="22458"/>
                  </a:moveTo>
                  <a:lnTo>
                    <a:pt x="15231" y="8219"/>
                  </a:lnTo>
                  <a:lnTo>
                    <a:pt x="20991" y="6208"/>
                  </a:lnTo>
                  <a:lnTo>
                    <a:pt x="45453" y="2165"/>
                  </a:lnTo>
                  <a:lnTo>
                    <a:pt x="51138" y="0"/>
                  </a:lnTo>
                  <a:lnTo>
                    <a:pt x="62746" y="240"/>
                  </a:lnTo>
                  <a:lnTo>
                    <a:pt x="105316" y="13930"/>
                  </a:lnTo>
                  <a:lnTo>
                    <a:pt x="125865" y="25514"/>
                  </a:lnTo>
                  <a:lnTo>
                    <a:pt x="145615" y="44486"/>
                  </a:lnTo>
                  <a:lnTo>
                    <a:pt x="153353" y="55730"/>
                  </a:lnTo>
                  <a:lnTo>
                    <a:pt x="158547" y="73217"/>
                  </a:lnTo>
                  <a:lnTo>
                    <a:pt x="160087" y="86225"/>
                  </a:lnTo>
                  <a:lnTo>
                    <a:pt x="155802" y="101104"/>
                  </a:lnTo>
                  <a:lnTo>
                    <a:pt x="148249" y="118081"/>
                  </a:lnTo>
                  <a:lnTo>
                    <a:pt x="139972" y="127134"/>
                  </a:lnTo>
                  <a:lnTo>
                    <a:pt x="121510" y="137809"/>
                  </a:lnTo>
                  <a:lnTo>
                    <a:pt x="78198" y="153693"/>
                  </a:lnTo>
                  <a:lnTo>
                    <a:pt x="34901" y="156245"/>
                  </a:lnTo>
                  <a:lnTo>
                    <a:pt x="27749" y="153687"/>
                  </a:lnTo>
                  <a:lnTo>
                    <a:pt x="21263" y="150235"/>
                  </a:lnTo>
                  <a:lnTo>
                    <a:pt x="15072" y="148702"/>
                  </a:lnTo>
                  <a:lnTo>
                    <a:pt x="13025" y="147300"/>
                  </a:lnTo>
                  <a:lnTo>
                    <a:pt x="11660" y="145373"/>
                  </a:lnTo>
                  <a:lnTo>
                    <a:pt x="8930" y="1385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9"/>
            <p:cNvSpPr/>
            <p:nvPr/>
          </p:nvSpPr>
          <p:spPr>
            <a:xfrm>
              <a:off x="3000484" y="3187898"/>
              <a:ext cx="160346" cy="129789"/>
            </a:xfrm>
            <a:custGeom>
              <a:avLst/>
              <a:gdLst/>
              <a:ahLst/>
              <a:cxnLst/>
              <a:rect l="0" t="0" r="0" b="0"/>
              <a:pathLst>
                <a:path w="160346" h="129789">
                  <a:moveTo>
                    <a:pt x="17750" y="0"/>
                  </a:moveTo>
                  <a:lnTo>
                    <a:pt x="10062" y="7689"/>
                  </a:lnTo>
                  <a:lnTo>
                    <a:pt x="9188" y="13303"/>
                  </a:lnTo>
                  <a:lnTo>
                    <a:pt x="7850" y="41919"/>
                  </a:lnTo>
                  <a:lnTo>
                    <a:pt x="1135" y="68886"/>
                  </a:lnTo>
                  <a:lnTo>
                    <a:pt x="0" y="96529"/>
                  </a:lnTo>
                  <a:lnTo>
                    <a:pt x="2585" y="105079"/>
                  </a:lnTo>
                  <a:lnTo>
                    <a:pt x="12330" y="118652"/>
                  </a:lnTo>
                  <a:lnTo>
                    <a:pt x="20632" y="122188"/>
                  </a:lnTo>
                  <a:lnTo>
                    <a:pt x="47896" y="129788"/>
                  </a:lnTo>
                  <a:lnTo>
                    <a:pt x="91856" y="122737"/>
                  </a:lnTo>
                  <a:lnTo>
                    <a:pt x="126066" y="109833"/>
                  </a:lnTo>
                  <a:lnTo>
                    <a:pt x="153443" y="92248"/>
                  </a:lnTo>
                  <a:lnTo>
                    <a:pt x="157433" y="86309"/>
                  </a:lnTo>
                  <a:lnTo>
                    <a:pt x="160345" y="60772"/>
                  </a:lnTo>
                  <a:lnTo>
                    <a:pt x="157855" y="54130"/>
                  </a:lnTo>
                  <a:lnTo>
                    <a:pt x="148172" y="41781"/>
                  </a:lnTo>
                  <a:lnTo>
                    <a:pt x="134887" y="32775"/>
                  </a:lnTo>
                  <a:lnTo>
                    <a:pt x="93063" y="12901"/>
                  </a:lnTo>
                  <a:lnTo>
                    <a:pt x="62399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10"/>
            <p:cNvSpPr/>
            <p:nvPr/>
          </p:nvSpPr>
          <p:spPr>
            <a:xfrm>
              <a:off x="3232547" y="3143666"/>
              <a:ext cx="133946" cy="168725"/>
            </a:xfrm>
            <a:custGeom>
              <a:avLst/>
              <a:gdLst/>
              <a:ahLst/>
              <a:cxnLst/>
              <a:rect l="0" t="0" r="0" b="0"/>
              <a:pathLst>
                <a:path w="133946" h="168725">
                  <a:moveTo>
                    <a:pt x="0" y="35303"/>
                  </a:moveTo>
                  <a:lnTo>
                    <a:pt x="4740" y="40043"/>
                  </a:lnTo>
                  <a:lnTo>
                    <a:pt x="5144" y="42432"/>
                  </a:lnTo>
                  <a:lnTo>
                    <a:pt x="4422" y="45016"/>
                  </a:lnTo>
                  <a:lnTo>
                    <a:pt x="2948" y="47731"/>
                  </a:lnTo>
                  <a:lnTo>
                    <a:pt x="2957" y="50534"/>
                  </a:lnTo>
                  <a:lnTo>
                    <a:pt x="7947" y="65114"/>
                  </a:lnTo>
                  <a:lnTo>
                    <a:pt x="11537" y="106975"/>
                  </a:lnTo>
                  <a:lnTo>
                    <a:pt x="16610" y="125858"/>
                  </a:lnTo>
                  <a:lnTo>
                    <a:pt x="17859" y="168724"/>
                  </a:lnTo>
                  <a:lnTo>
                    <a:pt x="17859" y="143503"/>
                  </a:lnTo>
                  <a:lnTo>
                    <a:pt x="15213" y="135316"/>
                  </a:lnTo>
                  <a:lnTo>
                    <a:pt x="13118" y="131744"/>
                  </a:lnTo>
                  <a:lnTo>
                    <a:pt x="12714" y="127378"/>
                  </a:lnTo>
                  <a:lnTo>
                    <a:pt x="22341" y="82804"/>
                  </a:lnTo>
                  <a:lnTo>
                    <a:pt x="28849" y="55791"/>
                  </a:lnTo>
                  <a:lnTo>
                    <a:pt x="56590" y="14880"/>
                  </a:lnTo>
                  <a:lnTo>
                    <a:pt x="62524" y="11343"/>
                  </a:lnTo>
                  <a:lnTo>
                    <a:pt x="97675" y="209"/>
                  </a:lnTo>
                  <a:lnTo>
                    <a:pt x="100835" y="0"/>
                  </a:lnTo>
                  <a:lnTo>
                    <a:pt x="106993" y="2415"/>
                  </a:lnTo>
                  <a:lnTo>
                    <a:pt x="113037" y="5803"/>
                  </a:lnTo>
                  <a:lnTo>
                    <a:pt x="125001" y="7978"/>
                  </a:lnTo>
                  <a:lnTo>
                    <a:pt x="127982" y="8156"/>
                  </a:lnTo>
                  <a:lnTo>
                    <a:pt x="129970" y="9268"/>
                  </a:lnTo>
                  <a:lnTo>
                    <a:pt x="133945" y="174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11"/>
            <p:cNvSpPr/>
            <p:nvPr/>
          </p:nvSpPr>
          <p:spPr>
            <a:xfrm>
              <a:off x="3491507" y="2982515"/>
              <a:ext cx="35720" cy="294681"/>
            </a:xfrm>
            <a:custGeom>
              <a:avLst/>
              <a:gdLst/>
              <a:ahLst/>
              <a:cxnLst/>
              <a:rect l="0" t="0" r="0" b="0"/>
              <a:pathLst>
                <a:path w="35720" h="294681">
                  <a:moveTo>
                    <a:pt x="0" y="0"/>
                  </a:moveTo>
                  <a:lnTo>
                    <a:pt x="7689" y="0"/>
                  </a:lnTo>
                  <a:lnTo>
                    <a:pt x="13303" y="4741"/>
                  </a:lnTo>
                  <a:lnTo>
                    <a:pt x="15835" y="9714"/>
                  </a:lnTo>
                  <a:lnTo>
                    <a:pt x="17593" y="31045"/>
                  </a:lnTo>
                  <a:lnTo>
                    <a:pt x="17844" y="74159"/>
                  </a:lnTo>
                  <a:lnTo>
                    <a:pt x="17859" y="118187"/>
                  </a:lnTo>
                  <a:lnTo>
                    <a:pt x="15213" y="143498"/>
                  </a:lnTo>
                  <a:lnTo>
                    <a:pt x="12715" y="161012"/>
                  </a:lnTo>
                  <a:lnTo>
                    <a:pt x="16987" y="200679"/>
                  </a:lnTo>
                  <a:lnTo>
                    <a:pt x="17745" y="239012"/>
                  </a:lnTo>
                  <a:lnTo>
                    <a:pt x="17837" y="259762"/>
                  </a:lnTo>
                  <a:lnTo>
                    <a:pt x="20496" y="266924"/>
                  </a:lnTo>
                  <a:lnTo>
                    <a:pt x="23992" y="273414"/>
                  </a:lnTo>
                  <a:lnTo>
                    <a:pt x="25546" y="279606"/>
                  </a:lnTo>
                  <a:lnTo>
                    <a:pt x="26953" y="281654"/>
                  </a:lnTo>
                  <a:lnTo>
                    <a:pt x="28883" y="283020"/>
                  </a:lnTo>
                  <a:lnTo>
                    <a:pt x="31162" y="283930"/>
                  </a:lnTo>
                  <a:lnTo>
                    <a:pt x="32681" y="285529"/>
                  </a:lnTo>
                  <a:lnTo>
                    <a:pt x="35719" y="294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12"/>
            <p:cNvSpPr/>
            <p:nvPr/>
          </p:nvSpPr>
          <p:spPr>
            <a:xfrm>
              <a:off x="3464718" y="3152179"/>
              <a:ext cx="133947" cy="8931"/>
            </a:xfrm>
            <a:custGeom>
              <a:avLst/>
              <a:gdLst/>
              <a:ahLst/>
              <a:cxnLst/>
              <a:rect l="0" t="0" r="0" b="0"/>
              <a:pathLst>
                <a:path w="133947" h="8931">
                  <a:moveTo>
                    <a:pt x="0" y="8930"/>
                  </a:moveTo>
                  <a:lnTo>
                    <a:pt x="39218" y="8930"/>
                  </a:lnTo>
                  <a:lnTo>
                    <a:pt x="82537" y="6284"/>
                  </a:lnTo>
                  <a:lnTo>
                    <a:pt x="125833" y="368"/>
                  </a:lnTo>
                  <a:lnTo>
                    <a:pt x="13394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3"/>
            <p:cNvSpPr/>
            <p:nvPr/>
          </p:nvSpPr>
          <p:spPr>
            <a:xfrm>
              <a:off x="3661849" y="3107640"/>
              <a:ext cx="140270" cy="160626"/>
            </a:xfrm>
            <a:custGeom>
              <a:avLst/>
              <a:gdLst/>
              <a:ahLst/>
              <a:cxnLst/>
              <a:rect l="0" t="0" r="0" b="0"/>
              <a:pathLst>
                <a:path w="140270" h="160626">
                  <a:moveTo>
                    <a:pt x="115408" y="8821"/>
                  </a:moveTo>
                  <a:lnTo>
                    <a:pt x="115408" y="4080"/>
                  </a:lnTo>
                  <a:lnTo>
                    <a:pt x="113424" y="2684"/>
                  </a:lnTo>
                  <a:lnTo>
                    <a:pt x="100031" y="259"/>
                  </a:lnTo>
                  <a:lnTo>
                    <a:pt x="88804" y="0"/>
                  </a:lnTo>
                  <a:lnTo>
                    <a:pt x="49761" y="8991"/>
                  </a:lnTo>
                  <a:lnTo>
                    <a:pt x="7034" y="22091"/>
                  </a:lnTo>
                  <a:lnTo>
                    <a:pt x="4463" y="24613"/>
                  </a:lnTo>
                  <a:lnTo>
                    <a:pt x="1607" y="30061"/>
                  </a:lnTo>
                  <a:lnTo>
                    <a:pt x="0" y="38706"/>
                  </a:lnTo>
                  <a:lnTo>
                    <a:pt x="2270" y="44593"/>
                  </a:lnTo>
                  <a:lnTo>
                    <a:pt x="11811" y="56456"/>
                  </a:lnTo>
                  <a:lnTo>
                    <a:pt x="56424" y="83419"/>
                  </a:lnTo>
                  <a:lnTo>
                    <a:pt x="99659" y="104818"/>
                  </a:lnTo>
                  <a:lnTo>
                    <a:pt x="135689" y="136436"/>
                  </a:lnTo>
                  <a:lnTo>
                    <a:pt x="139305" y="142599"/>
                  </a:lnTo>
                  <a:lnTo>
                    <a:pt x="140269" y="145631"/>
                  </a:lnTo>
                  <a:lnTo>
                    <a:pt x="139919" y="148645"/>
                  </a:lnTo>
                  <a:lnTo>
                    <a:pt x="136886" y="154640"/>
                  </a:lnTo>
                  <a:lnTo>
                    <a:pt x="134687" y="156635"/>
                  </a:lnTo>
                  <a:lnTo>
                    <a:pt x="129599" y="158852"/>
                  </a:lnTo>
                  <a:lnTo>
                    <a:pt x="85715" y="160556"/>
                  </a:lnTo>
                  <a:lnTo>
                    <a:pt x="41394" y="160623"/>
                  </a:lnTo>
                  <a:lnTo>
                    <a:pt x="28320" y="160625"/>
                  </a:lnTo>
                  <a:lnTo>
                    <a:pt x="27584" y="159633"/>
                  </a:lnTo>
                  <a:lnTo>
                    <a:pt x="26112" y="1516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4"/>
            <p:cNvSpPr/>
            <p:nvPr/>
          </p:nvSpPr>
          <p:spPr>
            <a:xfrm>
              <a:off x="4197630" y="3161619"/>
              <a:ext cx="145792" cy="146690"/>
            </a:xfrm>
            <a:custGeom>
              <a:avLst/>
              <a:gdLst/>
              <a:ahLst/>
              <a:cxnLst/>
              <a:rect l="0" t="0" r="0" b="0"/>
              <a:pathLst>
                <a:path w="145792" h="146690">
                  <a:moveTo>
                    <a:pt x="106479" y="35209"/>
                  </a:moveTo>
                  <a:lnTo>
                    <a:pt x="106479" y="26647"/>
                  </a:lnTo>
                  <a:lnTo>
                    <a:pt x="98359" y="19223"/>
                  </a:lnTo>
                  <a:lnTo>
                    <a:pt x="73059" y="5298"/>
                  </a:lnTo>
                  <a:lnTo>
                    <a:pt x="55677" y="1211"/>
                  </a:lnTo>
                  <a:lnTo>
                    <a:pt x="37959" y="0"/>
                  </a:lnTo>
                  <a:lnTo>
                    <a:pt x="7035" y="7223"/>
                  </a:lnTo>
                  <a:lnTo>
                    <a:pt x="4464" y="8614"/>
                  </a:lnTo>
                  <a:lnTo>
                    <a:pt x="2750" y="10534"/>
                  </a:lnTo>
                  <a:lnTo>
                    <a:pt x="1607" y="12806"/>
                  </a:lnTo>
                  <a:lnTo>
                    <a:pt x="0" y="25484"/>
                  </a:lnTo>
                  <a:lnTo>
                    <a:pt x="2269" y="33533"/>
                  </a:lnTo>
                  <a:lnTo>
                    <a:pt x="4264" y="37068"/>
                  </a:lnTo>
                  <a:lnTo>
                    <a:pt x="46926" y="71668"/>
                  </a:lnTo>
                  <a:lnTo>
                    <a:pt x="88017" y="94654"/>
                  </a:lnTo>
                  <a:lnTo>
                    <a:pt x="130413" y="123891"/>
                  </a:lnTo>
                  <a:lnTo>
                    <a:pt x="137952" y="129194"/>
                  </a:lnTo>
                  <a:lnTo>
                    <a:pt x="144610" y="131550"/>
                  </a:lnTo>
                  <a:lnTo>
                    <a:pt x="145791" y="133171"/>
                  </a:lnTo>
                  <a:lnTo>
                    <a:pt x="145585" y="135244"/>
                  </a:lnTo>
                  <a:lnTo>
                    <a:pt x="144457" y="137617"/>
                  </a:lnTo>
                  <a:lnTo>
                    <a:pt x="142711" y="139200"/>
                  </a:lnTo>
                  <a:lnTo>
                    <a:pt x="125227" y="146689"/>
                  </a:lnTo>
                  <a:lnTo>
                    <a:pt x="114481" y="146602"/>
                  </a:lnTo>
                  <a:lnTo>
                    <a:pt x="69895" y="142737"/>
                  </a:lnTo>
                  <a:lnTo>
                    <a:pt x="46361" y="139829"/>
                  </a:lnTo>
                  <a:lnTo>
                    <a:pt x="22642" y="133285"/>
                  </a:lnTo>
                  <a:lnTo>
                    <a:pt x="20822" y="131351"/>
                  </a:lnTo>
                  <a:lnTo>
                    <a:pt x="17901" y="125857"/>
                  </a:lnTo>
                  <a:lnTo>
                    <a:pt x="17182" y="1155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5"/>
            <p:cNvSpPr/>
            <p:nvPr/>
          </p:nvSpPr>
          <p:spPr>
            <a:xfrm>
              <a:off x="4411265" y="3179324"/>
              <a:ext cx="178023" cy="95947"/>
            </a:xfrm>
            <a:custGeom>
              <a:avLst/>
              <a:gdLst/>
              <a:ahLst/>
              <a:cxnLst/>
              <a:rect l="0" t="0" r="0" b="0"/>
              <a:pathLst>
                <a:path w="178023" h="95947">
                  <a:moveTo>
                    <a:pt x="26789" y="17504"/>
                  </a:moveTo>
                  <a:lnTo>
                    <a:pt x="27782" y="56414"/>
                  </a:lnTo>
                  <a:lnTo>
                    <a:pt x="33918" y="67287"/>
                  </a:lnTo>
                  <a:lnTo>
                    <a:pt x="47780" y="82880"/>
                  </a:lnTo>
                  <a:lnTo>
                    <a:pt x="56294" y="86248"/>
                  </a:lnTo>
                  <a:lnTo>
                    <a:pt x="99249" y="95773"/>
                  </a:lnTo>
                  <a:lnTo>
                    <a:pt x="115549" y="95946"/>
                  </a:lnTo>
                  <a:lnTo>
                    <a:pt x="148366" y="85319"/>
                  </a:lnTo>
                  <a:lnTo>
                    <a:pt x="161811" y="76844"/>
                  </a:lnTo>
                  <a:lnTo>
                    <a:pt x="172078" y="63308"/>
                  </a:lnTo>
                  <a:lnTo>
                    <a:pt x="176663" y="51471"/>
                  </a:lnTo>
                  <a:lnTo>
                    <a:pt x="178022" y="36939"/>
                  </a:lnTo>
                  <a:lnTo>
                    <a:pt x="176228" y="32445"/>
                  </a:lnTo>
                  <a:lnTo>
                    <a:pt x="168943" y="24806"/>
                  </a:lnTo>
                  <a:lnTo>
                    <a:pt x="132675" y="8752"/>
                  </a:lnTo>
                  <a:lnTo>
                    <a:pt x="106781" y="2343"/>
                  </a:lnTo>
                  <a:lnTo>
                    <a:pt x="62459" y="0"/>
                  </a:lnTo>
                  <a:lnTo>
                    <a:pt x="37689" y="742"/>
                  </a:lnTo>
                  <a:lnTo>
                    <a:pt x="27334" y="4431"/>
                  </a:lnTo>
                  <a:lnTo>
                    <a:pt x="15927" y="12087"/>
                  </a:lnTo>
                  <a:lnTo>
                    <a:pt x="1856" y="32405"/>
                  </a:lnTo>
                  <a:lnTo>
                    <a:pt x="0" y="442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6"/>
            <p:cNvSpPr/>
            <p:nvPr/>
          </p:nvSpPr>
          <p:spPr>
            <a:xfrm>
              <a:off x="4634619" y="3134847"/>
              <a:ext cx="169553" cy="151120"/>
            </a:xfrm>
            <a:custGeom>
              <a:avLst/>
              <a:gdLst/>
              <a:ahLst/>
              <a:cxnLst/>
              <a:rect l="0" t="0" r="0" b="0"/>
              <a:pathLst>
                <a:path w="169553" h="151120">
                  <a:moveTo>
                    <a:pt x="35607" y="44122"/>
                  </a:moveTo>
                  <a:lnTo>
                    <a:pt x="35607" y="60372"/>
                  </a:lnTo>
                  <a:lnTo>
                    <a:pt x="27919" y="81957"/>
                  </a:lnTo>
                  <a:lnTo>
                    <a:pt x="25758" y="111704"/>
                  </a:lnTo>
                  <a:lnTo>
                    <a:pt x="19624" y="124315"/>
                  </a:lnTo>
                  <a:lnTo>
                    <a:pt x="18119" y="131620"/>
                  </a:lnTo>
                  <a:lnTo>
                    <a:pt x="17003" y="132219"/>
                  </a:lnTo>
                  <a:lnTo>
                    <a:pt x="10092" y="133260"/>
                  </a:lnTo>
                  <a:lnTo>
                    <a:pt x="9667" y="132321"/>
                  </a:lnTo>
                  <a:lnTo>
                    <a:pt x="9196" y="128631"/>
                  </a:lnTo>
                  <a:lnTo>
                    <a:pt x="6340" y="123684"/>
                  </a:lnTo>
                  <a:lnTo>
                    <a:pt x="2756" y="118178"/>
                  </a:lnTo>
                  <a:lnTo>
                    <a:pt x="737" y="108508"/>
                  </a:lnTo>
                  <a:lnTo>
                    <a:pt x="0" y="82280"/>
                  </a:lnTo>
                  <a:lnTo>
                    <a:pt x="8989" y="42106"/>
                  </a:lnTo>
                  <a:lnTo>
                    <a:pt x="13194" y="33965"/>
                  </a:lnTo>
                  <a:lnTo>
                    <a:pt x="25879" y="23804"/>
                  </a:lnTo>
                  <a:lnTo>
                    <a:pt x="59364" y="3472"/>
                  </a:lnTo>
                  <a:lnTo>
                    <a:pt x="86594" y="0"/>
                  </a:lnTo>
                  <a:lnTo>
                    <a:pt x="104182" y="4370"/>
                  </a:lnTo>
                  <a:lnTo>
                    <a:pt x="120774" y="14735"/>
                  </a:lnTo>
                  <a:lnTo>
                    <a:pt x="130515" y="24390"/>
                  </a:lnTo>
                  <a:lnTo>
                    <a:pt x="154656" y="68093"/>
                  </a:lnTo>
                  <a:lnTo>
                    <a:pt x="159445" y="90786"/>
                  </a:lnTo>
                  <a:lnTo>
                    <a:pt x="160603" y="132798"/>
                  </a:lnTo>
                  <a:lnTo>
                    <a:pt x="160622" y="150744"/>
                  </a:lnTo>
                  <a:lnTo>
                    <a:pt x="165363" y="151119"/>
                  </a:lnTo>
                  <a:lnTo>
                    <a:pt x="166759" y="150180"/>
                  </a:lnTo>
                  <a:lnTo>
                    <a:pt x="169552" y="1423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7"/>
            <p:cNvSpPr/>
            <p:nvPr/>
          </p:nvSpPr>
          <p:spPr>
            <a:xfrm>
              <a:off x="4938117" y="2973586"/>
              <a:ext cx="17861" cy="303610"/>
            </a:xfrm>
            <a:custGeom>
              <a:avLst/>
              <a:gdLst/>
              <a:ahLst/>
              <a:cxnLst/>
              <a:rect l="0" t="0" r="0" b="0"/>
              <a:pathLst>
                <a:path w="17861" h="303610">
                  <a:moveTo>
                    <a:pt x="17860" y="0"/>
                  </a:moveTo>
                  <a:lnTo>
                    <a:pt x="17860" y="7688"/>
                  </a:lnTo>
                  <a:lnTo>
                    <a:pt x="10792" y="28193"/>
                  </a:lnTo>
                  <a:lnTo>
                    <a:pt x="9093" y="65277"/>
                  </a:lnTo>
                  <a:lnTo>
                    <a:pt x="8952" y="107521"/>
                  </a:lnTo>
                  <a:lnTo>
                    <a:pt x="6288" y="142947"/>
                  </a:lnTo>
                  <a:lnTo>
                    <a:pt x="828" y="181396"/>
                  </a:lnTo>
                  <a:lnTo>
                    <a:pt x="73" y="225289"/>
                  </a:lnTo>
                  <a:lnTo>
                    <a:pt x="4" y="267836"/>
                  </a:lnTo>
                  <a:lnTo>
                    <a:pt x="0" y="3036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8"/>
            <p:cNvSpPr/>
            <p:nvPr/>
          </p:nvSpPr>
          <p:spPr>
            <a:xfrm>
              <a:off x="4875609" y="3143250"/>
              <a:ext cx="178595" cy="8930"/>
            </a:xfrm>
            <a:custGeom>
              <a:avLst/>
              <a:gdLst/>
              <a:ahLst/>
              <a:cxnLst/>
              <a:rect l="0" t="0" r="0" b="0"/>
              <a:pathLst>
                <a:path w="178595" h="8930">
                  <a:moveTo>
                    <a:pt x="0" y="0"/>
                  </a:moveTo>
                  <a:lnTo>
                    <a:pt x="41304" y="992"/>
                  </a:lnTo>
                  <a:lnTo>
                    <a:pt x="79413" y="7068"/>
                  </a:lnTo>
                  <a:lnTo>
                    <a:pt x="115898" y="8562"/>
                  </a:lnTo>
                  <a:lnTo>
                    <a:pt x="158064" y="8881"/>
                  </a:lnTo>
                  <a:lnTo>
                    <a:pt x="178594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19"/>
            <p:cNvSpPr/>
            <p:nvPr/>
          </p:nvSpPr>
          <p:spPr>
            <a:xfrm>
              <a:off x="5420320" y="3116461"/>
              <a:ext cx="330399" cy="231639"/>
            </a:xfrm>
            <a:custGeom>
              <a:avLst/>
              <a:gdLst/>
              <a:ahLst/>
              <a:cxnLst/>
              <a:rect l="0" t="0" r="0" b="0"/>
              <a:pathLst>
                <a:path w="330399" h="231639">
                  <a:moveTo>
                    <a:pt x="0" y="0"/>
                  </a:moveTo>
                  <a:lnTo>
                    <a:pt x="4740" y="0"/>
                  </a:lnTo>
                  <a:lnTo>
                    <a:pt x="6136" y="992"/>
                  </a:lnTo>
                  <a:lnTo>
                    <a:pt x="7068" y="2646"/>
                  </a:lnTo>
                  <a:lnTo>
                    <a:pt x="8561" y="12429"/>
                  </a:lnTo>
                  <a:lnTo>
                    <a:pt x="9900" y="38910"/>
                  </a:lnTo>
                  <a:lnTo>
                    <a:pt x="15994" y="55679"/>
                  </a:lnTo>
                  <a:lnTo>
                    <a:pt x="17750" y="95373"/>
                  </a:lnTo>
                  <a:lnTo>
                    <a:pt x="17852" y="136929"/>
                  </a:lnTo>
                  <a:lnTo>
                    <a:pt x="17860" y="178425"/>
                  </a:lnTo>
                  <a:lnTo>
                    <a:pt x="17860" y="138691"/>
                  </a:lnTo>
                  <a:lnTo>
                    <a:pt x="17860" y="98156"/>
                  </a:lnTo>
                  <a:lnTo>
                    <a:pt x="18851" y="86288"/>
                  </a:lnTo>
                  <a:lnTo>
                    <a:pt x="30288" y="56550"/>
                  </a:lnTo>
                  <a:lnTo>
                    <a:pt x="44717" y="36502"/>
                  </a:lnTo>
                  <a:lnTo>
                    <a:pt x="51625" y="30114"/>
                  </a:lnTo>
                  <a:lnTo>
                    <a:pt x="82703" y="12929"/>
                  </a:lnTo>
                  <a:lnTo>
                    <a:pt x="90666" y="10707"/>
                  </a:lnTo>
                  <a:lnTo>
                    <a:pt x="94179" y="11107"/>
                  </a:lnTo>
                  <a:lnTo>
                    <a:pt x="136251" y="32876"/>
                  </a:lnTo>
                  <a:lnTo>
                    <a:pt x="144230" y="38755"/>
                  </a:lnTo>
                  <a:lnTo>
                    <a:pt x="166593" y="82868"/>
                  </a:lnTo>
                  <a:lnTo>
                    <a:pt x="174597" y="101062"/>
                  </a:lnTo>
                  <a:lnTo>
                    <a:pt x="184380" y="143046"/>
                  </a:lnTo>
                  <a:lnTo>
                    <a:pt x="187469" y="187242"/>
                  </a:lnTo>
                  <a:lnTo>
                    <a:pt x="187523" y="196293"/>
                  </a:lnTo>
                  <a:lnTo>
                    <a:pt x="187523" y="175458"/>
                  </a:lnTo>
                  <a:lnTo>
                    <a:pt x="190169" y="169593"/>
                  </a:lnTo>
                  <a:lnTo>
                    <a:pt x="211439" y="130618"/>
                  </a:lnTo>
                  <a:lnTo>
                    <a:pt x="225909" y="107086"/>
                  </a:lnTo>
                  <a:lnTo>
                    <a:pt x="265866" y="64600"/>
                  </a:lnTo>
                  <a:lnTo>
                    <a:pt x="278867" y="54198"/>
                  </a:lnTo>
                  <a:lnTo>
                    <a:pt x="292640" y="47478"/>
                  </a:lnTo>
                  <a:lnTo>
                    <a:pt x="312360" y="44896"/>
                  </a:lnTo>
                  <a:lnTo>
                    <a:pt x="315396" y="44813"/>
                  </a:lnTo>
                  <a:lnTo>
                    <a:pt x="321416" y="47368"/>
                  </a:lnTo>
                  <a:lnTo>
                    <a:pt x="324410" y="49438"/>
                  </a:lnTo>
                  <a:lnTo>
                    <a:pt x="326407" y="52802"/>
                  </a:lnTo>
                  <a:lnTo>
                    <a:pt x="329610" y="69814"/>
                  </a:lnTo>
                  <a:lnTo>
                    <a:pt x="330368" y="110417"/>
                  </a:lnTo>
                  <a:lnTo>
                    <a:pt x="330396" y="152014"/>
                  </a:lnTo>
                  <a:lnTo>
                    <a:pt x="330398" y="194609"/>
                  </a:lnTo>
                  <a:lnTo>
                    <a:pt x="330398" y="231638"/>
                  </a:lnTo>
                  <a:lnTo>
                    <a:pt x="330398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20"/>
            <p:cNvSpPr/>
            <p:nvPr/>
          </p:nvSpPr>
          <p:spPr>
            <a:xfrm>
              <a:off x="5813226" y="3170340"/>
              <a:ext cx="176308" cy="147291"/>
            </a:xfrm>
            <a:custGeom>
              <a:avLst/>
              <a:gdLst/>
              <a:ahLst/>
              <a:cxnLst/>
              <a:rect l="0" t="0" r="0" b="0"/>
              <a:pathLst>
                <a:path w="176308" h="147291">
                  <a:moveTo>
                    <a:pt x="17860" y="44347"/>
                  </a:moveTo>
                  <a:lnTo>
                    <a:pt x="8765" y="61544"/>
                  </a:lnTo>
                  <a:lnTo>
                    <a:pt x="4557" y="66211"/>
                  </a:lnTo>
                  <a:lnTo>
                    <a:pt x="2025" y="74239"/>
                  </a:lnTo>
                  <a:lnTo>
                    <a:pt x="401" y="95562"/>
                  </a:lnTo>
                  <a:lnTo>
                    <a:pt x="2824" y="104482"/>
                  </a:lnTo>
                  <a:lnTo>
                    <a:pt x="12412" y="117727"/>
                  </a:lnTo>
                  <a:lnTo>
                    <a:pt x="28690" y="135240"/>
                  </a:lnTo>
                  <a:lnTo>
                    <a:pt x="37887" y="139315"/>
                  </a:lnTo>
                  <a:lnTo>
                    <a:pt x="71907" y="147290"/>
                  </a:lnTo>
                  <a:lnTo>
                    <a:pt x="103850" y="143391"/>
                  </a:lnTo>
                  <a:lnTo>
                    <a:pt x="115939" y="137645"/>
                  </a:lnTo>
                  <a:lnTo>
                    <a:pt x="157749" y="108302"/>
                  </a:lnTo>
                  <a:lnTo>
                    <a:pt x="170875" y="91519"/>
                  </a:lnTo>
                  <a:lnTo>
                    <a:pt x="175164" y="79865"/>
                  </a:lnTo>
                  <a:lnTo>
                    <a:pt x="176307" y="73979"/>
                  </a:lnTo>
                  <a:lnTo>
                    <a:pt x="174931" y="62147"/>
                  </a:lnTo>
                  <a:lnTo>
                    <a:pt x="170021" y="50273"/>
                  </a:lnTo>
                  <a:lnTo>
                    <a:pt x="144552" y="15572"/>
                  </a:lnTo>
                  <a:lnTo>
                    <a:pt x="130722" y="7415"/>
                  </a:lnTo>
                  <a:lnTo>
                    <a:pt x="110941" y="1985"/>
                  </a:lnTo>
                  <a:lnTo>
                    <a:pt x="70759" y="0"/>
                  </a:lnTo>
                  <a:lnTo>
                    <a:pt x="54269" y="825"/>
                  </a:lnTo>
                  <a:lnTo>
                    <a:pt x="21320" y="12145"/>
                  </a:lnTo>
                  <a:lnTo>
                    <a:pt x="2329" y="24772"/>
                  </a:lnTo>
                  <a:lnTo>
                    <a:pt x="0" y="354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21"/>
            <p:cNvSpPr/>
            <p:nvPr/>
          </p:nvSpPr>
          <p:spPr>
            <a:xfrm>
              <a:off x="6018609" y="3125390"/>
              <a:ext cx="35720" cy="169665"/>
            </a:xfrm>
            <a:custGeom>
              <a:avLst/>
              <a:gdLst/>
              <a:ahLst/>
              <a:cxnLst/>
              <a:rect l="0" t="0" r="0" b="0"/>
              <a:pathLst>
                <a:path w="35720" h="169665">
                  <a:moveTo>
                    <a:pt x="0" y="0"/>
                  </a:moveTo>
                  <a:lnTo>
                    <a:pt x="4740" y="4741"/>
                  </a:lnTo>
                  <a:lnTo>
                    <a:pt x="7068" y="9714"/>
                  </a:lnTo>
                  <a:lnTo>
                    <a:pt x="9676" y="23916"/>
                  </a:lnTo>
                  <a:lnTo>
                    <a:pt x="13561" y="29812"/>
                  </a:lnTo>
                  <a:lnTo>
                    <a:pt x="17010" y="54947"/>
                  </a:lnTo>
                  <a:lnTo>
                    <a:pt x="23921" y="98270"/>
                  </a:lnTo>
                  <a:lnTo>
                    <a:pt x="26622" y="140058"/>
                  </a:lnTo>
                  <a:lnTo>
                    <a:pt x="26677" y="143974"/>
                  </a:lnTo>
                  <a:lnTo>
                    <a:pt x="29386" y="150970"/>
                  </a:lnTo>
                  <a:lnTo>
                    <a:pt x="32904" y="157387"/>
                  </a:lnTo>
                  <a:lnTo>
                    <a:pt x="35719" y="16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22"/>
            <p:cNvSpPr/>
            <p:nvPr/>
          </p:nvSpPr>
          <p:spPr>
            <a:xfrm>
              <a:off x="6045398" y="3098601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23"/>
            <p:cNvSpPr/>
            <p:nvPr/>
          </p:nvSpPr>
          <p:spPr>
            <a:xfrm>
              <a:off x="6143625" y="3153989"/>
              <a:ext cx="107157" cy="154788"/>
            </a:xfrm>
            <a:custGeom>
              <a:avLst/>
              <a:gdLst/>
              <a:ahLst/>
              <a:cxnLst/>
              <a:rect l="0" t="0" r="0" b="0"/>
              <a:pathLst>
                <a:path w="107157" h="154788">
                  <a:moveTo>
                    <a:pt x="0" y="78558"/>
                  </a:moveTo>
                  <a:lnTo>
                    <a:pt x="0" y="121753"/>
                  </a:lnTo>
                  <a:lnTo>
                    <a:pt x="0" y="154787"/>
                  </a:lnTo>
                  <a:lnTo>
                    <a:pt x="0" y="113456"/>
                  </a:lnTo>
                  <a:lnTo>
                    <a:pt x="992" y="84403"/>
                  </a:lnTo>
                  <a:lnTo>
                    <a:pt x="11023" y="42833"/>
                  </a:lnTo>
                  <a:lnTo>
                    <a:pt x="18479" y="27624"/>
                  </a:lnTo>
                  <a:lnTo>
                    <a:pt x="25079" y="20202"/>
                  </a:lnTo>
                  <a:lnTo>
                    <a:pt x="50790" y="2263"/>
                  </a:lnTo>
                  <a:lnTo>
                    <a:pt x="60937" y="0"/>
                  </a:lnTo>
                  <a:lnTo>
                    <a:pt x="69416" y="1641"/>
                  </a:lnTo>
                  <a:lnTo>
                    <a:pt x="79768" y="5497"/>
                  </a:lnTo>
                  <a:lnTo>
                    <a:pt x="82944" y="6038"/>
                  </a:lnTo>
                  <a:lnTo>
                    <a:pt x="89120" y="9285"/>
                  </a:lnTo>
                  <a:lnTo>
                    <a:pt x="92154" y="11540"/>
                  </a:lnTo>
                  <a:lnTo>
                    <a:pt x="95528" y="16691"/>
                  </a:lnTo>
                  <a:lnTo>
                    <a:pt x="106223" y="48982"/>
                  </a:lnTo>
                  <a:lnTo>
                    <a:pt x="107132" y="92347"/>
                  </a:lnTo>
                  <a:lnTo>
                    <a:pt x="107156" y="1321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24"/>
            <p:cNvSpPr/>
            <p:nvPr/>
          </p:nvSpPr>
          <p:spPr>
            <a:xfrm>
              <a:off x="6322894" y="3153423"/>
              <a:ext cx="123664" cy="186281"/>
            </a:xfrm>
            <a:custGeom>
              <a:avLst/>
              <a:gdLst/>
              <a:ahLst/>
              <a:cxnLst/>
              <a:rect l="0" t="0" r="0" b="0"/>
              <a:pathLst>
                <a:path w="123664" h="186281">
                  <a:moveTo>
                    <a:pt x="97551" y="16616"/>
                  </a:moveTo>
                  <a:lnTo>
                    <a:pt x="97551" y="11875"/>
                  </a:lnTo>
                  <a:lnTo>
                    <a:pt x="95567" y="10479"/>
                  </a:lnTo>
                  <a:lnTo>
                    <a:pt x="55052" y="30"/>
                  </a:lnTo>
                  <a:lnTo>
                    <a:pt x="31903" y="0"/>
                  </a:lnTo>
                  <a:lnTo>
                    <a:pt x="7020" y="6478"/>
                  </a:lnTo>
                  <a:lnTo>
                    <a:pt x="4455" y="7873"/>
                  </a:lnTo>
                  <a:lnTo>
                    <a:pt x="2745" y="9795"/>
                  </a:lnTo>
                  <a:lnTo>
                    <a:pt x="844" y="14577"/>
                  </a:lnTo>
                  <a:lnTo>
                    <a:pt x="0" y="20009"/>
                  </a:lnTo>
                  <a:lnTo>
                    <a:pt x="4264" y="33386"/>
                  </a:lnTo>
                  <a:lnTo>
                    <a:pt x="11772" y="41598"/>
                  </a:lnTo>
                  <a:lnTo>
                    <a:pt x="56016" y="82378"/>
                  </a:lnTo>
                  <a:lnTo>
                    <a:pt x="97559" y="123788"/>
                  </a:lnTo>
                  <a:lnTo>
                    <a:pt x="116625" y="142848"/>
                  </a:lnTo>
                  <a:lnTo>
                    <a:pt x="120911" y="152424"/>
                  </a:lnTo>
                  <a:lnTo>
                    <a:pt x="123663" y="165261"/>
                  </a:lnTo>
                  <a:lnTo>
                    <a:pt x="121393" y="169662"/>
                  </a:lnTo>
                  <a:lnTo>
                    <a:pt x="119400" y="172225"/>
                  </a:lnTo>
                  <a:lnTo>
                    <a:pt x="114537" y="175072"/>
                  </a:lnTo>
                  <a:lnTo>
                    <a:pt x="103576" y="176676"/>
                  </a:lnTo>
                  <a:lnTo>
                    <a:pt x="59735" y="177324"/>
                  </a:lnTo>
                  <a:lnTo>
                    <a:pt x="51639" y="177338"/>
                  </a:lnTo>
                  <a:lnTo>
                    <a:pt x="44734" y="179991"/>
                  </a:lnTo>
                  <a:lnTo>
                    <a:pt x="38358" y="183485"/>
                  </a:lnTo>
                  <a:lnTo>
                    <a:pt x="26113" y="186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25"/>
            <p:cNvSpPr/>
            <p:nvPr/>
          </p:nvSpPr>
          <p:spPr>
            <a:xfrm>
              <a:off x="2813830" y="3598767"/>
              <a:ext cx="490155" cy="392179"/>
            </a:xfrm>
            <a:custGeom>
              <a:avLst/>
              <a:gdLst/>
              <a:ahLst/>
              <a:cxnLst/>
              <a:rect l="0" t="0" r="0" b="0"/>
              <a:pathLst>
                <a:path w="490155" h="392179">
                  <a:moveTo>
                    <a:pt x="240123" y="53475"/>
                  </a:moveTo>
                  <a:lnTo>
                    <a:pt x="232435" y="53475"/>
                  </a:lnTo>
                  <a:lnTo>
                    <a:pt x="232021" y="52483"/>
                  </a:lnTo>
                  <a:lnTo>
                    <a:pt x="231561" y="48734"/>
                  </a:lnTo>
                  <a:lnTo>
                    <a:pt x="230446" y="47338"/>
                  </a:lnTo>
                  <a:lnTo>
                    <a:pt x="226562" y="45787"/>
                  </a:lnTo>
                  <a:lnTo>
                    <a:pt x="225129" y="44381"/>
                  </a:lnTo>
                  <a:lnTo>
                    <a:pt x="220184" y="34995"/>
                  </a:lnTo>
                  <a:lnTo>
                    <a:pt x="208099" y="20651"/>
                  </a:lnTo>
                  <a:lnTo>
                    <a:pt x="202488" y="8810"/>
                  </a:lnTo>
                  <a:lnTo>
                    <a:pt x="200150" y="5839"/>
                  </a:lnTo>
                  <a:lnTo>
                    <a:pt x="192261" y="2538"/>
                  </a:lnTo>
                  <a:lnTo>
                    <a:pt x="147724" y="0"/>
                  </a:lnTo>
                  <a:lnTo>
                    <a:pt x="121367" y="2563"/>
                  </a:lnTo>
                  <a:lnTo>
                    <a:pt x="105983" y="8027"/>
                  </a:lnTo>
                  <a:lnTo>
                    <a:pt x="69061" y="33318"/>
                  </a:lnTo>
                  <a:lnTo>
                    <a:pt x="30918" y="62494"/>
                  </a:lnTo>
                  <a:lnTo>
                    <a:pt x="3978" y="95485"/>
                  </a:lnTo>
                  <a:lnTo>
                    <a:pt x="1224" y="103896"/>
                  </a:lnTo>
                  <a:lnTo>
                    <a:pt x="0" y="114249"/>
                  </a:lnTo>
                  <a:lnTo>
                    <a:pt x="2103" y="122819"/>
                  </a:lnTo>
                  <a:lnTo>
                    <a:pt x="11536" y="136405"/>
                  </a:lnTo>
                  <a:lnTo>
                    <a:pt x="20037" y="145626"/>
                  </a:lnTo>
                  <a:lnTo>
                    <a:pt x="28536" y="149002"/>
                  </a:lnTo>
                  <a:lnTo>
                    <a:pt x="50162" y="151168"/>
                  </a:lnTo>
                  <a:lnTo>
                    <a:pt x="90130" y="143966"/>
                  </a:lnTo>
                  <a:lnTo>
                    <a:pt x="104337" y="138011"/>
                  </a:lnTo>
                  <a:lnTo>
                    <a:pt x="148803" y="109281"/>
                  </a:lnTo>
                  <a:lnTo>
                    <a:pt x="193435" y="79676"/>
                  </a:lnTo>
                  <a:lnTo>
                    <a:pt x="237976" y="37694"/>
                  </a:lnTo>
                  <a:lnTo>
                    <a:pt x="244130" y="30587"/>
                  </a:lnTo>
                  <a:lnTo>
                    <a:pt x="248586" y="21999"/>
                  </a:lnTo>
                  <a:lnTo>
                    <a:pt x="253765" y="19013"/>
                  </a:lnTo>
                  <a:lnTo>
                    <a:pt x="253186" y="18594"/>
                  </a:lnTo>
                  <a:lnTo>
                    <a:pt x="251808" y="18315"/>
                  </a:lnTo>
                  <a:lnTo>
                    <a:pt x="250890" y="17136"/>
                  </a:lnTo>
                  <a:lnTo>
                    <a:pt x="249295" y="10117"/>
                  </a:lnTo>
                  <a:lnTo>
                    <a:pt x="249124" y="13949"/>
                  </a:lnTo>
                  <a:lnTo>
                    <a:pt x="250092" y="15219"/>
                  </a:lnTo>
                  <a:lnTo>
                    <a:pt x="253814" y="16628"/>
                  </a:lnTo>
                  <a:lnTo>
                    <a:pt x="255204" y="18989"/>
                  </a:lnTo>
                  <a:lnTo>
                    <a:pt x="257616" y="37774"/>
                  </a:lnTo>
                  <a:lnTo>
                    <a:pt x="257950" y="76497"/>
                  </a:lnTo>
                  <a:lnTo>
                    <a:pt x="265046" y="116662"/>
                  </a:lnTo>
                  <a:lnTo>
                    <a:pt x="266543" y="151836"/>
                  </a:lnTo>
                  <a:lnTo>
                    <a:pt x="260702" y="193583"/>
                  </a:lnTo>
                  <a:lnTo>
                    <a:pt x="258520" y="234168"/>
                  </a:lnTo>
                  <a:lnTo>
                    <a:pt x="258089" y="275368"/>
                  </a:lnTo>
                  <a:lnTo>
                    <a:pt x="255350" y="318542"/>
                  </a:lnTo>
                  <a:lnTo>
                    <a:pt x="250297" y="339880"/>
                  </a:lnTo>
                  <a:lnTo>
                    <a:pt x="254162" y="355184"/>
                  </a:lnTo>
                  <a:lnTo>
                    <a:pt x="261591" y="367546"/>
                  </a:lnTo>
                  <a:lnTo>
                    <a:pt x="274816" y="377492"/>
                  </a:lnTo>
                  <a:lnTo>
                    <a:pt x="305807" y="388054"/>
                  </a:lnTo>
                  <a:lnTo>
                    <a:pt x="347697" y="392178"/>
                  </a:lnTo>
                  <a:lnTo>
                    <a:pt x="387821" y="387939"/>
                  </a:lnTo>
                  <a:lnTo>
                    <a:pt x="426835" y="377547"/>
                  </a:lnTo>
                  <a:lnTo>
                    <a:pt x="467448" y="367729"/>
                  </a:lnTo>
                  <a:lnTo>
                    <a:pt x="477747" y="364130"/>
                  </a:lnTo>
                  <a:lnTo>
                    <a:pt x="490154" y="3570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26"/>
            <p:cNvSpPr/>
            <p:nvPr/>
          </p:nvSpPr>
          <p:spPr>
            <a:xfrm>
              <a:off x="3250515" y="3643312"/>
              <a:ext cx="187415" cy="160090"/>
            </a:xfrm>
            <a:custGeom>
              <a:avLst/>
              <a:gdLst/>
              <a:ahLst/>
              <a:cxnLst/>
              <a:rect l="0" t="0" r="0" b="0"/>
              <a:pathLst>
                <a:path w="187415" h="160090">
                  <a:moveTo>
                    <a:pt x="8821" y="0"/>
                  </a:moveTo>
                  <a:lnTo>
                    <a:pt x="1133" y="0"/>
                  </a:lnTo>
                  <a:lnTo>
                    <a:pt x="0" y="20117"/>
                  </a:lnTo>
                  <a:lnTo>
                    <a:pt x="8000" y="62998"/>
                  </a:lnTo>
                  <a:lnTo>
                    <a:pt x="8772" y="107011"/>
                  </a:lnTo>
                  <a:lnTo>
                    <a:pt x="9791" y="118006"/>
                  </a:lnTo>
                  <a:lnTo>
                    <a:pt x="15884" y="135795"/>
                  </a:lnTo>
                  <a:lnTo>
                    <a:pt x="17913" y="145682"/>
                  </a:lnTo>
                  <a:lnTo>
                    <a:pt x="22122" y="153383"/>
                  </a:lnTo>
                  <a:lnTo>
                    <a:pt x="25626" y="155833"/>
                  </a:lnTo>
                  <a:lnTo>
                    <a:pt x="39046" y="159282"/>
                  </a:lnTo>
                  <a:lnTo>
                    <a:pt x="46397" y="160089"/>
                  </a:lnTo>
                  <a:lnTo>
                    <a:pt x="52972" y="157802"/>
                  </a:lnTo>
                  <a:lnTo>
                    <a:pt x="79017" y="134987"/>
                  </a:lnTo>
                  <a:lnTo>
                    <a:pt x="105464" y="96293"/>
                  </a:lnTo>
                  <a:lnTo>
                    <a:pt x="127483" y="56908"/>
                  </a:lnTo>
                  <a:lnTo>
                    <a:pt x="145708" y="25608"/>
                  </a:lnTo>
                  <a:lnTo>
                    <a:pt x="151680" y="21303"/>
                  </a:lnTo>
                  <a:lnTo>
                    <a:pt x="154662" y="20155"/>
                  </a:lnTo>
                  <a:lnTo>
                    <a:pt x="156650" y="18398"/>
                  </a:lnTo>
                  <a:lnTo>
                    <a:pt x="160440" y="12176"/>
                  </a:lnTo>
                  <a:lnTo>
                    <a:pt x="164842" y="10372"/>
                  </a:lnTo>
                  <a:lnTo>
                    <a:pt x="166413" y="10884"/>
                  </a:lnTo>
                  <a:lnTo>
                    <a:pt x="167460" y="12217"/>
                  </a:lnTo>
                  <a:lnTo>
                    <a:pt x="168158" y="14098"/>
                  </a:lnTo>
                  <a:lnTo>
                    <a:pt x="167632" y="15352"/>
                  </a:lnTo>
                  <a:lnTo>
                    <a:pt x="166288" y="16187"/>
                  </a:lnTo>
                  <a:lnTo>
                    <a:pt x="164401" y="16745"/>
                  </a:lnTo>
                  <a:lnTo>
                    <a:pt x="163143" y="19101"/>
                  </a:lnTo>
                  <a:lnTo>
                    <a:pt x="160724" y="59813"/>
                  </a:lnTo>
                  <a:lnTo>
                    <a:pt x="160631" y="100227"/>
                  </a:lnTo>
                  <a:lnTo>
                    <a:pt x="160628" y="108376"/>
                  </a:lnTo>
                  <a:lnTo>
                    <a:pt x="163272" y="115305"/>
                  </a:lnTo>
                  <a:lnTo>
                    <a:pt x="176072" y="133877"/>
                  </a:lnTo>
                  <a:lnTo>
                    <a:pt x="176875" y="136876"/>
                  </a:lnTo>
                  <a:lnTo>
                    <a:pt x="178404" y="138876"/>
                  </a:lnTo>
                  <a:lnTo>
                    <a:pt x="187414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27"/>
            <p:cNvSpPr/>
            <p:nvPr/>
          </p:nvSpPr>
          <p:spPr>
            <a:xfrm>
              <a:off x="3500437" y="3661317"/>
              <a:ext cx="169665" cy="160590"/>
            </a:xfrm>
            <a:custGeom>
              <a:avLst/>
              <a:gdLst/>
              <a:ahLst/>
              <a:cxnLst/>
              <a:rect l="0" t="0" r="0" b="0"/>
              <a:pathLst>
                <a:path w="169665" h="160590">
                  <a:moveTo>
                    <a:pt x="0" y="71292"/>
                  </a:moveTo>
                  <a:lnTo>
                    <a:pt x="7689" y="63604"/>
                  </a:lnTo>
                  <a:lnTo>
                    <a:pt x="15814" y="61616"/>
                  </a:lnTo>
                  <a:lnTo>
                    <a:pt x="25081" y="56298"/>
                  </a:lnTo>
                  <a:lnTo>
                    <a:pt x="38961" y="53290"/>
                  </a:lnTo>
                  <a:lnTo>
                    <a:pt x="82630" y="29539"/>
                  </a:lnTo>
                  <a:lnTo>
                    <a:pt x="102301" y="13493"/>
                  </a:lnTo>
                  <a:lnTo>
                    <a:pt x="104998" y="8231"/>
                  </a:lnTo>
                  <a:lnTo>
                    <a:pt x="106730" y="1509"/>
                  </a:lnTo>
                  <a:lnTo>
                    <a:pt x="105880" y="958"/>
                  </a:lnTo>
                  <a:lnTo>
                    <a:pt x="94690" y="0"/>
                  </a:lnTo>
                  <a:lnTo>
                    <a:pt x="64913" y="12296"/>
                  </a:lnTo>
                  <a:lnTo>
                    <a:pt x="42711" y="29360"/>
                  </a:lnTo>
                  <a:lnTo>
                    <a:pt x="28861" y="45308"/>
                  </a:lnTo>
                  <a:lnTo>
                    <a:pt x="15292" y="68474"/>
                  </a:lnTo>
                  <a:lnTo>
                    <a:pt x="10815" y="86222"/>
                  </a:lnTo>
                  <a:lnTo>
                    <a:pt x="9488" y="104049"/>
                  </a:lnTo>
                  <a:lnTo>
                    <a:pt x="11287" y="109005"/>
                  </a:lnTo>
                  <a:lnTo>
                    <a:pt x="33837" y="132066"/>
                  </a:lnTo>
                  <a:lnTo>
                    <a:pt x="57764" y="147752"/>
                  </a:lnTo>
                  <a:lnTo>
                    <a:pt x="81608" y="156345"/>
                  </a:lnTo>
                  <a:lnTo>
                    <a:pt x="120439" y="160030"/>
                  </a:lnTo>
                  <a:lnTo>
                    <a:pt x="169664" y="1605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28"/>
            <p:cNvSpPr/>
            <p:nvPr/>
          </p:nvSpPr>
          <p:spPr>
            <a:xfrm>
              <a:off x="4036218" y="3643513"/>
              <a:ext cx="205384" cy="169040"/>
            </a:xfrm>
            <a:custGeom>
              <a:avLst/>
              <a:gdLst/>
              <a:ahLst/>
              <a:cxnLst/>
              <a:rect l="0" t="0" r="0" b="0"/>
              <a:pathLst>
                <a:path w="205384" h="169040">
                  <a:moveTo>
                    <a:pt x="0" y="35518"/>
                  </a:moveTo>
                  <a:lnTo>
                    <a:pt x="0" y="40259"/>
                  </a:lnTo>
                  <a:lnTo>
                    <a:pt x="2646" y="45232"/>
                  </a:lnTo>
                  <a:lnTo>
                    <a:pt x="7689" y="51768"/>
                  </a:lnTo>
                  <a:lnTo>
                    <a:pt x="13638" y="95317"/>
                  </a:lnTo>
                  <a:lnTo>
                    <a:pt x="17695" y="135617"/>
                  </a:lnTo>
                  <a:lnTo>
                    <a:pt x="18779" y="145491"/>
                  </a:lnTo>
                  <a:lnTo>
                    <a:pt x="22568" y="153186"/>
                  </a:lnTo>
                  <a:lnTo>
                    <a:pt x="22983" y="155636"/>
                  </a:lnTo>
                  <a:lnTo>
                    <a:pt x="22267" y="157269"/>
                  </a:lnTo>
                  <a:lnTo>
                    <a:pt x="20798" y="158357"/>
                  </a:lnTo>
                  <a:lnTo>
                    <a:pt x="19166" y="162212"/>
                  </a:lnTo>
                  <a:lnTo>
                    <a:pt x="17936" y="169039"/>
                  </a:lnTo>
                  <a:lnTo>
                    <a:pt x="17860" y="124397"/>
                  </a:lnTo>
                  <a:lnTo>
                    <a:pt x="18852" y="88858"/>
                  </a:lnTo>
                  <a:lnTo>
                    <a:pt x="35952" y="44608"/>
                  </a:lnTo>
                  <a:lnTo>
                    <a:pt x="47364" y="26635"/>
                  </a:lnTo>
                  <a:lnTo>
                    <a:pt x="64257" y="7525"/>
                  </a:lnTo>
                  <a:lnTo>
                    <a:pt x="73539" y="3233"/>
                  </a:lnTo>
                  <a:lnTo>
                    <a:pt x="113233" y="0"/>
                  </a:lnTo>
                  <a:lnTo>
                    <a:pt x="122425" y="2534"/>
                  </a:lnTo>
                  <a:lnTo>
                    <a:pt x="135824" y="12185"/>
                  </a:lnTo>
                  <a:lnTo>
                    <a:pt x="176549" y="54019"/>
                  </a:lnTo>
                  <a:lnTo>
                    <a:pt x="192215" y="83227"/>
                  </a:lnTo>
                  <a:lnTo>
                    <a:pt x="203976" y="126031"/>
                  </a:lnTo>
                  <a:lnTo>
                    <a:pt x="205380" y="168031"/>
                  </a:lnTo>
                  <a:lnTo>
                    <a:pt x="205383" y="1605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29"/>
            <p:cNvSpPr/>
            <p:nvPr/>
          </p:nvSpPr>
          <p:spPr>
            <a:xfrm>
              <a:off x="4313157" y="3670101"/>
              <a:ext cx="158698" cy="120224"/>
            </a:xfrm>
            <a:custGeom>
              <a:avLst/>
              <a:gdLst/>
              <a:ahLst/>
              <a:cxnLst/>
              <a:rect l="0" t="0" r="0" b="0"/>
              <a:pathLst>
                <a:path w="158698" h="120224">
                  <a:moveTo>
                    <a:pt x="17741" y="0"/>
                  </a:moveTo>
                  <a:lnTo>
                    <a:pt x="17741" y="4741"/>
                  </a:lnTo>
                  <a:lnTo>
                    <a:pt x="15095" y="9714"/>
                  </a:lnTo>
                  <a:lnTo>
                    <a:pt x="4439" y="26864"/>
                  </a:lnTo>
                  <a:lnTo>
                    <a:pt x="782" y="47236"/>
                  </a:lnTo>
                  <a:lnTo>
                    <a:pt x="0" y="69782"/>
                  </a:lnTo>
                  <a:lnTo>
                    <a:pt x="2580" y="78309"/>
                  </a:lnTo>
                  <a:lnTo>
                    <a:pt x="16112" y="101116"/>
                  </a:lnTo>
                  <a:lnTo>
                    <a:pt x="29936" y="111210"/>
                  </a:lnTo>
                  <a:lnTo>
                    <a:pt x="56634" y="120184"/>
                  </a:lnTo>
                  <a:lnTo>
                    <a:pt x="70084" y="120223"/>
                  </a:lnTo>
                  <a:lnTo>
                    <a:pt x="112919" y="111588"/>
                  </a:lnTo>
                  <a:lnTo>
                    <a:pt x="130829" y="98989"/>
                  </a:lnTo>
                  <a:lnTo>
                    <a:pt x="147530" y="76954"/>
                  </a:lnTo>
                  <a:lnTo>
                    <a:pt x="156298" y="59402"/>
                  </a:lnTo>
                  <a:lnTo>
                    <a:pt x="158697" y="47568"/>
                  </a:lnTo>
                  <a:lnTo>
                    <a:pt x="157117" y="35694"/>
                  </a:lnTo>
                  <a:lnTo>
                    <a:pt x="155307" y="29750"/>
                  </a:lnTo>
                  <a:lnTo>
                    <a:pt x="148004" y="20498"/>
                  </a:lnTo>
                  <a:lnTo>
                    <a:pt x="127147" y="6475"/>
                  </a:lnTo>
                  <a:lnTo>
                    <a:pt x="97781" y="1279"/>
                  </a:lnTo>
                  <a:lnTo>
                    <a:pt x="54501" y="1105"/>
                  </a:lnTo>
                  <a:lnTo>
                    <a:pt x="26671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30"/>
            <p:cNvSpPr/>
            <p:nvPr/>
          </p:nvSpPr>
          <p:spPr>
            <a:xfrm>
              <a:off x="4538130" y="3643312"/>
              <a:ext cx="86914" cy="151802"/>
            </a:xfrm>
            <a:custGeom>
              <a:avLst/>
              <a:gdLst/>
              <a:ahLst/>
              <a:cxnLst/>
              <a:rect l="0" t="0" r="0" b="0"/>
              <a:pathLst>
                <a:path w="86914" h="151802">
                  <a:moveTo>
                    <a:pt x="60659" y="0"/>
                  </a:moveTo>
                  <a:lnTo>
                    <a:pt x="36720" y="0"/>
                  </a:lnTo>
                  <a:lnTo>
                    <a:pt x="21167" y="7130"/>
                  </a:lnTo>
                  <a:lnTo>
                    <a:pt x="4391" y="20991"/>
                  </a:lnTo>
                  <a:lnTo>
                    <a:pt x="924" y="26858"/>
                  </a:lnTo>
                  <a:lnTo>
                    <a:pt x="0" y="29812"/>
                  </a:lnTo>
                  <a:lnTo>
                    <a:pt x="1619" y="38385"/>
                  </a:lnTo>
                  <a:lnTo>
                    <a:pt x="8108" y="51723"/>
                  </a:lnTo>
                  <a:lnTo>
                    <a:pt x="49293" y="95741"/>
                  </a:lnTo>
                  <a:lnTo>
                    <a:pt x="83385" y="130874"/>
                  </a:lnTo>
                  <a:lnTo>
                    <a:pt x="85642" y="136880"/>
                  </a:lnTo>
                  <a:lnTo>
                    <a:pt x="86913" y="145840"/>
                  </a:lnTo>
                  <a:lnTo>
                    <a:pt x="86099" y="147828"/>
                  </a:lnTo>
                  <a:lnTo>
                    <a:pt x="84564" y="149154"/>
                  </a:lnTo>
                  <a:lnTo>
                    <a:pt x="82549" y="150038"/>
                  </a:lnTo>
                  <a:lnTo>
                    <a:pt x="39851" y="151775"/>
                  </a:lnTo>
                  <a:lnTo>
                    <a:pt x="22359" y="151801"/>
                  </a:lnTo>
                  <a:lnTo>
                    <a:pt x="16186" y="149157"/>
                  </a:lnTo>
                  <a:lnTo>
                    <a:pt x="7081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31"/>
            <p:cNvSpPr/>
            <p:nvPr/>
          </p:nvSpPr>
          <p:spPr>
            <a:xfrm>
              <a:off x="4938117" y="3661171"/>
              <a:ext cx="17460" cy="142876"/>
            </a:xfrm>
            <a:custGeom>
              <a:avLst/>
              <a:gdLst/>
              <a:ahLst/>
              <a:cxnLst/>
              <a:rect l="0" t="0" r="0" b="0"/>
              <a:pathLst>
                <a:path w="17460" h="142876">
                  <a:moveTo>
                    <a:pt x="0" y="0"/>
                  </a:moveTo>
                  <a:lnTo>
                    <a:pt x="0" y="16251"/>
                  </a:lnTo>
                  <a:lnTo>
                    <a:pt x="6136" y="32792"/>
                  </a:lnTo>
                  <a:lnTo>
                    <a:pt x="14821" y="73766"/>
                  </a:lnTo>
                  <a:lnTo>
                    <a:pt x="17459" y="104095"/>
                  </a:lnTo>
                  <a:lnTo>
                    <a:pt x="15035" y="113403"/>
                  </a:lnTo>
                  <a:lnTo>
                    <a:pt x="10739" y="124221"/>
                  </a:lnTo>
                  <a:lnTo>
                    <a:pt x="893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32"/>
            <p:cNvSpPr/>
            <p:nvPr/>
          </p:nvSpPr>
          <p:spPr>
            <a:xfrm>
              <a:off x="5054203" y="3670227"/>
              <a:ext cx="250032" cy="124845"/>
            </a:xfrm>
            <a:custGeom>
              <a:avLst/>
              <a:gdLst/>
              <a:ahLst/>
              <a:cxnLst/>
              <a:rect l="0" t="0" r="0" b="0"/>
              <a:pathLst>
                <a:path w="250032" h="124845">
                  <a:moveTo>
                    <a:pt x="0" y="26663"/>
                  </a:moveTo>
                  <a:lnTo>
                    <a:pt x="0" y="69859"/>
                  </a:lnTo>
                  <a:lnTo>
                    <a:pt x="0" y="105632"/>
                  </a:lnTo>
                  <a:lnTo>
                    <a:pt x="0" y="81030"/>
                  </a:lnTo>
                  <a:lnTo>
                    <a:pt x="2645" y="72985"/>
                  </a:lnTo>
                  <a:lnTo>
                    <a:pt x="6136" y="65111"/>
                  </a:lnTo>
                  <a:lnTo>
                    <a:pt x="13302" y="38145"/>
                  </a:lnTo>
                  <a:lnTo>
                    <a:pt x="21125" y="29120"/>
                  </a:lnTo>
                  <a:lnTo>
                    <a:pt x="30225" y="22794"/>
                  </a:lnTo>
                  <a:lnTo>
                    <a:pt x="52034" y="13660"/>
                  </a:lnTo>
                  <a:lnTo>
                    <a:pt x="63145" y="13608"/>
                  </a:lnTo>
                  <a:lnTo>
                    <a:pt x="73705" y="16892"/>
                  </a:lnTo>
                  <a:lnTo>
                    <a:pt x="101063" y="33796"/>
                  </a:lnTo>
                  <a:lnTo>
                    <a:pt x="111194" y="47739"/>
                  </a:lnTo>
                  <a:lnTo>
                    <a:pt x="127025" y="88572"/>
                  </a:lnTo>
                  <a:lnTo>
                    <a:pt x="130870" y="94858"/>
                  </a:lnTo>
                  <a:lnTo>
                    <a:pt x="132578" y="100959"/>
                  </a:lnTo>
                  <a:lnTo>
                    <a:pt x="132042" y="103975"/>
                  </a:lnTo>
                  <a:lnTo>
                    <a:pt x="126697" y="115945"/>
                  </a:lnTo>
                  <a:lnTo>
                    <a:pt x="125024" y="124844"/>
                  </a:lnTo>
                  <a:lnTo>
                    <a:pt x="125016" y="112457"/>
                  </a:lnTo>
                  <a:lnTo>
                    <a:pt x="127661" y="106796"/>
                  </a:lnTo>
                  <a:lnTo>
                    <a:pt x="129755" y="103898"/>
                  </a:lnTo>
                  <a:lnTo>
                    <a:pt x="143495" y="62144"/>
                  </a:lnTo>
                  <a:lnTo>
                    <a:pt x="163747" y="28385"/>
                  </a:lnTo>
                  <a:lnTo>
                    <a:pt x="172326" y="19822"/>
                  </a:lnTo>
                  <a:lnTo>
                    <a:pt x="181761" y="13701"/>
                  </a:lnTo>
                  <a:lnTo>
                    <a:pt x="195903" y="7125"/>
                  </a:lnTo>
                  <a:lnTo>
                    <a:pt x="202161" y="3097"/>
                  </a:lnTo>
                  <a:lnTo>
                    <a:pt x="211263" y="830"/>
                  </a:lnTo>
                  <a:lnTo>
                    <a:pt x="226209" y="0"/>
                  </a:lnTo>
                  <a:lnTo>
                    <a:pt x="232167" y="2576"/>
                  </a:lnTo>
                  <a:lnTo>
                    <a:pt x="235145" y="4652"/>
                  </a:lnTo>
                  <a:lnTo>
                    <a:pt x="238454" y="9605"/>
                  </a:lnTo>
                  <a:lnTo>
                    <a:pt x="239925" y="16105"/>
                  </a:lnTo>
                  <a:lnTo>
                    <a:pt x="241745" y="29929"/>
                  </a:lnTo>
                  <a:lnTo>
                    <a:pt x="247135" y="41742"/>
                  </a:lnTo>
                  <a:lnTo>
                    <a:pt x="249981" y="82710"/>
                  </a:lnTo>
                  <a:lnTo>
                    <a:pt x="250031" y="1070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33"/>
            <p:cNvSpPr/>
            <p:nvPr/>
          </p:nvSpPr>
          <p:spPr>
            <a:xfrm>
              <a:off x="5393531" y="3670101"/>
              <a:ext cx="17861" cy="258962"/>
            </a:xfrm>
            <a:custGeom>
              <a:avLst/>
              <a:gdLst/>
              <a:ahLst/>
              <a:cxnLst/>
              <a:rect l="0" t="0" r="0" b="0"/>
              <a:pathLst>
                <a:path w="17861" h="258962">
                  <a:moveTo>
                    <a:pt x="0" y="0"/>
                  </a:moveTo>
                  <a:lnTo>
                    <a:pt x="0" y="39902"/>
                  </a:lnTo>
                  <a:lnTo>
                    <a:pt x="0" y="81649"/>
                  </a:lnTo>
                  <a:lnTo>
                    <a:pt x="2645" y="116340"/>
                  </a:lnTo>
                  <a:lnTo>
                    <a:pt x="8102" y="160768"/>
                  </a:lnTo>
                  <a:lnTo>
                    <a:pt x="8820" y="205388"/>
                  </a:lnTo>
                  <a:lnTo>
                    <a:pt x="9900" y="232982"/>
                  </a:lnTo>
                  <a:lnTo>
                    <a:pt x="17860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34"/>
            <p:cNvSpPr/>
            <p:nvPr/>
          </p:nvSpPr>
          <p:spPr>
            <a:xfrm>
              <a:off x="5384602" y="3679261"/>
              <a:ext cx="169093" cy="124661"/>
            </a:xfrm>
            <a:custGeom>
              <a:avLst/>
              <a:gdLst/>
              <a:ahLst/>
              <a:cxnLst/>
              <a:rect l="0" t="0" r="0" b="0"/>
              <a:pathLst>
                <a:path w="169093" h="124661">
                  <a:moveTo>
                    <a:pt x="0" y="35489"/>
                  </a:moveTo>
                  <a:lnTo>
                    <a:pt x="0" y="30748"/>
                  </a:lnTo>
                  <a:lnTo>
                    <a:pt x="2645" y="25775"/>
                  </a:lnTo>
                  <a:lnTo>
                    <a:pt x="20989" y="5677"/>
                  </a:lnTo>
                  <a:lnTo>
                    <a:pt x="29503" y="2396"/>
                  </a:lnTo>
                  <a:lnTo>
                    <a:pt x="69813" y="0"/>
                  </a:lnTo>
                  <a:lnTo>
                    <a:pt x="91461" y="2484"/>
                  </a:lnTo>
                  <a:lnTo>
                    <a:pt x="120703" y="12213"/>
                  </a:lnTo>
                  <a:lnTo>
                    <a:pt x="152900" y="37271"/>
                  </a:lnTo>
                  <a:lnTo>
                    <a:pt x="163153" y="51782"/>
                  </a:lnTo>
                  <a:lnTo>
                    <a:pt x="167735" y="68649"/>
                  </a:lnTo>
                  <a:lnTo>
                    <a:pt x="169092" y="81474"/>
                  </a:lnTo>
                  <a:lnTo>
                    <a:pt x="164754" y="96298"/>
                  </a:lnTo>
                  <a:lnTo>
                    <a:pt x="157185" y="108517"/>
                  </a:lnTo>
                  <a:lnTo>
                    <a:pt x="153407" y="110964"/>
                  </a:lnTo>
                  <a:lnTo>
                    <a:pt x="115831" y="122637"/>
                  </a:lnTo>
                  <a:lnTo>
                    <a:pt x="74399" y="124660"/>
                  </a:lnTo>
                  <a:lnTo>
                    <a:pt x="56734" y="123768"/>
                  </a:lnTo>
                  <a:lnTo>
                    <a:pt x="26789" y="1158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35"/>
            <p:cNvSpPr/>
            <p:nvPr/>
          </p:nvSpPr>
          <p:spPr>
            <a:xfrm>
              <a:off x="5576255" y="3696890"/>
              <a:ext cx="172166" cy="103018"/>
            </a:xfrm>
            <a:custGeom>
              <a:avLst/>
              <a:gdLst/>
              <a:ahLst/>
              <a:cxnLst/>
              <a:rect l="0" t="0" r="0" b="0"/>
              <a:pathLst>
                <a:path w="172166" h="103018">
                  <a:moveTo>
                    <a:pt x="40518" y="0"/>
                  </a:moveTo>
                  <a:lnTo>
                    <a:pt x="40518" y="4741"/>
                  </a:lnTo>
                  <a:lnTo>
                    <a:pt x="37872" y="9714"/>
                  </a:lnTo>
                  <a:lnTo>
                    <a:pt x="8738" y="41681"/>
                  </a:lnTo>
                  <a:lnTo>
                    <a:pt x="578" y="61296"/>
                  </a:lnTo>
                  <a:lnTo>
                    <a:pt x="0" y="65669"/>
                  </a:lnTo>
                  <a:lnTo>
                    <a:pt x="3971" y="82977"/>
                  </a:lnTo>
                  <a:lnTo>
                    <a:pt x="9723" y="89134"/>
                  </a:lnTo>
                  <a:lnTo>
                    <a:pt x="18894" y="94186"/>
                  </a:lnTo>
                  <a:lnTo>
                    <a:pt x="53608" y="103017"/>
                  </a:lnTo>
                  <a:lnTo>
                    <a:pt x="94644" y="99054"/>
                  </a:lnTo>
                  <a:lnTo>
                    <a:pt x="122794" y="91261"/>
                  </a:lnTo>
                  <a:lnTo>
                    <a:pt x="141405" y="82052"/>
                  </a:lnTo>
                  <a:lnTo>
                    <a:pt x="166705" y="60733"/>
                  </a:lnTo>
                  <a:lnTo>
                    <a:pt x="171015" y="51467"/>
                  </a:lnTo>
                  <a:lnTo>
                    <a:pt x="172165" y="46218"/>
                  </a:lnTo>
                  <a:lnTo>
                    <a:pt x="171939" y="41726"/>
                  </a:lnTo>
                  <a:lnTo>
                    <a:pt x="169041" y="34090"/>
                  </a:lnTo>
                  <a:lnTo>
                    <a:pt x="161801" y="27388"/>
                  </a:lnTo>
                  <a:lnTo>
                    <a:pt x="126841" y="8983"/>
                  </a:lnTo>
                  <a:lnTo>
                    <a:pt x="102145" y="2662"/>
                  </a:lnTo>
                  <a:lnTo>
                    <a:pt x="59084" y="234"/>
                  </a:lnTo>
                  <a:lnTo>
                    <a:pt x="315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36"/>
            <p:cNvSpPr/>
            <p:nvPr/>
          </p:nvSpPr>
          <p:spPr>
            <a:xfrm>
              <a:off x="5786437" y="3661189"/>
              <a:ext cx="151806" cy="107015"/>
            </a:xfrm>
            <a:custGeom>
              <a:avLst/>
              <a:gdLst/>
              <a:ahLst/>
              <a:cxnLst/>
              <a:rect l="0" t="0" r="0" b="0"/>
              <a:pathLst>
                <a:path w="151806" h="107015">
                  <a:moveTo>
                    <a:pt x="0" y="17842"/>
                  </a:moveTo>
                  <a:lnTo>
                    <a:pt x="0" y="61038"/>
                  </a:lnTo>
                  <a:lnTo>
                    <a:pt x="0" y="104993"/>
                  </a:lnTo>
                  <a:lnTo>
                    <a:pt x="0" y="107014"/>
                  </a:lnTo>
                  <a:lnTo>
                    <a:pt x="0" y="67237"/>
                  </a:lnTo>
                  <a:lnTo>
                    <a:pt x="992" y="50227"/>
                  </a:lnTo>
                  <a:lnTo>
                    <a:pt x="8378" y="11537"/>
                  </a:lnTo>
                  <a:lnTo>
                    <a:pt x="8821" y="2265"/>
                  </a:lnTo>
                  <a:lnTo>
                    <a:pt x="9850" y="1504"/>
                  </a:lnTo>
                  <a:lnTo>
                    <a:pt x="16609" y="183"/>
                  </a:lnTo>
                  <a:lnTo>
                    <a:pt x="34919" y="0"/>
                  </a:lnTo>
                  <a:lnTo>
                    <a:pt x="74542" y="9078"/>
                  </a:lnTo>
                  <a:lnTo>
                    <a:pt x="117304" y="22183"/>
                  </a:lnTo>
                  <a:lnTo>
                    <a:pt x="139715" y="26369"/>
                  </a:lnTo>
                  <a:lnTo>
                    <a:pt x="151805" y="267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37"/>
            <p:cNvSpPr/>
            <p:nvPr/>
          </p:nvSpPr>
          <p:spPr>
            <a:xfrm>
              <a:off x="6000750" y="3509367"/>
              <a:ext cx="8930" cy="241102"/>
            </a:xfrm>
            <a:custGeom>
              <a:avLst/>
              <a:gdLst/>
              <a:ahLst/>
              <a:cxnLst/>
              <a:rect l="0" t="0" r="0" b="0"/>
              <a:pathLst>
                <a:path w="8930" h="241102">
                  <a:moveTo>
                    <a:pt x="0" y="0"/>
                  </a:moveTo>
                  <a:lnTo>
                    <a:pt x="0" y="40894"/>
                  </a:lnTo>
                  <a:lnTo>
                    <a:pt x="0" y="83614"/>
                  </a:lnTo>
                  <a:lnTo>
                    <a:pt x="2645" y="116728"/>
                  </a:lnTo>
                  <a:lnTo>
                    <a:pt x="8101" y="154682"/>
                  </a:lnTo>
                  <a:lnTo>
                    <a:pt x="8856" y="197514"/>
                  </a:lnTo>
                  <a:lnTo>
                    <a:pt x="8929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38"/>
            <p:cNvSpPr/>
            <p:nvPr/>
          </p:nvSpPr>
          <p:spPr>
            <a:xfrm>
              <a:off x="5947171" y="3652242"/>
              <a:ext cx="271441" cy="178595"/>
            </a:xfrm>
            <a:custGeom>
              <a:avLst/>
              <a:gdLst/>
              <a:ahLst/>
              <a:cxnLst/>
              <a:rect l="0" t="0" r="0" b="0"/>
              <a:pathLst>
                <a:path w="271441" h="178595">
                  <a:moveTo>
                    <a:pt x="0" y="17859"/>
                  </a:moveTo>
                  <a:lnTo>
                    <a:pt x="4741" y="13119"/>
                  </a:lnTo>
                  <a:lnTo>
                    <a:pt x="9714" y="10791"/>
                  </a:lnTo>
                  <a:lnTo>
                    <a:pt x="49989" y="8010"/>
                  </a:lnTo>
                  <a:lnTo>
                    <a:pt x="88294" y="1876"/>
                  </a:lnTo>
                  <a:lnTo>
                    <a:pt x="129559" y="371"/>
                  </a:lnTo>
                  <a:lnTo>
                    <a:pt x="167806" y="73"/>
                  </a:lnTo>
                  <a:lnTo>
                    <a:pt x="207935" y="7"/>
                  </a:lnTo>
                  <a:lnTo>
                    <a:pt x="231111" y="0"/>
                  </a:lnTo>
                  <a:lnTo>
                    <a:pt x="209750" y="992"/>
                  </a:lnTo>
                  <a:lnTo>
                    <a:pt x="168389" y="16250"/>
                  </a:lnTo>
                  <a:lnTo>
                    <a:pt x="165838" y="18771"/>
                  </a:lnTo>
                  <a:lnTo>
                    <a:pt x="163003" y="26863"/>
                  </a:lnTo>
                  <a:lnTo>
                    <a:pt x="161407" y="37835"/>
                  </a:lnTo>
                  <a:lnTo>
                    <a:pt x="166325" y="46912"/>
                  </a:lnTo>
                  <a:lnTo>
                    <a:pt x="202733" y="86453"/>
                  </a:lnTo>
                  <a:lnTo>
                    <a:pt x="245842" y="122050"/>
                  </a:lnTo>
                  <a:lnTo>
                    <a:pt x="270239" y="145330"/>
                  </a:lnTo>
                  <a:lnTo>
                    <a:pt x="271440" y="148480"/>
                  </a:lnTo>
                  <a:lnTo>
                    <a:pt x="271249" y="151573"/>
                  </a:lnTo>
                  <a:lnTo>
                    <a:pt x="268392" y="157655"/>
                  </a:lnTo>
                  <a:lnTo>
                    <a:pt x="263814" y="163665"/>
                  </a:lnTo>
                  <a:lnTo>
                    <a:pt x="255827" y="166998"/>
                  </a:lnTo>
                  <a:lnTo>
                    <a:pt x="211214" y="177662"/>
                  </a:lnTo>
                  <a:lnTo>
                    <a:pt x="169665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973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Effets d’une économie mondiale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Le principal partenaire commercial du Canada est les États-Unis.</a:t>
            </a:r>
          </a:p>
          <a:p>
            <a:pPr lvl="0">
              <a:buNone/>
            </a:pPr>
            <a:endParaRPr lang="fr-FR" dirty="0" smtClean="0"/>
          </a:p>
          <a:p>
            <a:pPr lvl="0"/>
            <a:r>
              <a:rPr lang="fr-FR" dirty="0" smtClean="0"/>
              <a:t>C’est à cause de deux raisons:</a:t>
            </a:r>
          </a:p>
          <a:p>
            <a:pPr lvl="0">
              <a:buNone/>
            </a:pPr>
            <a:r>
              <a:rPr lang="fr-FR" dirty="0" smtClean="0"/>
              <a:t>		1. Notre proximité physique</a:t>
            </a:r>
          </a:p>
          <a:p>
            <a:pPr lvl="0">
              <a:buNone/>
            </a:pPr>
            <a:r>
              <a:rPr lang="fr-FR" dirty="0" smtClean="0"/>
              <a:t>		2. Notre culture similaire</a:t>
            </a:r>
          </a:p>
          <a:p>
            <a:pPr lvl="0">
              <a:buNone/>
            </a:pPr>
            <a:endParaRPr lang="fr-FR" dirty="0" smtClean="0"/>
          </a:p>
          <a:p>
            <a:pPr lvl="0">
              <a:buNone/>
            </a:pPr>
            <a:endParaRPr lang="en-US" dirty="0" smtClean="0"/>
          </a:p>
        </p:txBody>
      </p:sp>
      <p:pic>
        <p:nvPicPr>
          <p:cNvPr id="4" name="Picture 3" descr="usa-canada-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4114800"/>
            <a:ext cx="3581400" cy="2466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Effets d’une économie mondiale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fr-FR" dirty="0" smtClean="0"/>
              <a:t>Le commerce mondial signifie aussi que le Canada ne contrôle pas entièrement sa propre économie.</a:t>
            </a:r>
          </a:p>
          <a:p>
            <a:pPr lvl="0"/>
            <a:endParaRPr lang="fr-FR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fr-FR" dirty="0" smtClean="0"/>
              <a:t>Le commerce mondial (par des entreprises privées) influence aussi la politique – les pays qui sont des partenaires commerciaux doivent rester en bons termes gouvernementaux… pourquoi?</a:t>
            </a:r>
          </a:p>
          <a:p>
            <a:pPr lvl="1"/>
            <a:endParaRPr lang="fr-FR" dirty="0" smtClean="0"/>
          </a:p>
          <a:p>
            <a:pPr lvl="2"/>
            <a:r>
              <a:rPr lang="fr-FR" dirty="0" smtClean="0"/>
              <a:t>Pensez et considérer si le nouveau président des États-Unis n’aimait pas des politiques de M. Trudeau. Quels sont des conséquences négatives </a:t>
            </a:r>
            <a:r>
              <a:rPr lang="fr-FR" i="1" dirty="0" smtClean="0"/>
              <a:t>économiquement</a:t>
            </a:r>
            <a:r>
              <a:rPr lang="fr-FR" dirty="0" smtClean="0"/>
              <a:t>? Est-ce qu’il y a d’autres conséquences associées avec la politique? La société?</a:t>
            </a:r>
          </a:p>
          <a:p>
            <a:pPr lvl="0"/>
            <a:endParaRPr lang="fr-FR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https://www.bnn.ca/economics/video/a-disgrace-trump-takes-fresh-aim-at-canada-s-dairy-lumber-energy~1105433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302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statistiques (p. 66)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 smtClean="0"/>
              <a:t>Le diagramme circulaire (préférable pour les pourcentages)</a:t>
            </a:r>
          </a:p>
          <a:p>
            <a:endParaRPr lang="fr-CA" dirty="0"/>
          </a:p>
          <a:p>
            <a:r>
              <a:rPr lang="fr-CA" dirty="0" smtClean="0"/>
              <a:t>Le diagramme à ligne (préférable pour le changement en temps)</a:t>
            </a:r>
          </a:p>
          <a:p>
            <a:endParaRPr lang="fr-CA" dirty="0"/>
          </a:p>
          <a:p>
            <a:r>
              <a:rPr lang="fr-CA" dirty="0" smtClean="0"/>
              <a:t>Le diagramme </a:t>
            </a:r>
            <a:r>
              <a:rPr lang="fr-CA" dirty="0" smtClean="0"/>
              <a:t>à </a:t>
            </a:r>
            <a:r>
              <a:rPr lang="fr-CA" dirty="0" smtClean="0"/>
              <a:t>bande (préférable pour comparer 2 ou </a:t>
            </a:r>
            <a:r>
              <a:rPr lang="fr-CA" dirty="0" smtClean="0"/>
              <a:t>plus différentes statistiques)</a:t>
            </a:r>
            <a:endParaRPr lang="fr-CA" dirty="0" smtClean="0"/>
          </a:p>
          <a:p>
            <a:endParaRPr lang="fr-CA" dirty="0"/>
          </a:p>
          <a:p>
            <a:r>
              <a:rPr lang="fr-CA" dirty="0" smtClean="0"/>
              <a:t>Le pictogramme (préférable pour les images qui représentent des quantités)</a:t>
            </a:r>
            <a:endParaRPr lang="fr-CA" dirty="0"/>
          </a:p>
        </p:txBody>
      </p:sp>
      <p:grpSp>
        <p:nvGrpSpPr>
          <p:cNvPr id="274" name="SMARTInkShape-Group24"/>
          <p:cNvGrpSpPr/>
          <p:nvPr/>
        </p:nvGrpSpPr>
        <p:grpSpPr>
          <a:xfrm>
            <a:off x="3554015" y="2125265"/>
            <a:ext cx="607220" cy="250033"/>
            <a:chOff x="3554015" y="2125265"/>
            <a:chExt cx="607220" cy="250033"/>
          </a:xfrm>
        </p:grpSpPr>
        <p:sp>
          <p:nvSpPr>
            <p:cNvPr id="270" name="SMARTInkShape-139"/>
            <p:cNvSpPr/>
            <p:nvPr/>
          </p:nvSpPr>
          <p:spPr>
            <a:xfrm>
              <a:off x="4000500" y="2160984"/>
              <a:ext cx="160735" cy="17861"/>
            </a:xfrm>
            <a:custGeom>
              <a:avLst/>
              <a:gdLst/>
              <a:ahLst/>
              <a:cxnLst/>
              <a:rect l="0" t="0" r="0" b="0"/>
              <a:pathLst>
                <a:path w="160735" h="17861">
                  <a:moveTo>
                    <a:pt x="0" y="17860"/>
                  </a:moveTo>
                  <a:lnTo>
                    <a:pt x="35743" y="15214"/>
                  </a:lnTo>
                  <a:lnTo>
                    <a:pt x="74090" y="8146"/>
                  </a:lnTo>
                  <a:lnTo>
                    <a:pt x="117272" y="1609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1" name="SMARTInkShape-140"/>
            <p:cNvSpPr/>
            <p:nvPr/>
          </p:nvSpPr>
          <p:spPr>
            <a:xfrm>
              <a:off x="3964817" y="2169914"/>
              <a:ext cx="186545" cy="195893"/>
            </a:xfrm>
            <a:custGeom>
              <a:avLst/>
              <a:gdLst/>
              <a:ahLst/>
              <a:cxnLst/>
              <a:rect l="0" t="0" r="0" b="0"/>
              <a:pathLst>
                <a:path w="186545" h="195893">
                  <a:moveTo>
                    <a:pt x="26753" y="0"/>
                  </a:moveTo>
                  <a:lnTo>
                    <a:pt x="26753" y="4740"/>
                  </a:lnTo>
                  <a:lnTo>
                    <a:pt x="11932" y="46621"/>
                  </a:lnTo>
                  <a:lnTo>
                    <a:pt x="8801" y="64195"/>
                  </a:lnTo>
                  <a:lnTo>
                    <a:pt x="0" y="89127"/>
                  </a:lnTo>
                  <a:lnTo>
                    <a:pt x="4715" y="89247"/>
                  </a:lnTo>
                  <a:lnTo>
                    <a:pt x="49198" y="76047"/>
                  </a:lnTo>
                  <a:lnTo>
                    <a:pt x="90755" y="79220"/>
                  </a:lnTo>
                  <a:lnTo>
                    <a:pt x="120131" y="82673"/>
                  </a:lnTo>
                  <a:lnTo>
                    <a:pt x="153115" y="95553"/>
                  </a:lnTo>
                  <a:lnTo>
                    <a:pt x="176739" y="114913"/>
                  </a:lnTo>
                  <a:lnTo>
                    <a:pt x="182710" y="128463"/>
                  </a:lnTo>
                  <a:lnTo>
                    <a:pt x="186544" y="151934"/>
                  </a:lnTo>
                  <a:lnTo>
                    <a:pt x="182467" y="167608"/>
                  </a:lnTo>
                  <a:lnTo>
                    <a:pt x="172358" y="176357"/>
                  </a:lnTo>
                  <a:lnTo>
                    <a:pt x="136795" y="193611"/>
                  </a:lnTo>
                  <a:lnTo>
                    <a:pt x="113092" y="195892"/>
                  </a:lnTo>
                  <a:lnTo>
                    <a:pt x="102168" y="193557"/>
                  </a:lnTo>
                  <a:lnTo>
                    <a:pt x="91811" y="188715"/>
                  </a:lnTo>
                  <a:lnTo>
                    <a:pt x="71401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2" name="SMARTInkShape-141"/>
            <p:cNvSpPr/>
            <p:nvPr/>
          </p:nvSpPr>
          <p:spPr>
            <a:xfrm>
              <a:off x="3732609" y="2268140"/>
              <a:ext cx="133946" cy="8931"/>
            </a:xfrm>
            <a:custGeom>
              <a:avLst/>
              <a:gdLst/>
              <a:ahLst/>
              <a:cxnLst/>
              <a:rect l="0" t="0" r="0" b="0"/>
              <a:pathLst>
                <a:path w="133946" h="8931">
                  <a:moveTo>
                    <a:pt x="0" y="0"/>
                  </a:moveTo>
                  <a:lnTo>
                    <a:pt x="4741" y="4741"/>
                  </a:lnTo>
                  <a:lnTo>
                    <a:pt x="9714" y="7068"/>
                  </a:lnTo>
                  <a:lnTo>
                    <a:pt x="46286" y="8767"/>
                  </a:lnTo>
                  <a:lnTo>
                    <a:pt x="84235" y="8916"/>
                  </a:lnTo>
                  <a:lnTo>
                    <a:pt x="133945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3" name="SMARTInkShape-142"/>
            <p:cNvSpPr/>
            <p:nvPr/>
          </p:nvSpPr>
          <p:spPr>
            <a:xfrm>
              <a:off x="3554015" y="2125265"/>
              <a:ext cx="8931" cy="250033"/>
            </a:xfrm>
            <a:custGeom>
              <a:avLst/>
              <a:gdLst/>
              <a:ahLst/>
              <a:cxnLst/>
              <a:rect l="0" t="0" r="0" b="0"/>
              <a:pathLst>
                <a:path w="8931" h="250033">
                  <a:moveTo>
                    <a:pt x="8930" y="0"/>
                  </a:moveTo>
                  <a:lnTo>
                    <a:pt x="8930" y="42330"/>
                  </a:lnTo>
                  <a:lnTo>
                    <a:pt x="8930" y="85456"/>
                  </a:lnTo>
                  <a:lnTo>
                    <a:pt x="8930" y="122158"/>
                  </a:lnTo>
                  <a:lnTo>
                    <a:pt x="8930" y="159876"/>
                  </a:lnTo>
                  <a:lnTo>
                    <a:pt x="8930" y="203286"/>
                  </a:lnTo>
                  <a:lnTo>
                    <a:pt x="0" y="250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81" name="SMARTInkShape-Group25"/>
          <p:cNvGrpSpPr/>
          <p:nvPr/>
        </p:nvGrpSpPr>
        <p:grpSpPr>
          <a:xfrm>
            <a:off x="4726568" y="2044898"/>
            <a:ext cx="747331" cy="273651"/>
            <a:chOff x="4726568" y="2044898"/>
            <a:chExt cx="747331" cy="273651"/>
          </a:xfrm>
        </p:grpSpPr>
        <p:sp>
          <p:nvSpPr>
            <p:cNvPr id="275" name="SMARTInkShape-143"/>
            <p:cNvSpPr/>
            <p:nvPr/>
          </p:nvSpPr>
          <p:spPr>
            <a:xfrm>
              <a:off x="5384602" y="2250921"/>
              <a:ext cx="86660" cy="60009"/>
            </a:xfrm>
            <a:custGeom>
              <a:avLst/>
              <a:gdLst/>
              <a:ahLst/>
              <a:cxnLst/>
              <a:rect l="0" t="0" r="0" b="0"/>
              <a:pathLst>
                <a:path w="86660" h="60009">
                  <a:moveTo>
                    <a:pt x="8929" y="17219"/>
                  </a:moveTo>
                  <a:lnTo>
                    <a:pt x="8929" y="45899"/>
                  </a:lnTo>
                  <a:lnTo>
                    <a:pt x="11574" y="52455"/>
                  </a:lnTo>
                  <a:lnTo>
                    <a:pt x="13669" y="55593"/>
                  </a:lnTo>
                  <a:lnTo>
                    <a:pt x="17050" y="57685"/>
                  </a:lnTo>
                  <a:lnTo>
                    <a:pt x="26099" y="60008"/>
                  </a:lnTo>
                  <a:lnTo>
                    <a:pt x="36734" y="58396"/>
                  </a:lnTo>
                  <a:lnTo>
                    <a:pt x="64471" y="44535"/>
                  </a:lnTo>
                  <a:lnTo>
                    <a:pt x="80398" y="33140"/>
                  </a:lnTo>
                  <a:lnTo>
                    <a:pt x="85341" y="23965"/>
                  </a:lnTo>
                  <a:lnTo>
                    <a:pt x="86659" y="18740"/>
                  </a:lnTo>
                  <a:lnTo>
                    <a:pt x="86545" y="14264"/>
                  </a:lnTo>
                  <a:lnTo>
                    <a:pt x="83775" y="6646"/>
                  </a:lnTo>
                  <a:lnTo>
                    <a:pt x="81646" y="4217"/>
                  </a:lnTo>
                  <a:lnTo>
                    <a:pt x="76635" y="1519"/>
                  </a:lnTo>
                  <a:lnTo>
                    <a:pt x="63497" y="0"/>
                  </a:lnTo>
                  <a:lnTo>
                    <a:pt x="24849" y="10409"/>
                  </a:lnTo>
                  <a:lnTo>
                    <a:pt x="19542" y="12679"/>
                  </a:lnTo>
                  <a:lnTo>
                    <a:pt x="11000" y="20493"/>
                  </a:lnTo>
                  <a:lnTo>
                    <a:pt x="0" y="350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6" name="SMARTInkShape-144"/>
            <p:cNvSpPr/>
            <p:nvPr/>
          </p:nvSpPr>
          <p:spPr>
            <a:xfrm>
              <a:off x="5268516" y="2044898"/>
              <a:ext cx="205383" cy="267892"/>
            </a:xfrm>
            <a:custGeom>
              <a:avLst/>
              <a:gdLst/>
              <a:ahLst/>
              <a:cxnLst/>
              <a:rect l="0" t="0" r="0" b="0"/>
              <a:pathLst>
                <a:path w="205383" h="267892">
                  <a:moveTo>
                    <a:pt x="205382" y="0"/>
                  </a:moveTo>
                  <a:lnTo>
                    <a:pt x="200642" y="0"/>
                  </a:lnTo>
                  <a:lnTo>
                    <a:pt x="199245" y="992"/>
                  </a:lnTo>
                  <a:lnTo>
                    <a:pt x="198315" y="2646"/>
                  </a:lnTo>
                  <a:lnTo>
                    <a:pt x="192080" y="21910"/>
                  </a:lnTo>
                  <a:lnTo>
                    <a:pt x="161627" y="60396"/>
                  </a:lnTo>
                  <a:lnTo>
                    <a:pt x="132161" y="100687"/>
                  </a:lnTo>
                  <a:lnTo>
                    <a:pt x="100716" y="142307"/>
                  </a:lnTo>
                  <a:lnTo>
                    <a:pt x="70872" y="185612"/>
                  </a:lnTo>
                  <a:lnTo>
                    <a:pt x="37421" y="226136"/>
                  </a:lnTo>
                  <a:lnTo>
                    <a:pt x="0" y="2678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7" name="SMARTInkShape-145"/>
            <p:cNvSpPr/>
            <p:nvPr/>
          </p:nvSpPr>
          <p:spPr>
            <a:xfrm>
              <a:off x="5254084" y="2077032"/>
              <a:ext cx="101368" cy="78989"/>
            </a:xfrm>
            <a:custGeom>
              <a:avLst/>
              <a:gdLst/>
              <a:ahLst/>
              <a:cxnLst/>
              <a:rect l="0" t="0" r="0" b="0"/>
              <a:pathLst>
                <a:path w="101368" h="78989">
                  <a:moveTo>
                    <a:pt x="41221" y="21444"/>
                  </a:moveTo>
                  <a:lnTo>
                    <a:pt x="9613" y="54045"/>
                  </a:lnTo>
                  <a:lnTo>
                    <a:pt x="7329" y="60077"/>
                  </a:lnTo>
                  <a:lnTo>
                    <a:pt x="8703" y="63074"/>
                  </a:lnTo>
                  <a:lnTo>
                    <a:pt x="15524" y="69051"/>
                  </a:lnTo>
                  <a:lnTo>
                    <a:pt x="30520" y="77994"/>
                  </a:lnTo>
                  <a:lnTo>
                    <a:pt x="35078" y="78988"/>
                  </a:lnTo>
                  <a:lnTo>
                    <a:pt x="39110" y="78658"/>
                  </a:lnTo>
                  <a:lnTo>
                    <a:pt x="69091" y="67380"/>
                  </a:lnTo>
                  <a:lnTo>
                    <a:pt x="95762" y="46406"/>
                  </a:lnTo>
                  <a:lnTo>
                    <a:pt x="100188" y="37169"/>
                  </a:lnTo>
                  <a:lnTo>
                    <a:pt x="101367" y="31927"/>
                  </a:lnTo>
                  <a:lnTo>
                    <a:pt x="101162" y="27441"/>
                  </a:lnTo>
                  <a:lnTo>
                    <a:pt x="98288" y="19810"/>
                  </a:lnTo>
                  <a:lnTo>
                    <a:pt x="91092" y="9936"/>
                  </a:lnTo>
                  <a:lnTo>
                    <a:pt x="73195" y="726"/>
                  </a:lnTo>
                  <a:lnTo>
                    <a:pt x="57415" y="0"/>
                  </a:lnTo>
                  <a:lnTo>
                    <a:pt x="15069" y="5916"/>
                  </a:lnTo>
                  <a:lnTo>
                    <a:pt x="4793" y="10574"/>
                  </a:lnTo>
                  <a:lnTo>
                    <a:pt x="226" y="15952"/>
                  </a:lnTo>
                  <a:lnTo>
                    <a:pt x="0" y="18775"/>
                  </a:lnTo>
                  <a:lnTo>
                    <a:pt x="5502" y="303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8" name="SMARTInkShape-146"/>
            <p:cNvSpPr/>
            <p:nvPr/>
          </p:nvSpPr>
          <p:spPr>
            <a:xfrm>
              <a:off x="4991695" y="2125265"/>
              <a:ext cx="151806" cy="8931"/>
            </a:xfrm>
            <a:custGeom>
              <a:avLst/>
              <a:gdLst/>
              <a:ahLst/>
              <a:cxnLst/>
              <a:rect l="0" t="0" r="0" b="0"/>
              <a:pathLst>
                <a:path w="151806" h="8931">
                  <a:moveTo>
                    <a:pt x="0" y="0"/>
                  </a:moveTo>
                  <a:lnTo>
                    <a:pt x="43319" y="0"/>
                  </a:lnTo>
                  <a:lnTo>
                    <a:pt x="86304" y="0"/>
                  </a:lnTo>
                  <a:lnTo>
                    <a:pt x="130906" y="2647"/>
                  </a:lnTo>
                  <a:lnTo>
                    <a:pt x="151805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9" name="SMARTInkShape-147"/>
            <p:cNvSpPr/>
            <p:nvPr/>
          </p:nvSpPr>
          <p:spPr>
            <a:xfrm>
              <a:off x="4956418" y="2152054"/>
              <a:ext cx="148076" cy="166495"/>
            </a:xfrm>
            <a:custGeom>
              <a:avLst/>
              <a:gdLst/>
              <a:ahLst/>
              <a:cxnLst/>
              <a:rect l="0" t="0" r="0" b="0"/>
              <a:pathLst>
                <a:path w="148076" h="166495">
                  <a:moveTo>
                    <a:pt x="35277" y="0"/>
                  </a:moveTo>
                  <a:lnTo>
                    <a:pt x="14901" y="21369"/>
                  </a:lnTo>
                  <a:lnTo>
                    <a:pt x="0" y="44098"/>
                  </a:lnTo>
                  <a:lnTo>
                    <a:pt x="4431" y="44486"/>
                  </a:lnTo>
                  <a:lnTo>
                    <a:pt x="48800" y="36537"/>
                  </a:lnTo>
                  <a:lnTo>
                    <a:pt x="90350" y="38527"/>
                  </a:lnTo>
                  <a:lnTo>
                    <a:pt x="117080" y="45481"/>
                  </a:lnTo>
                  <a:lnTo>
                    <a:pt x="122555" y="48180"/>
                  </a:lnTo>
                  <a:lnTo>
                    <a:pt x="139740" y="66201"/>
                  </a:lnTo>
                  <a:lnTo>
                    <a:pt x="146199" y="82009"/>
                  </a:lnTo>
                  <a:lnTo>
                    <a:pt x="148075" y="97964"/>
                  </a:lnTo>
                  <a:lnTo>
                    <a:pt x="143373" y="130543"/>
                  </a:lnTo>
                  <a:lnTo>
                    <a:pt x="140082" y="135646"/>
                  </a:lnTo>
                  <a:lnTo>
                    <a:pt x="100555" y="164908"/>
                  </a:lnTo>
                  <a:lnTo>
                    <a:pt x="96655" y="166494"/>
                  </a:lnTo>
                  <a:lnTo>
                    <a:pt x="87030" y="165609"/>
                  </a:lnTo>
                  <a:lnTo>
                    <a:pt x="77130" y="161909"/>
                  </a:lnTo>
                  <a:lnTo>
                    <a:pt x="53137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0" name="SMARTInkShape-148"/>
            <p:cNvSpPr/>
            <p:nvPr/>
          </p:nvSpPr>
          <p:spPr>
            <a:xfrm>
              <a:off x="4726568" y="2117066"/>
              <a:ext cx="193691" cy="195724"/>
            </a:xfrm>
            <a:custGeom>
              <a:avLst/>
              <a:gdLst/>
              <a:ahLst/>
              <a:cxnLst/>
              <a:rect l="0" t="0" r="0" b="0"/>
              <a:pathLst>
                <a:path w="193691" h="195724">
                  <a:moveTo>
                    <a:pt x="50814" y="26059"/>
                  </a:moveTo>
                  <a:lnTo>
                    <a:pt x="46074" y="26059"/>
                  </a:lnTo>
                  <a:lnTo>
                    <a:pt x="44678" y="25067"/>
                  </a:lnTo>
                  <a:lnTo>
                    <a:pt x="43747" y="23413"/>
                  </a:lnTo>
                  <a:lnTo>
                    <a:pt x="43127" y="21318"/>
                  </a:lnTo>
                  <a:lnTo>
                    <a:pt x="43705" y="19922"/>
                  </a:lnTo>
                  <a:lnTo>
                    <a:pt x="45083" y="18991"/>
                  </a:lnTo>
                  <a:lnTo>
                    <a:pt x="46993" y="18370"/>
                  </a:lnTo>
                  <a:lnTo>
                    <a:pt x="67649" y="4809"/>
                  </a:lnTo>
                  <a:lnTo>
                    <a:pt x="100142" y="0"/>
                  </a:lnTo>
                  <a:lnTo>
                    <a:pt x="109449" y="586"/>
                  </a:lnTo>
                  <a:lnTo>
                    <a:pt x="120200" y="4154"/>
                  </a:lnTo>
                  <a:lnTo>
                    <a:pt x="128946" y="11694"/>
                  </a:lnTo>
                  <a:lnTo>
                    <a:pt x="132668" y="16482"/>
                  </a:lnTo>
                  <a:lnTo>
                    <a:pt x="136803" y="29740"/>
                  </a:lnTo>
                  <a:lnTo>
                    <a:pt x="139458" y="57764"/>
                  </a:lnTo>
                  <a:lnTo>
                    <a:pt x="131883" y="72892"/>
                  </a:lnTo>
                  <a:lnTo>
                    <a:pt x="113530" y="92852"/>
                  </a:lnTo>
                  <a:lnTo>
                    <a:pt x="71663" y="125749"/>
                  </a:lnTo>
                  <a:lnTo>
                    <a:pt x="32173" y="158727"/>
                  </a:lnTo>
                  <a:lnTo>
                    <a:pt x="11226" y="172194"/>
                  </a:lnTo>
                  <a:lnTo>
                    <a:pt x="6563" y="174083"/>
                  </a:lnTo>
                  <a:lnTo>
                    <a:pt x="3455" y="176336"/>
                  </a:lnTo>
                  <a:lnTo>
                    <a:pt x="0" y="181484"/>
                  </a:lnTo>
                  <a:lnTo>
                    <a:pt x="71" y="183254"/>
                  </a:lnTo>
                  <a:lnTo>
                    <a:pt x="1110" y="184434"/>
                  </a:lnTo>
                  <a:lnTo>
                    <a:pt x="22505" y="193654"/>
                  </a:lnTo>
                  <a:lnTo>
                    <a:pt x="25987" y="194343"/>
                  </a:lnTo>
                  <a:lnTo>
                    <a:pt x="64890" y="187913"/>
                  </a:lnTo>
                  <a:lnTo>
                    <a:pt x="109492" y="186941"/>
                  </a:lnTo>
                  <a:lnTo>
                    <a:pt x="147729" y="187805"/>
                  </a:lnTo>
                  <a:lnTo>
                    <a:pt x="193690" y="1957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90" name="SMARTInkShape-Group26"/>
          <p:cNvGrpSpPr/>
          <p:nvPr/>
        </p:nvGrpSpPr>
        <p:grpSpPr>
          <a:xfrm>
            <a:off x="3466472" y="2500313"/>
            <a:ext cx="1965128" cy="303610"/>
            <a:chOff x="3466472" y="2500313"/>
            <a:chExt cx="1965128" cy="303610"/>
          </a:xfrm>
        </p:grpSpPr>
        <p:sp>
          <p:nvSpPr>
            <p:cNvPr id="282" name="SMARTInkShape-149"/>
            <p:cNvSpPr/>
            <p:nvPr/>
          </p:nvSpPr>
          <p:spPr>
            <a:xfrm>
              <a:off x="5267571" y="2500313"/>
              <a:ext cx="164029" cy="284812"/>
            </a:xfrm>
            <a:custGeom>
              <a:avLst/>
              <a:gdLst/>
              <a:ahLst/>
              <a:cxnLst/>
              <a:rect l="0" t="0" r="0" b="0"/>
              <a:pathLst>
                <a:path w="164029" h="284812">
                  <a:moveTo>
                    <a:pt x="152749" y="0"/>
                  </a:moveTo>
                  <a:lnTo>
                    <a:pt x="152749" y="4740"/>
                  </a:lnTo>
                  <a:lnTo>
                    <a:pt x="135579" y="47641"/>
                  </a:lnTo>
                  <a:lnTo>
                    <a:pt x="107800" y="90376"/>
                  </a:lnTo>
                  <a:lnTo>
                    <a:pt x="77303" y="134087"/>
                  </a:lnTo>
                  <a:lnTo>
                    <a:pt x="40876" y="178612"/>
                  </a:lnTo>
                  <a:lnTo>
                    <a:pt x="10037" y="216176"/>
                  </a:lnTo>
                  <a:lnTo>
                    <a:pt x="1017" y="231016"/>
                  </a:lnTo>
                  <a:lnTo>
                    <a:pt x="0" y="236362"/>
                  </a:lnTo>
                  <a:lnTo>
                    <a:pt x="316" y="240918"/>
                  </a:lnTo>
                  <a:lnTo>
                    <a:pt x="1517" y="242964"/>
                  </a:lnTo>
                  <a:lnTo>
                    <a:pt x="3309" y="243334"/>
                  </a:lnTo>
                  <a:lnTo>
                    <a:pt x="37527" y="235259"/>
                  </a:lnTo>
                  <a:lnTo>
                    <a:pt x="59206" y="233543"/>
                  </a:lnTo>
                  <a:lnTo>
                    <a:pt x="67567" y="236062"/>
                  </a:lnTo>
                  <a:lnTo>
                    <a:pt x="74132" y="240718"/>
                  </a:lnTo>
                  <a:lnTo>
                    <a:pt x="85469" y="256201"/>
                  </a:lnTo>
                  <a:lnTo>
                    <a:pt x="88120" y="264679"/>
                  </a:lnTo>
                  <a:lnTo>
                    <a:pt x="89962" y="282583"/>
                  </a:lnTo>
                  <a:lnTo>
                    <a:pt x="91046" y="283639"/>
                  </a:lnTo>
                  <a:lnTo>
                    <a:pt x="94900" y="284811"/>
                  </a:lnTo>
                  <a:lnTo>
                    <a:pt x="112127" y="275991"/>
                  </a:lnTo>
                  <a:lnTo>
                    <a:pt x="152551" y="240796"/>
                  </a:lnTo>
                  <a:lnTo>
                    <a:pt x="163715" y="225246"/>
                  </a:lnTo>
                  <a:lnTo>
                    <a:pt x="164028" y="221601"/>
                  </a:lnTo>
                  <a:lnTo>
                    <a:pt x="162254" y="219171"/>
                  </a:lnTo>
                  <a:lnTo>
                    <a:pt x="159084" y="217551"/>
                  </a:lnTo>
                  <a:lnTo>
                    <a:pt x="147628" y="218398"/>
                  </a:lnTo>
                  <a:lnTo>
                    <a:pt x="134597" y="222081"/>
                  </a:lnTo>
                  <a:lnTo>
                    <a:pt x="99171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3" name="SMARTInkShape-150"/>
            <p:cNvSpPr/>
            <p:nvPr/>
          </p:nvSpPr>
          <p:spPr>
            <a:xfrm>
              <a:off x="5223867" y="2518172"/>
              <a:ext cx="83000" cy="48605"/>
            </a:xfrm>
            <a:custGeom>
              <a:avLst/>
              <a:gdLst/>
              <a:ahLst/>
              <a:cxnLst/>
              <a:rect l="0" t="0" r="0" b="0"/>
              <a:pathLst>
                <a:path w="83000" h="48605">
                  <a:moveTo>
                    <a:pt x="0" y="0"/>
                  </a:moveTo>
                  <a:lnTo>
                    <a:pt x="0" y="20117"/>
                  </a:lnTo>
                  <a:lnTo>
                    <a:pt x="2645" y="26470"/>
                  </a:lnTo>
                  <a:lnTo>
                    <a:pt x="4740" y="29553"/>
                  </a:lnTo>
                  <a:lnTo>
                    <a:pt x="28679" y="47606"/>
                  </a:lnTo>
                  <a:lnTo>
                    <a:pt x="34002" y="48604"/>
                  </a:lnTo>
                  <a:lnTo>
                    <a:pt x="54723" y="45269"/>
                  </a:lnTo>
                  <a:lnTo>
                    <a:pt x="72879" y="37997"/>
                  </a:lnTo>
                  <a:lnTo>
                    <a:pt x="81339" y="32431"/>
                  </a:lnTo>
                  <a:lnTo>
                    <a:pt x="82999" y="28566"/>
                  </a:lnTo>
                  <a:lnTo>
                    <a:pt x="82199" y="18980"/>
                  </a:lnTo>
                  <a:lnTo>
                    <a:pt x="75890" y="10751"/>
                  </a:lnTo>
                  <a:lnTo>
                    <a:pt x="71430" y="7167"/>
                  </a:lnTo>
                  <a:lnTo>
                    <a:pt x="58536" y="3186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4" name="SMARTInkShape-151"/>
            <p:cNvSpPr/>
            <p:nvPr/>
          </p:nvSpPr>
          <p:spPr>
            <a:xfrm>
              <a:off x="4961636" y="2608536"/>
              <a:ext cx="166740" cy="112989"/>
            </a:xfrm>
            <a:custGeom>
              <a:avLst/>
              <a:gdLst/>
              <a:ahLst/>
              <a:cxnLst/>
              <a:rect l="0" t="0" r="0" b="0"/>
              <a:pathLst>
                <a:path w="166740" h="112989">
                  <a:moveTo>
                    <a:pt x="30059" y="16792"/>
                  </a:moveTo>
                  <a:lnTo>
                    <a:pt x="12016" y="39575"/>
                  </a:lnTo>
                  <a:lnTo>
                    <a:pt x="1121" y="58159"/>
                  </a:lnTo>
                  <a:lnTo>
                    <a:pt x="0" y="72881"/>
                  </a:lnTo>
                  <a:lnTo>
                    <a:pt x="2624" y="97104"/>
                  </a:lnTo>
                  <a:lnTo>
                    <a:pt x="5816" y="101091"/>
                  </a:lnTo>
                  <a:lnTo>
                    <a:pt x="17299" y="108167"/>
                  </a:lnTo>
                  <a:lnTo>
                    <a:pt x="45240" y="112988"/>
                  </a:lnTo>
                  <a:lnTo>
                    <a:pt x="73914" y="109677"/>
                  </a:lnTo>
                  <a:lnTo>
                    <a:pt x="115414" y="92539"/>
                  </a:lnTo>
                  <a:lnTo>
                    <a:pt x="151187" y="68941"/>
                  </a:lnTo>
                  <a:lnTo>
                    <a:pt x="160954" y="56836"/>
                  </a:lnTo>
                  <a:lnTo>
                    <a:pt x="164946" y="49441"/>
                  </a:lnTo>
                  <a:lnTo>
                    <a:pt x="166739" y="35933"/>
                  </a:lnTo>
                  <a:lnTo>
                    <a:pt x="165827" y="29553"/>
                  </a:lnTo>
                  <a:lnTo>
                    <a:pt x="156878" y="17172"/>
                  </a:lnTo>
                  <a:lnTo>
                    <a:pt x="150323" y="11092"/>
                  </a:lnTo>
                  <a:lnTo>
                    <a:pt x="129813" y="4337"/>
                  </a:lnTo>
                  <a:lnTo>
                    <a:pt x="90443" y="0"/>
                  </a:lnTo>
                  <a:lnTo>
                    <a:pt x="46139" y="12409"/>
                  </a:lnTo>
                  <a:lnTo>
                    <a:pt x="21130" y="257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5" name="SMARTInkShape-152"/>
            <p:cNvSpPr/>
            <p:nvPr/>
          </p:nvSpPr>
          <p:spPr>
            <a:xfrm>
              <a:off x="4786680" y="2574327"/>
              <a:ext cx="158867" cy="211460"/>
            </a:xfrm>
            <a:custGeom>
              <a:avLst/>
              <a:gdLst/>
              <a:ahLst/>
              <a:cxnLst/>
              <a:rect l="0" t="0" r="0" b="0"/>
              <a:pathLst>
                <a:path w="158867" h="211460">
                  <a:moveTo>
                    <a:pt x="8562" y="24212"/>
                  </a:moveTo>
                  <a:lnTo>
                    <a:pt x="874" y="24212"/>
                  </a:lnTo>
                  <a:lnTo>
                    <a:pt x="460" y="23220"/>
                  </a:lnTo>
                  <a:lnTo>
                    <a:pt x="0" y="19471"/>
                  </a:lnTo>
                  <a:lnTo>
                    <a:pt x="2442" y="14498"/>
                  </a:lnTo>
                  <a:lnTo>
                    <a:pt x="12094" y="3221"/>
                  </a:lnTo>
                  <a:lnTo>
                    <a:pt x="25676" y="0"/>
                  </a:lnTo>
                  <a:lnTo>
                    <a:pt x="55636" y="832"/>
                  </a:lnTo>
                  <a:lnTo>
                    <a:pt x="91833" y="10003"/>
                  </a:lnTo>
                  <a:lnTo>
                    <a:pt x="105434" y="20873"/>
                  </a:lnTo>
                  <a:lnTo>
                    <a:pt x="111838" y="27940"/>
                  </a:lnTo>
                  <a:lnTo>
                    <a:pt x="118955" y="43728"/>
                  </a:lnTo>
                  <a:lnTo>
                    <a:pt x="121125" y="58683"/>
                  </a:lnTo>
                  <a:lnTo>
                    <a:pt x="118783" y="68636"/>
                  </a:lnTo>
                  <a:lnTo>
                    <a:pt x="102406" y="84559"/>
                  </a:lnTo>
                  <a:lnTo>
                    <a:pt x="59275" y="117341"/>
                  </a:lnTo>
                  <a:lnTo>
                    <a:pt x="55905" y="120173"/>
                  </a:lnTo>
                  <a:lnTo>
                    <a:pt x="56991" y="121920"/>
                  </a:lnTo>
                  <a:lnTo>
                    <a:pt x="63489" y="126508"/>
                  </a:lnTo>
                  <a:lnTo>
                    <a:pt x="102241" y="137537"/>
                  </a:lnTo>
                  <a:lnTo>
                    <a:pt x="143281" y="156973"/>
                  </a:lnTo>
                  <a:lnTo>
                    <a:pt x="152772" y="167883"/>
                  </a:lnTo>
                  <a:lnTo>
                    <a:pt x="158866" y="186316"/>
                  </a:lnTo>
                  <a:lnTo>
                    <a:pt x="156390" y="190820"/>
                  </a:lnTo>
                  <a:lnTo>
                    <a:pt x="145701" y="201117"/>
                  </a:lnTo>
                  <a:lnTo>
                    <a:pt x="128382" y="207016"/>
                  </a:lnTo>
                  <a:lnTo>
                    <a:pt x="89666" y="210803"/>
                  </a:lnTo>
                  <a:lnTo>
                    <a:pt x="71839" y="211459"/>
                  </a:lnTo>
                  <a:lnTo>
                    <a:pt x="67614" y="209567"/>
                  </a:lnTo>
                  <a:lnTo>
                    <a:pt x="53209" y="1938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6" name="SMARTInkShape-153"/>
            <p:cNvSpPr/>
            <p:nvPr/>
          </p:nvSpPr>
          <p:spPr>
            <a:xfrm>
              <a:off x="4224110" y="2666930"/>
              <a:ext cx="124835" cy="113842"/>
            </a:xfrm>
            <a:custGeom>
              <a:avLst/>
              <a:gdLst/>
              <a:ahLst/>
              <a:cxnLst/>
              <a:rect l="0" t="0" r="0" b="0"/>
              <a:pathLst>
                <a:path w="124835" h="113842">
                  <a:moveTo>
                    <a:pt x="8561" y="47695"/>
                  </a:moveTo>
                  <a:lnTo>
                    <a:pt x="2425" y="61953"/>
                  </a:lnTo>
                  <a:lnTo>
                    <a:pt x="0" y="89676"/>
                  </a:lnTo>
                  <a:lnTo>
                    <a:pt x="2441" y="98765"/>
                  </a:lnTo>
                  <a:lnTo>
                    <a:pt x="4482" y="102578"/>
                  </a:lnTo>
                  <a:lnTo>
                    <a:pt x="16834" y="112684"/>
                  </a:lnTo>
                  <a:lnTo>
                    <a:pt x="22014" y="113841"/>
                  </a:lnTo>
                  <a:lnTo>
                    <a:pt x="33061" y="112481"/>
                  </a:lnTo>
                  <a:lnTo>
                    <a:pt x="50437" y="106138"/>
                  </a:lnTo>
                  <a:lnTo>
                    <a:pt x="89739" y="72773"/>
                  </a:lnTo>
                  <a:lnTo>
                    <a:pt x="113312" y="44542"/>
                  </a:lnTo>
                  <a:lnTo>
                    <a:pt x="123578" y="25458"/>
                  </a:lnTo>
                  <a:lnTo>
                    <a:pt x="124834" y="13668"/>
                  </a:lnTo>
                  <a:lnTo>
                    <a:pt x="122084" y="5122"/>
                  </a:lnTo>
                  <a:lnTo>
                    <a:pt x="119962" y="1453"/>
                  </a:lnTo>
                  <a:lnTo>
                    <a:pt x="115571" y="0"/>
                  </a:lnTo>
                  <a:lnTo>
                    <a:pt x="75417" y="3640"/>
                  </a:lnTo>
                  <a:lnTo>
                    <a:pt x="46010" y="11050"/>
                  </a:lnTo>
                  <a:lnTo>
                    <a:pt x="8561" y="298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7" name="SMARTInkShape-154"/>
            <p:cNvSpPr/>
            <p:nvPr/>
          </p:nvSpPr>
          <p:spPr>
            <a:xfrm>
              <a:off x="4013359" y="2602569"/>
              <a:ext cx="138946" cy="200936"/>
            </a:xfrm>
            <a:custGeom>
              <a:avLst/>
              <a:gdLst/>
              <a:ahLst/>
              <a:cxnLst/>
              <a:rect l="0" t="0" r="0" b="0"/>
              <a:pathLst>
                <a:path w="138946" h="200936">
                  <a:moveTo>
                    <a:pt x="40719" y="13829"/>
                  </a:moveTo>
                  <a:lnTo>
                    <a:pt x="45460" y="9089"/>
                  </a:lnTo>
                  <a:lnTo>
                    <a:pt x="50432" y="6762"/>
                  </a:lnTo>
                  <a:lnTo>
                    <a:pt x="71763" y="0"/>
                  </a:lnTo>
                  <a:lnTo>
                    <a:pt x="82959" y="2061"/>
                  </a:lnTo>
                  <a:lnTo>
                    <a:pt x="91904" y="8930"/>
                  </a:lnTo>
                  <a:lnTo>
                    <a:pt x="95678" y="13539"/>
                  </a:lnTo>
                  <a:lnTo>
                    <a:pt x="99872" y="23953"/>
                  </a:lnTo>
                  <a:lnTo>
                    <a:pt x="100990" y="29508"/>
                  </a:lnTo>
                  <a:lnTo>
                    <a:pt x="97823" y="51548"/>
                  </a:lnTo>
                  <a:lnTo>
                    <a:pt x="74599" y="90806"/>
                  </a:lnTo>
                  <a:lnTo>
                    <a:pt x="38834" y="132333"/>
                  </a:lnTo>
                  <a:lnTo>
                    <a:pt x="25058" y="150586"/>
                  </a:lnTo>
                  <a:lnTo>
                    <a:pt x="2678" y="171885"/>
                  </a:lnTo>
                  <a:lnTo>
                    <a:pt x="475" y="175754"/>
                  </a:lnTo>
                  <a:lnTo>
                    <a:pt x="0" y="179326"/>
                  </a:lnTo>
                  <a:lnTo>
                    <a:pt x="2116" y="185941"/>
                  </a:lnTo>
                  <a:lnTo>
                    <a:pt x="5062" y="188102"/>
                  </a:lnTo>
                  <a:lnTo>
                    <a:pt x="47568" y="198181"/>
                  </a:lnTo>
                  <a:lnTo>
                    <a:pt x="91205" y="200935"/>
                  </a:lnTo>
                  <a:lnTo>
                    <a:pt x="138945" y="1924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8" name="SMARTInkShape-155"/>
            <p:cNvSpPr/>
            <p:nvPr/>
          </p:nvSpPr>
          <p:spPr>
            <a:xfrm>
              <a:off x="3759398" y="2687836"/>
              <a:ext cx="98228" cy="8931"/>
            </a:xfrm>
            <a:custGeom>
              <a:avLst/>
              <a:gdLst/>
              <a:ahLst/>
              <a:cxnLst/>
              <a:rect l="0" t="0" r="0" b="0"/>
              <a:pathLst>
                <a:path w="98228" h="8931">
                  <a:moveTo>
                    <a:pt x="0" y="8930"/>
                  </a:moveTo>
                  <a:lnTo>
                    <a:pt x="42901" y="8930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9" name="SMARTInkShape-156"/>
            <p:cNvSpPr/>
            <p:nvPr/>
          </p:nvSpPr>
          <p:spPr>
            <a:xfrm>
              <a:off x="3466472" y="2571750"/>
              <a:ext cx="139086" cy="232173"/>
            </a:xfrm>
            <a:custGeom>
              <a:avLst/>
              <a:gdLst/>
              <a:ahLst/>
              <a:cxnLst/>
              <a:rect l="0" t="0" r="0" b="0"/>
              <a:pathLst>
                <a:path w="139086" h="232173">
                  <a:moveTo>
                    <a:pt x="42895" y="0"/>
                  </a:moveTo>
                  <a:lnTo>
                    <a:pt x="38154" y="4740"/>
                  </a:lnTo>
                  <a:lnTo>
                    <a:pt x="35827" y="12360"/>
                  </a:lnTo>
                  <a:lnTo>
                    <a:pt x="35207" y="17169"/>
                  </a:lnTo>
                  <a:lnTo>
                    <a:pt x="33801" y="20376"/>
                  </a:lnTo>
                  <a:lnTo>
                    <a:pt x="31871" y="22513"/>
                  </a:lnTo>
                  <a:lnTo>
                    <a:pt x="29593" y="23939"/>
                  </a:lnTo>
                  <a:lnTo>
                    <a:pt x="15922" y="65268"/>
                  </a:lnTo>
                  <a:lnTo>
                    <a:pt x="7122" y="99045"/>
                  </a:lnTo>
                  <a:lnTo>
                    <a:pt x="0" y="131791"/>
                  </a:lnTo>
                  <a:lnTo>
                    <a:pt x="3507" y="153812"/>
                  </a:lnTo>
                  <a:lnTo>
                    <a:pt x="10830" y="174448"/>
                  </a:lnTo>
                  <a:lnTo>
                    <a:pt x="19053" y="184358"/>
                  </a:lnTo>
                  <a:lnTo>
                    <a:pt x="40500" y="198804"/>
                  </a:lnTo>
                  <a:lnTo>
                    <a:pt x="54729" y="199813"/>
                  </a:lnTo>
                  <a:lnTo>
                    <a:pt x="83377" y="192376"/>
                  </a:lnTo>
                  <a:lnTo>
                    <a:pt x="106814" y="179481"/>
                  </a:lnTo>
                  <a:lnTo>
                    <a:pt x="118598" y="166089"/>
                  </a:lnTo>
                  <a:lnTo>
                    <a:pt x="138066" y="135199"/>
                  </a:lnTo>
                  <a:lnTo>
                    <a:pt x="139085" y="131804"/>
                  </a:lnTo>
                  <a:lnTo>
                    <a:pt x="137780" y="129542"/>
                  </a:lnTo>
                  <a:lnTo>
                    <a:pt x="134925" y="128033"/>
                  </a:lnTo>
                  <a:lnTo>
                    <a:pt x="131037" y="127027"/>
                  </a:lnTo>
                  <a:lnTo>
                    <a:pt x="127453" y="127349"/>
                  </a:lnTo>
                  <a:lnTo>
                    <a:pt x="106775" y="137620"/>
                  </a:lnTo>
                  <a:lnTo>
                    <a:pt x="78403" y="178392"/>
                  </a:lnTo>
                  <a:lnTo>
                    <a:pt x="56941" y="209950"/>
                  </a:lnTo>
                  <a:lnTo>
                    <a:pt x="51824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96" name="SMARTInkShape-Group27"/>
          <p:cNvGrpSpPr/>
          <p:nvPr/>
        </p:nvGrpSpPr>
        <p:grpSpPr>
          <a:xfrm>
            <a:off x="6107906" y="2089610"/>
            <a:ext cx="1199327" cy="758669"/>
            <a:chOff x="6107906" y="2089610"/>
            <a:chExt cx="1199327" cy="758669"/>
          </a:xfrm>
        </p:grpSpPr>
        <p:sp>
          <p:nvSpPr>
            <p:cNvPr id="291" name="SMARTInkShape-157"/>
            <p:cNvSpPr/>
            <p:nvPr/>
          </p:nvSpPr>
          <p:spPr>
            <a:xfrm>
              <a:off x="6875874" y="2402086"/>
              <a:ext cx="142629" cy="240934"/>
            </a:xfrm>
            <a:custGeom>
              <a:avLst/>
              <a:gdLst/>
              <a:ahLst/>
              <a:cxnLst/>
              <a:rect l="0" t="0" r="0" b="0"/>
              <a:pathLst>
                <a:path w="142629" h="240934">
                  <a:moveTo>
                    <a:pt x="8914" y="0"/>
                  </a:moveTo>
                  <a:lnTo>
                    <a:pt x="8914" y="20991"/>
                  </a:lnTo>
                  <a:lnTo>
                    <a:pt x="812" y="64041"/>
                  </a:lnTo>
                  <a:lnTo>
                    <a:pt x="94" y="107358"/>
                  </a:lnTo>
                  <a:lnTo>
                    <a:pt x="0" y="149185"/>
                  </a:lnTo>
                  <a:lnTo>
                    <a:pt x="984" y="162546"/>
                  </a:lnTo>
                  <a:lnTo>
                    <a:pt x="11010" y="205315"/>
                  </a:lnTo>
                  <a:lnTo>
                    <a:pt x="18465" y="220576"/>
                  </a:lnTo>
                  <a:lnTo>
                    <a:pt x="29873" y="234622"/>
                  </a:lnTo>
                  <a:lnTo>
                    <a:pt x="38405" y="238221"/>
                  </a:lnTo>
                  <a:lnTo>
                    <a:pt x="69845" y="240933"/>
                  </a:lnTo>
                  <a:lnTo>
                    <a:pt x="78329" y="238381"/>
                  </a:lnTo>
                  <a:lnTo>
                    <a:pt x="94969" y="225860"/>
                  </a:lnTo>
                  <a:lnTo>
                    <a:pt x="104086" y="216191"/>
                  </a:lnTo>
                  <a:lnTo>
                    <a:pt x="127974" y="175429"/>
                  </a:lnTo>
                  <a:lnTo>
                    <a:pt x="140215" y="143242"/>
                  </a:lnTo>
                  <a:lnTo>
                    <a:pt x="142628" y="100120"/>
                  </a:lnTo>
                  <a:lnTo>
                    <a:pt x="141764" y="88154"/>
                  </a:lnTo>
                  <a:lnTo>
                    <a:pt x="130418" y="64354"/>
                  </a:lnTo>
                  <a:lnTo>
                    <a:pt x="122117" y="55722"/>
                  </a:lnTo>
                  <a:lnTo>
                    <a:pt x="101985" y="39970"/>
                  </a:lnTo>
                  <a:lnTo>
                    <a:pt x="95589" y="37608"/>
                  </a:lnTo>
                  <a:lnTo>
                    <a:pt x="93487" y="35986"/>
                  </a:lnTo>
                  <a:lnTo>
                    <a:pt x="89281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2" name="SMARTInkShape-158"/>
            <p:cNvSpPr/>
            <p:nvPr/>
          </p:nvSpPr>
          <p:spPr>
            <a:xfrm>
              <a:off x="6706363" y="2348508"/>
              <a:ext cx="133613" cy="275312"/>
            </a:xfrm>
            <a:custGeom>
              <a:avLst/>
              <a:gdLst/>
              <a:ahLst/>
              <a:cxnLst/>
              <a:rect l="0" t="0" r="0" b="0"/>
              <a:pathLst>
                <a:path w="133613" h="275312">
                  <a:moveTo>
                    <a:pt x="35550" y="0"/>
                  </a:moveTo>
                  <a:lnTo>
                    <a:pt x="35550" y="12429"/>
                  </a:lnTo>
                  <a:lnTo>
                    <a:pt x="34559" y="14239"/>
                  </a:lnTo>
                  <a:lnTo>
                    <a:pt x="32905" y="15445"/>
                  </a:lnTo>
                  <a:lnTo>
                    <a:pt x="30811" y="16250"/>
                  </a:lnTo>
                  <a:lnTo>
                    <a:pt x="29414" y="18771"/>
                  </a:lnTo>
                  <a:lnTo>
                    <a:pt x="19041" y="59799"/>
                  </a:lnTo>
                  <a:lnTo>
                    <a:pt x="10121" y="100014"/>
                  </a:lnTo>
                  <a:lnTo>
                    <a:pt x="6295" y="133396"/>
                  </a:lnTo>
                  <a:lnTo>
                    <a:pt x="1748" y="154288"/>
                  </a:lnTo>
                  <a:lnTo>
                    <a:pt x="0" y="195887"/>
                  </a:lnTo>
                  <a:lnTo>
                    <a:pt x="899" y="208108"/>
                  </a:lnTo>
                  <a:lnTo>
                    <a:pt x="8933" y="236927"/>
                  </a:lnTo>
                  <a:lnTo>
                    <a:pt x="14655" y="247692"/>
                  </a:lnTo>
                  <a:lnTo>
                    <a:pt x="17784" y="261023"/>
                  </a:lnTo>
                  <a:lnTo>
                    <a:pt x="19738" y="263312"/>
                  </a:lnTo>
                  <a:lnTo>
                    <a:pt x="35731" y="274556"/>
                  </a:lnTo>
                  <a:lnTo>
                    <a:pt x="38648" y="275311"/>
                  </a:lnTo>
                  <a:lnTo>
                    <a:pt x="47180" y="273503"/>
                  </a:lnTo>
                  <a:lnTo>
                    <a:pt x="60494" y="266908"/>
                  </a:lnTo>
                  <a:lnTo>
                    <a:pt x="78622" y="251050"/>
                  </a:lnTo>
                  <a:lnTo>
                    <a:pt x="109882" y="211221"/>
                  </a:lnTo>
                  <a:lnTo>
                    <a:pt x="127421" y="181555"/>
                  </a:lnTo>
                  <a:lnTo>
                    <a:pt x="131893" y="163706"/>
                  </a:lnTo>
                  <a:lnTo>
                    <a:pt x="133612" y="127991"/>
                  </a:lnTo>
                  <a:lnTo>
                    <a:pt x="126616" y="104179"/>
                  </a:lnTo>
                  <a:lnTo>
                    <a:pt x="106918" y="65153"/>
                  </a:lnTo>
                  <a:lnTo>
                    <a:pt x="77221" y="24226"/>
                  </a:lnTo>
                  <a:lnTo>
                    <a:pt x="71269" y="20688"/>
                  </a:lnTo>
                  <a:lnTo>
                    <a:pt x="56386" y="17239"/>
                  </a:lnTo>
                  <a:lnTo>
                    <a:pt x="44480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3" name="SMARTInkShape-159"/>
            <p:cNvSpPr/>
            <p:nvPr/>
          </p:nvSpPr>
          <p:spPr>
            <a:xfrm>
              <a:off x="6616898" y="2321719"/>
              <a:ext cx="8921" cy="321470"/>
            </a:xfrm>
            <a:custGeom>
              <a:avLst/>
              <a:gdLst/>
              <a:ahLst/>
              <a:cxnLst/>
              <a:rect l="0" t="0" r="0" b="0"/>
              <a:pathLst>
                <a:path w="8921" h="321470">
                  <a:moveTo>
                    <a:pt x="0" y="0"/>
                  </a:moveTo>
                  <a:lnTo>
                    <a:pt x="0" y="42240"/>
                  </a:lnTo>
                  <a:lnTo>
                    <a:pt x="992" y="59459"/>
                  </a:lnTo>
                  <a:lnTo>
                    <a:pt x="7688" y="86702"/>
                  </a:lnTo>
                  <a:lnTo>
                    <a:pt x="8821" y="129760"/>
                  </a:lnTo>
                  <a:lnTo>
                    <a:pt x="8920" y="174269"/>
                  </a:lnTo>
                  <a:lnTo>
                    <a:pt x="7936" y="205300"/>
                  </a:lnTo>
                  <a:lnTo>
                    <a:pt x="828" y="244801"/>
                  </a:lnTo>
                  <a:lnTo>
                    <a:pt x="48" y="287044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4" name="SMARTInkShape-160"/>
            <p:cNvSpPr/>
            <p:nvPr/>
          </p:nvSpPr>
          <p:spPr>
            <a:xfrm>
              <a:off x="6107906" y="2089610"/>
              <a:ext cx="266734" cy="758669"/>
            </a:xfrm>
            <a:custGeom>
              <a:avLst/>
              <a:gdLst/>
              <a:ahLst/>
              <a:cxnLst/>
              <a:rect l="0" t="0" r="0" b="0"/>
              <a:pathLst>
                <a:path w="266734" h="758669">
                  <a:moveTo>
                    <a:pt x="0" y="17796"/>
                  </a:moveTo>
                  <a:lnTo>
                    <a:pt x="8121" y="10667"/>
                  </a:lnTo>
                  <a:lnTo>
                    <a:pt x="17170" y="5367"/>
                  </a:lnTo>
                  <a:lnTo>
                    <a:pt x="49372" y="652"/>
                  </a:lnTo>
                  <a:lnTo>
                    <a:pt x="87850" y="0"/>
                  </a:lnTo>
                  <a:lnTo>
                    <a:pt x="109372" y="2601"/>
                  </a:lnTo>
                  <a:lnTo>
                    <a:pt x="117564" y="4690"/>
                  </a:lnTo>
                  <a:lnTo>
                    <a:pt x="131957" y="14948"/>
                  </a:lnTo>
                  <a:lnTo>
                    <a:pt x="143976" y="29428"/>
                  </a:lnTo>
                  <a:lnTo>
                    <a:pt x="155328" y="53323"/>
                  </a:lnTo>
                  <a:lnTo>
                    <a:pt x="158331" y="66990"/>
                  </a:lnTo>
                  <a:lnTo>
                    <a:pt x="155282" y="100061"/>
                  </a:lnTo>
                  <a:lnTo>
                    <a:pt x="148094" y="136539"/>
                  </a:lnTo>
                  <a:lnTo>
                    <a:pt x="139680" y="177223"/>
                  </a:lnTo>
                  <a:lnTo>
                    <a:pt x="128941" y="217004"/>
                  </a:lnTo>
                  <a:lnTo>
                    <a:pt x="126179" y="254533"/>
                  </a:lnTo>
                  <a:lnTo>
                    <a:pt x="122599" y="297980"/>
                  </a:lnTo>
                  <a:lnTo>
                    <a:pt x="119973" y="314963"/>
                  </a:lnTo>
                  <a:lnTo>
                    <a:pt x="126371" y="355558"/>
                  </a:lnTo>
                  <a:lnTo>
                    <a:pt x="137190" y="387793"/>
                  </a:lnTo>
                  <a:lnTo>
                    <a:pt x="145640" y="398205"/>
                  </a:lnTo>
                  <a:lnTo>
                    <a:pt x="157003" y="406140"/>
                  </a:lnTo>
                  <a:lnTo>
                    <a:pt x="179142" y="415194"/>
                  </a:lnTo>
                  <a:lnTo>
                    <a:pt x="192397" y="417659"/>
                  </a:lnTo>
                  <a:lnTo>
                    <a:pt x="204901" y="416109"/>
                  </a:lnTo>
                  <a:lnTo>
                    <a:pt x="248128" y="401464"/>
                  </a:lnTo>
                  <a:lnTo>
                    <a:pt x="266733" y="393348"/>
                  </a:lnTo>
                  <a:lnTo>
                    <a:pt x="264730" y="393067"/>
                  </a:lnTo>
                  <a:lnTo>
                    <a:pt x="262807" y="392993"/>
                  </a:lnTo>
                  <a:lnTo>
                    <a:pt x="258025" y="395555"/>
                  </a:lnTo>
                  <a:lnTo>
                    <a:pt x="241018" y="410890"/>
                  </a:lnTo>
                  <a:lnTo>
                    <a:pt x="230053" y="426522"/>
                  </a:lnTo>
                  <a:lnTo>
                    <a:pt x="219099" y="466127"/>
                  </a:lnTo>
                  <a:lnTo>
                    <a:pt x="214942" y="506526"/>
                  </a:lnTo>
                  <a:lnTo>
                    <a:pt x="217145" y="531368"/>
                  </a:lnTo>
                  <a:lnTo>
                    <a:pt x="226727" y="561218"/>
                  </a:lnTo>
                  <a:lnTo>
                    <a:pt x="243001" y="602712"/>
                  </a:lnTo>
                  <a:lnTo>
                    <a:pt x="256174" y="646797"/>
                  </a:lnTo>
                  <a:lnTo>
                    <a:pt x="258411" y="686534"/>
                  </a:lnTo>
                  <a:lnTo>
                    <a:pt x="254058" y="714019"/>
                  </a:lnTo>
                  <a:lnTo>
                    <a:pt x="246483" y="731533"/>
                  </a:lnTo>
                  <a:lnTo>
                    <a:pt x="233215" y="747747"/>
                  </a:lnTo>
                  <a:lnTo>
                    <a:pt x="225030" y="753976"/>
                  </a:lnTo>
                  <a:lnTo>
                    <a:pt x="221457" y="755637"/>
                  </a:lnTo>
                  <a:lnTo>
                    <a:pt x="177653" y="758668"/>
                  </a:lnTo>
                  <a:lnTo>
                    <a:pt x="156268" y="754133"/>
                  </a:lnTo>
                  <a:lnTo>
                    <a:pt x="151803" y="751774"/>
                  </a:lnTo>
                  <a:lnTo>
                    <a:pt x="142875" y="7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5" name="SMARTInkShape-161"/>
            <p:cNvSpPr/>
            <p:nvPr/>
          </p:nvSpPr>
          <p:spPr>
            <a:xfrm>
              <a:off x="7019103" y="2207912"/>
              <a:ext cx="288130" cy="487836"/>
            </a:xfrm>
            <a:custGeom>
              <a:avLst/>
              <a:gdLst/>
              <a:ahLst/>
              <a:cxnLst/>
              <a:rect l="0" t="0" r="0" b="0"/>
              <a:pathLst>
                <a:path w="288130" h="487836">
                  <a:moveTo>
                    <a:pt x="8560" y="104877"/>
                  </a:moveTo>
                  <a:lnTo>
                    <a:pt x="8560" y="121127"/>
                  </a:lnTo>
                  <a:lnTo>
                    <a:pt x="872" y="142712"/>
                  </a:lnTo>
                  <a:lnTo>
                    <a:pt x="0" y="152247"/>
                  </a:lnTo>
                  <a:lnTo>
                    <a:pt x="8202" y="180158"/>
                  </a:lnTo>
                  <a:lnTo>
                    <a:pt x="9315" y="181853"/>
                  </a:lnTo>
                  <a:lnTo>
                    <a:pt x="11048" y="182984"/>
                  </a:lnTo>
                  <a:lnTo>
                    <a:pt x="18227" y="184574"/>
                  </a:lnTo>
                  <a:lnTo>
                    <a:pt x="29542" y="185112"/>
                  </a:lnTo>
                  <a:lnTo>
                    <a:pt x="35414" y="182540"/>
                  </a:lnTo>
                  <a:lnTo>
                    <a:pt x="41331" y="179081"/>
                  </a:lnTo>
                  <a:lnTo>
                    <a:pt x="50241" y="176142"/>
                  </a:lnTo>
                  <a:lnTo>
                    <a:pt x="56190" y="171938"/>
                  </a:lnTo>
                  <a:lnTo>
                    <a:pt x="76029" y="144317"/>
                  </a:lnTo>
                  <a:lnTo>
                    <a:pt x="78823" y="134863"/>
                  </a:lnTo>
                  <a:lnTo>
                    <a:pt x="79475" y="128788"/>
                  </a:lnTo>
                  <a:lnTo>
                    <a:pt x="78658" y="126770"/>
                  </a:lnTo>
                  <a:lnTo>
                    <a:pt x="77120" y="125426"/>
                  </a:lnTo>
                  <a:lnTo>
                    <a:pt x="75104" y="124530"/>
                  </a:lnTo>
                  <a:lnTo>
                    <a:pt x="73758" y="122940"/>
                  </a:lnTo>
                  <a:lnTo>
                    <a:pt x="72263" y="118527"/>
                  </a:lnTo>
                  <a:lnTo>
                    <a:pt x="70873" y="116954"/>
                  </a:lnTo>
                  <a:lnTo>
                    <a:pt x="66682" y="115205"/>
                  </a:lnTo>
                  <a:lnTo>
                    <a:pt x="25251" y="113929"/>
                  </a:lnTo>
                  <a:lnTo>
                    <a:pt x="10025" y="113817"/>
                  </a:lnTo>
                  <a:lnTo>
                    <a:pt x="25093" y="98558"/>
                  </a:lnTo>
                  <a:lnTo>
                    <a:pt x="65958" y="68878"/>
                  </a:lnTo>
                  <a:lnTo>
                    <a:pt x="103623" y="36130"/>
                  </a:lnTo>
                  <a:lnTo>
                    <a:pt x="140852" y="13539"/>
                  </a:lnTo>
                  <a:lnTo>
                    <a:pt x="177456" y="0"/>
                  </a:lnTo>
                  <a:lnTo>
                    <a:pt x="188135" y="1380"/>
                  </a:lnTo>
                  <a:lnTo>
                    <a:pt x="197512" y="5300"/>
                  </a:lnTo>
                  <a:lnTo>
                    <a:pt x="200013" y="7734"/>
                  </a:lnTo>
                  <a:lnTo>
                    <a:pt x="201680" y="10349"/>
                  </a:lnTo>
                  <a:lnTo>
                    <a:pt x="204026" y="32992"/>
                  </a:lnTo>
                  <a:lnTo>
                    <a:pt x="199981" y="69577"/>
                  </a:lnTo>
                  <a:lnTo>
                    <a:pt x="192498" y="107096"/>
                  </a:lnTo>
                  <a:lnTo>
                    <a:pt x="181081" y="149192"/>
                  </a:lnTo>
                  <a:lnTo>
                    <a:pt x="172236" y="183051"/>
                  </a:lnTo>
                  <a:lnTo>
                    <a:pt x="163331" y="218218"/>
                  </a:lnTo>
                  <a:lnTo>
                    <a:pt x="155402" y="253774"/>
                  </a:lnTo>
                  <a:lnTo>
                    <a:pt x="151618" y="288452"/>
                  </a:lnTo>
                  <a:lnTo>
                    <a:pt x="144600" y="332631"/>
                  </a:lnTo>
                  <a:lnTo>
                    <a:pt x="138180" y="374320"/>
                  </a:lnTo>
                  <a:lnTo>
                    <a:pt x="138268" y="391317"/>
                  </a:lnTo>
                  <a:lnTo>
                    <a:pt x="142940" y="421108"/>
                  </a:lnTo>
                  <a:lnTo>
                    <a:pt x="146998" y="428318"/>
                  </a:lnTo>
                  <a:lnTo>
                    <a:pt x="150462" y="429644"/>
                  </a:lnTo>
                  <a:lnTo>
                    <a:pt x="159602" y="428473"/>
                  </a:lnTo>
                  <a:lnTo>
                    <a:pt x="170278" y="419354"/>
                  </a:lnTo>
                  <a:lnTo>
                    <a:pt x="203336" y="375858"/>
                  </a:lnTo>
                  <a:lnTo>
                    <a:pt x="211875" y="369180"/>
                  </a:lnTo>
                  <a:lnTo>
                    <a:pt x="215541" y="367400"/>
                  </a:lnTo>
                  <a:lnTo>
                    <a:pt x="217985" y="367204"/>
                  </a:lnTo>
                  <a:lnTo>
                    <a:pt x="219614" y="368067"/>
                  </a:lnTo>
                  <a:lnTo>
                    <a:pt x="220701" y="369634"/>
                  </a:lnTo>
                  <a:lnTo>
                    <a:pt x="219261" y="376666"/>
                  </a:lnTo>
                  <a:lnTo>
                    <a:pt x="216307" y="388391"/>
                  </a:lnTo>
                  <a:lnTo>
                    <a:pt x="214411" y="428256"/>
                  </a:lnTo>
                  <a:lnTo>
                    <a:pt x="213159" y="448031"/>
                  </a:lnTo>
                  <a:lnTo>
                    <a:pt x="208860" y="465734"/>
                  </a:lnTo>
                  <a:lnTo>
                    <a:pt x="211022" y="477255"/>
                  </a:lnTo>
                  <a:lnTo>
                    <a:pt x="213980" y="481121"/>
                  </a:lnTo>
                  <a:lnTo>
                    <a:pt x="222559" y="485417"/>
                  </a:lnTo>
                  <a:lnTo>
                    <a:pt x="233804" y="487835"/>
                  </a:lnTo>
                  <a:lnTo>
                    <a:pt x="245591" y="477818"/>
                  </a:lnTo>
                  <a:lnTo>
                    <a:pt x="282378" y="435874"/>
                  </a:lnTo>
                  <a:lnTo>
                    <a:pt x="286355" y="429722"/>
                  </a:lnTo>
                  <a:lnTo>
                    <a:pt x="288129" y="414947"/>
                  </a:lnTo>
                  <a:lnTo>
                    <a:pt x="285610" y="401436"/>
                  </a:lnTo>
                  <a:lnTo>
                    <a:pt x="249662" y="3906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97" name="SMARTInkShape-162"/>
          <p:cNvSpPr/>
          <p:nvPr/>
        </p:nvSpPr>
        <p:spPr>
          <a:xfrm>
            <a:off x="7476064" y="1629817"/>
            <a:ext cx="953533" cy="1129399"/>
          </a:xfrm>
          <a:custGeom>
            <a:avLst/>
            <a:gdLst/>
            <a:ahLst/>
            <a:cxnLst/>
            <a:rect l="0" t="0" r="0" b="0"/>
            <a:pathLst>
              <a:path w="953533" h="1129399">
                <a:moveTo>
                  <a:pt x="96310" y="227558"/>
                </a:moveTo>
                <a:lnTo>
                  <a:pt x="87750" y="227558"/>
                </a:lnTo>
                <a:lnTo>
                  <a:pt x="66035" y="249918"/>
                </a:lnTo>
                <a:lnTo>
                  <a:pt x="39852" y="293130"/>
                </a:lnTo>
                <a:lnTo>
                  <a:pt x="27531" y="332472"/>
                </a:lnTo>
                <a:lnTo>
                  <a:pt x="20657" y="372305"/>
                </a:lnTo>
                <a:lnTo>
                  <a:pt x="15883" y="415672"/>
                </a:lnTo>
                <a:lnTo>
                  <a:pt x="10082" y="452739"/>
                </a:lnTo>
                <a:lnTo>
                  <a:pt x="7418" y="495900"/>
                </a:lnTo>
                <a:lnTo>
                  <a:pt x="0" y="540157"/>
                </a:lnTo>
                <a:lnTo>
                  <a:pt x="1297" y="566903"/>
                </a:lnTo>
                <a:lnTo>
                  <a:pt x="5320" y="601618"/>
                </a:lnTo>
                <a:lnTo>
                  <a:pt x="9157" y="641669"/>
                </a:lnTo>
                <a:lnTo>
                  <a:pt x="19344" y="681869"/>
                </a:lnTo>
                <a:lnTo>
                  <a:pt x="27975" y="723656"/>
                </a:lnTo>
                <a:lnTo>
                  <a:pt x="36817" y="764259"/>
                </a:lnTo>
                <a:lnTo>
                  <a:pt x="58735" y="808795"/>
                </a:lnTo>
                <a:lnTo>
                  <a:pt x="82359" y="852742"/>
                </a:lnTo>
                <a:lnTo>
                  <a:pt x="106575" y="897299"/>
                </a:lnTo>
                <a:lnTo>
                  <a:pt x="132597" y="939289"/>
                </a:lnTo>
                <a:lnTo>
                  <a:pt x="165435" y="979444"/>
                </a:lnTo>
                <a:lnTo>
                  <a:pt x="202378" y="1020576"/>
                </a:lnTo>
                <a:lnTo>
                  <a:pt x="246158" y="1057867"/>
                </a:lnTo>
                <a:lnTo>
                  <a:pt x="260144" y="1068866"/>
                </a:lnTo>
                <a:lnTo>
                  <a:pt x="302102" y="1087253"/>
                </a:lnTo>
                <a:lnTo>
                  <a:pt x="346396" y="1105243"/>
                </a:lnTo>
                <a:lnTo>
                  <a:pt x="370501" y="1115998"/>
                </a:lnTo>
                <a:lnTo>
                  <a:pt x="412655" y="1126067"/>
                </a:lnTo>
                <a:lnTo>
                  <a:pt x="455287" y="1128452"/>
                </a:lnTo>
                <a:lnTo>
                  <a:pt x="492944" y="1129159"/>
                </a:lnTo>
                <a:lnTo>
                  <a:pt x="532838" y="1129398"/>
                </a:lnTo>
                <a:lnTo>
                  <a:pt x="574121" y="1124704"/>
                </a:lnTo>
                <a:lnTo>
                  <a:pt x="608742" y="1117024"/>
                </a:lnTo>
                <a:lnTo>
                  <a:pt x="648867" y="1105540"/>
                </a:lnTo>
                <a:lnTo>
                  <a:pt x="689716" y="1090747"/>
                </a:lnTo>
                <a:lnTo>
                  <a:pt x="730851" y="1066163"/>
                </a:lnTo>
                <a:lnTo>
                  <a:pt x="768900" y="1037080"/>
                </a:lnTo>
                <a:lnTo>
                  <a:pt x="812737" y="1000463"/>
                </a:lnTo>
                <a:lnTo>
                  <a:pt x="849300" y="956651"/>
                </a:lnTo>
                <a:lnTo>
                  <a:pt x="878955" y="912075"/>
                </a:lnTo>
                <a:lnTo>
                  <a:pt x="892870" y="887445"/>
                </a:lnTo>
                <a:lnTo>
                  <a:pt x="903787" y="843586"/>
                </a:lnTo>
                <a:lnTo>
                  <a:pt x="917952" y="799042"/>
                </a:lnTo>
                <a:lnTo>
                  <a:pt x="929769" y="763336"/>
                </a:lnTo>
                <a:lnTo>
                  <a:pt x="935522" y="721483"/>
                </a:lnTo>
                <a:lnTo>
                  <a:pt x="945183" y="683523"/>
                </a:lnTo>
                <a:lnTo>
                  <a:pt x="951906" y="647362"/>
                </a:lnTo>
                <a:lnTo>
                  <a:pt x="953234" y="605419"/>
                </a:lnTo>
                <a:lnTo>
                  <a:pt x="953464" y="573673"/>
                </a:lnTo>
                <a:lnTo>
                  <a:pt x="953532" y="530863"/>
                </a:lnTo>
                <a:lnTo>
                  <a:pt x="950908" y="488223"/>
                </a:lnTo>
                <a:lnTo>
                  <a:pt x="945872" y="451137"/>
                </a:lnTo>
                <a:lnTo>
                  <a:pt x="937747" y="415148"/>
                </a:lnTo>
                <a:lnTo>
                  <a:pt x="926587" y="379376"/>
                </a:lnTo>
                <a:lnTo>
                  <a:pt x="914829" y="343646"/>
                </a:lnTo>
                <a:lnTo>
                  <a:pt x="901959" y="306933"/>
                </a:lnTo>
                <a:lnTo>
                  <a:pt x="883983" y="265138"/>
                </a:lnTo>
                <a:lnTo>
                  <a:pt x="871099" y="239685"/>
                </a:lnTo>
                <a:lnTo>
                  <a:pt x="844359" y="201050"/>
                </a:lnTo>
                <a:lnTo>
                  <a:pt x="817573" y="162429"/>
                </a:lnTo>
                <a:lnTo>
                  <a:pt x="786363" y="120955"/>
                </a:lnTo>
                <a:lnTo>
                  <a:pt x="777055" y="108742"/>
                </a:lnTo>
                <a:lnTo>
                  <a:pt x="734862" y="77943"/>
                </a:lnTo>
                <a:lnTo>
                  <a:pt x="695791" y="52924"/>
                </a:lnTo>
                <a:lnTo>
                  <a:pt x="654376" y="33100"/>
                </a:lnTo>
                <a:lnTo>
                  <a:pt x="616099" y="18196"/>
                </a:lnTo>
                <a:lnTo>
                  <a:pt x="571994" y="7543"/>
                </a:lnTo>
                <a:lnTo>
                  <a:pt x="529288" y="4280"/>
                </a:lnTo>
                <a:lnTo>
                  <a:pt x="496112" y="0"/>
                </a:lnTo>
                <a:lnTo>
                  <a:pt x="464170" y="83"/>
                </a:lnTo>
                <a:lnTo>
                  <a:pt x="426233" y="3061"/>
                </a:lnTo>
                <a:lnTo>
                  <a:pt x="394487" y="6590"/>
                </a:lnTo>
                <a:lnTo>
                  <a:pt x="358953" y="13919"/>
                </a:lnTo>
                <a:lnTo>
                  <a:pt x="318236" y="28217"/>
                </a:lnTo>
                <a:lnTo>
                  <a:pt x="274867" y="53124"/>
                </a:lnTo>
                <a:lnTo>
                  <a:pt x="230330" y="87763"/>
                </a:lnTo>
                <a:lnTo>
                  <a:pt x="191828" y="129524"/>
                </a:lnTo>
                <a:lnTo>
                  <a:pt x="157089" y="166447"/>
                </a:lnTo>
                <a:lnTo>
                  <a:pt x="87381" y="23648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8" name="SMARTInkShape-163"/>
          <p:cNvSpPr/>
          <p:nvPr/>
        </p:nvSpPr>
        <p:spPr>
          <a:xfrm>
            <a:off x="7474148" y="1973461"/>
            <a:ext cx="919758" cy="437555"/>
          </a:xfrm>
          <a:custGeom>
            <a:avLst/>
            <a:gdLst/>
            <a:ahLst/>
            <a:cxnLst/>
            <a:rect l="0" t="0" r="0" b="0"/>
            <a:pathLst>
              <a:path w="919758" h="437555">
                <a:moveTo>
                  <a:pt x="8929" y="437554"/>
                </a:moveTo>
                <a:lnTo>
                  <a:pt x="8929" y="432814"/>
                </a:lnTo>
                <a:lnTo>
                  <a:pt x="7938" y="431418"/>
                </a:lnTo>
                <a:lnTo>
                  <a:pt x="6285" y="430487"/>
                </a:lnTo>
                <a:lnTo>
                  <a:pt x="0" y="428625"/>
                </a:lnTo>
                <a:lnTo>
                  <a:pt x="21358" y="428625"/>
                </a:lnTo>
                <a:lnTo>
                  <a:pt x="23169" y="427633"/>
                </a:lnTo>
                <a:lnTo>
                  <a:pt x="24375" y="425979"/>
                </a:lnTo>
                <a:lnTo>
                  <a:pt x="26648" y="420063"/>
                </a:lnTo>
                <a:lnTo>
                  <a:pt x="34466" y="412039"/>
                </a:lnTo>
                <a:lnTo>
                  <a:pt x="55726" y="410877"/>
                </a:lnTo>
                <a:lnTo>
                  <a:pt x="57987" y="409848"/>
                </a:lnTo>
                <a:lnTo>
                  <a:pt x="59494" y="408169"/>
                </a:lnTo>
                <a:lnTo>
                  <a:pt x="61912" y="403087"/>
                </a:lnTo>
                <a:lnTo>
                  <a:pt x="64889" y="402392"/>
                </a:lnTo>
                <a:lnTo>
                  <a:pt x="67072" y="402207"/>
                </a:lnTo>
                <a:lnTo>
                  <a:pt x="72143" y="399355"/>
                </a:lnTo>
                <a:lnTo>
                  <a:pt x="87175" y="387021"/>
                </a:lnTo>
                <a:lnTo>
                  <a:pt x="95503" y="384879"/>
                </a:lnTo>
                <a:lnTo>
                  <a:pt x="101316" y="384377"/>
                </a:lnTo>
                <a:lnTo>
                  <a:pt x="103263" y="383252"/>
                </a:lnTo>
                <a:lnTo>
                  <a:pt x="104561" y="381509"/>
                </a:lnTo>
                <a:lnTo>
                  <a:pt x="105426" y="379355"/>
                </a:lnTo>
                <a:lnTo>
                  <a:pt x="106995" y="377919"/>
                </a:lnTo>
                <a:lnTo>
                  <a:pt x="116642" y="372968"/>
                </a:lnTo>
                <a:lnTo>
                  <a:pt x="122286" y="369162"/>
                </a:lnTo>
                <a:lnTo>
                  <a:pt x="131042" y="367019"/>
                </a:lnTo>
                <a:lnTo>
                  <a:pt x="136954" y="366518"/>
                </a:lnTo>
                <a:lnTo>
                  <a:pt x="142890" y="363649"/>
                </a:lnTo>
                <a:lnTo>
                  <a:pt x="148835" y="360059"/>
                </a:lnTo>
                <a:lnTo>
                  <a:pt x="160736" y="357755"/>
                </a:lnTo>
                <a:lnTo>
                  <a:pt x="163712" y="357566"/>
                </a:lnTo>
                <a:lnTo>
                  <a:pt x="169664" y="354709"/>
                </a:lnTo>
                <a:lnTo>
                  <a:pt x="185539" y="342970"/>
                </a:lnTo>
                <a:lnTo>
                  <a:pt x="211858" y="335067"/>
                </a:lnTo>
                <a:lnTo>
                  <a:pt x="231456" y="323945"/>
                </a:lnTo>
                <a:lnTo>
                  <a:pt x="274388" y="306087"/>
                </a:lnTo>
                <a:lnTo>
                  <a:pt x="278176" y="305261"/>
                </a:lnTo>
                <a:lnTo>
                  <a:pt x="301535" y="287045"/>
                </a:lnTo>
                <a:lnTo>
                  <a:pt x="319846" y="274099"/>
                </a:lnTo>
                <a:lnTo>
                  <a:pt x="363543" y="255623"/>
                </a:lnTo>
                <a:lnTo>
                  <a:pt x="407858" y="226212"/>
                </a:lnTo>
                <a:lnTo>
                  <a:pt x="426581" y="216957"/>
                </a:lnTo>
                <a:lnTo>
                  <a:pt x="466511" y="202038"/>
                </a:lnTo>
                <a:lnTo>
                  <a:pt x="494550" y="189651"/>
                </a:lnTo>
                <a:lnTo>
                  <a:pt x="533896" y="163689"/>
                </a:lnTo>
                <a:lnTo>
                  <a:pt x="578447" y="147586"/>
                </a:lnTo>
                <a:lnTo>
                  <a:pt x="622495" y="122007"/>
                </a:lnTo>
                <a:lnTo>
                  <a:pt x="665786" y="109249"/>
                </a:lnTo>
                <a:lnTo>
                  <a:pt x="673928" y="107094"/>
                </a:lnTo>
                <a:lnTo>
                  <a:pt x="716663" y="84257"/>
                </a:lnTo>
                <a:lnTo>
                  <a:pt x="761261" y="66229"/>
                </a:lnTo>
                <a:lnTo>
                  <a:pt x="800084" y="53442"/>
                </a:lnTo>
                <a:lnTo>
                  <a:pt x="810436" y="47695"/>
                </a:lnTo>
                <a:lnTo>
                  <a:pt x="824638" y="44559"/>
                </a:lnTo>
                <a:lnTo>
                  <a:pt x="838957" y="36625"/>
                </a:lnTo>
                <a:lnTo>
                  <a:pt x="843497" y="36122"/>
                </a:lnTo>
                <a:lnTo>
                  <a:pt x="848822" y="33252"/>
                </a:lnTo>
                <a:lnTo>
                  <a:pt x="855585" y="28065"/>
                </a:lnTo>
                <a:lnTo>
                  <a:pt x="864051" y="26049"/>
                </a:lnTo>
                <a:lnTo>
                  <a:pt x="884605" y="10959"/>
                </a:lnTo>
                <a:lnTo>
                  <a:pt x="895397" y="8982"/>
                </a:lnTo>
                <a:lnTo>
                  <a:pt x="901786" y="8931"/>
                </a:lnTo>
                <a:lnTo>
                  <a:pt x="909577" y="1241"/>
                </a:lnTo>
                <a:lnTo>
                  <a:pt x="918406" y="109"/>
                </a:lnTo>
                <a:lnTo>
                  <a:pt x="910926" y="1"/>
                </a:lnTo>
                <a:lnTo>
                  <a:pt x="919757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02" name="SMARTInkShape-Group30"/>
          <p:cNvGrpSpPr/>
          <p:nvPr/>
        </p:nvGrpSpPr>
        <p:grpSpPr>
          <a:xfrm>
            <a:off x="7483088" y="1216238"/>
            <a:ext cx="453251" cy="355388"/>
            <a:chOff x="7483088" y="1216238"/>
            <a:chExt cx="453251" cy="355388"/>
          </a:xfrm>
        </p:grpSpPr>
        <p:sp>
          <p:nvSpPr>
            <p:cNvPr id="299" name="SMARTInkShape-164"/>
            <p:cNvSpPr/>
            <p:nvPr/>
          </p:nvSpPr>
          <p:spPr>
            <a:xfrm>
              <a:off x="7483088" y="1375172"/>
              <a:ext cx="132926" cy="196454"/>
            </a:xfrm>
            <a:custGeom>
              <a:avLst/>
              <a:gdLst/>
              <a:ahLst/>
              <a:cxnLst/>
              <a:rect l="0" t="0" r="0" b="0"/>
              <a:pathLst>
                <a:path w="132926" h="196454">
                  <a:moveTo>
                    <a:pt x="53567" y="0"/>
                  </a:moveTo>
                  <a:lnTo>
                    <a:pt x="40266" y="0"/>
                  </a:lnTo>
                  <a:lnTo>
                    <a:pt x="38747" y="992"/>
                  </a:lnTo>
                  <a:lnTo>
                    <a:pt x="37734" y="2646"/>
                  </a:lnTo>
                  <a:lnTo>
                    <a:pt x="37058" y="4740"/>
                  </a:lnTo>
                  <a:lnTo>
                    <a:pt x="20315" y="26858"/>
                  </a:lnTo>
                  <a:lnTo>
                    <a:pt x="17953" y="32773"/>
                  </a:lnTo>
                  <a:lnTo>
                    <a:pt x="12037" y="42673"/>
                  </a:lnTo>
                  <a:lnTo>
                    <a:pt x="898" y="85248"/>
                  </a:lnTo>
                  <a:lnTo>
                    <a:pt x="0" y="105748"/>
                  </a:lnTo>
                  <a:lnTo>
                    <a:pt x="2640" y="103884"/>
                  </a:lnTo>
                  <a:lnTo>
                    <a:pt x="4733" y="101998"/>
                  </a:lnTo>
                  <a:lnTo>
                    <a:pt x="12351" y="99903"/>
                  </a:lnTo>
                  <a:lnTo>
                    <a:pt x="55532" y="98324"/>
                  </a:lnTo>
                  <a:lnTo>
                    <a:pt x="93827" y="104383"/>
                  </a:lnTo>
                  <a:lnTo>
                    <a:pt x="105526" y="105924"/>
                  </a:lnTo>
                  <a:lnTo>
                    <a:pt x="116678" y="111900"/>
                  </a:lnTo>
                  <a:lnTo>
                    <a:pt x="126265" y="120178"/>
                  </a:lnTo>
                  <a:lnTo>
                    <a:pt x="130526" y="127165"/>
                  </a:lnTo>
                  <a:lnTo>
                    <a:pt x="132925" y="141417"/>
                  </a:lnTo>
                  <a:lnTo>
                    <a:pt x="130840" y="149834"/>
                  </a:lnTo>
                  <a:lnTo>
                    <a:pt x="128895" y="153467"/>
                  </a:lnTo>
                  <a:lnTo>
                    <a:pt x="116677" y="163322"/>
                  </a:lnTo>
                  <a:lnTo>
                    <a:pt x="81048" y="184862"/>
                  </a:lnTo>
                  <a:lnTo>
                    <a:pt x="53567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0" name="SMARTInkShape-165"/>
            <p:cNvSpPr/>
            <p:nvPr/>
          </p:nvSpPr>
          <p:spPr>
            <a:xfrm>
              <a:off x="7617023" y="1402401"/>
              <a:ext cx="87767" cy="88336"/>
            </a:xfrm>
            <a:custGeom>
              <a:avLst/>
              <a:gdLst/>
              <a:ahLst/>
              <a:cxnLst/>
              <a:rect l="0" t="0" r="0" b="0"/>
              <a:pathLst>
                <a:path w="87767" h="88336">
                  <a:moveTo>
                    <a:pt x="0" y="44208"/>
                  </a:moveTo>
                  <a:lnTo>
                    <a:pt x="0" y="48949"/>
                  </a:lnTo>
                  <a:lnTo>
                    <a:pt x="2646" y="53922"/>
                  </a:lnTo>
                  <a:lnTo>
                    <a:pt x="6136" y="59440"/>
                  </a:lnTo>
                  <a:lnTo>
                    <a:pt x="7688" y="65199"/>
                  </a:lnTo>
                  <a:lnTo>
                    <a:pt x="13670" y="71066"/>
                  </a:lnTo>
                  <a:lnTo>
                    <a:pt x="41398" y="87097"/>
                  </a:lnTo>
                  <a:lnTo>
                    <a:pt x="53166" y="88335"/>
                  </a:lnTo>
                  <a:lnTo>
                    <a:pt x="69220" y="83962"/>
                  </a:lnTo>
                  <a:lnTo>
                    <a:pt x="72936" y="80633"/>
                  </a:lnTo>
                  <a:lnTo>
                    <a:pt x="85852" y="54845"/>
                  </a:lnTo>
                  <a:lnTo>
                    <a:pt x="87766" y="40998"/>
                  </a:lnTo>
                  <a:lnTo>
                    <a:pt x="83325" y="24922"/>
                  </a:lnTo>
                  <a:lnTo>
                    <a:pt x="75728" y="10832"/>
                  </a:lnTo>
                  <a:lnTo>
                    <a:pt x="69045" y="4570"/>
                  </a:lnTo>
                  <a:lnTo>
                    <a:pt x="60122" y="1787"/>
                  </a:lnTo>
                  <a:lnTo>
                    <a:pt x="33484" y="0"/>
                  </a:lnTo>
                  <a:lnTo>
                    <a:pt x="0" y="84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1" name="SMARTInkShape-166"/>
            <p:cNvSpPr/>
            <p:nvPr/>
          </p:nvSpPr>
          <p:spPr>
            <a:xfrm>
              <a:off x="7683691" y="1216238"/>
              <a:ext cx="252648" cy="275021"/>
            </a:xfrm>
            <a:custGeom>
              <a:avLst/>
              <a:gdLst/>
              <a:ahLst/>
              <a:cxnLst/>
              <a:rect l="0" t="0" r="0" b="0"/>
              <a:pathLst>
                <a:path w="252648" h="275021">
                  <a:moveTo>
                    <a:pt x="13699" y="87496"/>
                  </a:moveTo>
                  <a:lnTo>
                    <a:pt x="13699" y="92237"/>
                  </a:lnTo>
                  <a:lnTo>
                    <a:pt x="16345" y="97210"/>
                  </a:lnTo>
                  <a:lnTo>
                    <a:pt x="26128" y="108487"/>
                  </a:lnTo>
                  <a:lnTo>
                    <a:pt x="31791" y="111709"/>
                  </a:lnTo>
                  <a:lnTo>
                    <a:pt x="43511" y="113776"/>
                  </a:lnTo>
                  <a:lnTo>
                    <a:pt x="49439" y="111413"/>
                  </a:lnTo>
                  <a:lnTo>
                    <a:pt x="61329" y="101812"/>
                  </a:lnTo>
                  <a:lnTo>
                    <a:pt x="64633" y="96174"/>
                  </a:lnTo>
                  <a:lnTo>
                    <a:pt x="65514" y="93281"/>
                  </a:lnTo>
                  <a:lnTo>
                    <a:pt x="65110" y="90361"/>
                  </a:lnTo>
                  <a:lnTo>
                    <a:pt x="62015" y="84470"/>
                  </a:lnTo>
                  <a:lnTo>
                    <a:pt x="58808" y="82502"/>
                  </a:lnTo>
                  <a:lnTo>
                    <a:pt x="29092" y="73767"/>
                  </a:lnTo>
                  <a:lnTo>
                    <a:pt x="11182" y="77739"/>
                  </a:lnTo>
                  <a:lnTo>
                    <a:pt x="9045" y="79999"/>
                  </a:lnTo>
                  <a:lnTo>
                    <a:pt x="5044" y="90677"/>
                  </a:lnTo>
                  <a:lnTo>
                    <a:pt x="2968" y="92593"/>
                  </a:lnTo>
                  <a:lnTo>
                    <a:pt x="592" y="93871"/>
                  </a:lnTo>
                  <a:lnTo>
                    <a:pt x="0" y="94723"/>
                  </a:lnTo>
                  <a:lnTo>
                    <a:pt x="597" y="95290"/>
                  </a:lnTo>
                  <a:lnTo>
                    <a:pt x="8686" y="96202"/>
                  </a:lnTo>
                  <a:lnTo>
                    <a:pt x="16763" y="88389"/>
                  </a:lnTo>
                  <a:lnTo>
                    <a:pt x="55306" y="46043"/>
                  </a:lnTo>
                  <a:lnTo>
                    <a:pt x="89826" y="10382"/>
                  </a:lnTo>
                  <a:lnTo>
                    <a:pt x="92182" y="4275"/>
                  </a:lnTo>
                  <a:lnTo>
                    <a:pt x="93802" y="2250"/>
                  </a:lnTo>
                  <a:lnTo>
                    <a:pt x="98249" y="0"/>
                  </a:lnTo>
                  <a:lnTo>
                    <a:pt x="100823" y="392"/>
                  </a:lnTo>
                  <a:lnTo>
                    <a:pt x="106330" y="3473"/>
                  </a:lnTo>
                  <a:lnTo>
                    <a:pt x="115009" y="10786"/>
                  </a:lnTo>
                  <a:lnTo>
                    <a:pt x="123863" y="28718"/>
                  </a:lnTo>
                  <a:lnTo>
                    <a:pt x="128615" y="69565"/>
                  </a:lnTo>
                  <a:lnTo>
                    <a:pt x="129439" y="108090"/>
                  </a:lnTo>
                  <a:lnTo>
                    <a:pt x="129717" y="151426"/>
                  </a:lnTo>
                  <a:lnTo>
                    <a:pt x="129766" y="186144"/>
                  </a:lnTo>
                  <a:lnTo>
                    <a:pt x="130775" y="225907"/>
                  </a:lnTo>
                  <a:lnTo>
                    <a:pt x="137473" y="257197"/>
                  </a:lnTo>
                  <a:lnTo>
                    <a:pt x="138879" y="260161"/>
                  </a:lnTo>
                  <a:lnTo>
                    <a:pt x="140809" y="262138"/>
                  </a:lnTo>
                  <a:lnTo>
                    <a:pt x="143088" y="263455"/>
                  </a:lnTo>
                  <a:lnTo>
                    <a:pt x="145598" y="263341"/>
                  </a:lnTo>
                  <a:lnTo>
                    <a:pt x="168746" y="250705"/>
                  </a:lnTo>
                  <a:lnTo>
                    <a:pt x="179583" y="243121"/>
                  </a:lnTo>
                  <a:lnTo>
                    <a:pt x="185983" y="240999"/>
                  </a:lnTo>
                  <a:lnTo>
                    <a:pt x="188087" y="241425"/>
                  </a:lnTo>
                  <a:lnTo>
                    <a:pt x="189489" y="242701"/>
                  </a:lnTo>
                  <a:lnTo>
                    <a:pt x="199817" y="263284"/>
                  </a:lnTo>
                  <a:lnTo>
                    <a:pt x="210287" y="269999"/>
                  </a:lnTo>
                  <a:lnTo>
                    <a:pt x="214211" y="270680"/>
                  </a:lnTo>
                  <a:lnTo>
                    <a:pt x="217819" y="270142"/>
                  </a:lnTo>
                  <a:lnTo>
                    <a:pt x="225466" y="265907"/>
                  </a:lnTo>
                  <a:lnTo>
                    <a:pt x="247533" y="246210"/>
                  </a:lnTo>
                  <a:lnTo>
                    <a:pt x="251570" y="237080"/>
                  </a:lnTo>
                  <a:lnTo>
                    <a:pt x="252647" y="231867"/>
                  </a:lnTo>
                  <a:lnTo>
                    <a:pt x="251380" y="228392"/>
                  </a:lnTo>
                  <a:lnTo>
                    <a:pt x="248552" y="226075"/>
                  </a:lnTo>
                  <a:lnTo>
                    <a:pt x="244682" y="224531"/>
                  </a:lnTo>
                  <a:lnTo>
                    <a:pt x="235091" y="225460"/>
                  </a:lnTo>
                  <a:lnTo>
                    <a:pt x="229755" y="227097"/>
                  </a:lnTo>
                  <a:lnTo>
                    <a:pt x="218534" y="236854"/>
                  </a:lnTo>
                  <a:lnTo>
                    <a:pt x="192293" y="2750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07" name="SMARTInkShape-Group31"/>
          <p:cNvGrpSpPr/>
          <p:nvPr/>
        </p:nvGrpSpPr>
        <p:grpSpPr>
          <a:xfrm>
            <a:off x="8143874" y="2678906"/>
            <a:ext cx="392676" cy="348259"/>
            <a:chOff x="8143874" y="2678906"/>
            <a:chExt cx="392676" cy="348259"/>
          </a:xfrm>
        </p:grpSpPr>
        <p:sp>
          <p:nvSpPr>
            <p:cNvPr id="303" name="SMARTInkShape-167"/>
            <p:cNvSpPr/>
            <p:nvPr/>
          </p:nvSpPr>
          <p:spPr>
            <a:xfrm>
              <a:off x="8143874" y="2920008"/>
              <a:ext cx="104348" cy="107157"/>
            </a:xfrm>
            <a:custGeom>
              <a:avLst/>
              <a:gdLst/>
              <a:ahLst/>
              <a:cxnLst/>
              <a:rect l="0" t="0" r="0" b="0"/>
              <a:pathLst>
                <a:path w="104348" h="107157">
                  <a:moveTo>
                    <a:pt x="0" y="0"/>
                  </a:moveTo>
                  <a:lnTo>
                    <a:pt x="9481" y="0"/>
                  </a:lnTo>
                  <a:lnTo>
                    <a:pt x="11282" y="992"/>
                  </a:lnTo>
                  <a:lnTo>
                    <a:pt x="11490" y="2646"/>
                  </a:lnTo>
                  <a:lnTo>
                    <a:pt x="10069" y="8121"/>
                  </a:lnTo>
                  <a:lnTo>
                    <a:pt x="9436" y="17169"/>
                  </a:lnTo>
                  <a:lnTo>
                    <a:pt x="17505" y="43662"/>
                  </a:lnTo>
                  <a:lnTo>
                    <a:pt x="24920" y="32179"/>
                  </a:lnTo>
                  <a:lnTo>
                    <a:pt x="38841" y="22758"/>
                  </a:lnTo>
                  <a:lnTo>
                    <a:pt x="57150" y="19310"/>
                  </a:lnTo>
                  <a:lnTo>
                    <a:pt x="85561" y="25675"/>
                  </a:lnTo>
                  <a:lnTo>
                    <a:pt x="97672" y="40680"/>
                  </a:lnTo>
                  <a:lnTo>
                    <a:pt x="104347" y="54497"/>
                  </a:lnTo>
                  <a:lnTo>
                    <a:pt x="101583" y="74355"/>
                  </a:lnTo>
                  <a:lnTo>
                    <a:pt x="89740" y="94350"/>
                  </a:lnTo>
                  <a:lnTo>
                    <a:pt x="81888" y="101465"/>
                  </a:lnTo>
                  <a:lnTo>
                    <a:pt x="74098" y="104627"/>
                  </a:lnTo>
                  <a:lnTo>
                    <a:pt x="53578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4" name="SMARTInkShape-168"/>
            <p:cNvSpPr/>
            <p:nvPr/>
          </p:nvSpPr>
          <p:spPr>
            <a:xfrm>
              <a:off x="8143874" y="2858388"/>
              <a:ext cx="204708" cy="104063"/>
            </a:xfrm>
            <a:custGeom>
              <a:avLst/>
              <a:gdLst/>
              <a:ahLst/>
              <a:cxnLst/>
              <a:rect l="0" t="0" r="0" b="0"/>
              <a:pathLst>
                <a:path w="204708" h="104063">
                  <a:moveTo>
                    <a:pt x="0" y="52690"/>
                  </a:moveTo>
                  <a:lnTo>
                    <a:pt x="16806" y="36877"/>
                  </a:lnTo>
                  <a:lnTo>
                    <a:pt x="55184" y="18874"/>
                  </a:lnTo>
                  <a:lnTo>
                    <a:pt x="88958" y="2106"/>
                  </a:lnTo>
                  <a:lnTo>
                    <a:pt x="100222" y="0"/>
                  </a:lnTo>
                  <a:lnTo>
                    <a:pt x="103526" y="1688"/>
                  </a:lnTo>
                  <a:lnTo>
                    <a:pt x="109842" y="8856"/>
                  </a:lnTo>
                  <a:lnTo>
                    <a:pt x="113311" y="16010"/>
                  </a:lnTo>
                  <a:lnTo>
                    <a:pt x="115538" y="33428"/>
                  </a:lnTo>
                  <a:lnTo>
                    <a:pt x="117046" y="75583"/>
                  </a:lnTo>
                  <a:lnTo>
                    <a:pt x="120812" y="86347"/>
                  </a:lnTo>
                  <a:lnTo>
                    <a:pt x="128440" y="95099"/>
                  </a:lnTo>
                  <a:lnTo>
                    <a:pt x="138444" y="101304"/>
                  </a:lnTo>
                  <a:lnTo>
                    <a:pt x="149505" y="104062"/>
                  </a:lnTo>
                  <a:lnTo>
                    <a:pt x="161037" y="102641"/>
                  </a:lnTo>
                  <a:lnTo>
                    <a:pt x="166889" y="100874"/>
                  </a:lnTo>
                  <a:lnTo>
                    <a:pt x="178684" y="90972"/>
                  </a:lnTo>
                  <a:lnTo>
                    <a:pt x="193835" y="68663"/>
                  </a:lnTo>
                  <a:lnTo>
                    <a:pt x="203102" y="43939"/>
                  </a:lnTo>
                  <a:lnTo>
                    <a:pt x="204707" y="28048"/>
                  </a:lnTo>
                  <a:lnTo>
                    <a:pt x="200963" y="23364"/>
                  </a:lnTo>
                  <a:lnTo>
                    <a:pt x="160735" y="80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5" name="SMARTInkShape-169"/>
            <p:cNvSpPr/>
            <p:nvPr/>
          </p:nvSpPr>
          <p:spPr>
            <a:xfrm>
              <a:off x="8331765" y="2741414"/>
              <a:ext cx="38526" cy="57411"/>
            </a:xfrm>
            <a:custGeom>
              <a:avLst/>
              <a:gdLst/>
              <a:ahLst/>
              <a:cxnLst/>
              <a:rect l="0" t="0" r="0" b="0"/>
              <a:pathLst>
                <a:path w="38526" h="57411">
                  <a:moveTo>
                    <a:pt x="8562" y="8930"/>
                  </a:moveTo>
                  <a:lnTo>
                    <a:pt x="8562" y="18410"/>
                  </a:lnTo>
                  <a:lnTo>
                    <a:pt x="5917" y="25711"/>
                  </a:lnTo>
                  <a:lnTo>
                    <a:pt x="3822" y="29047"/>
                  </a:lnTo>
                  <a:lnTo>
                    <a:pt x="0" y="50510"/>
                  </a:lnTo>
                  <a:lnTo>
                    <a:pt x="2442" y="54860"/>
                  </a:lnTo>
                  <a:lnTo>
                    <a:pt x="4482" y="57410"/>
                  </a:lnTo>
                  <a:lnTo>
                    <a:pt x="6835" y="57124"/>
                  </a:lnTo>
                  <a:lnTo>
                    <a:pt x="15878" y="49227"/>
                  </a:lnTo>
                  <a:lnTo>
                    <a:pt x="25374" y="46683"/>
                  </a:lnTo>
                  <a:lnTo>
                    <a:pt x="29691" y="43028"/>
                  </a:lnTo>
                  <a:lnTo>
                    <a:pt x="37135" y="31030"/>
                  </a:lnTo>
                  <a:lnTo>
                    <a:pt x="38525" y="24655"/>
                  </a:lnTo>
                  <a:lnTo>
                    <a:pt x="35534" y="1078"/>
                  </a:lnTo>
                  <a:lnTo>
                    <a:pt x="19991" y="94"/>
                  </a:lnTo>
                  <a:lnTo>
                    <a:pt x="2642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6" name="SMARTInkShape-170"/>
            <p:cNvSpPr/>
            <p:nvPr/>
          </p:nvSpPr>
          <p:spPr>
            <a:xfrm>
              <a:off x="8393905" y="2678906"/>
              <a:ext cx="142645" cy="240387"/>
            </a:xfrm>
            <a:custGeom>
              <a:avLst/>
              <a:gdLst/>
              <a:ahLst/>
              <a:cxnLst/>
              <a:rect l="0" t="0" r="0" b="0"/>
              <a:pathLst>
                <a:path w="142645" h="240387">
                  <a:moveTo>
                    <a:pt x="0" y="0"/>
                  </a:moveTo>
                  <a:lnTo>
                    <a:pt x="4741" y="4740"/>
                  </a:lnTo>
                  <a:lnTo>
                    <a:pt x="7070" y="9714"/>
                  </a:lnTo>
                  <a:lnTo>
                    <a:pt x="7690" y="12429"/>
                  </a:lnTo>
                  <a:lnTo>
                    <a:pt x="25549" y="48931"/>
                  </a:lnTo>
                  <a:lnTo>
                    <a:pt x="33711" y="88379"/>
                  </a:lnTo>
                  <a:lnTo>
                    <a:pt x="35124" y="125295"/>
                  </a:lnTo>
                  <a:lnTo>
                    <a:pt x="35542" y="167652"/>
                  </a:lnTo>
                  <a:lnTo>
                    <a:pt x="36677" y="205022"/>
                  </a:lnTo>
                  <a:lnTo>
                    <a:pt x="42839" y="224238"/>
                  </a:lnTo>
                  <a:lnTo>
                    <a:pt x="51969" y="238685"/>
                  </a:lnTo>
                  <a:lnTo>
                    <a:pt x="55509" y="240028"/>
                  </a:lnTo>
                  <a:lnTo>
                    <a:pt x="57842" y="240386"/>
                  </a:lnTo>
                  <a:lnTo>
                    <a:pt x="60390" y="238640"/>
                  </a:lnTo>
                  <a:lnTo>
                    <a:pt x="91066" y="203841"/>
                  </a:lnTo>
                  <a:lnTo>
                    <a:pt x="94446" y="202371"/>
                  </a:lnTo>
                  <a:lnTo>
                    <a:pt x="97691" y="202383"/>
                  </a:lnTo>
                  <a:lnTo>
                    <a:pt x="103942" y="205042"/>
                  </a:lnTo>
                  <a:lnTo>
                    <a:pt x="123244" y="221581"/>
                  </a:lnTo>
                  <a:lnTo>
                    <a:pt x="129520" y="219858"/>
                  </a:lnTo>
                  <a:lnTo>
                    <a:pt x="133971" y="218010"/>
                  </a:lnTo>
                  <a:lnTo>
                    <a:pt x="136940" y="213801"/>
                  </a:lnTo>
                  <a:lnTo>
                    <a:pt x="142355" y="189230"/>
                  </a:lnTo>
                  <a:lnTo>
                    <a:pt x="142644" y="183983"/>
                  </a:lnTo>
                  <a:lnTo>
                    <a:pt x="140737" y="183178"/>
                  </a:lnTo>
                  <a:lnTo>
                    <a:pt x="125016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16" name="SMARTInkShape-Group32"/>
          <p:cNvGrpSpPr/>
          <p:nvPr/>
        </p:nvGrpSpPr>
        <p:grpSpPr>
          <a:xfrm>
            <a:off x="7706320" y="1312855"/>
            <a:ext cx="986602" cy="1357123"/>
            <a:chOff x="7706320" y="1312855"/>
            <a:chExt cx="986602" cy="1357123"/>
          </a:xfrm>
        </p:grpSpPr>
        <p:sp>
          <p:nvSpPr>
            <p:cNvPr id="308" name="SMARTInkShape-171"/>
            <p:cNvSpPr/>
            <p:nvPr/>
          </p:nvSpPr>
          <p:spPr>
            <a:xfrm>
              <a:off x="7706320" y="1669851"/>
              <a:ext cx="482204" cy="1000127"/>
            </a:xfrm>
            <a:custGeom>
              <a:avLst/>
              <a:gdLst/>
              <a:ahLst/>
              <a:cxnLst/>
              <a:rect l="0" t="0" r="0" b="0"/>
              <a:pathLst>
                <a:path w="482204" h="1000127">
                  <a:moveTo>
                    <a:pt x="0" y="0"/>
                  </a:moveTo>
                  <a:lnTo>
                    <a:pt x="7688" y="0"/>
                  </a:lnTo>
                  <a:lnTo>
                    <a:pt x="100" y="0"/>
                  </a:lnTo>
                  <a:lnTo>
                    <a:pt x="7698" y="0"/>
                  </a:lnTo>
                  <a:lnTo>
                    <a:pt x="8108" y="993"/>
                  </a:lnTo>
                  <a:lnTo>
                    <a:pt x="9921" y="41697"/>
                  </a:lnTo>
                  <a:lnTo>
                    <a:pt x="13670" y="47636"/>
                  </a:lnTo>
                  <a:lnTo>
                    <a:pt x="14074" y="51601"/>
                  </a:lnTo>
                  <a:lnTo>
                    <a:pt x="11887" y="65671"/>
                  </a:lnTo>
                  <a:lnTo>
                    <a:pt x="18197" y="86076"/>
                  </a:lnTo>
                  <a:lnTo>
                    <a:pt x="35913" y="107142"/>
                  </a:lnTo>
                  <a:lnTo>
                    <a:pt x="40766" y="113103"/>
                  </a:lnTo>
                  <a:lnTo>
                    <a:pt x="57906" y="154414"/>
                  </a:lnTo>
                  <a:lnTo>
                    <a:pt x="77775" y="186958"/>
                  </a:lnTo>
                  <a:lnTo>
                    <a:pt x="80207" y="193226"/>
                  </a:lnTo>
                  <a:lnTo>
                    <a:pt x="106021" y="235913"/>
                  </a:lnTo>
                  <a:lnTo>
                    <a:pt x="118505" y="246400"/>
                  </a:lnTo>
                  <a:lnTo>
                    <a:pt x="139086" y="274819"/>
                  </a:lnTo>
                  <a:lnTo>
                    <a:pt x="142744" y="287913"/>
                  </a:lnTo>
                  <a:lnTo>
                    <a:pt x="144772" y="290169"/>
                  </a:lnTo>
                  <a:lnTo>
                    <a:pt x="147116" y="291673"/>
                  </a:lnTo>
                  <a:lnTo>
                    <a:pt x="160901" y="313711"/>
                  </a:lnTo>
                  <a:lnTo>
                    <a:pt x="167068" y="328100"/>
                  </a:lnTo>
                  <a:lnTo>
                    <a:pt x="167933" y="331843"/>
                  </a:lnTo>
                  <a:lnTo>
                    <a:pt x="169502" y="334338"/>
                  </a:lnTo>
                  <a:lnTo>
                    <a:pt x="171540" y="336002"/>
                  </a:lnTo>
                  <a:lnTo>
                    <a:pt x="173891" y="337111"/>
                  </a:lnTo>
                  <a:lnTo>
                    <a:pt x="175459" y="339834"/>
                  </a:lnTo>
                  <a:lnTo>
                    <a:pt x="182922" y="363992"/>
                  </a:lnTo>
                  <a:lnTo>
                    <a:pt x="208394" y="408179"/>
                  </a:lnTo>
                  <a:lnTo>
                    <a:pt x="212559" y="421024"/>
                  </a:lnTo>
                  <a:lnTo>
                    <a:pt x="216727" y="447052"/>
                  </a:lnTo>
                  <a:lnTo>
                    <a:pt x="223958" y="461866"/>
                  </a:lnTo>
                  <a:lnTo>
                    <a:pt x="244120" y="497464"/>
                  </a:lnTo>
                  <a:lnTo>
                    <a:pt x="256868" y="537658"/>
                  </a:lnTo>
                  <a:lnTo>
                    <a:pt x="260986" y="554197"/>
                  </a:lnTo>
                  <a:lnTo>
                    <a:pt x="268490" y="569020"/>
                  </a:lnTo>
                  <a:lnTo>
                    <a:pt x="288761" y="596932"/>
                  </a:lnTo>
                  <a:lnTo>
                    <a:pt x="293901" y="629714"/>
                  </a:lnTo>
                  <a:lnTo>
                    <a:pt x="295326" y="639045"/>
                  </a:lnTo>
                  <a:lnTo>
                    <a:pt x="309880" y="671892"/>
                  </a:lnTo>
                  <a:lnTo>
                    <a:pt x="324487" y="699545"/>
                  </a:lnTo>
                  <a:lnTo>
                    <a:pt x="332813" y="742912"/>
                  </a:lnTo>
                  <a:lnTo>
                    <a:pt x="337398" y="759542"/>
                  </a:lnTo>
                  <a:lnTo>
                    <a:pt x="338041" y="765322"/>
                  </a:lnTo>
                  <a:lnTo>
                    <a:pt x="344048" y="777037"/>
                  </a:lnTo>
                  <a:lnTo>
                    <a:pt x="361594" y="800532"/>
                  </a:lnTo>
                  <a:lnTo>
                    <a:pt x="373629" y="840714"/>
                  </a:lnTo>
                  <a:lnTo>
                    <a:pt x="381896" y="860084"/>
                  </a:lnTo>
                  <a:lnTo>
                    <a:pt x="413753" y="903598"/>
                  </a:lnTo>
                  <a:lnTo>
                    <a:pt x="424657" y="916529"/>
                  </a:lnTo>
                  <a:lnTo>
                    <a:pt x="430487" y="928638"/>
                  </a:lnTo>
                  <a:lnTo>
                    <a:pt x="449569" y="949521"/>
                  </a:lnTo>
                  <a:lnTo>
                    <a:pt x="455462" y="952830"/>
                  </a:lnTo>
                  <a:lnTo>
                    <a:pt x="458423" y="953712"/>
                  </a:lnTo>
                  <a:lnTo>
                    <a:pt x="459404" y="955293"/>
                  </a:lnTo>
                  <a:lnTo>
                    <a:pt x="459066" y="957338"/>
                  </a:lnTo>
                  <a:lnTo>
                    <a:pt x="457848" y="959695"/>
                  </a:lnTo>
                  <a:lnTo>
                    <a:pt x="458029" y="962257"/>
                  </a:lnTo>
                  <a:lnTo>
                    <a:pt x="463315" y="971681"/>
                  </a:lnTo>
                  <a:lnTo>
                    <a:pt x="468780" y="977587"/>
                  </a:lnTo>
                  <a:lnTo>
                    <a:pt x="473923" y="980186"/>
                  </a:lnTo>
                  <a:lnTo>
                    <a:pt x="480567" y="981855"/>
                  </a:lnTo>
                  <a:lnTo>
                    <a:pt x="480121" y="981992"/>
                  </a:lnTo>
                  <a:lnTo>
                    <a:pt x="476977" y="982144"/>
                  </a:lnTo>
                  <a:lnTo>
                    <a:pt x="475743" y="983177"/>
                  </a:lnTo>
                  <a:lnTo>
                    <a:pt x="474371" y="986971"/>
                  </a:lnTo>
                  <a:lnTo>
                    <a:pt x="474998" y="988379"/>
                  </a:lnTo>
                  <a:lnTo>
                    <a:pt x="476407" y="989318"/>
                  </a:lnTo>
                  <a:lnTo>
                    <a:pt x="478339" y="989944"/>
                  </a:lnTo>
                  <a:lnTo>
                    <a:pt x="479627" y="991353"/>
                  </a:lnTo>
                  <a:lnTo>
                    <a:pt x="482203" y="10001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9" name="SMARTInkShape-172"/>
            <p:cNvSpPr/>
            <p:nvPr/>
          </p:nvSpPr>
          <p:spPr>
            <a:xfrm>
              <a:off x="8206382" y="1540909"/>
              <a:ext cx="89298" cy="100672"/>
            </a:xfrm>
            <a:custGeom>
              <a:avLst/>
              <a:gdLst/>
              <a:ahLst/>
              <a:cxnLst/>
              <a:rect l="0" t="0" r="0" b="0"/>
              <a:pathLst>
                <a:path w="89298" h="100672">
                  <a:moveTo>
                    <a:pt x="0" y="39646"/>
                  </a:moveTo>
                  <a:lnTo>
                    <a:pt x="0" y="19528"/>
                  </a:lnTo>
                  <a:lnTo>
                    <a:pt x="2646" y="13176"/>
                  </a:lnTo>
                  <a:lnTo>
                    <a:pt x="4741" y="10093"/>
                  </a:lnTo>
                  <a:lnTo>
                    <a:pt x="17170" y="1013"/>
                  </a:lnTo>
                  <a:lnTo>
                    <a:pt x="20376" y="0"/>
                  </a:lnTo>
                  <a:lnTo>
                    <a:pt x="22515" y="317"/>
                  </a:lnTo>
                  <a:lnTo>
                    <a:pt x="30686" y="7954"/>
                  </a:lnTo>
                  <a:lnTo>
                    <a:pt x="33482" y="15969"/>
                  </a:lnTo>
                  <a:lnTo>
                    <a:pt x="35523" y="58562"/>
                  </a:lnTo>
                  <a:lnTo>
                    <a:pt x="35681" y="83952"/>
                  </a:lnTo>
                  <a:lnTo>
                    <a:pt x="36685" y="87042"/>
                  </a:lnTo>
                  <a:lnTo>
                    <a:pt x="38348" y="89103"/>
                  </a:lnTo>
                  <a:lnTo>
                    <a:pt x="40449" y="90476"/>
                  </a:lnTo>
                  <a:lnTo>
                    <a:pt x="41848" y="92384"/>
                  </a:lnTo>
                  <a:lnTo>
                    <a:pt x="44280" y="100671"/>
                  </a:lnTo>
                  <a:lnTo>
                    <a:pt x="45394" y="100173"/>
                  </a:lnTo>
                  <a:lnTo>
                    <a:pt x="65601" y="86314"/>
                  </a:lnTo>
                  <a:lnTo>
                    <a:pt x="83200" y="62198"/>
                  </a:lnTo>
                  <a:lnTo>
                    <a:pt x="89297" y="396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0" name="SMARTInkShape-173"/>
            <p:cNvSpPr/>
            <p:nvPr/>
          </p:nvSpPr>
          <p:spPr>
            <a:xfrm>
              <a:off x="8270132" y="1535906"/>
              <a:ext cx="69866" cy="53579"/>
            </a:xfrm>
            <a:custGeom>
              <a:avLst/>
              <a:gdLst/>
              <a:ahLst/>
              <a:cxnLst/>
              <a:rect l="0" t="0" r="0" b="0"/>
              <a:pathLst>
                <a:path w="69866" h="53579">
                  <a:moveTo>
                    <a:pt x="7688" y="0"/>
                  </a:moveTo>
                  <a:lnTo>
                    <a:pt x="0" y="7689"/>
                  </a:lnTo>
                  <a:lnTo>
                    <a:pt x="8606" y="8562"/>
                  </a:lnTo>
                  <a:lnTo>
                    <a:pt x="15703" y="6121"/>
                  </a:lnTo>
                  <a:lnTo>
                    <a:pt x="18985" y="4080"/>
                  </a:lnTo>
                  <a:lnTo>
                    <a:pt x="30568" y="4459"/>
                  </a:lnTo>
                  <a:lnTo>
                    <a:pt x="66439" y="16357"/>
                  </a:lnTo>
                  <a:lnTo>
                    <a:pt x="67691" y="18842"/>
                  </a:lnTo>
                  <a:lnTo>
                    <a:pt x="69865" y="37845"/>
                  </a:lnTo>
                  <a:lnTo>
                    <a:pt x="67403" y="44271"/>
                  </a:lnTo>
                  <a:lnTo>
                    <a:pt x="65358" y="47373"/>
                  </a:lnTo>
                  <a:lnTo>
                    <a:pt x="63001" y="49442"/>
                  </a:lnTo>
                  <a:lnTo>
                    <a:pt x="52336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1" name="SMARTInkShape-174"/>
            <p:cNvSpPr/>
            <p:nvPr/>
          </p:nvSpPr>
          <p:spPr>
            <a:xfrm>
              <a:off x="8286749" y="1473398"/>
              <a:ext cx="26790" cy="35720"/>
            </a:xfrm>
            <a:custGeom>
              <a:avLst/>
              <a:gdLst/>
              <a:ahLst/>
              <a:cxnLst/>
              <a:rect l="0" t="0" r="0" b="0"/>
              <a:pathLst>
                <a:path w="26790" h="35720">
                  <a:moveTo>
                    <a:pt x="0" y="35719"/>
                  </a:moveTo>
                  <a:lnTo>
                    <a:pt x="0" y="30979"/>
                  </a:lnTo>
                  <a:lnTo>
                    <a:pt x="2647" y="26006"/>
                  </a:lnTo>
                  <a:lnTo>
                    <a:pt x="2678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2" name="SMARTInkShape-175"/>
            <p:cNvSpPr/>
            <p:nvPr/>
          </p:nvSpPr>
          <p:spPr>
            <a:xfrm>
              <a:off x="8314056" y="1312855"/>
              <a:ext cx="186465" cy="211567"/>
            </a:xfrm>
            <a:custGeom>
              <a:avLst/>
              <a:gdLst/>
              <a:ahLst/>
              <a:cxnLst/>
              <a:rect l="0" t="0" r="0" b="0"/>
              <a:pathLst>
                <a:path w="186465" h="211567">
                  <a:moveTo>
                    <a:pt x="8412" y="115895"/>
                  </a:moveTo>
                  <a:lnTo>
                    <a:pt x="8412" y="120635"/>
                  </a:lnTo>
                  <a:lnTo>
                    <a:pt x="9404" y="121040"/>
                  </a:lnTo>
                  <a:lnTo>
                    <a:pt x="18125" y="117205"/>
                  </a:lnTo>
                  <a:lnTo>
                    <a:pt x="20841" y="116768"/>
                  </a:lnTo>
                  <a:lnTo>
                    <a:pt x="22651" y="115485"/>
                  </a:lnTo>
                  <a:lnTo>
                    <a:pt x="23858" y="113637"/>
                  </a:lnTo>
                  <a:lnTo>
                    <a:pt x="33820" y="91979"/>
                  </a:lnTo>
                  <a:lnTo>
                    <a:pt x="33288" y="90029"/>
                  </a:lnTo>
                  <a:lnTo>
                    <a:pt x="30052" y="85217"/>
                  </a:lnTo>
                  <a:lnTo>
                    <a:pt x="25306" y="82416"/>
                  </a:lnTo>
                  <a:lnTo>
                    <a:pt x="22651" y="81670"/>
                  </a:lnTo>
                  <a:lnTo>
                    <a:pt x="19890" y="82164"/>
                  </a:lnTo>
                  <a:lnTo>
                    <a:pt x="8327" y="87441"/>
                  </a:lnTo>
                  <a:lnTo>
                    <a:pt x="1230" y="88777"/>
                  </a:lnTo>
                  <a:lnTo>
                    <a:pt x="647" y="87894"/>
                  </a:lnTo>
                  <a:lnTo>
                    <a:pt x="0" y="84268"/>
                  </a:lnTo>
                  <a:lnTo>
                    <a:pt x="2358" y="79349"/>
                  </a:lnTo>
                  <a:lnTo>
                    <a:pt x="30518" y="42092"/>
                  </a:lnTo>
                  <a:lnTo>
                    <a:pt x="41919" y="14823"/>
                  </a:lnTo>
                  <a:lnTo>
                    <a:pt x="51397" y="1982"/>
                  </a:lnTo>
                  <a:lnTo>
                    <a:pt x="54967" y="775"/>
                  </a:lnTo>
                  <a:lnTo>
                    <a:pt x="60603" y="0"/>
                  </a:lnTo>
                  <a:lnTo>
                    <a:pt x="61869" y="41853"/>
                  </a:lnTo>
                  <a:lnTo>
                    <a:pt x="64620" y="81695"/>
                  </a:lnTo>
                  <a:lnTo>
                    <a:pt x="71083" y="118888"/>
                  </a:lnTo>
                  <a:lnTo>
                    <a:pt x="85086" y="161615"/>
                  </a:lnTo>
                  <a:lnTo>
                    <a:pt x="96324" y="205495"/>
                  </a:lnTo>
                  <a:lnTo>
                    <a:pt x="97778" y="208371"/>
                  </a:lnTo>
                  <a:lnTo>
                    <a:pt x="99738" y="210288"/>
                  </a:lnTo>
                  <a:lnTo>
                    <a:pt x="102039" y="211566"/>
                  </a:lnTo>
                  <a:lnTo>
                    <a:pt x="104565" y="210433"/>
                  </a:lnTo>
                  <a:lnTo>
                    <a:pt x="135199" y="169125"/>
                  </a:lnTo>
                  <a:lnTo>
                    <a:pt x="146089" y="157094"/>
                  </a:lnTo>
                  <a:lnTo>
                    <a:pt x="144677" y="158349"/>
                  </a:lnTo>
                  <a:lnTo>
                    <a:pt x="146035" y="164860"/>
                  </a:lnTo>
                  <a:lnTo>
                    <a:pt x="150250" y="180468"/>
                  </a:lnTo>
                  <a:lnTo>
                    <a:pt x="150980" y="190039"/>
                  </a:lnTo>
                  <a:lnTo>
                    <a:pt x="153067" y="192113"/>
                  </a:lnTo>
                  <a:lnTo>
                    <a:pt x="160677" y="194418"/>
                  </a:lnTo>
                  <a:lnTo>
                    <a:pt x="164492" y="194041"/>
                  </a:lnTo>
                  <a:lnTo>
                    <a:pt x="171378" y="190975"/>
                  </a:lnTo>
                  <a:lnTo>
                    <a:pt x="180832" y="178931"/>
                  </a:lnTo>
                  <a:lnTo>
                    <a:pt x="185177" y="167535"/>
                  </a:lnTo>
                  <a:lnTo>
                    <a:pt x="186464" y="157874"/>
                  </a:lnTo>
                  <a:lnTo>
                    <a:pt x="185652" y="155788"/>
                  </a:lnTo>
                  <a:lnTo>
                    <a:pt x="184118" y="154396"/>
                  </a:lnTo>
                  <a:lnTo>
                    <a:pt x="182104" y="153469"/>
                  </a:lnTo>
                  <a:lnTo>
                    <a:pt x="174575" y="157730"/>
                  </a:lnTo>
                  <a:lnTo>
                    <a:pt x="169789" y="161644"/>
                  </a:lnTo>
                  <a:lnTo>
                    <a:pt x="169146" y="1873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3" name="SMARTInkShape-176"/>
            <p:cNvSpPr/>
            <p:nvPr/>
          </p:nvSpPr>
          <p:spPr>
            <a:xfrm>
              <a:off x="8465343" y="2277547"/>
              <a:ext cx="80368" cy="115399"/>
            </a:xfrm>
            <a:custGeom>
              <a:avLst/>
              <a:gdLst/>
              <a:ahLst/>
              <a:cxnLst/>
              <a:rect l="0" t="0" r="0" b="0"/>
              <a:pathLst>
                <a:path w="80368" h="115399">
                  <a:moveTo>
                    <a:pt x="0" y="17382"/>
                  </a:moveTo>
                  <a:lnTo>
                    <a:pt x="0" y="4953"/>
                  </a:lnTo>
                  <a:lnTo>
                    <a:pt x="1985" y="3143"/>
                  </a:lnTo>
                  <a:lnTo>
                    <a:pt x="15377" y="0"/>
                  </a:lnTo>
                  <a:lnTo>
                    <a:pt x="16204" y="1825"/>
                  </a:lnTo>
                  <a:lnTo>
                    <a:pt x="17762" y="42793"/>
                  </a:lnTo>
                  <a:lnTo>
                    <a:pt x="18839" y="79893"/>
                  </a:lnTo>
                  <a:lnTo>
                    <a:pt x="26421" y="113206"/>
                  </a:lnTo>
                  <a:lnTo>
                    <a:pt x="27536" y="114007"/>
                  </a:lnTo>
                  <a:lnTo>
                    <a:pt x="33846" y="115135"/>
                  </a:lnTo>
                  <a:lnTo>
                    <a:pt x="39186" y="115398"/>
                  </a:lnTo>
                  <a:lnTo>
                    <a:pt x="44867" y="112870"/>
                  </a:lnTo>
                  <a:lnTo>
                    <a:pt x="80367" y="88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4" name="SMARTInkShape-177"/>
            <p:cNvSpPr/>
            <p:nvPr/>
          </p:nvSpPr>
          <p:spPr>
            <a:xfrm>
              <a:off x="8536780" y="2286000"/>
              <a:ext cx="35202" cy="80368"/>
            </a:xfrm>
            <a:custGeom>
              <a:avLst/>
              <a:gdLst/>
              <a:ahLst/>
              <a:cxnLst/>
              <a:rect l="0" t="0" r="0" b="0"/>
              <a:pathLst>
                <a:path w="35202" h="80368">
                  <a:moveTo>
                    <a:pt x="0" y="0"/>
                  </a:moveTo>
                  <a:lnTo>
                    <a:pt x="0" y="15377"/>
                  </a:lnTo>
                  <a:lnTo>
                    <a:pt x="4741" y="21864"/>
                  </a:lnTo>
                  <a:lnTo>
                    <a:pt x="9714" y="24600"/>
                  </a:lnTo>
                  <a:lnTo>
                    <a:pt x="15232" y="26808"/>
                  </a:lnTo>
                  <a:lnTo>
                    <a:pt x="20991" y="31097"/>
                  </a:lnTo>
                  <a:lnTo>
                    <a:pt x="29813" y="43830"/>
                  </a:lnTo>
                  <a:lnTo>
                    <a:pt x="35201" y="68099"/>
                  </a:lnTo>
                  <a:lnTo>
                    <a:pt x="26790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5" name="SMARTInkShape-178"/>
            <p:cNvSpPr/>
            <p:nvPr/>
          </p:nvSpPr>
          <p:spPr>
            <a:xfrm>
              <a:off x="8572499" y="2170202"/>
              <a:ext cx="120423" cy="208402"/>
            </a:xfrm>
            <a:custGeom>
              <a:avLst/>
              <a:gdLst/>
              <a:ahLst/>
              <a:cxnLst/>
              <a:rect l="0" t="0" r="0" b="0"/>
              <a:pathLst>
                <a:path w="120423" h="208402">
                  <a:moveTo>
                    <a:pt x="0" y="62220"/>
                  </a:moveTo>
                  <a:lnTo>
                    <a:pt x="4741" y="66960"/>
                  </a:lnTo>
                  <a:lnTo>
                    <a:pt x="7070" y="71934"/>
                  </a:lnTo>
                  <a:lnTo>
                    <a:pt x="8822" y="99719"/>
                  </a:lnTo>
                  <a:lnTo>
                    <a:pt x="9851" y="101110"/>
                  </a:lnTo>
                  <a:lnTo>
                    <a:pt x="11527" y="101045"/>
                  </a:lnTo>
                  <a:lnTo>
                    <a:pt x="16037" y="98327"/>
                  </a:lnTo>
                  <a:lnTo>
                    <a:pt x="37989" y="82829"/>
                  </a:lnTo>
                  <a:lnTo>
                    <a:pt x="41688" y="77001"/>
                  </a:lnTo>
                  <a:lnTo>
                    <a:pt x="43772" y="63403"/>
                  </a:lnTo>
                  <a:lnTo>
                    <a:pt x="42080" y="60032"/>
                  </a:lnTo>
                  <a:lnTo>
                    <a:pt x="38967" y="57784"/>
                  </a:lnTo>
                  <a:lnTo>
                    <a:pt x="24455" y="54178"/>
                  </a:lnTo>
                  <a:lnTo>
                    <a:pt x="5000" y="53342"/>
                  </a:lnTo>
                  <a:lnTo>
                    <a:pt x="6521" y="53313"/>
                  </a:lnTo>
                  <a:lnTo>
                    <a:pt x="42590" y="10791"/>
                  </a:lnTo>
                  <a:lnTo>
                    <a:pt x="50323" y="2995"/>
                  </a:lnTo>
                  <a:lnTo>
                    <a:pt x="57423" y="1171"/>
                  </a:lnTo>
                  <a:lnTo>
                    <a:pt x="68670" y="0"/>
                  </a:lnTo>
                  <a:lnTo>
                    <a:pt x="69593" y="896"/>
                  </a:lnTo>
                  <a:lnTo>
                    <a:pt x="70618" y="4538"/>
                  </a:lnTo>
                  <a:lnTo>
                    <a:pt x="71406" y="44224"/>
                  </a:lnTo>
                  <a:lnTo>
                    <a:pt x="68784" y="74747"/>
                  </a:lnTo>
                  <a:lnTo>
                    <a:pt x="66289" y="90608"/>
                  </a:lnTo>
                  <a:lnTo>
                    <a:pt x="71848" y="131446"/>
                  </a:lnTo>
                  <a:lnTo>
                    <a:pt x="81037" y="163353"/>
                  </a:lnTo>
                  <a:lnTo>
                    <a:pt x="96503" y="185119"/>
                  </a:lnTo>
                  <a:lnTo>
                    <a:pt x="98069" y="184832"/>
                  </a:lnTo>
                  <a:lnTo>
                    <a:pt x="102457" y="181868"/>
                  </a:lnTo>
                  <a:lnTo>
                    <a:pt x="105016" y="181672"/>
                  </a:lnTo>
                  <a:lnTo>
                    <a:pt x="110505" y="184102"/>
                  </a:lnTo>
                  <a:lnTo>
                    <a:pt x="112364" y="187130"/>
                  </a:lnTo>
                  <a:lnTo>
                    <a:pt x="114434" y="195788"/>
                  </a:lnTo>
                  <a:lnTo>
                    <a:pt x="113992" y="199882"/>
                  </a:lnTo>
                  <a:lnTo>
                    <a:pt x="110856" y="207078"/>
                  </a:lnTo>
                  <a:lnTo>
                    <a:pt x="109623" y="208401"/>
                  </a:lnTo>
                  <a:lnTo>
                    <a:pt x="108801" y="208291"/>
                  </a:lnTo>
                  <a:lnTo>
                    <a:pt x="108253" y="207226"/>
                  </a:lnTo>
                  <a:lnTo>
                    <a:pt x="107482" y="200986"/>
                  </a:lnTo>
                  <a:lnTo>
                    <a:pt x="120422" y="159867"/>
                  </a:lnTo>
                  <a:lnTo>
                    <a:pt x="119969" y="157084"/>
                  </a:lnTo>
                  <a:lnTo>
                    <a:pt x="118675" y="155228"/>
                  </a:lnTo>
                  <a:lnTo>
                    <a:pt x="117813" y="154983"/>
                  </a:lnTo>
                  <a:lnTo>
                    <a:pt x="117237" y="155812"/>
                  </a:lnTo>
                  <a:lnTo>
                    <a:pt x="116854" y="157357"/>
                  </a:lnTo>
                  <a:lnTo>
                    <a:pt x="98227" y="1693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17" name="SMARTInkShape-179"/>
          <p:cNvSpPr/>
          <p:nvPr/>
        </p:nvSpPr>
        <p:spPr>
          <a:xfrm>
            <a:off x="7911702" y="2169914"/>
            <a:ext cx="428626" cy="366118"/>
          </a:xfrm>
          <a:custGeom>
            <a:avLst/>
            <a:gdLst/>
            <a:ahLst/>
            <a:cxnLst/>
            <a:rect l="0" t="0" r="0" b="0"/>
            <a:pathLst>
              <a:path w="428626" h="366118">
                <a:moveTo>
                  <a:pt x="0" y="0"/>
                </a:moveTo>
                <a:lnTo>
                  <a:pt x="4741" y="0"/>
                </a:lnTo>
                <a:lnTo>
                  <a:pt x="6137" y="992"/>
                </a:lnTo>
                <a:lnTo>
                  <a:pt x="7068" y="2646"/>
                </a:lnTo>
                <a:lnTo>
                  <a:pt x="8822" y="8562"/>
                </a:lnTo>
                <a:lnTo>
                  <a:pt x="22230" y="22223"/>
                </a:lnTo>
                <a:lnTo>
                  <a:pt x="27409" y="24759"/>
                </a:lnTo>
                <a:lnTo>
                  <a:pt x="30180" y="25436"/>
                </a:lnTo>
                <a:lnTo>
                  <a:pt x="32026" y="26879"/>
                </a:lnTo>
                <a:lnTo>
                  <a:pt x="71330" y="71328"/>
                </a:lnTo>
                <a:lnTo>
                  <a:pt x="75690" y="75688"/>
                </a:lnTo>
                <a:lnTo>
                  <a:pt x="78289" y="80933"/>
                </a:lnTo>
                <a:lnTo>
                  <a:pt x="78982" y="83721"/>
                </a:lnTo>
                <a:lnTo>
                  <a:pt x="80436" y="85580"/>
                </a:lnTo>
                <a:lnTo>
                  <a:pt x="84698" y="87645"/>
                </a:lnTo>
                <a:lnTo>
                  <a:pt x="86232" y="89188"/>
                </a:lnTo>
                <a:lnTo>
                  <a:pt x="87935" y="93548"/>
                </a:lnTo>
                <a:lnTo>
                  <a:pt x="89381" y="95107"/>
                </a:lnTo>
                <a:lnTo>
                  <a:pt x="93634" y="96840"/>
                </a:lnTo>
                <a:lnTo>
                  <a:pt x="95165" y="98295"/>
                </a:lnTo>
                <a:lnTo>
                  <a:pt x="96867" y="102556"/>
                </a:lnTo>
                <a:lnTo>
                  <a:pt x="98312" y="104090"/>
                </a:lnTo>
                <a:lnTo>
                  <a:pt x="107242" y="107879"/>
                </a:lnTo>
                <a:lnTo>
                  <a:pt x="117165" y="116227"/>
                </a:lnTo>
                <a:lnTo>
                  <a:pt x="133175" y="124615"/>
                </a:lnTo>
                <a:lnTo>
                  <a:pt x="149746" y="139830"/>
                </a:lnTo>
                <a:lnTo>
                  <a:pt x="155189" y="141522"/>
                </a:lnTo>
                <a:lnTo>
                  <a:pt x="157039" y="142965"/>
                </a:lnTo>
                <a:lnTo>
                  <a:pt x="159092" y="147215"/>
                </a:lnTo>
                <a:lnTo>
                  <a:pt x="160248" y="155185"/>
                </a:lnTo>
                <a:lnTo>
                  <a:pt x="161403" y="157035"/>
                </a:lnTo>
                <a:lnTo>
                  <a:pt x="163165" y="158268"/>
                </a:lnTo>
                <a:lnTo>
                  <a:pt x="168381" y="160247"/>
                </a:lnTo>
                <a:lnTo>
                  <a:pt x="191778" y="182853"/>
                </a:lnTo>
                <a:lnTo>
                  <a:pt x="194376" y="188094"/>
                </a:lnTo>
                <a:lnTo>
                  <a:pt x="196043" y="194802"/>
                </a:lnTo>
                <a:lnTo>
                  <a:pt x="201073" y="200704"/>
                </a:lnTo>
                <a:lnTo>
                  <a:pt x="206113" y="203303"/>
                </a:lnTo>
                <a:lnTo>
                  <a:pt x="208847" y="203996"/>
                </a:lnTo>
                <a:lnTo>
                  <a:pt x="223307" y="212268"/>
                </a:lnTo>
                <a:lnTo>
                  <a:pt x="226263" y="212950"/>
                </a:lnTo>
                <a:lnTo>
                  <a:pt x="228232" y="214396"/>
                </a:lnTo>
                <a:lnTo>
                  <a:pt x="229546" y="216353"/>
                </a:lnTo>
                <a:lnTo>
                  <a:pt x="231997" y="221172"/>
                </a:lnTo>
                <a:lnTo>
                  <a:pt x="236394" y="226622"/>
                </a:lnTo>
                <a:lnTo>
                  <a:pt x="241655" y="229705"/>
                </a:lnTo>
                <a:lnTo>
                  <a:pt x="270004" y="239817"/>
                </a:lnTo>
                <a:lnTo>
                  <a:pt x="272277" y="241237"/>
                </a:lnTo>
                <a:lnTo>
                  <a:pt x="273791" y="243177"/>
                </a:lnTo>
                <a:lnTo>
                  <a:pt x="274801" y="245461"/>
                </a:lnTo>
                <a:lnTo>
                  <a:pt x="276466" y="246985"/>
                </a:lnTo>
                <a:lnTo>
                  <a:pt x="280962" y="248677"/>
                </a:lnTo>
                <a:lnTo>
                  <a:pt x="282559" y="250121"/>
                </a:lnTo>
                <a:lnTo>
                  <a:pt x="284332" y="254371"/>
                </a:lnTo>
                <a:lnTo>
                  <a:pt x="285797" y="255901"/>
                </a:lnTo>
                <a:lnTo>
                  <a:pt x="303787" y="265850"/>
                </a:lnTo>
                <a:lnTo>
                  <a:pt x="306704" y="266530"/>
                </a:lnTo>
                <a:lnTo>
                  <a:pt x="315552" y="272228"/>
                </a:lnTo>
                <a:lnTo>
                  <a:pt x="324457" y="280200"/>
                </a:lnTo>
                <a:lnTo>
                  <a:pt x="327758" y="285929"/>
                </a:lnTo>
                <a:lnTo>
                  <a:pt x="328638" y="288846"/>
                </a:lnTo>
                <a:lnTo>
                  <a:pt x="330217" y="290791"/>
                </a:lnTo>
                <a:lnTo>
                  <a:pt x="337181" y="295512"/>
                </a:lnTo>
                <a:lnTo>
                  <a:pt x="345527" y="306612"/>
                </a:lnTo>
                <a:lnTo>
                  <a:pt x="368307" y="319147"/>
                </a:lnTo>
                <a:lnTo>
                  <a:pt x="374160" y="328721"/>
                </a:lnTo>
                <a:lnTo>
                  <a:pt x="377300" y="329653"/>
                </a:lnTo>
                <a:lnTo>
                  <a:pt x="379526" y="329901"/>
                </a:lnTo>
                <a:lnTo>
                  <a:pt x="384645" y="332823"/>
                </a:lnTo>
                <a:lnTo>
                  <a:pt x="387399" y="334991"/>
                </a:lnTo>
                <a:lnTo>
                  <a:pt x="390459" y="340047"/>
                </a:lnTo>
                <a:lnTo>
                  <a:pt x="391274" y="342784"/>
                </a:lnTo>
                <a:lnTo>
                  <a:pt x="392810" y="344608"/>
                </a:lnTo>
                <a:lnTo>
                  <a:pt x="397164" y="346636"/>
                </a:lnTo>
                <a:lnTo>
                  <a:pt x="408043" y="348929"/>
                </a:lnTo>
                <a:lnTo>
                  <a:pt x="419183" y="356807"/>
                </a:lnTo>
                <a:lnTo>
                  <a:pt x="419544" y="361815"/>
                </a:lnTo>
                <a:lnTo>
                  <a:pt x="420586" y="363249"/>
                </a:lnTo>
                <a:lnTo>
                  <a:pt x="428625" y="36611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20" name="SMARTInkShape-Group34"/>
          <p:cNvGrpSpPr/>
          <p:nvPr/>
        </p:nvGrpSpPr>
        <p:grpSpPr>
          <a:xfrm>
            <a:off x="7929562" y="2178844"/>
            <a:ext cx="562571" cy="151805"/>
            <a:chOff x="7929562" y="2178844"/>
            <a:chExt cx="562571" cy="151805"/>
          </a:xfrm>
        </p:grpSpPr>
        <p:sp>
          <p:nvSpPr>
            <p:cNvPr id="318" name="SMARTInkShape-180"/>
            <p:cNvSpPr/>
            <p:nvPr/>
          </p:nvSpPr>
          <p:spPr>
            <a:xfrm>
              <a:off x="7929562" y="2187773"/>
              <a:ext cx="500063" cy="142876"/>
            </a:xfrm>
            <a:custGeom>
              <a:avLst/>
              <a:gdLst/>
              <a:ahLst/>
              <a:cxnLst/>
              <a:rect l="0" t="0" r="0" b="0"/>
              <a:pathLst>
                <a:path w="500063" h="142876">
                  <a:moveTo>
                    <a:pt x="0" y="0"/>
                  </a:moveTo>
                  <a:lnTo>
                    <a:pt x="21250" y="0"/>
                  </a:lnTo>
                  <a:lnTo>
                    <a:pt x="26972" y="2646"/>
                  </a:lnTo>
                  <a:lnTo>
                    <a:pt x="32824" y="6137"/>
                  </a:lnTo>
                  <a:lnTo>
                    <a:pt x="41696" y="9095"/>
                  </a:lnTo>
                  <a:lnTo>
                    <a:pt x="47636" y="13303"/>
                  </a:lnTo>
                  <a:lnTo>
                    <a:pt x="50937" y="18480"/>
                  </a:lnTo>
                  <a:lnTo>
                    <a:pt x="51817" y="21250"/>
                  </a:lnTo>
                  <a:lnTo>
                    <a:pt x="53396" y="23096"/>
                  </a:lnTo>
                  <a:lnTo>
                    <a:pt x="57797" y="25148"/>
                  </a:lnTo>
                  <a:lnTo>
                    <a:pt x="74843" y="27457"/>
                  </a:lnTo>
                  <a:lnTo>
                    <a:pt x="88794" y="33793"/>
                  </a:lnTo>
                  <a:lnTo>
                    <a:pt x="96364" y="35339"/>
                  </a:lnTo>
                  <a:lnTo>
                    <a:pt x="104988" y="41781"/>
                  </a:lnTo>
                  <a:lnTo>
                    <a:pt x="113349" y="43799"/>
                  </a:lnTo>
                  <a:lnTo>
                    <a:pt x="136135" y="45566"/>
                  </a:lnTo>
                  <a:lnTo>
                    <a:pt x="138382" y="47245"/>
                  </a:lnTo>
                  <a:lnTo>
                    <a:pt x="139880" y="49356"/>
                  </a:lnTo>
                  <a:lnTo>
                    <a:pt x="141870" y="50763"/>
                  </a:lnTo>
                  <a:lnTo>
                    <a:pt x="176486" y="62108"/>
                  </a:lnTo>
                  <a:lnTo>
                    <a:pt x="191444" y="63421"/>
                  </a:lnTo>
                  <a:lnTo>
                    <a:pt x="205021" y="70603"/>
                  </a:lnTo>
                  <a:lnTo>
                    <a:pt x="238146" y="72423"/>
                  </a:lnTo>
                  <a:lnTo>
                    <a:pt x="248053" y="77573"/>
                  </a:lnTo>
                  <a:lnTo>
                    <a:pt x="291755" y="81353"/>
                  </a:lnTo>
                  <a:lnTo>
                    <a:pt x="303620" y="87434"/>
                  </a:lnTo>
                  <a:lnTo>
                    <a:pt x="328249" y="90268"/>
                  </a:lnTo>
                  <a:lnTo>
                    <a:pt x="337674" y="96983"/>
                  </a:lnTo>
                  <a:lnTo>
                    <a:pt x="359300" y="98118"/>
                  </a:lnTo>
                  <a:lnTo>
                    <a:pt x="361573" y="99146"/>
                  </a:lnTo>
                  <a:lnTo>
                    <a:pt x="363088" y="100824"/>
                  </a:lnTo>
                  <a:lnTo>
                    <a:pt x="365518" y="105906"/>
                  </a:lnTo>
                  <a:lnTo>
                    <a:pt x="368497" y="106601"/>
                  </a:lnTo>
                  <a:lnTo>
                    <a:pt x="370680" y="106786"/>
                  </a:lnTo>
                  <a:lnTo>
                    <a:pt x="375752" y="109637"/>
                  </a:lnTo>
                  <a:lnTo>
                    <a:pt x="381314" y="113220"/>
                  </a:lnTo>
                  <a:lnTo>
                    <a:pt x="390022" y="115237"/>
                  </a:lnTo>
                  <a:lnTo>
                    <a:pt x="427468" y="117076"/>
                  </a:lnTo>
                  <a:lnTo>
                    <a:pt x="463533" y="133546"/>
                  </a:lnTo>
                  <a:lnTo>
                    <a:pt x="476702" y="133910"/>
                  </a:lnTo>
                  <a:lnTo>
                    <a:pt x="482404" y="136576"/>
                  </a:lnTo>
                  <a:lnTo>
                    <a:pt x="491119" y="142866"/>
                  </a:lnTo>
                  <a:lnTo>
                    <a:pt x="500062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9" name="SMARTInkShape-181"/>
            <p:cNvSpPr/>
            <p:nvPr/>
          </p:nvSpPr>
          <p:spPr>
            <a:xfrm>
              <a:off x="7947421" y="2178844"/>
              <a:ext cx="544712" cy="25547"/>
            </a:xfrm>
            <a:custGeom>
              <a:avLst/>
              <a:gdLst/>
              <a:ahLst/>
              <a:cxnLst/>
              <a:rect l="0" t="0" r="0" b="0"/>
              <a:pathLst>
                <a:path w="544712" h="25547">
                  <a:moveTo>
                    <a:pt x="0" y="8929"/>
                  </a:moveTo>
                  <a:lnTo>
                    <a:pt x="42580" y="8929"/>
                  </a:lnTo>
                  <a:lnTo>
                    <a:pt x="83713" y="8929"/>
                  </a:lnTo>
                  <a:lnTo>
                    <a:pt x="126393" y="17491"/>
                  </a:lnTo>
                  <a:lnTo>
                    <a:pt x="154740" y="17850"/>
                  </a:lnTo>
                  <a:lnTo>
                    <a:pt x="160716" y="20501"/>
                  </a:lnTo>
                  <a:lnTo>
                    <a:pt x="163699" y="22597"/>
                  </a:lnTo>
                  <a:lnTo>
                    <a:pt x="177377" y="25546"/>
                  </a:lnTo>
                  <a:lnTo>
                    <a:pt x="185660" y="23591"/>
                  </a:lnTo>
                  <a:lnTo>
                    <a:pt x="192649" y="20406"/>
                  </a:lnTo>
                  <a:lnTo>
                    <a:pt x="207196" y="18008"/>
                  </a:lnTo>
                  <a:lnTo>
                    <a:pt x="222388" y="17889"/>
                  </a:lnTo>
                  <a:lnTo>
                    <a:pt x="230470" y="20518"/>
                  </a:lnTo>
                  <a:lnTo>
                    <a:pt x="234014" y="22608"/>
                  </a:lnTo>
                  <a:lnTo>
                    <a:pt x="237369" y="23009"/>
                  </a:lnTo>
                  <a:lnTo>
                    <a:pt x="280557" y="17910"/>
                  </a:lnTo>
                  <a:lnTo>
                    <a:pt x="315490" y="17860"/>
                  </a:lnTo>
                  <a:lnTo>
                    <a:pt x="358334" y="9093"/>
                  </a:lnTo>
                  <a:lnTo>
                    <a:pt x="400371" y="8930"/>
                  </a:lnTo>
                  <a:lnTo>
                    <a:pt x="422587" y="8929"/>
                  </a:lnTo>
                  <a:lnTo>
                    <a:pt x="462113" y="245"/>
                  </a:lnTo>
                  <a:lnTo>
                    <a:pt x="503852" y="4"/>
                  </a:lnTo>
                  <a:lnTo>
                    <a:pt x="54471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21" name="SMARTInkShape-182"/>
          <p:cNvSpPr/>
          <p:nvPr/>
        </p:nvSpPr>
        <p:spPr>
          <a:xfrm>
            <a:off x="5831088" y="3250406"/>
            <a:ext cx="857248" cy="821532"/>
          </a:xfrm>
          <a:custGeom>
            <a:avLst/>
            <a:gdLst/>
            <a:ahLst/>
            <a:cxnLst/>
            <a:rect l="0" t="0" r="0" b="0"/>
            <a:pathLst>
              <a:path w="857248" h="821532">
                <a:moveTo>
                  <a:pt x="17857" y="0"/>
                </a:moveTo>
                <a:lnTo>
                  <a:pt x="13117" y="0"/>
                </a:lnTo>
                <a:lnTo>
                  <a:pt x="11720" y="992"/>
                </a:lnTo>
                <a:lnTo>
                  <a:pt x="10790" y="2646"/>
                </a:lnTo>
                <a:lnTo>
                  <a:pt x="9295" y="12429"/>
                </a:lnTo>
                <a:lnTo>
                  <a:pt x="10165" y="14239"/>
                </a:lnTo>
                <a:lnTo>
                  <a:pt x="11737" y="15446"/>
                </a:lnTo>
                <a:lnTo>
                  <a:pt x="13777" y="16250"/>
                </a:lnTo>
                <a:lnTo>
                  <a:pt x="15137" y="18771"/>
                </a:lnTo>
                <a:lnTo>
                  <a:pt x="17698" y="39844"/>
                </a:lnTo>
                <a:lnTo>
                  <a:pt x="18779" y="49458"/>
                </a:lnTo>
                <a:lnTo>
                  <a:pt x="25953" y="82513"/>
                </a:lnTo>
                <a:lnTo>
                  <a:pt x="33806" y="123715"/>
                </a:lnTo>
                <a:lnTo>
                  <a:pt x="34472" y="155602"/>
                </a:lnTo>
                <a:lnTo>
                  <a:pt x="27995" y="196953"/>
                </a:lnTo>
                <a:lnTo>
                  <a:pt x="26891" y="239439"/>
                </a:lnTo>
                <a:lnTo>
                  <a:pt x="26807" y="283621"/>
                </a:lnTo>
                <a:lnTo>
                  <a:pt x="26790" y="325274"/>
                </a:lnTo>
                <a:lnTo>
                  <a:pt x="26787" y="362680"/>
                </a:lnTo>
                <a:lnTo>
                  <a:pt x="26787" y="396628"/>
                </a:lnTo>
                <a:lnTo>
                  <a:pt x="22047" y="431822"/>
                </a:lnTo>
                <a:lnTo>
                  <a:pt x="18685" y="466997"/>
                </a:lnTo>
                <a:lnTo>
                  <a:pt x="18020" y="510104"/>
                </a:lnTo>
                <a:lnTo>
                  <a:pt x="17879" y="550259"/>
                </a:lnTo>
                <a:lnTo>
                  <a:pt x="17862" y="591044"/>
                </a:lnTo>
                <a:lnTo>
                  <a:pt x="17858" y="625577"/>
                </a:lnTo>
                <a:lnTo>
                  <a:pt x="16865" y="666264"/>
                </a:lnTo>
                <a:lnTo>
                  <a:pt x="10790" y="704468"/>
                </a:lnTo>
                <a:lnTo>
                  <a:pt x="3035" y="748973"/>
                </a:lnTo>
                <a:lnTo>
                  <a:pt x="175" y="791857"/>
                </a:lnTo>
                <a:lnTo>
                  <a:pt x="0" y="820591"/>
                </a:lnTo>
                <a:lnTo>
                  <a:pt x="2645" y="821113"/>
                </a:lnTo>
                <a:lnTo>
                  <a:pt x="13667" y="821531"/>
                </a:lnTo>
                <a:lnTo>
                  <a:pt x="44163" y="813153"/>
                </a:lnTo>
                <a:lnTo>
                  <a:pt x="58725" y="810120"/>
                </a:lnTo>
                <a:lnTo>
                  <a:pt x="85636" y="804521"/>
                </a:lnTo>
                <a:lnTo>
                  <a:pt x="129569" y="803721"/>
                </a:lnTo>
                <a:lnTo>
                  <a:pt x="173491" y="803676"/>
                </a:lnTo>
                <a:lnTo>
                  <a:pt x="218042" y="803673"/>
                </a:lnTo>
                <a:lnTo>
                  <a:pt x="253230" y="803672"/>
                </a:lnTo>
                <a:lnTo>
                  <a:pt x="289393" y="803672"/>
                </a:lnTo>
                <a:lnTo>
                  <a:pt x="328279" y="803672"/>
                </a:lnTo>
                <a:lnTo>
                  <a:pt x="360213" y="803672"/>
                </a:lnTo>
                <a:lnTo>
                  <a:pt x="397439" y="798931"/>
                </a:lnTo>
                <a:lnTo>
                  <a:pt x="441542" y="795984"/>
                </a:lnTo>
                <a:lnTo>
                  <a:pt x="475044" y="792648"/>
                </a:lnTo>
                <a:lnTo>
                  <a:pt x="510770" y="788851"/>
                </a:lnTo>
                <a:lnTo>
                  <a:pt x="549799" y="787163"/>
                </a:lnTo>
                <a:lnTo>
                  <a:pt x="591858" y="781472"/>
                </a:lnTo>
                <a:lnTo>
                  <a:pt x="623872" y="776277"/>
                </a:lnTo>
                <a:lnTo>
                  <a:pt x="659268" y="771652"/>
                </a:lnTo>
                <a:lnTo>
                  <a:pt x="691536" y="769597"/>
                </a:lnTo>
                <a:lnTo>
                  <a:pt x="722413" y="766038"/>
                </a:lnTo>
                <a:lnTo>
                  <a:pt x="759750" y="761102"/>
                </a:lnTo>
                <a:lnTo>
                  <a:pt x="799624" y="759434"/>
                </a:lnTo>
                <a:lnTo>
                  <a:pt x="842671" y="759060"/>
                </a:lnTo>
                <a:lnTo>
                  <a:pt x="857247" y="75902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27" name="SMARTInkShape-Group36"/>
          <p:cNvGrpSpPr/>
          <p:nvPr/>
        </p:nvGrpSpPr>
        <p:grpSpPr>
          <a:xfrm>
            <a:off x="5893593" y="3598664"/>
            <a:ext cx="705446" cy="205351"/>
            <a:chOff x="5893593" y="3598664"/>
            <a:chExt cx="705446" cy="205351"/>
          </a:xfrm>
        </p:grpSpPr>
        <p:sp>
          <p:nvSpPr>
            <p:cNvPr id="322" name="SMARTInkShape-183"/>
            <p:cNvSpPr/>
            <p:nvPr/>
          </p:nvSpPr>
          <p:spPr>
            <a:xfrm>
              <a:off x="5893593" y="3643312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3" name="SMARTInkShape-184"/>
            <p:cNvSpPr/>
            <p:nvPr/>
          </p:nvSpPr>
          <p:spPr>
            <a:xfrm>
              <a:off x="6143625" y="3759398"/>
              <a:ext cx="8930" cy="17860"/>
            </a:xfrm>
            <a:custGeom>
              <a:avLst/>
              <a:gdLst/>
              <a:ahLst/>
              <a:cxnLst/>
              <a:rect l="0" t="0" r="0" b="0"/>
              <a:pathLst>
                <a:path w="8930" h="17860">
                  <a:moveTo>
                    <a:pt x="0" y="0"/>
                  </a:moveTo>
                  <a:lnTo>
                    <a:pt x="0" y="13638"/>
                  </a:lnTo>
                  <a:lnTo>
                    <a:pt x="992" y="15045"/>
                  </a:lnTo>
                  <a:lnTo>
                    <a:pt x="2645" y="15984"/>
                  </a:lnTo>
                  <a:lnTo>
                    <a:pt x="8929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4" name="SMARTInkShape-185"/>
            <p:cNvSpPr/>
            <p:nvPr/>
          </p:nvSpPr>
          <p:spPr>
            <a:xfrm>
              <a:off x="6322218" y="3598664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5" name="SMARTInkShape-186"/>
            <p:cNvSpPr/>
            <p:nvPr/>
          </p:nvSpPr>
          <p:spPr>
            <a:xfrm>
              <a:off x="6590109" y="3705820"/>
              <a:ext cx="8930" cy="26790"/>
            </a:xfrm>
            <a:custGeom>
              <a:avLst/>
              <a:gdLst/>
              <a:ahLst/>
              <a:cxnLst/>
              <a:rect l="0" t="0" r="0" b="0"/>
              <a:pathLst>
                <a:path w="8930" h="26790">
                  <a:moveTo>
                    <a:pt x="0" y="0"/>
                  </a:moveTo>
                  <a:lnTo>
                    <a:pt x="0" y="26412"/>
                  </a:lnTo>
                  <a:lnTo>
                    <a:pt x="8929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6" name="SMARTInkShape-187"/>
            <p:cNvSpPr/>
            <p:nvPr/>
          </p:nvSpPr>
          <p:spPr>
            <a:xfrm>
              <a:off x="5982889" y="3616524"/>
              <a:ext cx="473276" cy="187491"/>
            </a:xfrm>
            <a:custGeom>
              <a:avLst/>
              <a:gdLst/>
              <a:ahLst/>
              <a:cxnLst/>
              <a:rect l="0" t="0" r="0" b="0"/>
              <a:pathLst>
                <a:path w="473276" h="187491">
                  <a:moveTo>
                    <a:pt x="0" y="116085"/>
                  </a:moveTo>
                  <a:lnTo>
                    <a:pt x="0" y="128514"/>
                  </a:lnTo>
                  <a:lnTo>
                    <a:pt x="993" y="130324"/>
                  </a:lnTo>
                  <a:lnTo>
                    <a:pt x="2647" y="131531"/>
                  </a:lnTo>
                  <a:lnTo>
                    <a:pt x="4741" y="132335"/>
                  </a:lnTo>
                  <a:lnTo>
                    <a:pt x="6139" y="133864"/>
                  </a:lnTo>
                  <a:lnTo>
                    <a:pt x="11025" y="143446"/>
                  </a:lnTo>
                  <a:lnTo>
                    <a:pt x="21251" y="154893"/>
                  </a:lnTo>
                  <a:lnTo>
                    <a:pt x="26975" y="158138"/>
                  </a:lnTo>
                  <a:lnTo>
                    <a:pt x="32826" y="160572"/>
                  </a:lnTo>
                  <a:lnTo>
                    <a:pt x="51817" y="176939"/>
                  </a:lnTo>
                  <a:lnTo>
                    <a:pt x="55442" y="177858"/>
                  </a:lnTo>
                  <a:lnTo>
                    <a:pt x="57798" y="178103"/>
                  </a:lnTo>
                  <a:lnTo>
                    <a:pt x="63060" y="181021"/>
                  </a:lnTo>
                  <a:lnTo>
                    <a:pt x="68708" y="184633"/>
                  </a:lnTo>
                  <a:lnTo>
                    <a:pt x="77465" y="186667"/>
                  </a:lnTo>
                  <a:lnTo>
                    <a:pt x="101207" y="187490"/>
                  </a:lnTo>
                  <a:lnTo>
                    <a:pt x="107158" y="184862"/>
                  </a:lnTo>
                  <a:lnTo>
                    <a:pt x="151806" y="142868"/>
                  </a:lnTo>
                  <a:lnTo>
                    <a:pt x="196454" y="98226"/>
                  </a:lnTo>
                  <a:lnTo>
                    <a:pt x="205384" y="86650"/>
                  </a:lnTo>
                  <a:lnTo>
                    <a:pt x="223243" y="63059"/>
                  </a:lnTo>
                  <a:lnTo>
                    <a:pt x="228205" y="56799"/>
                  </a:lnTo>
                  <a:lnTo>
                    <a:pt x="234035" y="44696"/>
                  </a:lnTo>
                  <a:lnTo>
                    <a:pt x="266499" y="10325"/>
                  </a:lnTo>
                  <a:lnTo>
                    <a:pt x="267882" y="119"/>
                  </a:lnTo>
                  <a:lnTo>
                    <a:pt x="267892" y="10"/>
                  </a:lnTo>
                  <a:lnTo>
                    <a:pt x="275580" y="0"/>
                  </a:lnTo>
                  <a:lnTo>
                    <a:pt x="275994" y="992"/>
                  </a:lnTo>
                  <a:lnTo>
                    <a:pt x="276712" y="7688"/>
                  </a:lnTo>
                  <a:lnTo>
                    <a:pt x="279419" y="8377"/>
                  </a:lnTo>
                  <a:lnTo>
                    <a:pt x="281530" y="8561"/>
                  </a:lnTo>
                  <a:lnTo>
                    <a:pt x="282937" y="9676"/>
                  </a:lnTo>
                  <a:lnTo>
                    <a:pt x="285381" y="16585"/>
                  </a:lnTo>
                  <a:lnTo>
                    <a:pt x="288232" y="17293"/>
                  </a:lnTo>
                  <a:lnTo>
                    <a:pt x="290382" y="17482"/>
                  </a:lnTo>
                  <a:lnTo>
                    <a:pt x="291815" y="18599"/>
                  </a:lnTo>
                  <a:lnTo>
                    <a:pt x="293407" y="22488"/>
                  </a:lnTo>
                  <a:lnTo>
                    <a:pt x="294824" y="23921"/>
                  </a:lnTo>
                  <a:lnTo>
                    <a:pt x="303701" y="27529"/>
                  </a:lnTo>
                  <a:lnTo>
                    <a:pt x="310474" y="32851"/>
                  </a:lnTo>
                  <a:lnTo>
                    <a:pt x="333640" y="42595"/>
                  </a:lnTo>
                  <a:lnTo>
                    <a:pt x="344479" y="49882"/>
                  </a:lnTo>
                  <a:lnTo>
                    <a:pt x="386290" y="68712"/>
                  </a:lnTo>
                  <a:lnTo>
                    <a:pt x="413815" y="83376"/>
                  </a:lnTo>
                  <a:lnTo>
                    <a:pt x="457230" y="95086"/>
                  </a:lnTo>
                  <a:lnTo>
                    <a:pt x="473275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30" name="SMARTInkShape-Group37"/>
          <p:cNvGrpSpPr/>
          <p:nvPr/>
        </p:nvGrpSpPr>
        <p:grpSpPr>
          <a:xfrm>
            <a:off x="5348883" y="3303984"/>
            <a:ext cx="223243" cy="401837"/>
            <a:chOff x="5348883" y="3303984"/>
            <a:chExt cx="223243" cy="401837"/>
          </a:xfrm>
        </p:grpSpPr>
        <p:sp>
          <p:nvSpPr>
            <p:cNvPr id="328" name="SMARTInkShape-188"/>
            <p:cNvSpPr/>
            <p:nvPr/>
          </p:nvSpPr>
          <p:spPr>
            <a:xfrm>
              <a:off x="5348883" y="3303984"/>
              <a:ext cx="169665" cy="169665"/>
            </a:xfrm>
            <a:custGeom>
              <a:avLst/>
              <a:gdLst/>
              <a:ahLst/>
              <a:cxnLst/>
              <a:rect l="0" t="0" r="0" b="0"/>
              <a:pathLst>
                <a:path w="169665" h="169665">
                  <a:moveTo>
                    <a:pt x="0" y="0"/>
                  </a:moveTo>
                  <a:lnTo>
                    <a:pt x="4739" y="0"/>
                  </a:lnTo>
                  <a:lnTo>
                    <a:pt x="6136" y="993"/>
                  </a:lnTo>
                  <a:lnTo>
                    <a:pt x="7067" y="2646"/>
                  </a:lnTo>
                  <a:lnTo>
                    <a:pt x="7688" y="4741"/>
                  </a:lnTo>
                  <a:lnTo>
                    <a:pt x="18479" y="18092"/>
                  </a:lnTo>
                  <a:lnTo>
                    <a:pt x="57737" y="56741"/>
                  </a:lnTo>
                  <a:lnTo>
                    <a:pt x="102061" y="93377"/>
                  </a:lnTo>
                  <a:lnTo>
                    <a:pt x="145710" y="137778"/>
                  </a:lnTo>
                  <a:lnTo>
                    <a:pt x="169664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9" name="SMARTInkShape-189"/>
            <p:cNvSpPr/>
            <p:nvPr/>
          </p:nvSpPr>
          <p:spPr>
            <a:xfrm>
              <a:off x="5473898" y="3304352"/>
              <a:ext cx="98228" cy="401469"/>
            </a:xfrm>
            <a:custGeom>
              <a:avLst/>
              <a:gdLst/>
              <a:ahLst/>
              <a:cxnLst/>
              <a:rect l="0" t="0" r="0" b="0"/>
              <a:pathLst>
                <a:path w="98228" h="401469">
                  <a:moveTo>
                    <a:pt x="98227" y="8562"/>
                  </a:moveTo>
                  <a:lnTo>
                    <a:pt x="89665" y="0"/>
                  </a:lnTo>
                  <a:lnTo>
                    <a:pt x="81641" y="15041"/>
                  </a:lnTo>
                  <a:lnTo>
                    <a:pt x="80479" y="59304"/>
                  </a:lnTo>
                  <a:lnTo>
                    <a:pt x="74252" y="93146"/>
                  </a:lnTo>
                  <a:lnTo>
                    <a:pt x="71279" y="130638"/>
                  </a:lnTo>
                  <a:lnTo>
                    <a:pt x="64556" y="173166"/>
                  </a:lnTo>
                  <a:lnTo>
                    <a:pt x="56280" y="214209"/>
                  </a:lnTo>
                  <a:lnTo>
                    <a:pt x="44594" y="255301"/>
                  </a:lnTo>
                  <a:lnTo>
                    <a:pt x="35703" y="290691"/>
                  </a:lnTo>
                  <a:lnTo>
                    <a:pt x="26971" y="331354"/>
                  </a:lnTo>
                  <a:lnTo>
                    <a:pt x="11661" y="373725"/>
                  </a:lnTo>
                  <a:lnTo>
                    <a:pt x="2598" y="391174"/>
                  </a:lnTo>
                  <a:lnTo>
                    <a:pt x="0" y="4014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33" name="SMARTInkShape-Group38"/>
          <p:cNvGrpSpPr/>
          <p:nvPr/>
        </p:nvGrpSpPr>
        <p:grpSpPr>
          <a:xfrm>
            <a:off x="6394898" y="4080867"/>
            <a:ext cx="222001" cy="258962"/>
            <a:chOff x="6394898" y="4080867"/>
            <a:chExt cx="222001" cy="258962"/>
          </a:xfrm>
        </p:grpSpPr>
        <p:sp>
          <p:nvSpPr>
            <p:cNvPr id="331" name="SMARTInkShape-190"/>
            <p:cNvSpPr/>
            <p:nvPr/>
          </p:nvSpPr>
          <p:spPr>
            <a:xfrm>
              <a:off x="6394898" y="4080867"/>
              <a:ext cx="222001" cy="178595"/>
            </a:xfrm>
            <a:custGeom>
              <a:avLst/>
              <a:gdLst/>
              <a:ahLst/>
              <a:cxnLst/>
              <a:rect l="0" t="0" r="0" b="0"/>
              <a:pathLst>
                <a:path w="222001" h="178595">
                  <a:moveTo>
                    <a:pt x="7688" y="0"/>
                  </a:moveTo>
                  <a:lnTo>
                    <a:pt x="0" y="0"/>
                  </a:lnTo>
                  <a:lnTo>
                    <a:pt x="6555" y="15377"/>
                  </a:lnTo>
                  <a:lnTo>
                    <a:pt x="45557" y="55712"/>
                  </a:lnTo>
                  <a:lnTo>
                    <a:pt x="89945" y="100115"/>
                  </a:lnTo>
                  <a:lnTo>
                    <a:pt x="133476" y="137511"/>
                  </a:lnTo>
                  <a:lnTo>
                    <a:pt x="176350" y="170708"/>
                  </a:lnTo>
                  <a:lnTo>
                    <a:pt x="186167" y="175089"/>
                  </a:lnTo>
                  <a:lnTo>
                    <a:pt x="22200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2" name="SMARTInkShape-191"/>
            <p:cNvSpPr/>
            <p:nvPr/>
          </p:nvSpPr>
          <p:spPr>
            <a:xfrm>
              <a:off x="6447234" y="4080867"/>
              <a:ext cx="142876" cy="258962"/>
            </a:xfrm>
            <a:custGeom>
              <a:avLst/>
              <a:gdLst/>
              <a:ahLst/>
              <a:cxnLst/>
              <a:rect l="0" t="0" r="0" b="0"/>
              <a:pathLst>
                <a:path w="142876" h="258962">
                  <a:moveTo>
                    <a:pt x="142875" y="0"/>
                  </a:moveTo>
                  <a:lnTo>
                    <a:pt x="133394" y="0"/>
                  </a:lnTo>
                  <a:lnTo>
                    <a:pt x="126094" y="2646"/>
                  </a:lnTo>
                  <a:lnTo>
                    <a:pt x="122757" y="4740"/>
                  </a:lnTo>
                  <a:lnTo>
                    <a:pt x="100183" y="34873"/>
                  </a:lnTo>
                  <a:lnTo>
                    <a:pt x="81967" y="73586"/>
                  </a:lnTo>
                  <a:lnTo>
                    <a:pt x="60252" y="114746"/>
                  </a:lnTo>
                  <a:lnTo>
                    <a:pt x="45379" y="151540"/>
                  </a:lnTo>
                  <a:lnTo>
                    <a:pt x="28870" y="195426"/>
                  </a:lnTo>
                  <a:lnTo>
                    <a:pt x="10811" y="227743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40" name="SMARTInkShape-Group39"/>
          <p:cNvGrpSpPr/>
          <p:nvPr/>
        </p:nvGrpSpPr>
        <p:grpSpPr>
          <a:xfrm>
            <a:off x="6706195" y="3893343"/>
            <a:ext cx="1275362" cy="372675"/>
            <a:chOff x="6706195" y="3893343"/>
            <a:chExt cx="1275362" cy="372675"/>
          </a:xfrm>
        </p:grpSpPr>
        <p:sp>
          <p:nvSpPr>
            <p:cNvPr id="334" name="SMARTInkShape-192"/>
            <p:cNvSpPr/>
            <p:nvPr/>
          </p:nvSpPr>
          <p:spPr>
            <a:xfrm>
              <a:off x="6706195" y="4036222"/>
              <a:ext cx="357116" cy="160732"/>
            </a:xfrm>
            <a:custGeom>
              <a:avLst/>
              <a:gdLst/>
              <a:ahLst/>
              <a:cxnLst/>
              <a:rect l="0" t="0" r="0" b="0"/>
              <a:pathLst>
                <a:path w="357116" h="160732">
                  <a:moveTo>
                    <a:pt x="0" y="71434"/>
                  </a:moveTo>
                  <a:lnTo>
                    <a:pt x="7688" y="71434"/>
                  </a:lnTo>
                  <a:lnTo>
                    <a:pt x="26054" y="79536"/>
                  </a:lnTo>
                  <a:lnTo>
                    <a:pt x="67651" y="80357"/>
                  </a:lnTo>
                  <a:lnTo>
                    <a:pt x="110460" y="80364"/>
                  </a:lnTo>
                  <a:lnTo>
                    <a:pt x="128089" y="79371"/>
                  </a:lnTo>
                  <a:lnTo>
                    <a:pt x="169856" y="72262"/>
                  </a:lnTo>
                  <a:lnTo>
                    <a:pt x="212469" y="71466"/>
                  </a:lnTo>
                  <a:lnTo>
                    <a:pt x="250964" y="71439"/>
                  </a:lnTo>
                  <a:lnTo>
                    <a:pt x="292476" y="71434"/>
                  </a:lnTo>
                  <a:lnTo>
                    <a:pt x="335821" y="71434"/>
                  </a:lnTo>
                  <a:lnTo>
                    <a:pt x="356942" y="71434"/>
                  </a:lnTo>
                  <a:lnTo>
                    <a:pt x="357115" y="66693"/>
                  </a:lnTo>
                  <a:lnTo>
                    <a:pt x="356147" y="65297"/>
                  </a:lnTo>
                  <a:lnTo>
                    <a:pt x="354509" y="64367"/>
                  </a:lnTo>
                  <a:lnTo>
                    <a:pt x="352425" y="63746"/>
                  </a:lnTo>
                  <a:lnTo>
                    <a:pt x="351036" y="62340"/>
                  </a:lnTo>
                  <a:lnTo>
                    <a:pt x="349493" y="58132"/>
                  </a:lnTo>
                  <a:lnTo>
                    <a:pt x="343515" y="52954"/>
                  </a:lnTo>
                  <a:lnTo>
                    <a:pt x="336228" y="47346"/>
                  </a:lnTo>
                  <a:lnTo>
                    <a:pt x="331133" y="39602"/>
                  </a:lnTo>
                  <a:lnTo>
                    <a:pt x="297433" y="21577"/>
                  </a:lnTo>
                  <a:lnTo>
                    <a:pt x="278834" y="15945"/>
                  </a:lnTo>
                  <a:lnTo>
                    <a:pt x="271761" y="12046"/>
                  </a:lnTo>
                  <a:lnTo>
                    <a:pt x="262203" y="8858"/>
                  </a:lnTo>
                  <a:lnTo>
                    <a:pt x="253086" y="3063"/>
                  </a:lnTo>
                  <a:lnTo>
                    <a:pt x="244101" y="905"/>
                  </a:lnTo>
                  <a:lnTo>
                    <a:pt x="223656" y="0"/>
                  </a:lnTo>
                  <a:lnTo>
                    <a:pt x="236556" y="13299"/>
                  </a:lnTo>
                  <a:lnTo>
                    <a:pt x="241727" y="15831"/>
                  </a:lnTo>
                  <a:lnTo>
                    <a:pt x="244495" y="16506"/>
                  </a:lnTo>
                  <a:lnTo>
                    <a:pt x="288238" y="56110"/>
                  </a:lnTo>
                  <a:lnTo>
                    <a:pt x="307722" y="76545"/>
                  </a:lnTo>
                  <a:lnTo>
                    <a:pt x="316645" y="101640"/>
                  </a:lnTo>
                  <a:lnTo>
                    <a:pt x="320040" y="121284"/>
                  </a:lnTo>
                  <a:lnTo>
                    <a:pt x="318188" y="130962"/>
                  </a:lnTo>
                  <a:lnTo>
                    <a:pt x="314213" y="141988"/>
                  </a:lnTo>
                  <a:lnTo>
                    <a:pt x="312637" y="155967"/>
                  </a:lnTo>
                  <a:lnTo>
                    <a:pt x="311613" y="157555"/>
                  </a:lnTo>
                  <a:lnTo>
                    <a:pt x="309937" y="158614"/>
                  </a:lnTo>
                  <a:lnTo>
                    <a:pt x="303609" y="1607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5" name="SMARTInkShape-193"/>
            <p:cNvSpPr/>
            <p:nvPr/>
          </p:nvSpPr>
          <p:spPr>
            <a:xfrm>
              <a:off x="7241976" y="3893343"/>
              <a:ext cx="35720" cy="303611"/>
            </a:xfrm>
            <a:custGeom>
              <a:avLst/>
              <a:gdLst/>
              <a:ahLst/>
              <a:cxnLst/>
              <a:rect l="0" t="0" r="0" b="0"/>
              <a:pathLst>
                <a:path w="35720" h="303611">
                  <a:moveTo>
                    <a:pt x="0" y="0"/>
                  </a:moveTo>
                  <a:lnTo>
                    <a:pt x="992" y="9114"/>
                  </a:lnTo>
                  <a:lnTo>
                    <a:pt x="9677" y="51134"/>
                  </a:lnTo>
                  <a:lnTo>
                    <a:pt x="23148" y="89789"/>
                  </a:lnTo>
                  <a:lnTo>
                    <a:pt x="26070" y="123533"/>
                  </a:lnTo>
                  <a:lnTo>
                    <a:pt x="29222" y="160295"/>
                  </a:lnTo>
                  <a:lnTo>
                    <a:pt x="33794" y="196323"/>
                  </a:lnTo>
                  <a:lnTo>
                    <a:pt x="35339" y="239312"/>
                  </a:lnTo>
                  <a:lnTo>
                    <a:pt x="35685" y="279146"/>
                  </a:lnTo>
                  <a:lnTo>
                    <a:pt x="35719" y="3036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6" name="SMARTInkShape-194"/>
            <p:cNvSpPr/>
            <p:nvPr/>
          </p:nvSpPr>
          <p:spPr>
            <a:xfrm>
              <a:off x="7161609" y="4018511"/>
              <a:ext cx="508993" cy="169513"/>
            </a:xfrm>
            <a:custGeom>
              <a:avLst/>
              <a:gdLst/>
              <a:ahLst/>
              <a:cxnLst/>
              <a:rect l="0" t="0" r="0" b="0"/>
              <a:pathLst>
                <a:path w="508993" h="169513">
                  <a:moveTo>
                    <a:pt x="0" y="62356"/>
                  </a:moveTo>
                  <a:lnTo>
                    <a:pt x="4740" y="62356"/>
                  </a:lnTo>
                  <a:lnTo>
                    <a:pt x="9713" y="59710"/>
                  </a:lnTo>
                  <a:lnTo>
                    <a:pt x="12428" y="57615"/>
                  </a:lnTo>
                  <a:lnTo>
                    <a:pt x="54669" y="49054"/>
                  </a:lnTo>
                  <a:lnTo>
                    <a:pt x="94657" y="45397"/>
                  </a:lnTo>
                  <a:lnTo>
                    <a:pt x="129015" y="44674"/>
                  </a:lnTo>
                  <a:lnTo>
                    <a:pt x="173431" y="44532"/>
                  </a:lnTo>
                  <a:lnTo>
                    <a:pt x="217444" y="38367"/>
                  </a:lnTo>
                  <a:lnTo>
                    <a:pt x="258297" y="34820"/>
                  </a:lnTo>
                  <a:lnTo>
                    <a:pt x="274184" y="27911"/>
                  </a:lnTo>
                  <a:lnTo>
                    <a:pt x="275063" y="26494"/>
                  </a:lnTo>
                  <a:lnTo>
                    <a:pt x="276301" y="19760"/>
                  </a:lnTo>
                  <a:lnTo>
                    <a:pt x="276589" y="14320"/>
                  </a:lnTo>
                  <a:lnTo>
                    <a:pt x="274072" y="8595"/>
                  </a:lnTo>
                  <a:lnTo>
                    <a:pt x="272012" y="5680"/>
                  </a:lnTo>
                  <a:lnTo>
                    <a:pt x="267076" y="2440"/>
                  </a:lnTo>
                  <a:lnTo>
                    <a:pt x="260584" y="1000"/>
                  </a:lnTo>
                  <a:lnTo>
                    <a:pt x="234578" y="0"/>
                  </a:lnTo>
                  <a:lnTo>
                    <a:pt x="225634" y="2561"/>
                  </a:lnTo>
                  <a:lnTo>
                    <a:pt x="218351" y="6015"/>
                  </a:lnTo>
                  <a:lnTo>
                    <a:pt x="211808" y="7550"/>
                  </a:lnTo>
                  <a:lnTo>
                    <a:pt x="205593" y="13524"/>
                  </a:lnTo>
                  <a:lnTo>
                    <a:pt x="191520" y="38176"/>
                  </a:lnTo>
                  <a:lnTo>
                    <a:pt x="188708" y="51443"/>
                  </a:lnTo>
                  <a:lnTo>
                    <a:pt x="188867" y="73344"/>
                  </a:lnTo>
                  <a:lnTo>
                    <a:pt x="199998" y="111464"/>
                  </a:lnTo>
                  <a:lnTo>
                    <a:pt x="205635" y="118909"/>
                  </a:lnTo>
                  <a:lnTo>
                    <a:pt x="221290" y="130217"/>
                  </a:lnTo>
                  <a:lnTo>
                    <a:pt x="247581" y="133322"/>
                  </a:lnTo>
                  <a:lnTo>
                    <a:pt x="256549" y="130938"/>
                  </a:lnTo>
                  <a:lnTo>
                    <a:pt x="269822" y="121372"/>
                  </a:lnTo>
                  <a:lnTo>
                    <a:pt x="292085" y="95621"/>
                  </a:lnTo>
                  <a:lnTo>
                    <a:pt x="307470" y="63855"/>
                  </a:lnTo>
                  <a:lnTo>
                    <a:pt x="311538" y="43323"/>
                  </a:lnTo>
                  <a:lnTo>
                    <a:pt x="312522" y="19238"/>
                  </a:lnTo>
                  <a:lnTo>
                    <a:pt x="309886" y="21034"/>
                  </a:lnTo>
                  <a:lnTo>
                    <a:pt x="307794" y="22902"/>
                  </a:lnTo>
                  <a:lnTo>
                    <a:pt x="307392" y="26131"/>
                  </a:lnTo>
                  <a:lnTo>
                    <a:pt x="312281" y="65574"/>
                  </a:lnTo>
                  <a:lnTo>
                    <a:pt x="315151" y="100360"/>
                  </a:lnTo>
                  <a:lnTo>
                    <a:pt x="322214" y="139139"/>
                  </a:lnTo>
                  <a:lnTo>
                    <a:pt x="326100" y="145430"/>
                  </a:lnTo>
                  <a:lnTo>
                    <a:pt x="326539" y="147504"/>
                  </a:lnTo>
                  <a:lnTo>
                    <a:pt x="325842" y="148887"/>
                  </a:lnTo>
                  <a:lnTo>
                    <a:pt x="322333" y="151107"/>
                  </a:lnTo>
                  <a:lnTo>
                    <a:pt x="321852" y="148764"/>
                  </a:lnTo>
                  <a:lnTo>
                    <a:pt x="321475" y="108534"/>
                  </a:lnTo>
                  <a:lnTo>
                    <a:pt x="322463" y="79746"/>
                  </a:lnTo>
                  <a:lnTo>
                    <a:pt x="328598" y="61114"/>
                  </a:lnTo>
                  <a:lnTo>
                    <a:pt x="342207" y="42782"/>
                  </a:lnTo>
                  <a:lnTo>
                    <a:pt x="351522" y="33813"/>
                  </a:lnTo>
                  <a:lnTo>
                    <a:pt x="358969" y="29826"/>
                  </a:lnTo>
                  <a:lnTo>
                    <a:pt x="368740" y="27582"/>
                  </a:lnTo>
                  <a:lnTo>
                    <a:pt x="371834" y="28259"/>
                  </a:lnTo>
                  <a:lnTo>
                    <a:pt x="377918" y="31658"/>
                  </a:lnTo>
                  <a:lnTo>
                    <a:pt x="389909" y="49053"/>
                  </a:lnTo>
                  <a:lnTo>
                    <a:pt x="399186" y="68952"/>
                  </a:lnTo>
                  <a:lnTo>
                    <a:pt x="409835" y="111212"/>
                  </a:lnTo>
                  <a:lnTo>
                    <a:pt x="410352" y="118135"/>
                  </a:lnTo>
                  <a:lnTo>
                    <a:pt x="411482" y="120378"/>
                  </a:lnTo>
                  <a:lnTo>
                    <a:pt x="413227" y="121873"/>
                  </a:lnTo>
                  <a:lnTo>
                    <a:pt x="418417" y="124273"/>
                  </a:lnTo>
                  <a:lnTo>
                    <a:pt x="424057" y="115208"/>
                  </a:lnTo>
                  <a:lnTo>
                    <a:pt x="430669" y="91303"/>
                  </a:lnTo>
                  <a:lnTo>
                    <a:pt x="435486" y="81175"/>
                  </a:lnTo>
                  <a:lnTo>
                    <a:pt x="444769" y="55143"/>
                  </a:lnTo>
                  <a:lnTo>
                    <a:pt x="459889" y="27565"/>
                  </a:lnTo>
                  <a:lnTo>
                    <a:pt x="463356" y="16135"/>
                  </a:lnTo>
                  <a:lnTo>
                    <a:pt x="468204" y="7748"/>
                  </a:lnTo>
                  <a:lnTo>
                    <a:pt x="473666" y="3359"/>
                  </a:lnTo>
                  <a:lnTo>
                    <a:pt x="481704" y="53"/>
                  </a:lnTo>
                  <a:lnTo>
                    <a:pt x="486796" y="9390"/>
                  </a:lnTo>
                  <a:lnTo>
                    <a:pt x="489847" y="24724"/>
                  </a:lnTo>
                  <a:lnTo>
                    <a:pt x="491020" y="67161"/>
                  </a:lnTo>
                  <a:lnTo>
                    <a:pt x="493765" y="107637"/>
                  </a:lnTo>
                  <a:lnTo>
                    <a:pt x="505370" y="148760"/>
                  </a:lnTo>
                  <a:lnTo>
                    <a:pt x="508992" y="1695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7" name="SMARTInkShape-195"/>
            <p:cNvSpPr/>
            <p:nvPr/>
          </p:nvSpPr>
          <p:spPr>
            <a:xfrm>
              <a:off x="7724179" y="4071937"/>
              <a:ext cx="26790" cy="194081"/>
            </a:xfrm>
            <a:custGeom>
              <a:avLst/>
              <a:gdLst/>
              <a:ahLst/>
              <a:cxnLst/>
              <a:rect l="0" t="0" r="0" b="0"/>
              <a:pathLst>
                <a:path w="26790" h="194081">
                  <a:moveTo>
                    <a:pt x="0" y="0"/>
                  </a:moveTo>
                  <a:lnTo>
                    <a:pt x="0" y="42241"/>
                  </a:lnTo>
                  <a:lnTo>
                    <a:pt x="7068" y="83872"/>
                  </a:lnTo>
                  <a:lnTo>
                    <a:pt x="11024" y="117124"/>
                  </a:lnTo>
                  <a:lnTo>
                    <a:pt x="16959" y="161496"/>
                  </a:lnTo>
                  <a:lnTo>
                    <a:pt x="18585" y="179922"/>
                  </a:lnTo>
                  <a:lnTo>
                    <a:pt x="25513" y="194080"/>
                  </a:lnTo>
                  <a:lnTo>
                    <a:pt x="25939" y="193879"/>
                  </a:lnTo>
                  <a:lnTo>
                    <a:pt x="26789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8" name="SMARTInkShape-196"/>
            <p:cNvSpPr/>
            <p:nvPr/>
          </p:nvSpPr>
          <p:spPr>
            <a:xfrm>
              <a:off x="7707561" y="4002662"/>
              <a:ext cx="105162" cy="149643"/>
            </a:xfrm>
            <a:custGeom>
              <a:avLst/>
              <a:gdLst/>
              <a:ahLst/>
              <a:cxnLst/>
              <a:rect l="0" t="0" r="0" b="0"/>
              <a:pathLst>
                <a:path w="105162" h="149643">
                  <a:moveTo>
                    <a:pt x="7688" y="69275"/>
                  </a:moveTo>
                  <a:lnTo>
                    <a:pt x="7688" y="64535"/>
                  </a:lnTo>
                  <a:lnTo>
                    <a:pt x="5043" y="59562"/>
                  </a:lnTo>
                  <a:lnTo>
                    <a:pt x="2949" y="56846"/>
                  </a:lnTo>
                  <a:lnTo>
                    <a:pt x="621" y="48538"/>
                  </a:lnTo>
                  <a:lnTo>
                    <a:pt x="0" y="43545"/>
                  </a:lnTo>
                  <a:lnTo>
                    <a:pt x="1957" y="35350"/>
                  </a:lnTo>
                  <a:lnTo>
                    <a:pt x="11282" y="22512"/>
                  </a:lnTo>
                  <a:lnTo>
                    <a:pt x="26613" y="8787"/>
                  </a:lnTo>
                  <a:lnTo>
                    <a:pt x="37927" y="2704"/>
                  </a:lnTo>
                  <a:lnTo>
                    <a:pt x="49571" y="0"/>
                  </a:lnTo>
                  <a:lnTo>
                    <a:pt x="58715" y="1445"/>
                  </a:lnTo>
                  <a:lnTo>
                    <a:pt x="97331" y="18885"/>
                  </a:lnTo>
                  <a:lnTo>
                    <a:pt x="100192" y="22783"/>
                  </a:lnTo>
                  <a:lnTo>
                    <a:pt x="103372" y="32406"/>
                  </a:lnTo>
                  <a:lnTo>
                    <a:pt x="105161" y="53721"/>
                  </a:lnTo>
                  <a:lnTo>
                    <a:pt x="96210" y="83628"/>
                  </a:lnTo>
                  <a:lnTo>
                    <a:pt x="65280" y="126030"/>
                  </a:lnTo>
                  <a:lnTo>
                    <a:pt x="46913" y="144915"/>
                  </a:lnTo>
                  <a:lnTo>
                    <a:pt x="34477" y="1496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9" name="SMARTInkShape-197"/>
            <p:cNvSpPr/>
            <p:nvPr/>
          </p:nvSpPr>
          <p:spPr>
            <a:xfrm>
              <a:off x="7831998" y="4010812"/>
              <a:ext cx="149559" cy="186142"/>
            </a:xfrm>
            <a:custGeom>
              <a:avLst/>
              <a:gdLst/>
              <a:ahLst/>
              <a:cxnLst/>
              <a:rect l="0" t="0" r="0" b="0"/>
              <a:pathLst>
                <a:path w="149559" h="186142">
                  <a:moveTo>
                    <a:pt x="115423" y="25406"/>
                  </a:moveTo>
                  <a:lnTo>
                    <a:pt x="110684" y="20666"/>
                  </a:lnTo>
                  <a:lnTo>
                    <a:pt x="108356" y="15693"/>
                  </a:lnTo>
                  <a:lnTo>
                    <a:pt x="107735" y="12978"/>
                  </a:lnTo>
                  <a:lnTo>
                    <a:pt x="105337" y="11168"/>
                  </a:lnTo>
                  <a:lnTo>
                    <a:pt x="94465" y="7628"/>
                  </a:lnTo>
                  <a:lnTo>
                    <a:pt x="92522" y="5617"/>
                  </a:lnTo>
                  <a:lnTo>
                    <a:pt x="91226" y="3283"/>
                  </a:lnTo>
                  <a:lnTo>
                    <a:pt x="88378" y="1729"/>
                  </a:lnTo>
                  <a:lnTo>
                    <a:pt x="79921" y="0"/>
                  </a:lnTo>
                  <a:lnTo>
                    <a:pt x="54524" y="8508"/>
                  </a:lnTo>
                  <a:lnTo>
                    <a:pt x="19596" y="28206"/>
                  </a:lnTo>
                  <a:lnTo>
                    <a:pt x="10657" y="36903"/>
                  </a:lnTo>
                  <a:lnTo>
                    <a:pt x="4368" y="46391"/>
                  </a:lnTo>
                  <a:lnTo>
                    <a:pt x="828" y="57311"/>
                  </a:lnTo>
                  <a:lnTo>
                    <a:pt x="0" y="63730"/>
                  </a:lnTo>
                  <a:lnTo>
                    <a:pt x="1764" y="65838"/>
                  </a:lnTo>
                  <a:lnTo>
                    <a:pt x="30831" y="75822"/>
                  </a:lnTo>
                  <a:lnTo>
                    <a:pt x="72988" y="79699"/>
                  </a:lnTo>
                  <a:lnTo>
                    <a:pt x="115541" y="95183"/>
                  </a:lnTo>
                  <a:lnTo>
                    <a:pt x="138309" y="111741"/>
                  </a:lnTo>
                  <a:lnTo>
                    <a:pt x="145796" y="123307"/>
                  </a:lnTo>
                  <a:lnTo>
                    <a:pt x="149558" y="139301"/>
                  </a:lnTo>
                  <a:lnTo>
                    <a:pt x="147792" y="148125"/>
                  </a:lnTo>
                  <a:lnTo>
                    <a:pt x="145933" y="151868"/>
                  </a:lnTo>
                  <a:lnTo>
                    <a:pt x="143701" y="154362"/>
                  </a:lnTo>
                  <a:lnTo>
                    <a:pt x="126207" y="165051"/>
                  </a:lnTo>
                  <a:lnTo>
                    <a:pt x="84724" y="174334"/>
                  </a:lnTo>
                  <a:lnTo>
                    <a:pt x="35056" y="1861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47" name="SMARTInkShape-Group40"/>
          <p:cNvGrpSpPr/>
          <p:nvPr/>
        </p:nvGrpSpPr>
        <p:grpSpPr>
          <a:xfrm>
            <a:off x="4955977" y="3339703"/>
            <a:ext cx="243345" cy="580430"/>
            <a:chOff x="4955977" y="3339703"/>
            <a:chExt cx="243345" cy="580430"/>
          </a:xfrm>
        </p:grpSpPr>
        <p:sp>
          <p:nvSpPr>
            <p:cNvPr id="341" name="SMARTInkShape-198"/>
            <p:cNvSpPr/>
            <p:nvPr/>
          </p:nvSpPr>
          <p:spPr>
            <a:xfrm>
              <a:off x="4977621" y="3786187"/>
              <a:ext cx="156950" cy="133946"/>
            </a:xfrm>
            <a:custGeom>
              <a:avLst/>
              <a:gdLst/>
              <a:ahLst/>
              <a:cxnLst/>
              <a:rect l="0" t="0" r="0" b="0"/>
              <a:pathLst>
                <a:path w="156950" h="133946">
                  <a:moveTo>
                    <a:pt x="5145" y="133945"/>
                  </a:moveTo>
                  <a:lnTo>
                    <a:pt x="404" y="133945"/>
                  </a:lnTo>
                  <a:lnTo>
                    <a:pt x="0" y="132953"/>
                  </a:lnTo>
                  <a:lnTo>
                    <a:pt x="2196" y="129205"/>
                  </a:lnTo>
                  <a:lnTo>
                    <a:pt x="4171" y="127809"/>
                  </a:lnTo>
                  <a:lnTo>
                    <a:pt x="9011" y="126258"/>
                  </a:lnTo>
                  <a:lnTo>
                    <a:pt x="32835" y="122534"/>
                  </a:lnTo>
                  <a:lnTo>
                    <a:pt x="45232" y="118952"/>
                  </a:lnTo>
                  <a:lnTo>
                    <a:pt x="86087" y="116464"/>
                  </a:lnTo>
                  <a:lnTo>
                    <a:pt x="129166" y="116101"/>
                  </a:lnTo>
                  <a:lnTo>
                    <a:pt x="132473" y="116096"/>
                  </a:lnTo>
                  <a:lnTo>
                    <a:pt x="134679" y="117085"/>
                  </a:lnTo>
                  <a:lnTo>
                    <a:pt x="136149" y="118736"/>
                  </a:lnTo>
                  <a:lnTo>
                    <a:pt x="137129" y="120830"/>
                  </a:lnTo>
                  <a:lnTo>
                    <a:pt x="136791" y="123217"/>
                  </a:lnTo>
                  <a:lnTo>
                    <a:pt x="133769" y="128516"/>
                  </a:lnTo>
                  <a:lnTo>
                    <a:pt x="130581" y="130325"/>
                  </a:lnTo>
                  <a:lnTo>
                    <a:pt x="111208" y="133230"/>
                  </a:lnTo>
                  <a:lnTo>
                    <a:pt x="81399" y="132859"/>
                  </a:lnTo>
                  <a:lnTo>
                    <a:pt x="59489" y="126788"/>
                  </a:lnTo>
                  <a:lnTo>
                    <a:pt x="44839" y="117714"/>
                  </a:lnTo>
                  <a:lnTo>
                    <a:pt x="34031" y="108211"/>
                  </a:lnTo>
                  <a:lnTo>
                    <a:pt x="27905" y="97372"/>
                  </a:lnTo>
                  <a:lnTo>
                    <a:pt x="23433" y="72147"/>
                  </a:lnTo>
                  <a:lnTo>
                    <a:pt x="23291" y="68934"/>
                  </a:lnTo>
                  <a:lnTo>
                    <a:pt x="25179" y="65800"/>
                  </a:lnTo>
                  <a:lnTo>
                    <a:pt x="32570" y="59672"/>
                  </a:lnTo>
                  <a:lnTo>
                    <a:pt x="63621" y="47313"/>
                  </a:lnTo>
                  <a:lnTo>
                    <a:pt x="101939" y="44883"/>
                  </a:lnTo>
                  <a:lnTo>
                    <a:pt x="133725" y="44658"/>
                  </a:lnTo>
                  <a:lnTo>
                    <a:pt x="93692" y="43656"/>
                  </a:lnTo>
                  <a:lnTo>
                    <a:pt x="49923" y="26557"/>
                  </a:lnTo>
                  <a:lnTo>
                    <a:pt x="30747" y="14837"/>
                  </a:lnTo>
                  <a:lnTo>
                    <a:pt x="29158" y="11876"/>
                  </a:lnTo>
                  <a:lnTo>
                    <a:pt x="29091" y="8910"/>
                  </a:lnTo>
                  <a:lnTo>
                    <a:pt x="30038" y="5940"/>
                  </a:lnTo>
                  <a:lnTo>
                    <a:pt x="31662" y="3960"/>
                  </a:lnTo>
                  <a:lnTo>
                    <a:pt x="36112" y="1760"/>
                  </a:lnTo>
                  <a:lnTo>
                    <a:pt x="72992" y="155"/>
                  </a:lnTo>
                  <a:lnTo>
                    <a:pt x="110563" y="6168"/>
                  </a:lnTo>
                  <a:lnTo>
                    <a:pt x="136590" y="7120"/>
                  </a:lnTo>
                  <a:lnTo>
                    <a:pt x="15694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2" name="SMARTInkShape-199"/>
            <p:cNvSpPr/>
            <p:nvPr/>
          </p:nvSpPr>
          <p:spPr>
            <a:xfrm>
              <a:off x="5046092" y="3681171"/>
              <a:ext cx="115268" cy="87158"/>
            </a:xfrm>
            <a:custGeom>
              <a:avLst/>
              <a:gdLst/>
              <a:ahLst/>
              <a:cxnLst/>
              <a:rect l="0" t="0" r="0" b="0"/>
              <a:pathLst>
                <a:path w="115268" h="87158">
                  <a:moveTo>
                    <a:pt x="34900" y="87157"/>
                  </a:moveTo>
                  <a:lnTo>
                    <a:pt x="34900" y="79469"/>
                  </a:lnTo>
                  <a:lnTo>
                    <a:pt x="49139" y="62076"/>
                  </a:lnTo>
                  <a:lnTo>
                    <a:pt x="52442" y="37359"/>
                  </a:lnTo>
                  <a:lnTo>
                    <a:pt x="52618" y="30959"/>
                  </a:lnTo>
                  <a:lnTo>
                    <a:pt x="47405" y="22162"/>
                  </a:lnTo>
                  <a:lnTo>
                    <a:pt x="38473" y="12630"/>
                  </a:lnTo>
                  <a:lnTo>
                    <a:pt x="20255" y="0"/>
                  </a:lnTo>
                  <a:lnTo>
                    <a:pt x="13177" y="1457"/>
                  </a:lnTo>
                  <a:lnTo>
                    <a:pt x="8512" y="3235"/>
                  </a:lnTo>
                  <a:lnTo>
                    <a:pt x="5401" y="5411"/>
                  </a:lnTo>
                  <a:lnTo>
                    <a:pt x="1946" y="10477"/>
                  </a:lnTo>
                  <a:lnTo>
                    <a:pt x="0" y="18906"/>
                  </a:lnTo>
                  <a:lnTo>
                    <a:pt x="4164" y="37169"/>
                  </a:lnTo>
                  <a:lnTo>
                    <a:pt x="16422" y="56691"/>
                  </a:lnTo>
                  <a:lnTo>
                    <a:pt x="27018" y="63695"/>
                  </a:lnTo>
                  <a:lnTo>
                    <a:pt x="44140" y="67637"/>
                  </a:lnTo>
                  <a:lnTo>
                    <a:pt x="67703" y="68970"/>
                  </a:lnTo>
                  <a:lnTo>
                    <a:pt x="79576" y="63860"/>
                  </a:lnTo>
                  <a:lnTo>
                    <a:pt x="108793" y="39736"/>
                  </a:lnTo>
                  <a:lnTo>
                    <a:pt x="115267" y="1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SMARTInkShape-200"/>
            <p:cNvSpPr/>
            <p:nvPr/>
          </p:nvSpPr>
          <p:spPr>
            <a:xfrm>
              <a:off x="4955977" y="3616523"/>
              <a:ext cx="44649" cy="62509"/>
            </a:xfrm>
            <a:custGeom>
              <a:avLst/>
              <a:gdLst/>
              <a:ahLst/>
              <a:cxnLst/>
              <a:rect l="0" t="0" r="0" b="0"/>
              <a:pathLst>
                <a:path w="44649" h="62509">
                  <a:moveTo>
                    <a:pt x="44648" y="62508"/>
                  </a:moveTo>
                  <a:lnTo>
                    <a:pt x="18043" y="3116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4" name="SMARTInkShape-201"/>
            <p:cNvSpPr/>
            <p:nvPr/>
          </p:nvSpPr>
          <p:spPr>
            <a:xfrm>
              <a:off x="5018484" y="3589734"/>
              <a:ext cx="125017" cy="53579"/>
            </a:xfrm>
            <a:custGeom>
              <a:avLst/>
              <a:gdLst/>
              <a:ahLst/>
              <a:cxnLst/>
              <a:rect l="0" t="0" r="0" b="0"/>
              <a:pathLst>
                <a:path w="125017" h="53579">
                  <a:moveTo>
                    <a:pt x="0" y="0"/>
                  </a:moveTo>
                  <a:lnTo>
                    <a:pt x="0" y="13302"/>
                  </a:lnTo>
                  <a:lnTo>
                    <a:pt x="2646" y="18480"/>
                  </a:lnTo>
                  <a:lnTo>
                    <a:pt x="12429" y="29889"/>
                  </a:lnTo>
                  <a:lnTo>
                    <a:pt x="20737" y="33128"/>
                  </a:lnTo>
                  <a:lnTo>
                    <a:pt x="25731" y="33992"/>
                  </a:lnTo>
                  <a:lnTo>
                    <a:pt x="36571" y="32305"/>
                  </a:lnTo>
                  <a:lnTo>
                    <a:pt x="50219" y="27879"/>
                  </a:lnTo>
                  <a:lnTo>
                    <a:pt x="78141" y="6767"/>
                  </a:lnTo>
                  <a:lnTo>
                    <a:pt x="82852" y="5504"/>
                  </a:lnTo>
                  <a:lnTo>
                    <a:pt x="86985" y="5654"/>
                  </a:lnTo>
                  <a:lnTo>
                    <a:pt x="104867" y="10483"/>
                  </a:lnTo>
                  <a:lnTo>
                    <a:pt x="114738" y="18219"/>
                  </a:lnTo>
                  <a:lnTo>
                    <a:pt x="120448" y="28272"/>
                  </a:lnTo>
                  <a:lnTo>
                    <a:pt x="125016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5" name="SMARTInkShape-202"/>
            <p:cNvSpPr/>
            <p:nvPr/>
          </p:nvSpPr>
          <p:spPr>
            <a:xfrm>
              <a:off x="5080992" y="3509425"/>
              <a:ext cx="98228" cy="62083"/>
            </a:xfrm>
            <a:custGeom>
              <a:avLst/>
              <a:gdLst/>
              <a:ahLst/>
              <a:cxnLst/>
              <a:rect l="0" t="0" r="0" b="0"/>
              <a:pathLst>
                <a:path w="98228" h="62083">
                  <a:moveTo>
                    <a:pt x="0" y="53520"/>
                  </a:moveTo>
                  <a:lnTo>
                    <a:pt x="4740" y="53520"/>
                  </a:lnTo>
                  <a:lnTo>
                    <a:pt x="9713" y="56166"/>
                  </a:lnTo>
                  <a:lnTo>
                    <a:pt x="12428" y="58261"/>
                  </a:lnTo>
                  <a:lnTo>
                    <a:pt x="36189" y="61623"/>
                  </a:lnTo>
                  <a:lnTo>
                    <a:pt x="45188" y="62082"/>
                  </a:lnTo>
                  <a:lnTo>
                    <a:pt x="72959" y="54729"/>
                  </a:lnTo>
                  <a:lnTo>
                    <a:pt x="75428" y="53334"/>
                  </a:lnTo>
                  <a:lnTo>
                    <a:pt x="77075" y="51412"/>
                  </a:lnTo>
                  <a:lnTo>
                    <a:pt x="78172" y="49138"/>
                  </a:lnTo>
                  <a:lnTo>
                    <a:pt x="76746" y="41320"/>
                  </a:lnTo>
                  <a:lnTo>
                    <a:pt x="71812" y="31231"/>
                  </a:lnTo>
                  <a:lnTo>
                    <a:pt x="63005" y="20132"/>
                  </a:lnTo>
                  <a:lnTo>
                    <a:pt x="42150" y="7467"/>
                  </a:lnTo>
                  <a:lnTo>
                    <a:pt x="16557" y="1429"/>
                  </a:lnTo>
                  <a:lnTo>
                    <a:pt x="2376" y="138"/>
                  </a:lnTo>
                  <a:lnTo>
                    <a:pt x="2576" y="72"/>
                  </a:lnTo>
                  <a:lnTo>
                    <a:pt x="5445" y="0"/>
                  </a:lnTo>
                  <a:lnTo>
                    <a:pt x="10026" y="2614"/>
                  </a:lnTo>
                  <a:lnTo>
                    <a:pt x="25793" y="12376"/>
                  </a:lnTo>
                  <a:lnTo>
                    <a:pt x="58261" y="17087"/>
                  </a:lnTo>
                  <a:lnTo>
                    <a:pt x="98227" y="178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SMARTInkShape-203"/>
            <p:cNvSpPr/>
            <p:nvPr/>
          </p:nvSpPr>
          <p:spPr>
            <a:xfrm>
              <a:off x="5097047" y="3339703"/>
              <a:ext cx="102275" cy="165562"/>
            </a:xfrm>
            <a:custGeom>
              <a:avLst/>
              <a:gdLst/>
              <a:ahLst/>
              <a:cxnLst/>
              <a:rect l="0" t="0" r="0" b="0"/>
              <a:pathLst>
                <a:path w="102275" h="165562">
                  <a:moveTo>
                    <a:pt x="19664" y="142875"/>
                  </a:moveTo>
                  <a:lnTo>
                    <a:pt x="24404" y="142875"/>
                  </a:lnTo>
                  <a:lnTo>
                    <a:pt x="29377" y="145521"/>
                  </a:lnTo>
                  <a:lnTo>
                    <a:pt x="40654" y="155304"/>
                  </a:lnTo>
                  <a:lnTo>
                    <a:pt x="49168" y="158321"/>
                  </a:lnTo>
                  <a:lnTo>
                    <a:pt x="58574" y="160653"/>
                  </a:lnTo>
                  <a:lnTo>
                    <a:pt x="66061" y="164998"/>
                  </a:lnTo>
                  <a:lnTo>
                    <a:pt x="68455" y="165561"/>
                  </a:lnTo>
                  <a:lnTo>
                    <a:pt x="70050" y="164944"/>
                  </a:lnTo>
                  <a:lnTo>
                    <a:pt x="71114" y="163541"/>
                  </a:lnTo>
                  <a:lnTo>
                    <a:pt x="69839" y="161613"/>
                  </a:lnTo>
                  <a:lnTo>
                    <a:pt x="63131" y="156826"/>
                  </a:lnTo>
                  <a:lnTo>
                    <a:pt x="20812" y="135219"/>
                  </a:lnTo>
                  <a:lnTo>
                    <a:pt x="14475" y="131818"/>
                  </a:lnTo>
                  <a:lnTo>
                    <a:pt x="11244" y="128559"/>
                  </a:lnTo>
                  <a:lnTo>
                    <a:pt x="10082" y="125393"/>
                  </a:lnTo>
                  <a:lnTo>
                    <a:pt x="10605" y="117924"/>
                  </a:lnTo>
                  <a:lnTo>
                    <a:pt x="30840" y="91390"/>
                  </a:lnTo>
                  <a:lnTo>
                    <a:pt x="35543" y="74153"/>
                  </a:lnTo>
                  <a:lnTo>
                    <a:pt x="33998" y="62391"/>
                  </a:lnTo>
                  <a:lnTo>
                    <a:pt x="22177" y="33719"/>
                  </a:lnTo>
                  <a:lnTo>
                    <a:pt x="16481" y="25569"/>
                  </a:lnTo>
                  <a:lnTo>
                    <a:pt x="12581" y="22999"/>
                  </a:lnTo>
                  <a:lnTo>
                    <a:pt x="2956" y="20143"/>
                  </a:lnTo>
                  <a:lnTo>
                    <a:pt x="587" y="22359"/>
                  </a:lnTo>
                  <a:lnTo>
                    <a:pt x="0" y="26812"/>
                  </a:lnTo>
                  <a:lnTo>
                    <a:pt x="2987" y="40690"/>
                  </a:lnTo>
                  <a:lnTo>
                    <a:pt x="15824" y="67839"/>
                  </a:lnTo>
                  <a:lnTo>
                    <a:pt x="26557" y="79098"/>
                  </a:lnTo>
                  <a:lnTo>
                    <a:pt x="53236" y="91016"/>
                  </a:lnTo>
                  <a:lnTo>
                    <a:pt x="69642" y="92376"/>
                  </a:lnTo>
                  <a:lnTo>
                    <a:pt x="76795" y="91350"/>
                  </a:lnTo>
                  <a:lnTo>
                    <a:pt x="82555" y="88681"/>
                  </a:lnTo>
                  <a:lnTo>
                    <a:pt x="91603" y="80424"/>
                  </a:lnTo>
                  <a:lnTo>
                    <a:pt x="102274" y="55139"/>
                  </a:lnTo>
                  <a:lnTo>
                    <a:pt x="10003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59" name="SMARTInkShape-Group41"/>
          <p:cNvGrpSpPr/>
          <p:nvPr/>
        </p:nvGrpSpPr>
        <p:grpSpPr>
          <a:xfrm>
            <a:off x="5572125" y="4485065"/>
            <a:ext cx="1625203" cy="1033483"/>
            <a:chOff x="5572125" y="4485065"/>
            <a:chExt cx="1625203" cy="1033483"/>
          </a:xfrm>
        </p:grpSpPr>
        <p:sp>
          <p:nvSpPr>
            <p:cNvPr id="348" name="SMARTInkShape-204"/>
            <p:cNvSpPr/>
            <p:nvPr/>
          </p:nvSpPr>
          <p:spPr>
            <a:xfrm>
              <a:off x="6482953" y="4509492"/>
              <a:ext cx="714375" cy="839390"/>
            </a:xfrm>
            <a:custGeom>
              <a:avLst/>
              <a:gdLst/>
              <a:ahLst/>
              <a:cxnLst/>
              <a:rect l="0" t="0" r="0" b="0"/>
              <a:pathLst>
                <a:path w="714375" h="839390">
                  <a:moveTo>
                    <a:pt x="17859" y="0"/>
                  </a:moveTo>
                  <a:lnTo>
                    <a:pt x="17859" y="7688"/>
                  </a:lnTo>
                  <a:lnTo>
                    <a:pt x="11722" y="23935"/>
                  </a:lnTo>
                  <a:lnTo>
                    <a:pt x="3038" y="66826"/>
                  </a:lnTo>
                  <a:lnTo>
                    <a:pt x="600" y="111243"/>
                  </a:lnTo>
                  <a:lnTo>
                    <a:pt x="177" y="147724"/>
                  </a:lnTo>
                  <a:lnTo>
                    <a:pt x="34" y="191457"/>
                  </a:lnTo>
                  <a:lnTo>
                    <a:pt x="7" y="232177"/>
                  </a:lnTo>
                  <a:lnTo>
                    <a:pt x="1" y="265798"/>
                  </a:lnTo>
                  <a:lnTo>
                    <a:pt x="0" y="300895"/>
                  </a:lnTo>
                  <a:lnTo>
                    <a:pt x="0" y="335437"/>
                  </a:lnTo>
                  <a:lnTo>
                    <a:pt x="2645" y="376924"/>
                  </a:lnTo>
                  <a:lnTo>
                    <a:pt x="7068" y="411322"/>
                  </a:lnTo>
                  <a:lnTo>
                    <a:pt x="8378" y="446649"/>
                  </a:lnTo>
                  <a:lnTo>
                    <a:pt x="8766" y="482252"/>
                  </a:lnTo>
                  <a:lnTo>
                    <a:pt x="8881" y="517936"/>
                  </a:lnTo>
                  <a:lnTo>
                    <a:pt x="8915" y="553645"/>
                  </a:lnTo>
                  <a:lnTo>
                    <a:pt x="8928" y="596526"/>
                  </a:lnTo>
                  <a:lnTo>
                    <a:pt x="8929" y="629296"/>
                  </a:lnTo>
                  <a:lnTo>
                    <a:pt x="8929" y="673623"/>
                  </a:lnTo>
                  <a:lnTo>
                    <a:pt x="13669" y="710237"/>
                  </a:lnTo>
                  <a:lnTo>
                    <a:pt x="17309" y="748765"/>
                  </a:lnTo>
                  <a:lnTo>
                    <a:pt x="17811" y="792763"/>
                  </a:lnTo>
                  <a:lnTo>
                    <a:pt x="18830" y="805769"/>
                  </a:lnTo>
                  <a:lnTo>
                    <a:pt x="26421" y="829382"/>
                  </a:lnTo>
                  <a:lnTo>
                    <a:pt x="31421" y="834881"/>
                  </a:lnTo>
                  <a:lnTo>
                    <a:pt x="36454" y="837387"/>
                  </a:lnTo>
                  <a:lnTo>
                    <a:pt x="48909" y="839273"/>
                  </a:lnTo>
                  <a:lnTo>
                    <a:pt x="92644" y="839389"/>
                  </a:lnTo>
                  <a:lnTo>
                    <a:pt x="118805" y="836745"/>
                  </a:lnTo>
                  <a:lnTo>
                    <a:pt x="155947" y="831289"/>
                  </a:lnTo>
                  <a:lnTo>
                    <a:pt x="200505" y="827978"/>
                  </a:lnTo>
                  <a:lnTo>
                    <a:pt x="244948" y="820795"/>
                  </a:lnTo>
                  <a:lnTo>
                    <a:pt x="278530" y="815252"/>
                  </a:lnTo>
                  <a:lnTo>
                    <a:pt x="313298" y="809480"/>
                  </a:lnTo>
                  <a:lnTo>
                    <a:pt x="352120" y="800652"/>
                  </a:lnTo>
                  <a:lnTo>
                    <a:pt x="387215" y="796493"/>
                  </a:lnTo>
                  <a:lnTo>
                    <a:pt x="431470" y="794096"/>
                  </a:lnTo>
                  <a:lnTo>
                    <a:pt x="464947" y="790155"/>
                  </a:lnTo>
                  <a:lnTo>
                    <a:pt x="508619" y="791840"/>
                  </a:lnTo>
                  <a:lnTo>
                    <a:pt x="539585" y="793453"/>
                  </a:lnTo>
                  <a:lnTo>
                    <a:pt x="573190" y="795161"/>
                  </a:lnTo>
                  <a:lnTo>
                    <a:pt x="607971" y="799227"/>
                  </a:lnTo>
                  <a:lnTo>
                    <a:pt x="640625" y="801697"/>
                  </a:lnTo>
                  <a:lnTo>
                    <a:pt x="681609" y="805732"/>
                  </a:lnTo>
                  <a:lnTo>
                    <a:pt x="714374" y="8126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9" name="SMARTInkShape-205"/>
            <p:cNvSpPr/>
            <p:nvPr/>
          </p:nvSpPr>
          <p:spPr>
            <a:xfrm>
              <a:off x="6081117" y="4580929"/>
              <a:ext cx="142876" cy="125017"/>
            </a:xfrm>
            <a:custGeom>
              <a:avLst/>
              <a:gdLst/>
              <a:ahLst/>
              <a:cxnLst/>
              <a:rect l="0" t="0" r="0" b="0"/>
              <a:pathLst>
                <a:path w="142876" h="125017">
                  <a:moveTo>
                    <a:pt x="0" y="0"/>
                  </a:moveTo>
                  <a:lnTo>
                    <a:pt x="0" y="4740"/>
                  </a:lnTo>
                  <a:lnTo>
                    <a:pt x="992" y="6137"/>
                  </a:lnTo>
                  <a:lnTo>
                    <a:pt x="2645" y="7068"/>
                  </a:lnTo>
                  <a:lnTo>
                    <a:pt x="4740" y="7689"/>
                  </a:lnTo>
                  <a:lnTo>
                    <a:pt x="48996" y="40945"/>
                  </a:lnTo>
                  <a:lnTo>
                    <a:pt x="93275" y="81752"/>
                  </a:lnTo>
                  <a:lnTo>
                    <a:pt x="142875" y="125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0" name="SMARTInkShape-206"/>
            <p:cNvSpPr/>
            <p:nvPr/>
          </p:nvSpPr>
          <p:spPr>
            <a:xfrm>
              <a:off x="6170414" y="4527351"/>
              <a:ext cx="89298" cy="339329"/>
            </a:xfrm>
            <a:custGeom>
              <a:avLst/>
              <a:gdLst/>
              <a:ahLst/>
              <a:cxnLst/>
              <a:rect l="0" t="0" r="0" b="0"/>
              <a:pathLst>
                <a:path w="89298" h="339329">
                  <a:moveTo>
                    <a:pt x="89297" y="0"/>
                  </a:moveTo>
                  <a:lnTo>
                    <a:pt x="89297" y="4741"/>
                  </a:lnTo>
                  <a:lnTo>
                    <a:pt x="86651" y="9714"/>
                  </a:lnTo>
                  <a:lnTo>
                    <a:pt x="84557" y="12429"/>
                  </a:lnTo>
                  <a:lnTo>
                    <a:pt x="78273" y="50708"/>
                  </a:lnTo>
                  <a:lnTo>
                    <a:pt x="70816" y="81170"/>
                  </a:lnTo>
                  <a:lnTo>
                    <a:pt x="64969" y="122607"/>
                  </a:lnTo>
                  <a:lnTo>
                    <a:pt x="60591" y="157375"/>
                  </a:lnTo>
                  <a:lnTo>
                    <a:pt x="50222" y="200530"/>
                  </a:lnTo>
                  <a:lnTo>
                    <a:pt x="36820" y="235475"/>
                  </a:lnTo>
                  <a:lnTo>
                    <a:pt x="21641" y="275709"/>
                  </a:lnTo>
                  <a:lnTo>
                    <a:pt x="0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1" name="SMARTInkShape-207"/>
            <p:cNvSpPr/>
            <p:nvPr/>
          </p:nvSpPr>
          <p:spPr>
            <a:xfrm>
              <a:off x="6903017" y="5366742"/>
              <a:ext cx="151436" cy="151806"/>
            </a:xfrm>
            <a:custGeom>
              <a:avLst/>
              <a:gdLst/>
              <a:ahLst/>
              <a:cxnLst/>
              <a:rect l="0" t="0" r="0" b="0"/>
              <a:pathLst>
                <a:path w="151436" h="151806">
                  <a:moveTo>
                    <a:pt x="8560" y="0"/>
                  </a:moveTo>
                  <a:lnTo>
                    <a:pt x="0" y="0"/>
                  </a:lnTo>
                  <a:lnTo>
                    <a:pt x="4481" y="9481"/>
                  </a:lnTo>
                  <a:lnTo>
                    <a:pt x="12039" y="16781"/>
                  </a:lnTo>
                  <a:lnTo>
                    <a:pt x="51176" y="51716"/>
                  </a:lnTo>
                  <a:lnTo>
                    <a:pt x="85096" y="90228"/>
                  </a:lnTo>
                  <a:lnTo>
                    <a:pt x="124543" y="133475"/>
                  </a:lnTo>
                  <a:lnTo>
                    <a:pt x="151435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2" name="SMARTInkShape-208"/>
            <p:cNvSpPr/>
            <p:nvPr/>
          </p:nvSpPr>
          <p:spPr>
            <a:xfrm>
              <a:off x="6947296" y="5366742"/>
              <a:ext cx="89298" cy="142876"/>
            </a:xfrm>
            <a:custGeom>
              <a:avLst/>
              <a:gdLst/>
              <a:ahLst/>
              <a:cxnLst/>
              <a:rect l="0" t="0" r="0" b="0"/>
              <a:pathLst>
                <a:path w="89298" h="142876">
                  <a:moveTo>
                    <a:pt x="89297" y="0"/>
                  </a:moveTo>
                  <a:lnTo>
                    <a:pt x="84558" y="0"/>
                  </a:lnTo>
                  <a:lnTo>
                    <a:pt x="79584" y="2645"/>
                  </a:lnTo>
                  <a:lnTo>
                    <a:pt x="59245" y="22360"/>
                  </a:lnTo>
                  <a:lnTo>
                    <a:pt x="37286" y="60283"/>
                  </a:lnTo>
                  <a:lnTo>
                    <a:pt x="15598" y="103924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3" name="SMARTInkShape-209"/>
            <p:cNvSpPr/>
            <p:nvPr/>
          </p:nvSpPr>
          <p:spPr>
            <a:xfrm>
              <a:off x="5589984" y="4991706"/>
              <a:ext cx="151806" cy="169654"/>
            </a:xfrm>
            <a:custGeom>
              <a:avLst/>
              <a:gdLst/>
              <a:ahLst/>
              <a:cxnLst/>
              <a:rect l="0" t="0" r="0" b="0"/>
              <a:pathLst>
                <a:path w="151806" h="169654">
                  <a:moveTo>
                    <a:pt x="0" y="169653"/>
                  </a:moveTo>
                  <a:lnTo>
                    <a:pt x="44621" y="169653"/>
                  </a:lnTo>
                  <a:lnTo>
                    <a:pt x="89133" y="169653"/>
                  </a:lnTo>
                  <a:lnTo>
                    <a:pt x="125013" y="169653"/>
                  </a:lnTo>
                  <a:lnTo>
                    <a:pt x="86208" y="169653"/>
                  </a:lnTo>
                  <a:lnTo>
                    <a:pt x="80317" y="167007"/>
                  </a:lnTo>
                  <a:lnTo>
                    <a:pt x="74392" y="163516"/>
                  </a:lnTo>
                  <a:lnTo>
                    <a:pt x="65477" y="160558"/>
                  </a:lnTo>
                  <a:lnTo>
                    <a:pt x="23813" y="122018"/>
                  </a:lnTo>
                  <a:lnTo>
                    <a:pt x="20505" y="116071"/>
                  </a:lnTo>
                  <a:lnTo>
                    <a:pt x="18044" y="110120"/>
                  </a:lnTo>
                  <a:lnTo>
                    <a:pt x="10325" y="99979"/>
                  </a:lnTo>
                  <a:lnTo>
                    <a:pt x="9344" y="93998"/>
                  </a:lnTo>
                  <a:lnTo>
                    <a:pt x="8966" y="82011"/>
                  </a:lnTo>
                  <a:lnTo>
                    <a:pt x="25439" y="63859"/>
                  </a:lnTo>
                  <a:lnTo>
                    <a:pt x="33652" y="61773"/>
                  </a:lnTo>
                  <a:lnTo>
                    <a:pt x="42934" y="56440"/>
                  </a:lnTo>
                  <a:lnTo>
                    <a:pt x="52486" y="54844"/>
                  </a:lnTo>
                  <a:lnTo>
                    <a:pt x="60699" y="56780"/>
                  </a:lnTo>
                  <a:lnTo>
                    <a:pt x="67657" y="59956"/>
                  </a:lnTo>
                  <a:lnTo>
                    <a:pt x="83238" y="62162"/>
                  </a:lnTo>
                  <a:lnTo>
                    <a:pt x="104142" y="62468"/>
                  </a:lnTo>
                  <a:lnTo>
                    <a:pt x="108462" y="65130"/>
                  </a:lnTo>
                  <a:lnTo>
                    <a:pt x="114579" y="70182"/>
                  </a:lnTo>
                  <a:lnTo>
                    <a:pt x="124980" y="71425"/>
                  </a:lnTo>
                  <a:lnTo>
                    <a:pt x="120264" y="71426"/>
                  </a:lnTo>
                  <a:lnTo>
                    <a:pt x="118872" y="70433"/>
                  </a:lnTo>
                  <a:lnTo>
                    <a:pt x="117943" y="68781"/>
                  </a:lnTo>
                  <a:lnTo>
                    <a:pt x="117324" y="66686"/>
                  </a:lnTo>
                  <a:lnTo>
                    <a:pt x="115919" y="65290"/>
                  </a:lnTo>
                  <a:lnTo>
                    <a:pt x="111713" y="63739"/>
                  </a:lnTo>
                  <a:lnTo>
                    <a:pt x="110194" y="62332"/>
                  </a:lnTo>
                  <a:lnTo>
                    <a:pt x="108507" y="58124"/>
                  </a:lnTo>
                  <a:lnTo>
                    <a:pt x="107064" y="56605"/>
                  </a:lnTo>
                  <a:lnTo>
                    <a:pt x="94846" y="49227"/>
                  </a:lnTo>
                  <a:lnTo>
                    <a:pt x="86200" y="41257"/>
                  </a:lnTo>
                  <a:lnTo>
                    <a:pt x="82958" y="35528"/>
                  </a:lnTo>
                  <a:lnTo>
                    <a:pt x="80527" y="29673"/>
                  </a:lnTo>
                  <a:lnTo>
                    <a:pt x="63871" y="10314"/>
                  </a:lnTo>
                  <a:lnTo>
                    <a:pt x="62628" y="1353"/>
                  </a:lnTo>
                  <a:lnTo>
                    <a:pt x="63580" y="899"/>
                  </a:lnTo>
                  <a:lnTo>
                    <a:pt x="92320" y="0"/>
                  </a:lnTo>
                  <a:lnTo>
                    <a:pt x="98247" y="2640"/>
                  </a:lnTo>
                  <a:lnTo>
                    <a:pt x="104189" y="6128"/>
                  </a:lnTo>
                  <a:lnTo>
                    <a:pt x="116088" y="8367"/>
                  </a:lnTo>
                  <a:lnTo>
                    <a:pt x="151805" y="89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4" name="SMARTInkShape-210"/>
            <p:cNvSpPr/>
            <p:nvPr/>
          </p:nvSpPr>
          <p:spPr>
            <a:xfrm>
              <a:off x="5670841" y="4859146"/>
              <a:ext cx="115597" cy="96832"/>
            </a:xfrm>
            <a:custGeom>
              <a:avLst/>
              <a:gdLst/>
              <a:ahLst/>
              <a:cxnLst/>
              <a:rect l="0" t="0" r="0" b="0"/>
              <a:pathLst>
                <a:path w="115597" h="96832">
                  <a:moveTo>
                    <a:pt x="62018" y="96831"/>
                  </a:moveTo>
                  <a:lnTo>
                    <a:pt x="62018" y="89142"/>
                  </a:lnTo>
                  <a:lnTo>
                    <a:pt x="68154" y="81017"/>
                  </a:lnTo>
                  <a:lnTo>
                    <a:pt x="70120" y="72742"/>
                  </a:lnTo>
                  <a:lnTo>
                    <a:pt x="70938" y="47961"/>
                  </a:lnTo>
                  <a:lnTo>
                    <a:pt x="68297" y="42699"/>
                  </a:lnTo>
                  <a:lnTo>
                    <a:pt x="64809" y="37053"/>
                  </a:lnTo>
                  <a:lnTo>
                    <a:pt x="61852" y="28297"/>
                  </a:lnTo>
                  <a:lnTo>
                    <a:pt x="49698" y="13477"/>
                  </a:lnTo>
                  <a:lnTo>
                    <a:pt x="43975" y="10174"/>
                  </a:lnTo>
                  <a:lnTo>
                    <a:pt x="38124" y="7715"/>
                  </a:lnTo>
                  <a:lnTo>
                    <a:pt x="29253" y="1745"/>
                  </a:lnTo>
                  <a:lnTo>
                    <a:pt x="23313" y="0"/>
                  </a:lnTo>
                  <a:lnTo>
                    <a:pt x="21331" y="526"/>
                  </a:lnTo>
                  <a:lnTo>
                    <a:pt x="20010" y="1869"/>
                  </a:lnTo>
                  <a:lnTo>
                    <a:pt x="19131" y="3758"/>
                  </a:lnTo>
                  <a:lnTo>
                    <a:pt x="17551" y="5016"/>
                  </a:lnTo>
                  <a:lnTo>
                    <a:pt x="10589" y="7780"/>
                  </a:lnTo>
                  <a:lnTo>
                    <a:pt x="5095" y="11942"/>
                  </a:lnTo>
                  <a:lnTo>
                    <a:pt x="1993" y="17099"/>
                  </a:lnTo>
                  <a:lnTo>
                    <a:pt x="0" y="28495"/>
                  </a:lnTo>
                  <a:lnTo>
                    <a:pt x="829" y="30438"/>
                  </a:lnTo>
                  <a:lnTo>
                    <a:pt x="2374" y="31733"/>
                  </a:lnTo>
                  <a:lnTo>
                    <a:pt x="4396" y="32596"/>
                  </a:lnTo>
                  <a:lnTo>
                    <a:pt x="5744" y="34163"/>
                  </a:lnTo>
                  <a:lnTo>
                    <a:pt x="10552" y="43809"/>
                  </a:lnTo>
                  <a:lnTo>
                    <a:pt x="22609" y="58208"/>
                  </a:lnTo>
                  <a:lnTo>
                    <a:pt x="24659" y="64121"/>
                  </a:lnTo>
                  <a:lnTo>
                    <a:pt x="30862" y="70056"/>
                  </a:lnTo>
                  <a:lnTo>
                    <a:pt x="39240" y="75009"/>
                  </a:lnTo>
                  <a:lnTo>
                    <a:pt x="52704" y="80835"/>
                  </a:lnTo>
                  <a:lnTo>
                    <a:pt x="58871" y="84760"/>
                  </a:lnTo>
                  <a:lnTo>
                    <a:pt x="67920" y="86970"/>
                  </a:lnTo>
                  <a:lnTo>
                    <a:pt x="91782" y="87864"/>
                  </a:lnTo>
                  <a:lnTo>
                    <a:pt x="97736" y="85239"/>
                  </a:lnTo>
                  <a:lnTo>
                    <a:pt x="110885" y="74597"/>
                  </a:lnTo>
                  <a:lnTo>
                    <a:pt x="113502" y="69420"/>
                  </a:lnTo>
                  <a:lnTo>
                    <a:pt x="115412" y="52127"/>
                  </a:lnTo>
                  <a:lnTo>
                    <a:pt x="115596" y="432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5" name="SMARTInkShape-211"/>
            <p:cNvSpPr/>
            <p:nvPr/>
          </p:nvSpPr>
          <p:spPr>
            <a:xfrm>
              <a:off x="5572125" y="4759523"/>
              <a:ext cx="35719" cy="80367"/>
            </a:xfrm>
            <a:custGeom>
              <a:avLst/>
              <a:gdLst/>
              <a:ahLst/>
              <a:cxnLst/>
              <a:rect l="0" t="0" r="0" b="0"/>
              <a:pathLst>
                <a:path w="35719" h="80367">
                  <a:moveTo>
                    <a:pt x="35718" y="80366"/>
                  </a:moveTo>
                  <a:lnTo>
                    <a:pt x="22416" y="67065"/>
                  </a:lnTo>
                  <a:lnTo>
                    <a:pt x="19884" y="61888"/>
                  </a:lnTo>
                  <a:lnTo>
                    <a:pt x="19209" y="59118"/>
                  </a:lnTo>
                  <a:lnTo>
                    <a:pt x="10969" y="4459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6" name="SMARTInkShape-212"/>
            <p:cNvSpPr/>
            <p:nvPr/>
          </p:nvSpPr>
          <p:spPr>
            <a:xfrm>
              <a:off x="5643562" y="4750593"/>
              <a:ext cx="141444" cy="98228"/>
            </a:xfrm>
            <a:custGeom>
              <a:avLst/>
              <a:gdLst/>
              <a:ahLst/>
              <a:cxnLst/>
              <a:rect l="0" t="0" r="0" b="0"/>
              <a:pathLst>
                <a:path w="141444" h="98228">
                  <a:moveTo>
                    <a:pt x="0" y="0"/>
                  </a:moveTo>
                  <a:lnTo>
                    <a:pt x="992" y="14259"/>
                  </a:lnTo>
                  <a:lnTo>
                    <a:pt x="12429" y="41982"/>
                  </a:lnTo>
                  <a:lnTo>
                    <a:pt x="18092" y="48425"/>
                  </a:lnTo>
                  <a:lnTo>
                    <a:pt x="29811" y="57301"/>
                  </a:lnTo>
                  <a:lnTo>
                    <a:pt x="32773" y="58045"/>
                  </a:lnTo>
                  <a:lnTo>
                    <a:pt x="35739" y="57548"/>
                  </a:lnTo>
                  <a:lnTo>
                    <a:pt x="52371" y="49623"/>
                  </a:lnTo>
                  <a:lnTo>
                    <a:pt x="58002" y="44214"/>
                  </a:lnTo>
                  <a:lnTo>
                    <a:pt x="62490" y="37510"/>
                  </a:lnTo>
                  <a:lnTo>
                    <a:pt x="71099" y="27916"/>
                  </a:lnTo>
                  <a:lnTo>
                    <a:pt x="81540" y="22329"/>
                  </a:lnTo>
                  <a:lnTo>
                    <a:pt x="99671" y="18743"/>
                  </a:lnTo>
                  <a:lnTo>
                    <a:pt x="114420" y="22861"/>
                  </a:lnTo>
                  <a:lnTo>
                    <a:pt x="122952" y="30336"/>
                  </a:lnTo>
                  <a:lnTo>
                    <a:pt x="129059" y="40272"/>
                  </a:lnTo>
                  <a:lnTo>
                    <a:pt x="135626" y="60173"/>
                  </a:lnTo>
                  <a:lnTo>
                    <a:pt x="138042" y="63929"/>
                  </a:lnTo>
                  <a:lnTo>
                    <a:pt x="141443" y="78694"/>
                  </a:lnTo>
                  <a:lnTo>
                    <a:pt x="133945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7" name="SMARTInkShape-213"/>
            <p:cNvSpPr/>
            <p:nvPr/>
          </p:nvSpPr>
          <p:spPr>
            <a:xfrm>
              <a:off x="5741789" y="4679159"/>
              <a:ext cx="98226" cy="79124"/>
            </a:xfrm>
            <a:custGeom>
              <a:avLst/>
              <a:gdLst/>
              <a:ahLst/>
              <a:cxnLst/>
              <a:rect l="0" t="0" r="0" b="0"/>
              <a:pathLst>
                <a:path w="98226" h="79124">
                  <a:moveTo>
                    <a:pt x="0" y="71434"/>
                  </a:moveTo>
                  <a:lnTo>
                    <a:pt x="12428" y="71434"/>
                  </a:lnTo>
                  <a:lnTo>
                    <a:pt x="42241" y="79123"/>
                  </a:lnTo>
                  <a:lnTo>
                    <a:pt x="67959" y="72567"/>
                  </a:lnTo>
                  <a:lnTo>
                    <a:pt x="75148" y="67029"/>
                  </a:lnTo>
                  <a:lnTo>
                    <a:pt x="78047" y="61870"/>
                  </a:lnTo>
                  <a:lnTo>
                    <a:pt x="78821" y="59105"/>
                  </a:lnTo>
                  <a:lnTo>
                    <a:pt x="77034" y="50741"/>
                  </a:lnTo>
                  <a:lnTo>
                    <a:pt x="75169" y="45733"/>
                  </a:lnTo>
                  <a:lnTo>
                    <a:pt x="72932" y="42393"/>
                  </a:lnTo>
                  <a:lnTo>
                    <a:pt x="39484" y="13548"/>
                  </a:lnTo>
                  <a:lnTo>
                    <a:pt x="26945" y="7194"/>
                  </a:lnTo>
                  <a:lnTo>
                    <a:pt x="18016" y="122"/>
                  </a:lnTo>
                  <a:lnTo>
                    <a:pt x="50364" y="0"/>
                  </a:lnTo>
                  <a:lnTo>
                    <a:pt x="77716" y="8099"/>
                  </a:lnTo>
                  <a:lnTo>
                    <a:pt x="98225" y="89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8" name="SMARTInkShape-214"/>
            <p:cNvSpPr/>
            <p:nvPr/>
          </p:nvSpPr>
          <p:spPr>
            <a:xfrm>
              <a:off x="5760266" y="4485065"/>
              <a:ext cx="115469" cy="174882"/>
            </a:xfrm>
            <a:custGeom>
              <a:avLst/>
              <a:gdLst/>
              <a:ahLst/>
              <a:cxnLst/>
              <a:rect l="0" t="0" r="0" b="0"/>
              <a:pathLst>
                <a:path w="115469" h="174882">
                  <a:moveTo>
                    <a:pt x="35101" y="158372"/>
                  </a:moveTo>
                  <a:lnTo>
                    <a:pt x="47529" y="158372"/>
                  </a:lnTo>
                  <a:lnTo>
                    <a:pt x="53193" y="161018"/>
                  </a:lnTo>
                  <a:lnTo>
                    <a:pt x="60171" y="166060"/>
                  </a:lnTo>
                  <a:lnTo>
                    <a:pt x="59752" y="167467"/>
                  </a:lnTo>
                  <a:lnTo>
                    <a:pt x="54050" y="174881"/>
                  </a:lnTo>
                  <a:lnTo>
                    <a:pt x="33678" y="166341"/>
                  </a:lnTo>
                  <a:lnTo>
                    <a:pt x="15748" y="155206"/>
                  </a:lnTo>
                  <a:lnTo>
                    <a:pt x="5774" y="141668"/>
                  </a:lnTo>
                  <a:lnTo>
                    <a:pt x="1276" y="129830"/>
                  </a:lnTo>
                  <a:lnTo>
                    <a:pt x="2629" y="125455"/>
                  </a:lnTo>
                  <a:lnTo>
                    <a:pt x="31023" y="83048"/>
                  </a:lnTo>
                  <a:lnTo>
                    <a:pt x="34861" y="46655"/>
                  </a:lnTo>
                  <a:lnTo>
                    <a:pt x="34002" y="32321"/>
                  </a:lnTo>
                  <a:lnTo>
                    <a:pt x="30313" y="19336"/>
                  </a:lnTo>
                  <a:lnTo>
                    <a:pt x="22720" y="9597"/>
                  </a:lnTo>
                  <a:lnTo>
                    <a:pt x="13724" y="2953"/>
                  </a:lnTo>
                  <a:lnTo>
                    <a:pt x="6418" y="0"/>
                  </a:lnTo>
                  <a:lnTo>
                    <a:pt x="4072" y="1196"/>
                  </a:lnTo>
                  <a:lnTo>
                    <a:pt x="2509" y="3980"/>
                  </a:lnTo>
                  <a:lnTo>
                    <a:pt x="0" y="22703"/>
                  </a:lnTo>
                  <a:lnTo>
                    <a:pt x="4305" y="44421"/>
                  </a:lnTo>
                  <a:lnTo>
                    <a:pt x="11865" y="60227"/>
                  </a:lnTo>
                  <a:lnTo>
                    <a:pt x="15642" y="63177"/>
                  </a:lnTo>
                  <a:lnTo>
                    <a:pt x="25129" y="66454"/>
                  </a:lnTo>
                  <a:lnTo>
                    <a:pt x="41628" y="68299"/>
                  </a:lnTo>
                  <a:lnTo>
                    <a:pt x="53215" y="63439"/>
                  </a:lnTo>
                  <a:lnTo>
                    <a:pt x="72083" y="48890"/>
                  </a:lnTo>
                  <a:lnTo>
                    <a:pt x="92493" y="25179"/>
                  </a:lnTo>
                  <a:lnTo>
                    <a:pt x="115468" y="154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60" name="SMARTInkShape-215"/>
          <p:cNvSpPr/>
          <p:nvPr/>
        </p:nvSpPr>
        <p:spPr>
          <a:xfrm>
            <a:off x="7125999" y="5340443"/>
            <a:ext cx="276045" cy="142386"/>
          </a:xfrm>
          <a:custGeom>
            <a:avLst/>
            <a:gdLst/>
            <a:ahLst/>
            <a:cxnLst/>
            <a:rect l="0" t="0" r="0" b="0"/>
            <a:pathLst>
              <a:path w="276045" h="142386">
                <a:moveTo>
                  <a:pt x="8821" y="97737"/>
                </a:moveTo>
                <a:lnTo>
                  <a:pt x="260" y="97737"/>
                </a:lnTo>
                <a:lnTo>
                  <a:pt x="0" y="92996"/>
                </a:lnTo>
                <a:lnTo>
                  <a:pt x="956" y="91599"/>
                </a:lnTo>
                <a:lnTo>
                  <a:pt x="2585" y="90669"/>
                </a:lnTo>
                <a:lnTo>
                  <a:pt x="7590" y="89175"/>
                </a:lnTo>
                <a:lnTo>
                  <a:pt x="13197" y="84175"/>
                </a:lnTo>
                <a:lnTo>
                  <a:pt x="21019" y="81786"/>
                </a:lnTo>
                <a:lnTo>
                  <a:pt x="46954" y="79135"/>
                </a:lnTo>
                <a:lnTo>
                  <a:pt x="64346" y="72859"/>
                </a:lnTo>
                <a:lnTo>
                  <a:pt x="108002" y="71115"/>
                </a:lnTo>
                <a:lnTo>
                  <a:pt x="146575" y="70963"/>
                </a:lnTo>
                <a:lnTo>
                  <a:pt x="187917" y="70949"/>
                </a:lnTo>
                <a:lnTo>
                  <a:pt x="212368" y="71940"/>
                </a:lnTo>
                <a:lnTo>
                  <a:pt x="244462" y="79049"/>
                </a:lnTo>
                <a:lnTo>
                  <a:pt x="266756" y="79845"/>
                </a:lnTo>
                <a:lnTo>
                  <a:pt x="267326" y="77217"/>
                </a:lnTo>
                <a:lnTo>
                  <a:pt x="267478" y="75126"/>
                </a:lnTo>
                <a:lnTo>
                  <a:pt x="266587" y="73734"/>
                </a:lnTo>
                <a:lnTo>
                  <a:pt x="265001" y="72805"/>
                </a:lnTo>
                <a:lnTo>
                  <a:pt x="249731" y="66317"/>
                </a:lnTo>
                <a:lnTo>
                  <a:pt x="207168" y="35210"/>
                </a:lnTo>
                <a:lnTo>
                  <a:pt x="163162" y="1993"/>
                </a:lnTo>
                <a:lnTo>
                  <a:pt x="161127" y="0"/>
                </a:lnTo>
                <a:lnTo>
                  <a:pt x="160669" y="11982"/>
                </a:lnTo>
                <a:lnTo>
                  <a:pt x="161647" y="13777"/>
                </a:lnTo>
                <a:lnTo>
                  <a:pt x="163292" y="14975"/>
                </a:lnTo>
                <a:lnTo>
                  <a:pt x="165379" y="15773"/>
                </a:lnTo>
                <a:lnTo>
                  <a:pt x="205576" y="53490"/>
                </a:lnTo>
                <a:lnTo>
                  <a:pt x="216322" y="63188"/>
                </a:lnTo>
                <a:lnTo>
                  <a:pt x="256249" y="90762"/>
                </a:lnTo>
                <a:lnTo>
                  <a:pt x="269105" y="100411"/>
                </a:lnTo>
                <a:lnTo>
                  <a:pt x="273331" y="106532"/>
                </a:lnTo>
                <a:lnTo>
                  <a:pt x="275710" y="115557"/>
                </a:lnTo>
                <a:lnTo>
                  <a:pt x="276044" y="118546"/>
                </a:lnTo>
                <a:lnTo>
                  <a:pt x="271773" y="132235"/>
                </a:lnTo>
                <a:lnTo>
                  <a:pt x="269451" y="135618"/>
                </a:lnTo>
                <a:lnTo>
                  <a:pt x="264224" y="139377"/>
                </a:lnTo>
                <a:lnTo>
                  <a:pt x="251635" y="142120"/>
                </a:lnTo>
                <a:lnTo>
                  <a:pt x="223133" y="14238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74" name="SMARTInkShape-Group43"/>
          <p:cNvGrpSpPr/>
          <p:nvPr/>
        </p:nvGrpSpPr>
        <p:grpSpPr>
          <a:xfrm>
            <a:off x="7510671" y="5054203"/>
            <a:ext cx="1133267" cy="399798"/>
            <a:chOff x="7510671" y="5054203"/>
            <a:chExt cx="1133267" cy="399798"/>
          </a:xfrm>
        </p:grpSpPr>
        <p:sp>
          <p:nvSpPr>
            <p:cNvPr id="361" name="SMARTInkShape-216"/>
            <p:cNvSpPr/>
            <p:nvPr/>
          </p:nvSpPr>
          <p:spPr>
            <a:xfrm>
              <a:off x="7510671" y="5054203"/>
              <a:ext cx="131488" cy="399798"/>
            </a:xfrm>
            <a:custGeom>
              <a:avLst/>
              <a:gdLst/>
              <a:ahLst/>
              <a:cxnLst/>
              <a:rect l="0" t="0" r="0" b="0"/>
              <a:pathLst>
                <a:path w="131488" h="399798">
                  <a:moveTo>
                    <a:pt x="88492" y="0"/>
                  </a:moveTo>
                  <a:lnTo>
                    <a:pt x="88492" y="35404"/>
                  </a:lnTo>
                  <a:lnTo>
                    <a:pt x="88492" y="69801"/>
                  </a:lnTo>
                  <a:lnTo>
                    <a:pt x="89484" y="109427"/>
                  </a:lnTo>
                  <a:lnTo>
                    <a:pt x="95622" y="143878"/>
                  </a:lnTo>
                  <a:lnTo>
                    <a:pt x="100921" y="174078"/>
                  </a:lnTo>
                  <a:lnTo>
                    <a:pt x="106584" y="204699"/>
                  </a:lnTo>
                  <a:lnTo>
                    <a:pt x="112705" y="241891"/>
                  </a:lnTo>
                  <a:lnTo>
                    <a:pt x="122072" y="284862"/>
                  </a:lnTo>
                  <a:lnTo>
                    <a:pt x="131487" y="313243"/>
                  </a:lnTo>
                  <a:lnTo>
                    <a:pt x="131047" y="316977"/>
                  </a:lnTo>
                  <a:lnTo>
                    <a:pt x="125308" y="328435"/>
                  </a:lnTo>
                  <a:lnTo>
                    <a:pt x="119407" y="326879"/>
                  </a:lnTo>
                  <a:lnTo>
                    <a:pt x="110170" y="321889"/>
                  </a:lnTo>
                  <a:lnTo>
                    <a:pt x="66774" y="283786"/>
                  </a:lnTo>
                  <a:lnTo>
                    <a:pt x="49536" y="278884"/>
                  </a:lnTo>
                  <a:lnTo>
                    <a:pt x="24738" y="277091"/>
                  </a:lnTo>
                  <a:lnTo>
                    <a:pt x="17824" y="279587"/>
                  </a:lnTo>
                  <a:lnTo>
                    <a:pt x="14591" y="281641"/>
                  </a:lnTo>
                  <a:lnTo>
                    <a:pt x="5301" y="298754"/>
                  </a:lnTo>
                  <a:lnTo>
                    <a:pt x="0" y="337218"/>
                  </a:lnTo>
                  <a:lnTo>
                    <a:pt x="546" y="351289"/>
                  </a:lnTo>
                  <a:lnTo>
                    <a:pt x="4094" y="367465"/>
                  </a:lnTo>
                  <a:lnTo>
                    <a:pt x="11626" y="379284"/>
                  </a:lnTo>
                  <a:lnTo>
                    <a:pt x="27889" y="394955"/>
                  </a:lnTo>
                  <a:lnTo>
                    <a:pt x="37084" y="398777"/>
                  </a:lnTo>
                  <a:lnTo>
                    <a:pt x="42314" y="399797"/>
                  </a:lnTo>
                  <a:lnTo>
                    <a:pt x="53417" y="398284"/>
                  </a:lnTo>
                  <a:lnTo>
                    <a:pt x="59156" y="396491"/>
                  </a:lnTo>
                  <a:lnTo>
                    <a:pt x="70824" y="386562"/>
                  </a:lnTo>
                  <a:lnTo>
                    <a:pt x="115281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2" name="SMARTInkShape-217"/>
            <p:cNvSpPr/>
            <p:nvPr/>
          </p:nvSpPr>
          <p:spPr>
            <a:xfrm>
              <a:off x="7675661" y="5286375"/>
              <a:ext cx="12800" cy="125017"/>
            </a:xfrm>
            <a:custGeom>
              <a:avLst/>
              <a:gdLst/>
              <a:ahLst/>
              <a:cxnLst/>
              <a:rect l="0" t="0" r="0" b="0"/>
              <a:pathLst>
                <a:path w="12800" h="125017">
                  <a:moveTo>
                    <a:pt x="12799" y="0"/>
                  </a:moveTo>
                  <a:lnTo>
                    <a:pt x="371" y="29598"/>
                  </a:lnTo>
                  <a:lnTo>
                    <a:pt x="0" y="43251"/>
                  </a:lnTo>
                  <a:lnTo>
                    <a:pt x="4352" y="81359"/>
                  </a:lnTo>
                  <a:lnTo>
                    <a:pt x="12799" y="125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3" name="SMARTInkShape-218"/>
            <p:cNvSpPr/>
            <p:nvPr/>
          </p:nvSpPr>
          <p:spPr>
            <a:xfrm>
              <a:off x="7706320" y="5077487"/>
              <a:ext cx="116086" cy="274855"/>
            </a:xfrm>
            <a:custGeom>
              <a:avLst/>
              <a:gdLst/>
              <a:ahLst/>
              <a:cxnLst/>
              <a:rect l="0" t="0" r="0" b="0"/>
              <a:pathLst>
                <a:path w="116086" h="274855">
                  <a:moveTo>
                    <a:pt x="0" y="74943"/>
                  </a:moveTo>
                  <a:lnTo>
                    <a:pt x="0" y="87371"/>
                  </a:lnTo>
                  <a:lnTo>
                    <a:pt x="16781" y="123873"/>
                  </a:lnTo>
                  <a:lnTo>
                    <a:pt x="29552" y="168061"/>
                  </a:lnTo>
                  <a:lnTo>
                    <a:pt x="41630" y="202734"/>
                  </a:lnTo>
                  <a:lnTo>
                    <a:pt x="50924" y="240451"/>
                  </a:lnTo>
                  <a:lnTo>
                    <a:pt x="53391" y="253674"/>
                  </a:lnTo>
                  <a:lnTo>
                    <a:pt x="57794" y="262858"/>
                  </a:lnTo>
                  <a:lnTo>
                    <a:pt x="58373" y="266695"/>
                  </a:lnTo>
                  <a:lnTo>
                    <a:pt x="57767" y="270247"/>
                  </a:lnTo>
                  <a:lnTo>
                    <a:pt x="56371" y="273608"/>
                  </a:lnTo>
                  <a:lnTo>
                    <a:pt x="55440" y="274854"/>
                  </a:lnTo>
                  <a:lnTo>
                    <a:pt x="54819" y="274694"/>
                  </a:lnTo>
                  <a:lnTo>
                    <a:pt x="39388" y="231948"/>
                  </a:lnTo>
                  <a:lnTo>
                    <a:pt x="35813" y="196097"/>
                  </a:lnTo>
                  <a:lnTo>
                    <a:pt x="28865" y="156311"/>
                  </a:lnTo>
                  <a:lnTo>
                    <a:pt x="27405" y="123526"/>
                  </a:lnTo>
                  <a:lnTo>
                    <a:pt x="26972" y="87683"/>
                  </a:lnTo>
                  <a:lnTo>
                    <a:pt x="29489" y="58212"/>
                  </a:lnTo>
                  <a:lnTo>
                    <a:pt x="39229" y="26327"/>
                  </a:lnTo>
                  <a:lnTo>
                    <a:pt x="47783" y="11810"/>
                  </a:lnTo>
                  <a:lnTo>
                    <a:pt x="61342" y="1225"/>
                  </a:lnTo>
                  <a:lnTo>
                    <a:pt x="66692" y="0"/>
                  </a:lnTo>
                  <a:lnTo>
                    <a:pt x="77927" y="1286"/>
                  </a:lnTo>
                  <a:lnTo>
                    <a:pt x="116085" y="213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4" name="SMARTInkShape-219"/>
            <p:cNvSpPr/>
            <p:nvPr/>
          </p:nvSpPr>
          <p:spPr>
            <a:xfrm>
              <a:off x="7755582" y="5197078"/>
              <a:ext cx="48965" cy="71439"/>
            </a:xfrm>
            <a:custGeom>
              <a:avLst/>
              <a:gdLst/>
              <a:ahLst/>
              <a:cxnLst/>
              <a:rect l="0" t="0" r="0" b="0"/>
              <a:pathLst>
                <a:path w="48965" h="71439">
                  <a:moveTo>
                    <a:pt x="13245" y="71438"/>
                  </a:moveTo>
                  <a:lnTo>
                    <a:pt x="8506" y="71438"/>
                  </a:lnTo>
                  <a:lnTo>
                    <a:pt x="3532" y="68792"/>
                  </a:lnTo>
                  <a:lnTo>
                    <a:pt x="817" y="66697"/>
                  </a:lnTo>
                  <a:lnTo>
                    <a:pt x="0" y="63317"/>
                  </a:lnTo>
                  <a:lnTo>
                    <a:pt x="1736" y="54268"/>
                  </a:lnTo>
                  <a:lnTo>
                    <a:pt x="13033" y="33277"/>
                  </a:lnTo>
                  <a:lnTo>
                    <a:pt x="4896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5" name="SMARTInkShape-220"/>
            <p:cNvSpPr/>
            <p:nvPr/>
          </p:nvSpPr>
          <p:spPr>
            <a:xfrm>
              <a:off x="7867817" y="5119224"/>
              <a:ext cx="79605" cy="244781"/>
            </a:xfrm>
            <a:custGeom>
              <a:avLst/>
              <a:gdLst/>
              <a:ahLst/>
              <a:cxnLst/>
              <a:rect l="0" t="0" r="0" b="0"/>
              <a:pathLst>
                <a:path w="79605" h="244781">
                  <a:moveTo>
                    <a:pt x="8167" y="77854"/>
                  </a:moveTo>
                  <a:lnTo>
                    <a:pt x="9159" y="118985"/>
                  </a:lnTo>
                  <a:lnTo>
                    <a:pt x="15234" y="159878"/>
                  </a:lnTo>
                  <a:lnTo>
                    <a:pt x="19191" y="189139"/>
                  </a:lnTo>
                  <a:lnTo>
                    <a:pt x="24676" y="221546"/>
                  </a:lnTo>
                  <a:lnTo>
                    <a:pt x="25907" y="244780"/>
                  </a:lnTo>
                  <a:lnTo>
                    <a:pt x="7930" y="201980"/>
                  </a:lnTo>
                  <a:lnTo>
                    <a:pt x="1813" y="164241"/>
                  </a:lnTo>
                  <a:lnTo>
                    <a:pt x="0" y="126932"/>
                  </a:lnTo>
                  <a:lnTo>
                    <a:pt x="2109" y="91734"/>
                  </a:lnTo>
                  <a:lnTo>
                    <a:pt x="9018" y="55178"/>
                  </a:lnTo>
                  <a:lnTo>
                    <a:pt x="23162" y="15078"/>
                  </a:lnTo>
                  <a:lnTo>
                    <a:pt x="29053" y="5967"/>
                  </a:lnTo>
                  <a:lnTo>
                    <a:pt x="34978" y="1256"/>
                  </a:lnTo>
                  <a:lnTo>
                    <a:pt x="37946" y="0"/>
                  </a:lnTo>
                  <a:lnTo>
                    <a:pt x="79604" y="64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6" name="SMARTInkShape-221"/>
            <p:cNvSpPr/>
            <p:nvPr/>
          </p:nvSpPr>
          <p:spPr>
            <a:xfrm>
              <a:off x="7929562" y="5233393"/>
              <a:ext cx="116087" cy="131528"/>
            </a:xfrm>
            <a:custGeom>
              <a:avLst/>
              <a:gdLst/>
              <a:ahLst/>
              <a:cxnLst/>
              <a:rect l="0" t="0" r="0" b="0"/>
              <a:pathLst>
                <a:path w="116087" h="131528">
                  <a:moveTo>
                    <a:pt x="0" y="79771"/>
                  </a:moveTo>
                  <a:lnTo>
                    <a:pt x="0" y="84511"/>
                  </a:lnTo>
                  <a:lnTo>
                    <a:pt x="992" y="85907"/>
                  </a:lnTo>
                  <a:lnTo>
                    <a:pt x="2646" y="86838"/>
                  </a:lnTo>
                  <a:lnTo>
                    <a:pt x="4741" y="87459"/>
                  </a:lnTo>
                  <a:lnTo>
                    <a:pt x="7130" y="86881"/>
                  </a:lnTo>
                  <a:lnTo>
                    <a:pt x="37501" y="67677"/>
                  </a:lnTo>
                  <a:lnTo>
                    <a:pt x="52011" y="54139"/>
                  </a:lnTo>
                  <a:lnTo>
                    <a:pt x="76132" y="13208"/>
                  </a:lnTo>
                  <a:lnTo>
                    <a:pt x="79809" y="1418"/>
                  </a:lnTo>
                  <a:lnTo>
                    <a:pt x="74828" y="299"/>
                  </a:lnTo>
                  <a:lnTo>
                    <a:pt x="70721" y="0"/>
                  </a:lnTo>
                  <a:lnTo>
                    <a:pt x="58220" y="7607"/>
                  </a:lnTo>
                  <a:lnTo>
                    <a:pt x="35422" y="27261"/>
                  </a:lnTo>
                  <a:lnTo>
                    <a:pt x="24608" y="47015"/>
                  </a:lnTo>
                  <a:lnTo>
                    <a:pt x="23504" y="63228"/>
                  </a:lnTo>
                  <a:lnTo>
                    <a:pt x="30881" y="93150"/>
                  </a:lnTo>
                  <a:lnTo>
                    <a:pt x="39026" y="107327"/>
                  </a:lnTo>
                  <a:lnTo>
                    <a:pt x="76701" y="127201"/>
                  </a:lnTo>
                  <a:lnTo>
                    <a:pt x="90306" y="131527"/>
                  </a:lnTo>
                  <a:lnTo>
                    <a:pt x="116086" y="1244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7" name="SMARTInkShape-222"/>
            <p:cNvSpPr/>
            <p:nvPr/>
          </p:nvSpPr>
          <p:spPr>
            <a:xfrm>
              <a:off x="8009929" y="5143500"/>
              <a:ext cx="71438" cy="71439"/>
            </a:xfrm>
            <a:custGeom>
              <a:avLst/>
              <a:gdLst/>
              <a:ahLst/>
              <a:cxnLst/>
              <a:rect l="0" t="0" r="0" b="0"/>
              <a:pathLst>
                <a:path w="71438" h="71439">
                  <a:moveTo>
                    <a:pt x="0" y="71438"/>
                  </a:moveTo>
                  <a:lnTo>
                    <a:pt x="37181" y="33263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8" name="SMARTInkShape-223"/>
            <p:cNvSpPr/>
            <p:nvPr/>
          </p:nvSpPr>
          <p:spPr>
            <a:xfrm>
              <a:off x="8134945" y="5190875"/>
              <a:ext cx="125016" cy="191108"/>
            </a:xfrm>
            <a:custGeom>
              <a:avLst/>
              <a:gdLst/>
              <a:ahLst/>
              <a:cxnLst/>
              <a:rect l="0" t="0" r="0" b="0"/>
              <a:pathLst>
                <a:path w="125016" h="191108">
                  <a:moveTo>
                    <a:pt x="0" y="59781"/>
                  </a:moveTo>
                  <a:lnTo>
                    <a:pt x="0" y="97068"/>
                  </a:lnTo>
                  <a:lnTo>
                    <a:pt x="6137" y="135680"/>
                  </a:lnTo>
                  <a:lnTo>
                    <a:pt x="9678" y="175320"/>
                  </a:lnTo>
                  <a:lnTo>
                    <a:pt x="16585" y="191107"/>
                  </a:lnTo>
                  <a:lnTo>
                    <a:pt x="16017" y="190988"/>
                  </a:lnTo>
                  <a:lnTo>
                    <a:pt x="12741" y="188209"/>
                  </a:lnTo>
                  <a:lnTo>
                    <a:pt x="13270" y="178377"/>
                  </a:lnTo>
                  <a:lnTo>
                    <a:pt x="17255" y="140295"/>
                  </a:lnTo>
                  <a:lnTo>
                    <a:pt x="17780" y="112557"/>
                  </a:lnTo>
                  <a:lnTo>
                    <a:pt x="20470" y="105397"/>
                  </a:lnTo>
                  <a:lnTo>
                    <a:pt x="22576" y="102097"/>
                  </a:lnTo>
                  <a:lnTo>
                    <a:pt x="25965" y="100890"/>
                  </a:lnTo>
                  <a:lnTo>
                    <a:pt x="50869" y="102996"/>
                  </a:lnTo>
                  <a:lnTo>
                    <a:pt x="65453" y="97170"/>
                  </a:lnTo>
                  <a:lnTo>
                    <a:pt x="87689" y="78681"/>
                  </a:lnTo>
                  <a:lnTo>
                    <a:pt x="93543" y="70496"/>
                  </a:lnTo>
                  <a:lnTo>
                    <a:pt x="111951" y="31580"/>
                  </a:lnTo>
                  <a:lnTo>
                    <a:pt x="113255" y="16490"/>
                  </a:lnTo>
                  <a:lnTo>
                    <a:pt x="108156" y="0"/>
                  </a:lnTo>
                  <a:lnTo>
                    <a:pt x="106831" y="1076"/>
                  </a:lnTo>
                  <a:lnTo>
                    <a:pt x="102712" y="7562"/>
                  </a:lnTo>
                  <a:lnTo>
                    <a:pt x="91750" y="47698"/>
                  </a:lnTo>
                  <a:lnTo>
                    <a:pt x="89782" y="83521"/>
                  </a:lnTo>
                  <a:lnTo>
                    <a:pt x="90385" y="119703"/>
                  </a:lnTo>
                  <a:lnTo>
                    <a:pt x="94079" y="130400"/>
                  </a:lnTo>
                  <a:lnTo>
                    <a:pt x="97446" y="133648"/>
                  </a:lnTo>
                  <a:lnTo>
                    <a:pt x="106478" y="137260"/>
                  </a:lnTo>
                  <a:lnTo>
                    <a:pt x="125015" y="1401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9" name="SMARTInkShape-224"/>
            <p:cNvSpPr/>
            <p:nvPr/>
          </p:nvSpPr>
          <p:spPr>
            <a:xfrm>
              <a:off x="8295679" y="5223867"/>
              <a:ext cx="80368" cy="105975"/>
            </a:xfrm>
            <a:custGeom>
              <a:avLst/>
              <a:gdLst/>
              <a:ahLst/>
              <a:cxnLst/>
              <a:rect l="0" t="0" r="0" b="0"/>
              <a:pathLst>
                <a:path w="80368" h="105975">
                  <a:moveTo>
                    <a:pt x="0" y="0"/>
                  </a:moveTo>
                  <a:lnTo>
                    <a:pt x="992" y="32037"/>
                  </a:lnTo>
                  <a:lnTo>
                    <a:pt x="12429" y="72128"/>
                  </a:lnTo>
                  <a:lnTo>
                    <a:pt x="17718" y="105974"/>
                  </a:lnTo>
                  <a:lnTo>
                    <a:pt x="17854" y="64325"/>
                  </a:lnTo>
                  <a:lnTo>
                    <a:pt x="20504" y="38902"/>
                  </a:lnTo>
                  <a:lnTo>
                    <a:pt x="27572" y="21449"/>
                  </a:lnTo>
                  <a:lnTo>
                    <a:pt x="30288" y="17275"/>
                  </a:lnTo>
                  <a:lnTo>
                    <a:pt x="34083" y="14493"/>
                  </a:lnTo>
                  <a:lnTo>
                    <a:pt x="43591" y="11403"/>
                  </a:lnTo>
                  <a:lnTo>
                    <a:pt x="47912" y="12562"/>
                  </a:lnTo>
                  <a:lnTo>
                    <a:pt x="55359" y="19143"/>
                  </a:lnTo>
                  <a:lnTo>
                    <a:pt x="74309" y="63404"/>
                  </a:lnTo>
                  <a:lnTo>
                    <a:pt x="80367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0" name="SMARTInkShape-225"/>
            <p:cNvSpPr/>
            <p:nvPr/>
          </p:nvSpPr>
          <p:spPr>
            <a:xfrm>
              <a:off x="8387600" y="5179219"/>
              <a:ext cx="77744" cy="168794"/>
            </a:xfrm>
            <a:custGeom>
              <a:avLst/>
              <a:gdLst/>
              <a:ahLst/>
              <a:cxnLst/>
              <a:rect l="0" t="0" r="0" b="0"/>
              <a:pathLst>
                <a:path w="77744" h="168794">
                  <a:moveTo>
                    <a:pt x="33095" y="0"/>
                  </a:moveTo>
                  <a:lnTo>
                    <a:pt x="33095" y="4739"/>
                  </a:lnTo>
                  <a:lnTo>
                    <a:pt x="30449" y="9713"/>
                  </a:lnTo>
                  <a:lnTo>
                    <a:pt x="25966" y="17215"/>
                  </a:lnTo>
                  <a:lnTo>
                    <a:pt x="9180" y="58090"/>
                  </a:lnTo>
                  <a:lnTo>
                    <a:pt x="0" y="99705"/>
                  </a:lnTo>
                  <a:lnTo>
                    <a:pt x="800" y="131737"/>
                  </a:lnTo>
                  <a:lnTo>
                    <a:pt x="7320" y="154788"/>
                  </a:lnTo>
                  <a:lnTo>
                    <a:pt x="9958" y="159747"/>
                  </a:lnTo>
                  <a:lnTo>
                    <a:pt x="13702" y="163052"/>
                  </a:lnTo>
                  <a:lnTo>
                    <a:pt x="23153" y="166725"/>
                  </a:lnTo>
                  <a:lnTo>
                    <a:pt x="44370" y="168793"/>
                  </a:lnTo>
                  <a:lnTo>
                    <a:pt x="50534" y="167098"/>
                  </a:lnTo>
                  <a:lnTo>
                    <a:pt x="77743" y="1518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1" name="SMARTInkShape-226"/>
            <p:cNvSpPr/>
            <p:nvPr/>
          </p:nvSpPr>
          <p:spPr>
            <a:xfrm>
              <a:off x="8501062" y="5173037"/>
              <a:ext cx="34000" cy="131198"/>
            </a:xfrm>
            <a:custGeom>
              <a:avLst/>
              <a:gdLst/>
              <a:ahLst/>
              <a:cxnLst/>
              <a:rect l="0" t="0" r="0" b="0"/>
              <a:pathLst>
                <a:path w="34000" h="131198">
                  <a:moveTo>
                    <a:pt x="0" y="95479"/>
                  </a:moveTo>
                  <a:lnTo>
                    <a:pt x="4741" y="95479"/>
                  </a:lnTo>
                  <a:lnTo>
                    <a:pt x="6137" y="94485"/>
                  </a:lnTo>
                  <a:lnTo>
                    <a:pt x="7069" y="92833"/>
                  </a:lnTo>
                  <a:lnTo>
                    <a:pt x="8562" y="83050"/>
                  </a:lnTo>
                  <a:lnTo>
                    <a:pt x="11527" y="56261"/>
                  </a:lnTo>
                  <a:lnTo>
                    <a:pt x="24154" y="16635"/>
                  </a:lnTo>
                  <a:lnTo>
                    <a:pt x="33999" y="0"/>
                  </a:lnTo>
                  <a:lnTo>
                    <a:pt x="33581" y="76"/>
                  </a:lnTo>
                  <a:lnTo>
                    <a:pt x="30469" y="2807"/>
                  </a:lnTo>
                  <a:lnTo>
                    <a:pt x="6995" y="46120"/>
                  </a:lnTo>
                  <a:lnTo>
                    <a:pt x="1382" y="90726"/>
                  </a:lnTo>
                  <a:lnTo>
                    <a:pt x="1402" y="117882"/>
                  </a:lnTo>
                  <a:lnTo>
                    <a:pt x="2919" y="122320"/>
                  </a:lnTo>
                  <a:lnTo>
                    <a:pt x="4923" y="125280"/>
                  </a:lnTo>
                  <a:lnTo>
                    <a:pt x="7250" y="127252"/>
                  </a:lnTo>
                  <a:lnTo>
                    <a:pt x="26789" y="1311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2" name="SMARTInkShape-227"/>
            <p:cNvSpPr/>
            <p:nvPr/>
          </p:nvSpPr>
          <p:spPr>
            <a:xfrm>
              <a:off x="8581429" y="5179219"/>
              <a:ext cx="43051" cy="178595"/>
            </a:xfrm>
            <a:custGeom>
              <a:avLst/>
              <a:gdLst/>
              <a:ahLst/>
              <a:cxnLst/>
              <a:rect l="0" t="0" r="0" b="0"/>
              <a:pathLst>
                <a:path w="43051" h="178595">
                  <a:moveTo>
                    <a:pt x="0" y="0"/>
                  </a:moveTo>
                  <a:lnTo>
                    <a:pt x="9481" y="4739"/>
                  </a:lnTo>
                  <a:lnTo>
                    <a:pt x="16781" y="12358"/>
                  </a:lnTo>
                  <a:lnTo>
                    <a:pt x="37745" y="51420"/>
                  </a:lnTo>
                  <a:lnTo>
                    <a:pt x="42604" y="75869"/>
                  </a:lnTo>
                  <a:lnTo>
                    <a:pt x="43050" y="111226"/>
                  </a:lnTo>
                  <a:lnTo>
                    <a:pt x="17859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3" name="SMARTInkShape-228"/>
            <p:cNvSpPr/>
            <p:nvPr/>
          </p:nvSpPr>
          <p:spPr>
            <a:xfrm>
              <a:off x="8581906" y="5134570"/>
              <a:ext cx="62032" cy="26681"/>
            </a:xfrm>
            <a:custGeom>
              <a:avLst/>
              <a:gdLst/>
              <a:ahLst/>
              <a:cxnLst/>
              <a:rect l="0" t="0" r="0" b="0"/>
              <a:pathLst>
                <a:path w="62032" h="26681">
                  <a:moveTo>
                    <a:pt x="17382" y="17860"/>
                  </a:moveTo>
                  <a:lnTo>
                    <a:pt x="12642" y="17860"/>
                  </a:lnTo>
                  <a:lnTo>
                    <a:pt x="7669" y="20505"/>
                  </a:lnTo>
                  <a:lnTo>
                    <a:pt x="0" y="26422"/>
                  </a:lnTo>
                  <a:lnTo>
                    <a:pt x="9146" y="26680"/>
                  </a:lnTo>
                  <a:lnTo>
                    <a:pt x="16368" y="24095"/>
                  </a:lnTo>
                  <a:lnTo>
                    <a:pt x="6203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83" name="SMARTInkShape-Group44"/>
          <p:cNvGrpSpPr/>
          <p:nvPr/>
        </p:nvGrpSpPr>
        <p:grpSpPr>
          <a:xfrm>
            <a:off x="4866681" y="5866804"/>
            <a:ext cx="1107281" cy="473100"/>
            <a:chOff x="4866681" y="5866804"/>
            <a:chExt cx="1107281" cy="473100"/>
          </a:xfrm>
        </p:grpSpPr>
        <p:sp>
          <p:nvSpPr>
            <p:cNvPr id="375" name="SMARTInkShape-229"/>
            <p:cNvSpPr/>
            <p:nvPr/>
          </p:nvSpPr>
          <p:spPr>
            <a:xfrm>
              <a:off x="5288180" y="6020446"/>
              <a:ext cx="105339" cy="319458"/>
            </a:xfrm>
            <a:custGeom>
              <a:avLst/>
              <a:gdLst/>
              <a:ahLst/>
              <a:cxnLst/>
              <a:rect l="0" t="0" r="0" b="0"/>
              <a:pathLst>
                <a:path w="105339" h="319458">
                  <a:moveTo>
                    <a:pt x="87492" y="42811"/>
                  </a:moveTo>
                  <a:lnTo>
                    <a:pt x="87492" y="35124"/>
                  </a:lnTo>
                  <a:lnTo>
                    <a:pt x="76468" y="7460"/>
                  </a:lnTo>
                  <a:lnTo>
                    <a:pt x="74189" y="4362"/>
                  </a:lnTo>
                  <a:lnTo>
                    <a:pt x="69011" y="918"/>
                  </a:lnTo>
                  <a:lnTo>
                    <a:pt x="66242" y="0"/>
                  </a:lnTo>
                  <a:lnTo>
                    <a:pt x="57873" y="1625"/>
                  </a:lnTo>
                  <a:lnTo>
                    <a:pt x="47539" y="6648"/>
                  </a:lnTo>
                  <a:lnTo>
                    <a:pt x="36331" y="15494"/>
                  </a:lnTo>
                  <a:lnTo>
                    <a:pt x="16763" y="57270"/>
                  </a:lnTo>
                  <a:lnTo>
                    <a:pt x="2258" y="96125"/>
                  </a:lnTo>
                  <a:lnTo>
                    <a:pt x="0" y="109832"/>
                  </a:lnTo>
                  <a:lnTo>
                    <a:pt x="6041" y="149813"/>
                  </a:lnTo>
                  <a:lnTo>
                    <a:pt x="8388" y="153833"/>
                  </a:lnTo>
                  <a:lnTo>
                    <a:pt x="16285" y="160946"/>
                  </a:lnTo>
                  <a:lnTo>
                    <a:pt x="23764" y="164769"/>
                  </a:lnTo>
                  <a:lnTo>
                    <a:pt x="36649" y="167223"/>
                  </a:lnTo>
                  <a:lnTo>
                    <a:pt x="45748" y="167649"/>
                  </a:lnTo>
                  <a:lnTo>
                    <a:pt x="48749" y="165723"/>
                  </a:lnTo>
                  <a:lnTo>
                    <a:pt x="54728" y="158293"/>
                  </a:lnTo>
                  <a:lnTo>
                    <a:pt x="63673" y="138212"/>
                  </a:lnTo>
                  <a:lnTo>
                    <a:pt x="71493" y="101309"/>
                  </a:lnTo>
                  <a:lnTo>
                    <a:pt x="73848" y="96693"/>
                  </a:lnTo>
                  <a:lnTo>
                    <a:pt x="74428" y="92623"/>
                  </a:lnTo>
                  <a:lnTo>
                    <a:pt x="69653" y="69764"/>
                  </a:lnTo>
                  <a:lnTo>
                    <a:pt x="76702" y="86403"/>
                  </a:lnTo>
                  <a:lnTo>
                    <a:pt x="88112" y="127300"/>
                  </a:lnTo>
                  <a:lnTo>
                    <a:pt x="99520" y="171618"/>
                  </a:lnTo>
                  <a:lnTo>
                    <a:pt x="104199" y="207308"/>
                  </a:lnTo>
                  <a:lnTo>
                    <a:pt x="105010" y="243136"/>
                  </a:lnTo>
                  <a:lnTo>
                    <a:pt x="105306" y="287437"/>
                  </a:lnTo>
                  <a:lnTo>
                    <a:pt x="105338" y="302265"/>
                  </a:lnTo>
                  <a:lnTo>
                    <a:pt x="102700" y="309597"/>
                  </a:lnTo>
                  <a:lnTo>
                    <a:pt x="100607" y="312943"/>
                  </a:lnTo>
                  <a:lnTo>
                    <a:pt x="97227" y="315172"/>
                  </a:lnTo>
                  <a:lnTo>
                    <a:pt x="80190" y="318750"/>
                  </a:lnTo>
                  <a:lnTo>
                    <a:pt x="66977" y="319457"/>
                  </a:lnTo>
                  <a:lnTo>
                    <a:pt x="60844" y="316909"/>
                  </a:lnTo>
                  <a:lnTo>
                    <a:pt x="54813" y="313461"/>
                  </a:lnTo>
                  <a:lnTo>
                    <a:pt x="42843" y="3107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6" name="SMARTInkShape-230"/>
            <p:cNvSpPr/>
            <p:nvPr/>
          </p:nvSpPr>
          <p:spPr>
            <a:xfrm>
              <a:off x="5170289" y="5973961"/>
              <a:ext cx="44650" cy="44649"/>
            </a:xfrm>
            <a:custGeom>
              <a:avLst/>
              <a:gdLst/>
              <a:ahLst/>
              <a:cxnLst/>
              <a:rect l="0" t="0" r="0" b="0"/>
              <a:pathLst>
                <a:path w="44650" h="44649">
                  <a:moveTo>
                    <a:pt x="0" y="44648"/>
                  </a:moveTo>
                  <a:lnTo>
                    <a:pt x="0" y="39908"/>
                  </a:lnTo>
                  <a:lnTo>
                    <a:pt x="2645" y="34934"/>
                  </a:lnTo>
                  <a:lnTo>
                    <a:pt x="12428" y="23656"/>
                  </a:lnTo>
                  <a:lnTo>
                    <a:pt x="18092" y="20436"/>
                  </a:lnTo>
                  <a:lnTo>
                    <a:pt x="20990" y="19577"/>
                  </a:lnTo>
                  <a:lnTo>
                    <a:pt x="4464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7" name="SMARTInkShape-231"/>
            <p:cNvSpPr/>
            <p:nvPr/>
          </p:nvSpPr>
          <p:spPr>
            <a:xfrm>
              <a:off x="5125797" y="6072375"/>
              <a:ext cx="98071" cy="140910"/>
            </a:xfrm>
            <a:custGeom>
              <a:avLst/>
              <a:gdLst/>
              <a:ahLst/>
              <a:cxnLst/>
              <a:rect l="0" t="0" r="0" b="0"/>
              <a:pathLst>
                <a:path w="98071" h="140910">
                  <a:moveTo>
                    <a:pt x="8773" y="71250"/>
                  </a:moveTo>
                  <a:lnTo>
                    <a:pt x="16461" y="71250"/>
                  </a:lnTo>
                  <a:lnTo>
                    <a:pt x="46349" y="50259"/>
                  </a:lnTo>
                  <a:lnTo>
                    <a:pt x="50278" y="44392"/>
                  </a:lnTo>
                  <a:lnTo>
                    <a:pt x="53017" y="38477"/>
                  </a:lnTo>
                  <a:lnTo>
                    <a:pt x="57541" y="32540"/>
                  </a:lnTo>
                  <a:lnTo>
                    <a:pt x="60214" y="23949"/>
                  </a:lnTo>
                  <a:lnTo>
                    <a:pt x="60926" y="18880"/>
                  </a:lnTo>
                  <a:lnTo>
                    <a:pt x="59072" y="10602"/>
                  </a:lnTo>
                  <a:lnTo>
                    <a:pt x="54538" y="1944"/>
                  </a:lnTo>
                  <a:lnTo>
                    <a:pt x="44271" y="444"/>
                  </a:lnTo>
                  <a:lnTo>
                    <a:pt x="33402" y="0"/>
                  </a:lnTo>
                  <a:lnTo>
                    <a:pt x="26995" y="2541"/>
                  </a:lnTo>
                  <a:lnTo>
                    <a:pt x="14799" y="12257"/>
                  </a:lnTo>
                  <a:lnTo>
                    <a:pt x="5817" y="25549"/>
                  </a:lnTo>
                  <a:lnTo>
                    <a:pt x="1613" y="42053"/>
                  </a:lnTo>
                  <a:lnTo>
                    <a:pt x="0" y="74305"/>
                  </a:lnTo>
                  <a:lnTo>
                    <a:pt x="5205" y="87821"/>
                  </a:lnTo>
                  <a:lnTo>
                    <a:pt x="38477" y="127628"/>
                  </a:lnTo>
                  <a:lnTo>
                    <a:pt x="56570" y="138683"/>
                  </a:lnTo>
                  <a:lnTo>
                    <a:pt x="64081" y="140909"/>
                  </a:lnTo>
                  <a:lnTo>
                    <a:pt x="67472" y="140509"/>
                  </a:lnTo>
                  <a:lnTo>
                    <a:pt x="73888" y="137421"/>
                  </a:lnTo>
                  <a:lnTo>
                    <a:pt x="98070" y="1158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8" name="SMARTInkShape-232"/>
            <p:cNvSpPr/>
            <p:nvPr/>
          </p:nvSpPr>
          <p:spPr>
            <a:xfrm>
              <a:off x="4866681" y="5866804"/>
              <a:ext cx="223242" cy="357114"/>
            </a:xfrm>
            <a:custGeom>
              <a:avLst/>
              <a:gdLst/>
              <a:ahLst/>
              <a:cxnLst/>
              <a:rect l="0" t="0" r="0" b="0"/>
              <a:pathLst>
                <a:path w="223242" h="357114">
                  <a:moveTo>
                    <a:pt x="17858" y="0"/>
                  </a:moveTo>
                  <a:lnTo>
                    <a:pt x="4555" y="0"/>
                  </a:lnTo>
                  <a:lnTo>
                    <a:pt x="3036" y="992"/>
                  </a:lnTo>
                  <a:lnTo>
                    <a:pt x="2025" y="2646"/>
                  </a:lnTo>
                  <a:lnTo>
                    <a:pt x="599" y="9714"/>
                  </a:lnTo>
                  <a:lnTo>
                    <a:pt x="22" y="49016"/>
                  </a:lnTo>
                  <a:lnTo>
                    <a:pt x="3" y="92328"/>
                  </a:lnTo>
                  <a:lnTo>
                    <a:pt x="0" y="124922"/>
                  </a:lnTo>
                  <a:lnTo>
                    <a:pt x="2644" y="164345"/>
                  </a:lnTo>
                  <a:lnTo>
                    <a:pt x="7687" y="204334"/>
                  </a:lnTo>
                  <a:lnTo>
                    <a:pt x="8561" y="241343"/>
                  </a:lnTo>
                  <a:lnTo>
                    <a:pt x="9848" y="278889"/>
                  </a:lnTo>
                  <a:lnTo>
                    <a:pt x="15981" y="319820"/>
                  </a:lnTo>
                  <a:lnTo>
                    <a:pt x="18016" y="336611"/>
                  </a:lnTo>
                  <a:lnTo>
                    <a:pt x="25436" y="354283"/>
                  </a:lnTo>
                  <a:lnTo>
                    <a:pt x="26879" y="355251"/>
                  </a:lnTo>
                  <a:lnTo>
                    <a:pt x="35314" y="357113"/>
                  </a:lnTo>
                  <a:lnTo>
                    <a:pt x="40339" y="352426"/>
                  </a:lnTo>
                  <a:lnTo>
                    <a:pt x="48024" y="350110"/>
                  </a:lnTo>
                  <a:lnTo>
                    <a:pt x="57061" y="348090"/>
                  </a:lnTo>
                  <a:lnTo>
                    <a:pt x="70948" y="341353"/>
                  </a:lnTo>
                  <a:lnTo>
                    <a:pt x="92727" y="339729"/>
                  </a:lnTo>
                  <a:lnTo>
                    <a:pt x="135487" y="347051"/>
                  </a:lnTo>
                  <a:lnTo>
                    <a:pt x="147197" y="350368"/>
                  </a:lnTo>
                  <a:lnTo>
                    <a:pt x="156701" y="354156"/>
                  </a:lnTo>
                  <a:lnTo>
                    <a:pt x="189539" y="356789"/>
                  </a:lnTo>
                  <a:lnTo>
                    <a:pt x="223241" y="3482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9" name="SMARTInkShape-233"/>
            <p:cNvSpPr/>
            <p:nvPr/>
          </p:nvSpPr>
          <p:spPr>
            <a:xfrm>
              <a:off x="5456039" y="6054450"/>
              <a:ext cx="89298" cy="133810"/>
            </a:xfrm>
            <a:custGeom>
              <a:avLst/>
              <a:gdLst/>
              <a:ahLst/>
              <a:cxnLst/>
              <a:rect l="0" t="0" r="0" b="0"/>
              <a:pathLst>
                <a:path w="89298" h="133810">
                  <a:moveTo>
                    <a:pt x="0" y="89175"/>
                  </a:moveTo>
                  <a:lnTo>
                    <a:pt x="7688" y="89175"/>
                  </a:lnTo>
                  <a:lnTo>
                    <a:pt x="15813" y="83038"/>
                  </a:lnTo>
                  <a:lnTo>
                    <a:pt x="25147" y="80613"/>
                  </a:lnTo>
                  <a:lnTo>
                    <a:pt x="47737" y="59264"/>
                  </a:lnTo>
                  <a:lnTo>
                    <a:pt x="50982" y="53392"/>
                  </a:lnTo>
                  <a:lnTo>
                    <a:pt x="53417" y="47474"/>
                  </a:lnTo>
                  <a:lnTo>
                    <a:pt x="59373" y="38565"/>
                  </a:lnTo>
                  <a:lnTo>
                    <a:pt x="61579" y="29642"/>
                  </a:lnTo>
                  <a:lnTo>
                    <a:pt x="62095" y="23689"/>
                  </a:lnTo>
                  <a:lnTo>
                    <a:pt x="64969" y="17737"/>
                  </a:lnTo>
                  <a:lnTo>
                    <a:pt x="67126" y="14761"/>
                  </a:lnTo>
                  <a:lnTo>
                    <a:pt x="67570" y="12776"/>
                  </a:lnTo>
                  <a:lnTo>
                    <a:pt x="66875" y="11453"/>
                  </a:lnTo>
                  <a:lnTo>
                    <a:pt x="65420" y="10571"/>
                  </a:lnTo>
                  <a:lnTo>
                    <a:pt x="64449" y="8992"/>
                  </a:lnTo>
                  <a:lnTo>
                    <a:pt x="62763" y="1273"/>
                  </a:lnTo>
                  <a:lnTo>
                    <a:pt x="61686" y="808"/>
                  </a:lnTo>
                  <a:lnTo>
                    <a:pt x="50101" y="0"/>
                  </a:lnTo>
                  <a:lnTo>
                    <a:pt x="48284" y="952"/>
                  </a:lnTo>
                  <a:lnTo>
                    <a:pt x="47072" y="2579"/>
                  </a:lnTo>
                  <a:lnTo>
                    <a:pt x="44733" y="7031"/>
                  </a:lnTo>
                  <a:lnTo>
                    <a:pt x="30504" y="23795"/>
                  </a:lnTo>
                  <a:lnTo>
                    <a:pt x="24877" y="35617"/>
                  </a:lnTo>
                  <a:lnTo>
                    <a:pt x="22537" y="38587"/>
                  </a:lnTo>
                  <a:lnTo>
                    <a:pt x="19938" y="47178"/>
                  </a:lnTo>
                  <a:lnTo>
                    <a:pt x="17895" y="90801"/>
                  </a:lnTo>
                  <a:lnTo>
                    <a:pt x="20521" y="97504"/>
                  </a:lnTo>
                  <a:lnTo>
                    <a:pt x="24003" y="103790"/>
                  </a:lnTo>
                  <a:lnTo>
                    <a:pt x="26956" y="112908"/>
                  </a:lnTo>
                  <a:lnTo>
                    <a:pt x="32681" y="121894"/>
                  </a:lnTo>
                  <a:lnTo>
                    <a:pt x="34369" y="127859"/>
                  </a:lnTo>
                  <a:lnTo>
                    <a:pt x="35811" y="129847"/>
                  </a:lnTo>
                  <a:lnTo>
                    <a:pt x="37765" y="131172"/>
                  </a:lnTo>
                  <a:lnTo>
                    <a:pt x="45255" y="133038"/>
                  </a:lnTo>
                  <a:lnTo>
                    <a:pt x="74424" y="133809"/>
                  </a:lnTo>
                  <a:lnTo>
                    <a:pt x="80372" y="131171"/>
                  </a:lnTo>
                  <a:lnTo>
                    <a:pt x="83346" y="129079"/>
                  </a:lnTo>
                  <a:lnTo>
                    <a:pt x="86652" y="124108"/>
                  </a:lnTo>
                  <a:lnTo>
                    <a:pt x="89297" y="1159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0" name="SMARTInkShape-234"/>
            <p:cNvSpPr/>
            <p:nvPr/>
          </p:nvSpPr>
          <p:spPr>
            <a:xfrm>
              <a:off x="5563195" y="6027539"/>
              <a:ext cx="125017" cy="151805"/>
            </a:xfrm>
            <a:custGeom>
              <a:avLst/>
              <a:gdLst/>
              <a:ahLst/>
              <a:cxnLst/>
              <a:rect l="0" t="0" r="0" b="0"/>
              <a:pathLst>
                <a:path w="125017" h="151805">
                  <a:moveTo>
                    <a:pt x="0" y="0"/>
                  </a:moveTo>
                  <a:lnTo>
                    <a:pt x="0" y="13302"/>
                  </a:lnTo>
                  <a:lnTo>
                    <a:pt x="2645" y="18479"/>
                  </a:lnTo>
                  <a:lnTo>
                    <a:pt x="4740" y="21250"/>
                  </a:lnTo>
                  <a:lnTo>
                    <a:pt x="7068" y="29618"/>
                  </a:lnTo>
                  <a:lnTo>
                    <a:pt x="9094" y="38960"/>
                  </a:lnTo>
                  <a:lnTo>
                    <a:pt x="14822" y="50790"/>
                  </a:lnTo>
                  <a:lnTo>
                    <a:pt x="23917" y="92191"/>
                  </a:lnTo>
                  <a:lnTo>
                    <a:pt x="26715" y="121959"/>
                  </a:lnTo>
                  <a:lnTo>
                    <a:pt x="26786" y="133419"/>
                  </a:lnTo>
                  <a:lnTo>
                    <a:pt x="26789" y="90754"/>
                  </a:lnTo>
                  <a:lnTo>
                    <a:pt x="26789" y="51084"/>
                  </a:lnTo>
                  <a:lnTo>
                    <a:pt x="29435" y="44863"/>
                  </a:lnTo>
                  <a:lnTo>
                    <a:pt x="32925" y="38790"/>
                  </a:lnTo>
                  <a:lnTo>
                    <a:pt x="35883" y="29794"/>
                  </a:lnTo>
                  <a:lnTo>
                    <a:pt x="41611" y="20844"/>
                  </a:lnTo>
                  <a:lnTo>
                    <a:pt x="43298" y="14886"/>
                  </a:lnTo>
                  <a:lnTo>
                    <a:pt x="44741" y="12900"/>
                  </a:lnTo>
                  <a:lnTo>
                    <a:pt x="46695" y="11576"/>
                  </a:lnTo>
                  <a:lnTo>
                    <a:pt x="54185" y="9713"/>
                  </a:lnTo>
                  <a:lnTo>
                    <a:pt x="60864" y="9084"/>
                  </a:lnTo>
                  <a:lnTo>
                    <a:pt x="74794" y="21372"/>
                  </a:lnTo>
                  <a:lnTo>
                    <a:pt x="89347" y="38435"/>
                  </a:lnTo>
                  <a:lnTo>
                    <a:pt x="110135" y="77549"/>
                  </a:lnTo>
                  <a:lnTo>
                    <a:pt x="114322" y="95297"/>
                  </a:lnTo>
                  <a:lnTo>
                    <a:pt x="116730" y="118080"/>
                  </a:lnTo>
                  <a:lnTo>
                    <a:pt x="123729" y="136401"/>
                  </a:lnTo>
                  <a:lnTo>
                    <a:pt x="125016" y="1518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1" name="SMARTInkShape-235"/>
            <p:cNvSpPr/>
            <p:nvPr/>
          </p:nvSpPr>
          <p:spPr>
            <a:xfrm>
              <a:off x="5715000" y="5893593"/>
              <a:ext cx="133834" cy="321427"/>
            </a:xfrm>
            <a:custGeom>
              <a:avLst/>
              <a:gdLst/>
              <a:ahLst/>
              <a:cxnLst/>
              <a:rect l="0" t="0" r="0" b="0"/>
              <a:pathLst>
                <a:path w="133834" h="321427">
                  <a:moveTo>
                    <a:pt x="44648" y="0"/>
                  </a:moveTo>
                  <a:lnTo>
                    <a:pt x="53468" y="0"/>
                  </a:lnTo>
                  <a:lnTo>
                    <a:pt x="68803" y="16223"/>
                  </a:lnTo>
                  <a:lnTo>
                    <a:pt x="76500" y="31045"/>
                  </a:lnTo>
                  <a:lnTo>
                    <a:pt x="87156" y="72727"/>
                  </a:lnTo>
                  <a:lnTo>
                    <a:pt x="96572" y="116256"/>
                  </a:lnTo>
                  <a:lnTo>
                    <a:pt x="107722" y="160757"/>
                  </a:lnTo>
                  <a:lnTo>
                    <a:pt x="114984" y="198257"/>
                  </a:lnTo>
                  <a:lnTo>
                    <a:pt x="116751" y="216942"/>
                  </a:lnTo>
                  <a:lnTo>
                    <a:pt x="124445" y="256295"/>
                  </a:lnTo>
                  <a:lnTo>
                    <a:pt x="124635" y="260160"/>
                  </a:lnTo>
                  <a:lnTo>
                    <a:pt x="127492" y="267101"/>
                  </a:lnTo>
                  <a:lnTo>
                    <a:pt x="133833" y="276652"/>
                  </a:lnTo>
                  <a:lnTo>
                    <a:pt x="129172" y="272031"/>
                  </a:lnTo>
                  <a:lnTo>
                    <a:pt x="126862" y="267084"/>
                  </a:lnTo>
                  <a:lnTo>
                    <a:pt x="126247" y="264377"/>
                  </a:lnTo>
                  <a:lnTo>
                    <a:pt x="124844" y="262571"/>
                  </a:lnTo>
                  <a:lnTo>
                    <a:pt x="92249" y="235073"/>
                  </a:lnTo>
                  <a:lnTo>
                    <a:pt x="65484" y="209351"/>
                  </a:lnTo>
                  <a:lnTo>
                    <a:pt x="56554" y="206559"/>
                  </a:lnTo>
                  <a:lnTo>
                    <a:pt x="41672" y="205537"/>
                  </a:lnTo>
                  <a:lnTo>
                    <a:pt x="35718" y="208098"/>
                  </a:lnTo>
                  <a:lnTo>
                    <a:pt x="14883" y="226378"/>
                  </a:lnTo>
                  <a:lnTo>
                    <a:pt x="3968" y="244293"/>
                  </a:lnTo>
                  <a:lnTo>
                    <a:pt x="783" y="258416"/>
                  </a:lnTo>
                  <a:lnTo>
                    <a:pt x="3" y="301733"/>
                  </a:lnTo>
                  <a:lnTo>
                    <a:pt x="0" y="307795"/>
                  </a:lnTo>
                  <a:lnTo>
                    <a:pt x="2646" y="313076"/>
                  </a:lnTo>
                  <a:lnTo>
                    <a:pt x="7688" y="319812"/>
                  </a:lnTo>
                  <a:lnTo>
                    <a:pt x="11024" y="320733"/>
                  </a:lnTo>
                  <a:lnTo>
                    <a:pt x="22200" y="321426"/>
                  </a:lnTo>
                  <a:lnTo>
                    <a:pt x="27395" y="318805"/>
                  </a:lnTo>
                  <a:lnTo>
                    <a:pt x="34074" y="313777"/>
                  </a:lnTo>
                  <a:lnTo>
                    <a:pt x="34988" y="310444"/>
                  </a:lnTo>
                  <a:lnTo>
                    <a:pt x="35718" y="3036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2" name="SMARTInkShape-236"/>
            <p:cNvSpPr/>
            <p:nvPr/>
          </p:nvSpPr>
          <p:spPr>
            <a:xfrm>
              <a:off x="5831086" y="6028442"/>
              <a:ext cx="142876" cy="115108"/>
            </a:xfrm>
            <a:custGeom>
              <a:avLst/>
              <a:gdLst/>
              <a:ahLst/>
              <a:cxnLst/>
              <a:rect l="0" t="0" r="0" b="0"/>
              <a:pathLst>
                <a:path w="142876" h="115108">
                  <a:moveTo>
                    <a:pt x="0" y="79464"/>
                  </a:moveTo>
                  <a:lnTo>
                    <a:pt x="0" y="84204"/>
                  </a:lnTo>
                  <a:lnTo>
                    <a:pt x="992" y="85600"/>
                  </a:lnTo>
                  <a:lnTo>
                    <a:pt x="2645" y="86532"/>
                  </a:lnTo>
                  <a:lnTo>
                    <a:pt x="12428" y="88025"/>
                  </a:lnTo>
                  <a:lnTo>
                    <a:pt x="18091" y="85584"/>
                  </a:lnTo>
                  <a:lnTo>
                    <a:pt x="23915" y="82184"/>
                  </a:lnTo>
                  <a:lnTo>
                    <a:pt x="32772" y="79278"/>
                  </a:lnTo>
                  <a:lnTo>
                    <a:pt x="52369" y="62400"/>
                  </a:lnTo>
                  <a:lnTo>
                    <a:pt x="76153" y="29910"/>
                  </a:lnTo>
                  <a:lnTo>
                    <a:pt x="78494" y="23375"/>
                  </a:lnTo>
                  <a:lnTo>
                    <a:pt x="79811" y="9377"/>
                  </a:lnTo>
                  <a:lnTo>
                    <a:pt x="79004" y="5951"/>
                  </a:lnTo>
                  <a:lnTo>
                    <a:pt x="77474" y="3666"/>
                  </a:lnTo>
                  <a:lnTo>
                    <a:pt x="75462" y="2143"/>
                  </a:lnTo>
                  <a:lnTo>
                    <a:pt x="70581" y="450"/>
                  </a:lnTo>
                  <a:lnTo>
                    <a:pt x="67889" y="0"/>
                  </a:lnTo>
                  <a:lnTo>
                    <a:pt x="65103" y="1683"/>
                  </a:lnTo>
                  <a:lnTo>
                    <a:pt x="33968" y="36361"/>
                  </a:lnTo>
                  <a:lnTo>
                    <a:pt x="29980" y="45755"/>
                  </a:lnTo>
                  <a:lnTo>
                    <a:pt x="26975" y="85534"/>
                  </a:lnTo>
                  <a:lnTo>
                    <a:pt x="29518" y="94730"/>
                  </a:lnTo>
                  <a:lnTo>
                    <a:pt x="31584" y="98571"/>
                  </a:lnTo>
                  <a:lnTo>
                    <a:pt x="43974" y="108717"/>
                  </a:lnTo>
                  <a:lnTo>
                    <a:pt x="64953" y="113267"/>
                  </a:lnTo>
                  <a:lnTo>
                    <a:pt x="108881" y="115107"/>
                  </a:lnTo>
                  <a:lnTo>
                    <a:pt x="118836" y="114158"/>
                  </a:lnTo>
                  <a:lnTo>
                    <a:pt x="130020" y="108044"/>
                  </a:lnTo>
                  <a:lnTo>
                    <a:pt x="142875" y="973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02" name="SMARTInkShape-Group45"/>
          <p:cNvGrpSpPr/>
          <p:nvPr/>
        </p:nvGrpSpPr>
        <p:grpSpPr>
          <a:xfrm>
            <a:off x="6128631" y="5652492"/>
            <a:ext cx="1566836" cy="571501"/>
            <a:chOff x="6128631" y="5652492"/>
            <a:chExt cx="1566836" cy="571501"/>
          </a:xfrm>
        </p:grpSpPr>
        <p:sp>
          <p:nvSpPr>
            <p:cNvPr id="384" name="SMARTInkShape-237"/>
            <p:cNvSpPr/>
            <p:nvPr/>
          </p:nvSpPr>
          <p:spPr>
            <a:xfrm>
              <a:off x="7599163" y="5652492"/>
              <a:ext cx="96304" cy="464345"/>
            </a:xfrm>
            <a:custGeom>
              <a:avLst/>
              <a:gdLst/>
              <a:ahLst/>
              <a:cxnLst/>
              <a:rect l="0" t="0" r="0" b="0"/>
              <a:pathLst>
                <a:path w="96304" h="464345">
                  <a:moveTo>
                    <a:pt x="0" y="0"/>
                  </a:moveTo>
                  <a:lnTo>
                    <a:pt x="4741" y="0"/>
                  </a:lnTo>
                  <a:lnTo>
                    <a:pt x="9714" y="2645"/>
                  </a:lnTo>
                  <a:lnTo>
                    <a:pt x="25901" y="18208"/>
                  </a:lnTo>
                  <a:lnTo>
                    <a:pt x="49876" y="53353"/>
                  </a:lnTo>
                  <a:lnTo>
                    <a:pt x="64754" y="89252"/>
                  </a:lnTo>
                  <a:lnTo>
                    <a:pt x="77247" y="126000"/>
                  </a:lnTo>
                  <a:lnTo>
                    <a:pt x="85285" y="159923"/>
                  </a:lnTo>
                  <a:lnTo>
                    <a:pt x="89102" y="199960"/>
                  </a:lnTo>
                  <a:lnTo>
                    <a:pt x="95082" y="238393"/>
                  </a:lnTo>
                  <a:lnTo>
                    <a:pt x="96303" y="280757"/>
                  </a:lnTo>
                  <a:lnTo>
                    <a:pt x="91814" y="324730"/>
                  </a:lnTo>
                  <a:lnTo>
                    <a:pt x="89051" y="368186"/>
                  </a:lnTo>
                  <a:lnTo>
                    <a:pt x="82389" y="405646"/>
                  </a:lnTo>
                  <a:lnTo>
                    <a:pt x="62508" y="4643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5" name="SMARTInkShape-238"/>
            <p:cNvSpPr/>
            <p:nvPr/>
          </p:nvSpPr>
          <p:spPr>
            <a:xfrm>
              <a:off x="7500937" y="5831086"/>
              <a:ext cx="98227" cy="151804"/>
            </a:xfrm>
            <a:custGeom>
              <a:avLst/>
              <a:gdLst/>
              <a:ahLst/>
              <a:cxnLst/>
              <a:rect l="0" t="0" r="0" b="0"/>
              <a:pathLst>
                <a:path w="98227" h="151804">
                  <a:moveTo>
                    <a:pt x="0" y="0"/>
                  </a:moveTo>
                  <a:lnTo>
                    <a:pt x="15231" y="39556"/>
                  </a:lnTo>
                  <a:lnTo>
                    <a:pt x="26858" y="74841"/>
                  </a:lnTo>
                  <a:lnTo>
                    <a:pt x="38709" y="114994"/>
                  </a:lnTo>
                  <a:lnTo>
                    <a:pt x="44468" y="136339"/>
                  </a:lnTo>
                  <a:lnTo>
                    <a:pt x="46513" y="138517"/>
                  </a:lnTo>
                  <a:lnTo>
                    <a:pt x="48868" y="139971"/>
                  </a:lnTo>
                  <a:lnTo>
                    <a:pt x="50438" y="138954"/>
                  </a:lnTo>
                  <a:lnTo>
                    <a:pt x="52183" y="132533"/>
                  </a:lnTo>
                  <a:lnTo>
                    <a:pt x="53394" y="92442"/>
                  </a:lnTo>
                  <a:lnTo>
                    <a:pt x="54546" y="48665"/>
                  </a:lnTo>
                  <a:lnTo>
                    <a:pt x="58308" y="37172"/>
                  </a:lnTo>
                  <a:lnTo>
                    <a:pt x="60700" y="34703"/>
                  </a:lnTo>
                  <a:lnTo>
                    <a:pt x="63287" y="34049"/>
                  </a:lnTo>
                  <a:lnTo>
                    <a:pt x="66003" y="34606"/>
                  </a:lnTo>
                  <a:lnTo>
                    <a:pt x="74567" y="40129"/>
                  </a:lnTo>
                  <a:lnTo>
                    <a:pt x="81206" y="78409"/>
                  </a:lnTo>
                  <a:lnTo>
                    <a:pt x="98226" y="1518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6" name="SMARTInkShape-239"/>
            <p:cNvSpPr/>
            <p:nvPr/>
          </p:nvSpPr>
          <p:spPr>
            <a:xfrm>
              <a:off x="7420570" y="5848945"/>
              <a:ext cx="70795" cy="123518"/>
            </a:xfrm>
            <a:custGeom>
              <a:avLst/>
              <a:gdLst/>
              <a:ahLst/>
              <a:cxnLst/>
              <a:rect l="0" t="0" r="0" b="0"/>
              <a:pathLst>
                <a:path w="70795" h="123518">
                  <a:moveTo>
                    <a:pt x="0" y="0"/>
                  </a:moveTo>
                  <a:lnTo>
                    <a:pt x="0" y="34654"/>
                  </a:lnTo>
                  <a:lnTo>
                    <a:pt x="0" y="75453"/>
                  </a:lnTo>
                  <a:lnTo>
                    <a:pt x="0" y="83044"/>
                  </a:lnTo>
                  <a:lnTo>
                    <a:pt x="9481" y="107949"/>
                  </a:lnTo>
                  <a:lnTo>
                    <a:pt x="14258" y="113638"/>
                  </a:lnTo>
                  <a:lnTo>
                    <a:pt x="24858" y="119959"/>
                  </a:lnTo>
                  <a:lnTo>
                    <a:pt x="37241" y="123517"/>
                  </a:lnTo>
                  <a:lnTo>
                    <a:pt x="46648" y="121704"/>
                  </a:lnTo>
                  <a:lnTo>
                    <a:pt x="51935" y="119831"/>
                  </a:lnTo>
                  <a:lnTo>
                    <a:pt x="60455" y="112459"/>
                  </a:lnTo>
                  <a:lnTo>
                    <a:pt x="64116" y="107714"/>
                  </a:lnTo>
                  <a:lnTo>
                    <a:pt x="68183" y="94506"/>
                  </a:lnTo>
                  <a:lnTo>
                    <a:pt x="70794" y="66513"/>
                  </a:lnTo>
                  <a:lnTo>
                    <a:pt x="66506" y="43190"/>
                  </a:lnTo>
                  <a:lnTo>
                    <a:pt x="58953" y="26908"/>
                  </a:lnTo>
                  <a:lnTo>
                    <a:pt x="26789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7" name="SMARTInkShape-240"/>
            <p:cNvSpPr/>
            <p:nvPr/>
          </p:nvSpPr>
          <p:spPr>
            <a:xfrm>
              <a:off x="7340202" y="5831086"/>
              <a:ext cx="17861" cy="1"/>
            </a:xfrm>
            <a:custGeom>
              <a:avLst/>
              <a:gdLst/>
              <a:ahLst/>
              <a:cxnLst/>
              <a:rect l="0" t="0" r="0" b="0"/>
              <a:pathLst>
                <a:path w="17861" h="1">
                  <a:moveTo>
                    <a:pt x="1786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8" name="SMARTInkShape-241"/>
            <p:cNvSpPr/>
            <p:nvPr/>
          </p:nvSpPr>
          <p:spPr>
            <a:xfrm>
              <a:off x="7286624" y="5895916"/>
              <a:ext cx="116087" cy="122694"/>
            </a:xfrm>
            <a:custGeom>
              <a:avLst/>
              <a:gdLst/>
              <a:ahLst/>
              <a:cxnLst/>
              <a:rect l="0" t="0" r="0" b="0"/>
              <a:pathLst>
                <a:path w="116087" h="122694">
                  <a:moveTo>
                    <a:pt x="0" y="69115"/>
                  </a:moveTo>
                  <a:lnTo>
                    <a:pt x="4741" y="59635"/>
                  </a:lnTo>
                  <a:lnTo>
                    <a:pt x="7130" y="56841"/>
                  </a:lnTo>
                  <a:lnTo>
                    <a:pt x="12429" y="53738"/>
                  </a:lnTo>
                  <a:lnTo>
                    <a:pt x="39902" y="13829"/>
                  </a:lnTo>
                  <a:lnTo>
                    <a:pt x="51138" y="5517"/>
                  </a:lnTo>
                  <a:lnTo>
                    <a:pt x="62747" y="1162"/>
                  </a:lnTo>
                  <a:lnTo>
                    <a:pt x="68620" y="0"/>
                  </a:lnTo>
                  <a:lnTo>
                    <a:pt x="77792" y="1355"/>
                  </a:lnTo>
                  <a:lnTo>
                    <a:pt x="81628" y="3106"/>
                  </a:lnTo>
                  <a:lnTo>
                    <a:pt x="96506" y="24532"/>
                  </a:lnTo>
                  <a:lnTo>
                    <a:pt x="111190" y="65343"/>
                  </a:lnTo>
                  <a:lnTo>
                    <a:pt x="116086" y="1226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9" name="SMARTInkShape-242"/>
            <p:cNvSpPr/>
            <p:nvPr/>
          </p:nvSpPr>
          <p:spPr>
            <a:xfrm>
              <a:off x="7286624" y="5831086"/>
              <a:ext cx="26790" cy="178594"/>
            </a:xfrm>
            <a:custGeom>
              <a:avLst/>
              <a:gdLst/>
              <a:ahLst/>
              <a:cxnLst/>
              <a:rect l="0" t="0" r="0" b="0"/>
              <a:pathLst>
                <a:path w="26790" h="178594">
                  <a:moveTo>
                    <a:pt x="0" y="0"/>
                  </a:moveTo>
                  <a:lnTo>
                    <a:pt x="992" y="23352"/>
                  </a:lnTo>
                  <a:lnTo>
                    <a:pt x="7689" y="63231"/>
                  </a:lnTo>
                  <a:lnTo>
                    <a:pt x="13303" y="98991"/>
                  </a:lnTo>
                  <a:lnTo>
                    <a:pt x="21250" y="141006"/>
                  </a:lnTo>
                  <a:lnTo>
                    <a:pt x="26789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0" name="SMARTInkShape-243"/>
            <p:cNvSpPr/>
            <p:nvPr/>
          </p:nvSpPr>
          <p:spPr>
            <a:xfrm>
              <a:off x="7093957" y="5886719"/>
              <a:ext cx="183739" cy="127927"/>
            </a:xfrm>
            <a:custGeom>
              <a:avLst/>
              <a:gdLst/>
              <a:ahLst/>
              <a:cxnLst/>
              <a:rect l="0" t="0" r="0" b="0"/>
              <a:pathLst>
                <a:path w="183739" h="127927">
                  <a:moveTo>
                    <a:pt x="5144" y="87242"/>
                  </a:moveTo>
                  <a:lnTo>
                    <a:pt x="405" y="82502"/>
                  </a:lnTo>
                  <a:lnTo>
                    <a:pt x="0" y="81105"/>
                  </a:lnTo>
                  <a:lnTo>
                    <a:pt x="722" y="80174"/>
                  </a:lnTo>
                  <a:lnTo>
                    <a:pt x="4171" y="78147"/>
                  </a:lnTo>
                  <a:lnTo>
                    <a:pt x="22054" y="65992"/>
                  </a:lnTo>
                  <a:lnTo>
                    <a:pt x="63612" y="48511"/>
                  </a:lnTo>
                  <a:lnTo>
                    <a:pt x="99156" y="24751"/>
                  </a:lnTo>
                  <a:lnTo>
                    <a:pt x="115115" y="4880"/>
                  </a:lnTo>
                  <a:lnTo>
                    <a:pt x="116161" y="2568"/>
                  </a:lnTo>
                  <a:lnTo>
                    <a:pt x="115866" y="1027"/>
                  </a:lnTo>
                  <a:lnTo>
                    <a:pt x="114677" y="0"/>
                  </a:lnTo>
                  <a:lnTo>
                    <a:pt x="113886" y="307"/>
                  </a:lnTo>
                  <a:lnTo>
                    <a:pt x="95193" y="40899"/>
                  </a:lnTo>
                  <a:lnTo>
                    <a:pt x="88380" y="64140"/>
                  </a:lnTo>
                  <a:lnTo>
                    <a:pt x="85763" y="104874"/>
                  </a:lnTo>
                  <a:lnTo>
                    <a:pt x="86671" y="107926"/>
                  </a:lnTo>
                  <a:lnTo>
                    <a:pt x="88269" y="109960"/>
                  </a:lnTo>
                  <a:lnTo>
                    <a:pt x="92690" y="112222"/>
                  </a:lnTo>
                  <a:lnTo>
                    <a:pt x="97963" y="113228"/>
                  </a:lnTo>
                  <a:lnTo>
                    <a:pt x="106259" y="105736"/>
                  </a:lnTo>
                  <a:lnTo>
                    <a:pt x="131533" y="70274"/>
                  </a:lnTo>
                  <a:lnTo>
                    <a:pt x="135731" y="60518"/>
                  </a:lnTo>
                  <a:lnTo>
                    <a:pt x="138959" y="22318"/>
                  </a:lnTo>
                  <a:lnTo>
                    <a:pt x="143823" y="58931"/>
                  </a:lnTo>
                  <a:lnTo>
                    <a:pt x="149175" y="101016"/>
                  </a:lnTo>
                  <a:lnTo>
                    <a:pt x="163288" y="127433"/>
                  </a:lnTo>
                  <a:lnTo>
                    <a:pt x="165143" y="127926"/>
                  </a:lnTo>
                  <a:lnTo>
                    <a:pt x="183738" y="114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1" name="SMARTInkShape-244"/>
            <p:cNvSpPr/>
            <p:nvPr/>
          </p:nvSpPr>
          <p:spPr>
            <a:xfrm>
              <a:off x="7090171" y="5804296"/>
              <a:ext cx="35720" cy="196455"/>
            </a:xfrm>
            <a:custGeom>
              <a:avLst/>
              <a:gdLst/>
              <a:ahLst/>
              <a:cxnLst/>
              <a:rect l="0" t="0" r="0" b="0"/>
              <a:pathLst>
                <a:path w="35720" h="196455">
                  <a:moveTo>
                    <a:pt x="0" y="0"/>
                  </a:moveTo>
                  <a:lnTo>
                    <a:pt x="2646" y="36209"/>
                  </a:lnTo>
                  <a:lnTo>
                    <a:pt x="9094" y="80433"/>
                  </a:lnTo>
                  <a:lnTo>
                    <a:pt x="18480" y="121390"/>
                  </a:lnTo>
                  <a:lnTo>
                    <a:pt x="35719" y="1964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2" name="SMARTInkShape-245"/>
            <p:cNvSpPr/>
            <p:nvPr/>
          </p:nvSpPr>
          <p:spPr>
            <a:xfrm>
              <a:off x="6983015" y="5884664"/>
              <a:ext cx="107157" cy="160735"/>
            </a:xfrm>
            <a:custGeom>
              <a:avLst/>
              <a:gdLst/>
              <a:ahLst/>
              <a:cxnLst/>
              <a:rect l="0" t="0" r="0" b="0"/>
              <a:pathLst>
                <a:path w="107157" h="160735">
                  <a:moveTo>
                    <a:pt x="0" y="0"/>
                  </a:moveTo>
                  <a:lnTo>
                    <a:pt x="0" y="16250"/>
                  </a:lnTo>
                  <a:lnTo>
                    <a:pt x="7689" y="37835"/>
                  </a:lnTo>
                  <a:lnTo>
                    <a:pt x="8881" y="80566"/>
                  </a:lnTo>
                  <a:lnTo>
                    <a:pt x="7916" y="92361"/>
                  </a:lnTo>
                  <a:lnTo>
                    <a:pt x="108" y="132027"/>
                  </a:lnTo>
                  <a:lnTo>
                    <a:pt x="0" y="88486"/>
                  </a:lnTo>
                  <a:lnTo>
                    <a:pt x="992" y="77030"/>
                  </a:lnTo>
                  <a:lnTo>
                    <a:pt x="11024" y="35697"/>
                  </a:lnTo>
                  <a:lnTo>
                    <a:pt x="18479" y="20499"/>
                  </a:lnTo>
                  <a:lnTo>
                    <a:pt x="29889" y="6474"/>
                  </a:lnTo>
                  <a:lnTo>
                    <a:pt x="33816" y="5308"/>
                  </a:lnTo>
                  <a:lnTo>
                    <a:pt x="43472" y="6659"/>
                  </a:lnTo>
                  <a:lnTo>
                    <a:pt x="54379" y="15858"/>
                  </a:lnTo>
                  <a:lnTo>
                    <a:pt x="60065" y="22478"/>
                  </a:lnTo>
                  <a:lnTo>
                    <a:pt x="72809" y="60238"/>
                  </a:lnTo>
                  <a:lnTo>
                    <a:pt x="82869" y="94908"/>
                  </a:lnTo>
                  <a:lnTo>
                    <a:pt x="107156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3" name="SMARTInkShape-246"/>
            <p:cNvSpPr/>
            <p:nvPr/>
          </p:nvSpPr>
          <p:spPr>
            <a:xfrm>
              <a:off x="6857999" y="5893781"/>
              <a:ext cx="107157" cy="133600"/>
            </a:xfrm>
            <a:custGeom>
              <a:avLst/>
              <a:gdLst/>
              <a:ahLst/>
              <a:cxnLst/>
              <a:rect l="0" t="0" r="0" b="0"/>
              <a:pathLst>
                <a:path w="107157" h="133600">
                  <a:moveTo>
                    <a:pt x="0" y="71250"/>
                  </a:moveTo>
                  <a:lnTo>
                    <a:pt x="7689" y="78938"/>
                  </a:lnTo>
                  <a:lnTo>
                    <a:pt x="9095" y="78360"/>
                  </a:lnTo>
                  <a:lnTo>
                    <a:pt x="15814" y="73797"/>
                  </a:lnTo>
                  <a:lnTo>
                    <a:pt x="26973" y="71753"/>
                  </a:lnTo>
                  <a:lnTo>
                    <a:pt x="29889" y="71585"/>
                  </a:lnTo>
                  <a:lnTo>
                    <a:pt x="35774" y="68754"/>
                  </a:lnTo>
                  <a:lnTo>
                    <a:pt x="38733" y="66610"/>
                  </a:lnTo>
                  <a:lnTo>
                    <a:pt x="42019" y="61581"/>
                  </a:lnTo>
                  <a:lnTo>
                    <a:pt x="44473" y="56038"/>
                  </a:lnTo>
                  <a:lnTo>
                    <a:pt x="60026" y="35512"/>
                  </a:lnTo>
                  <a:lnTo>
                    <a:pt x="62018" y="18881"/>
                  </a:lnTo>
                  <a:lnTo>
                    <a:pt x="62363" y="7006"/>
                  </a:lnTo>
                  <a:lnTo>
                    <a:pt x="61420" y="4608"/>
                  </a:lnTo>
                  <a:lnTo>
                    <a:pt x="59798" y="3009"/>
                  </a:lnTo>
                  <a:lnTo>
                    <a:pt x="53943" y="0"/>
                  </a:lnTo>
                  <a:lnTo>
                    <a:pt x="48946" y="4608"/>
                  </a:lnTo>
                  <a:lnTo>
                    <a:pt x="46559" y="12195"/>
                  </a:lnTo>
                  <a:lnTo>
                    <a:pt x="42171" y="37697"/>
                  </a:lnTo>
                  <a:lnTo>
                    <a:pt x="37630" y="54032"/>
                  </a:lnTo>
                  <a:lnTo>
                    <a:pt x="37561" y="65581"/>
                  </a:lnTo>
                  <a:lnTo>
                    <a:pt x="46793" y="104340"/>
                  </a:lnTo>
                  <a:lnTo>
                    <a:pt x="50562" y="111752"/>
                  </a:lnTo>
                  <a:lnTo>
                    <a:pt x="53677" y="121506"/>
                  </a:lnTo>
                  <a:lnTo>
                    <a:pt x="57922" y="127651"/>
                  </a:lnTo>
                  <a:lnTo>
                    <a:pt x="63117" y="131043"/>
                  </a:lnTo>
                  <a:lnTo>
                    <a:pt x="69724" y="132552"/>
                  </a:lnTo>
                  <a:lnTo>
                    <a:pt x="91069" y="133599"/>
                  </a:lnTo>
                  <a:lnTo>
                    <a:pt x="93455" y="132659"/>
                  </a:lnTo>
                  <a:lnTo>
                    <a:pt x="95046" y="131042"/>
                  </a:lnTo>
                  <a:lnTo>
                    <a:pt x="105016" y="108592"/>
                  </a:lnTo>
                  <a:lnTo>
                    <a:pt x="107156" y="71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4" name="SMARTInkShape-247"/>
            <p:cNvSpPr/>
            <p:nvPr/>
          </p:nvSpPr>
          <p:spPr>
            <a:xfrm>
              <a:off x="6817402" y="5875734"/>
              <a:ext cx="40563" cy="196254"/>
            </a:xfrm>
            <a:custGeom>
              <a:avLst/>
              <a:gdLst/>
              <a:ahLst/>
              <a:cxnLst/>
              <a:rect l="0" t="0" r="0" b="0"/>
              <a:pathLst>
                <a:path w="40563" h="196254">
                  <a:moveTo>
                    <a:pt x="22738" y="0"/>
                  </a:moveTo>
                  <a:lnTo>
                    <a:pt x="22738" y="12429"/>
                  </a:lnTo>
                  <a:lnTo>
                    <a:pt x="20093" y="18092"/>
                  </a:lnTo>
                  <a:lnTo>
                    <a:pt x="16602" y="23916"/>
                  </a:lnTo>
                  <a:lnTo>
                    <a:pt x="13644" y="32772"/>
                  </a:lnTo>
                  <a:lnTo>
                    <a:pt x="7917" y="41682"/>
                  </a:lnTo>
                  <a:lnTo>
                    <a:pt x="4787" y="50604"/>
                  </a:lnTo>
                  <a:lnTo>
                    <a:pt x="538" y="56556"/>
                  </a:lnTo>
                  <a:lnTo>
                    <a:pt x="0" y="58540"/>
                  </a:lnTo>
                  <a:lnTo>
                    <a:pt x="634" y="59863"/>
                  </a:lnTo>
                  <a:lnTo>
                    <a:pt x="2050" y="60744"/>
                  </a:lnTo>
                  <a:lnTo>
                    <a:pt x="2993" y="62324"/>
                  </a:lnTo>
                  <a:lnTo>
                    <a:pt x="4631" y="70041"/>
                  </a:lnTo>
                  <a:lnTo>
                    <a:pt x="5706" y="70507"/>
                  </a:lnTo>
                  <a:lnTo>
                    <a:pt x="17286" y="71315"/>
                  </a:lnTo>
                  <a:lnTo>
                    <a:pt x="19103" y="72348"/>
                  </a:lnTo>
                  <a:lnTo>
                    <a:pt x="20316" y="74029"/>
                  </a:lnTo>
                  <a:lnTo>
                    <a:pt x="22654" y="78542"/>
                  </a:lnTo>
                  <a:lnTo>
                    <a:pt x="28556" y="86661"/>
                  </a:lnTo>
                  <a:lnTo>
                    <a:pt x="31738" y="95351"/>
                  </a:lnTo>
                  <a:lnTo>
                    <a:pt x="37532" y="104210"/>
                  </a:lnTo>
                  <a:lnTo>
                    <a:pt x="39690" y="114110"/>
                  </a:lnTo>
                  <a:lnTo>
                    <a:pt x="40562" y="157913"/>
                  </a:lnTo>
                  <a:lnTo>
                    <a:pt x="39599" y="180608"/>
                  </a:lnTo>
                  <a:lnTo>
                    <a:pt x="32909" y="194170"/>
                  </a:lnTo>
                  <a:lnTo>
                    <a:pt x="31502" y="194931"/>
                  </a:lnTo>
                  <a:lnTo>
                    <a:pt x="24088" y="196253"/>
                  </a:lnTo>
                  <a:lnTo>
                    <a:pt x="23638" y="195328"/>
                  </a:lnTo>
                  <a:lnTo>
                    <a:pt x="22738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5" name="SMARTInkShape-248"/>
            <p:cNvSpPr/>
            <p:nvPr/>
          </p:nvSpPr>
          <p:spPr>
            <a:xfrm>
              <a:off x="6697265" y="5813226"/>
              <a:ext cx="53579" cy="80368"/>
            </a:xfrm>
            <a:custGeom>
              <a:avLst/>
              <a:gdLst/>
              <a:ahLst/>
              <a:cxnLst/>
              <a:rect l="0" t="0" r="0" b="0"/>
              <a:pathLst>
                <a:path w="53579" h="80368">
                  <a:moveTo>
                    <a:pt x="0" y="80367"/>
                  </a:moveTo>
                  <a:lnTo>
                    <a:pt x="0" y="67939"/>
                  </a:lnTo>
                  <a:lnTo>
                    <a:pt x="2646" y="62276"/>
                  </a:lnTo>
                  <a:lnTo>
                    <a:pt x="6137" y="56452"/>
                  </a:lnTo>
                  <a:lnTo>
                    <a:pt x="9095" y="47596"/>
                  </a:lnTo>
                  <a:lnTo>
                    <a:pt x="38732" y="14883"/>
                  </a:lnTo>
                  <a:lnTo>
                    <a:pt x="44665" y="11575"/>
                  </a:lnTo>
                  <a:lnTo>
                    <a:pt x="47636" y="10693"/>
                  </a:lnTo>
                  <a:lnTo>
                    <a:pt x="49617" y="9113"/>
                  </a:lnTo>
                  <a:lnTo>
                    <a:pt x="5357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6" name="SMARTInkShape-249"/>
            <p:cNvSpPr/>
            <p:nvPr/>
          </p:nvSpPr>
          <p:spPr>
            <a:xfrm>
              <a:off x="6688887" y="5956101"/>
              <a:ext cx="70887" cy="115920"/>
            </a:xfrm>
            <a:custGeom>
              <a:avLst/>
              <a:gdLst/>
              <a:ahLst/>
              <a:cxnLst/>
              <a:rect l="0" t="0" r="0" b="0"/>
              <a:pathLst>
                <a:path w="70887" h="115920">
                  <a:moveTo>
                    <a:pt x="8378" y="0"/>
                  </a:moveTo>
                  <a:lnTo>
                    <a:pt x="8378" y="4740"/>
                  </a:lnTo>
                  <a:lnTo>
                    <a:pt x="0" y="30814"/>
                  </a:lnTo>
                  <a:lnTo>
                    <a:pt x="462" y="74572"/>
                  </a:lnTo>
                  <a:lnTo>
                    <a:pt x="8545" y="103018"/>
                  </a:lnTo>
                  <a:lnTo>
                    <a:pt x="12752" y="109616"/>
                  </a:lnTo>
                  <a:lnTo>
                    <a:pt x="17929" y="113211"/>
                  </a:lnTo>
                  <a:lnTo>
                    <a:pt x="26421" y="115234"/>
                  </a:lnTo>
                  <a:lnTo>
                    <a:pt x="38181" y="115919"/>
                  </a:lnTo>
                  <a:lnTo>
                    <a:pt x="44113" y="113366"/>
                  </a:lnTo>
                  <a:lnTo>
                    <a:pt x="60193" y="99831"/>
                  </a:lnTo>
                  <a:lnTo>
                    <a:pt x="67746" y="85278"/>
                  </a:lnTo>
                  <a:lnTo>
                    <a:pt x="70266" y="69173"/>
                  </a:lnTo>
                  <a:lnTo>
                    <a:pt x="70886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7" name="SMARTInkShape-250"/>
            <p:cNvSpPr/>
            <p:nvPr/>
          </p:nvSpPr>
          <p:spPr>
            <a:xfrm>
              <a:off x="6590109" y="5929312"/>
              <a:ext cx="133822" cy="149436"/>
            </a:xfrm>
            <a:custGeom>
              <a:avLst/>
              <a:gdLst/>
              <a:ahLst/>
              <a:cxnLst/>
              <a:rect l="0" t="0" r="0" b="0"/>
              <a:pathLst>
                <a:path w="133822" h="149436">
                  <a:moveTo>
                    <a:pt x="0" y="8930"/>
                  </a:moveTo>
                  <a:lnTo>
                    <a:pt x="4740" y="51830"/>
                  </a:lnTo>
                  <a:lnTo>
                    <a:pt x="15231" y="94097"/>
                  </a:lnTo>
                  <a:lnTo>
                    <a:pt x="25644" y="135305"/>
                  </a:lnTo>
                  <a:lnTo>
                    <a:pt x="26638" y="149435"/>
                  </a:lnTo>
                  <a:lnTo>
                    <a:pt x="26783" y="105815"/>
                  </a:lnTo>
                  <a:lnTo>
                    <a:pt x="27781" y="75597"/>
                  </a:lnTo>
                  <a:lnTo>
                    <a:pt x="31529" y="64688"/>
                  </a:lnTo>
                  <a:lnTo>
                    <a:pt x="39148" y="55870"/>
                  </a:lnTo>
                  <a:lnTo>
                    <a:pt x="50728" y="46864"/>
                  </a:lnTo>
                  <a:lnTo>
                    <a:pt x="89651" y="37668"/>
                  </a:lnTo>
                  <a:lnTo>
                    <a:pt x="100368" y="35593"/>
                  </a:lnTo>
                  <a:lnTo>
                    <a:pt x="120712" y="26701"/>
                  </a:lnTo>
                  <a:lnTo>
                    <a:pt x="122146" y="24745"/>
                  </a:lnTo>
                  <a:lnTo>
                    <a:pt x="123104" y="22450"/>
                  </a:lnTo>
                  <a:lnTo>
                    <a:pt x="124733" y="20920"/>
                  </a:lnTo>
                  <a:lnTo>
                    <a:pt x="129190" y="19219"/>
                  </a:lnTo>
                  <a:lnTo>
                    <a:pt x="130775" y="17775"/>
                  </a:lnTo>
                  <a:lnTo>
                    <a:pt x="133821" y="9332"/>
                  </a:lnTo>
                  <a:lnTo>
                    <a:pt x="12501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8" name="SMARTInkShape-251"/>
            <p:cNvSpPr/>
            <p:nvPr/>
          </p:nvSpPr>
          <p:spPr>
            <a:xfrm>
              <a:off x="6491882" y="5934973"/>
              <a:ext cx="70142" cy="164004"/>
            </a:xfrm>
            <a:custGeom>
              <a:avLst/>
              <a:gdLst/>
              <a:ahLst/>
              <a:cxnLst/>
              <a:rect l="0" t="0" r="0" b="0"/>
              <a:pathLst>
                <a:path w="70142" h="164004">
                  <a:moveTo>
                    <a:pt x="0" y="74706"/>
                  </a:moveTo>
                  <a:lnTo>
                    <a:pt x="993" y="36533"/>
                  </a:lnTo>
                  <a:lnTo>
                    <a:pt x="7689" y="8237"/>
                  </a:lnTo>
                  <a:lnTo>
                    <a:pt x="13671" y="2832"/>
                  </a:lnTo>
                  <a:lnTo>
                    <a:pt x="18043" y="0"/>
                  </a:lnTo>
                  <a:lnTo>
                    <a:pt x="22943" y="98"/>
                  </a:lnTo>
                  <a:lnTo>
                    <a:pt x="33679" y="5497"/>
                  </a:lnTo>
                  <a:lnTo>
                    <a:pt x="54756" y="24141"/>
                  </a:lnTo>
                  <a:lnTo>
                    <a:pt x="61203" y="37124"/>
                  </a:lnTo>
                  <a:lnTo>
                    <a:pt x="69122" y="64527"/>
                  </a:lnTo>
                  <a:lnTo>
                    <a:pt x="70141" y="107652"/>
                  </a:lnTo>
                  <a:lnTo>
                    <a:pt x="58969" y="147150"/>
                  </a:lnTo>
                  <a:lnTo>
                    <a:pt x="44648" y="1640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9" name="SMARTInkShape-252"/>
            <p:cNvSpPr/>
            <p:nvPr/>
          </p:nvSpPr>
          <p:spPr>
            <a:xfrm>
              <a:off x="6482953" y="5965031"/>
              <a:ext cx="62508" cy="223243"/>
            </a:xfrm>
            <a:custGeom>
              <a:avLst/>
              <a:gdLst/>
              <a:ahLst/>
              <a:cxnLst/>
              <a:rect l="0" t="0" r="0" b="0"/>
              <a:pathLst>
                <a:path w="62508" h="223243">
                  <a:moveTo>
                    <a:pt x="0" y="0"/>
                  </a:moveTo>
                  <a:lnTo>
                    <a:pt x="21368" y="39576"/>
                  </a:lnTo>
                  <a:lnTo>
                    <a:pt x="32018" y="75336"/>
                  </a:lnTo>
                  <a:lnTo>
                    <a:pt x="44505" y="117738"/>
                  </a:lnTo>
                  <a:lnTo>
                    <a:pt x="53536" y="154940"/>
                  </a:lnTo>
                  <a:lnTo>
                    <a:pt x="62507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0" name="SMARTInkShape-253"/>
            <p:cNvSpPr/>
            <p:nvPr/>
          </p:nvSpPr>
          <p:spPr>
            <a:xfrm>
              <a:off x="6296030" y="5934678"/>
              <a:ext cx="177994" cy="184655"/>
            </a:xfrm>
            <a:custGeom>
              <a:avLst/>
              <a:gdLst/>
              <a:ahLst/>
              <a:cxnLst/>
              <a:rect l="0" t="0" r="0" b="0"/>
              <a:pathLst>
                <a:path w="177994" h="184655">
                  <a:moveTo>
                    <a:pt x="8329" y="39283"/>
                  </a:moveTo>
                  <a:lnTo>
                    <a:pt x="8329" y="79448"/>
                  </a:lnTo>
                  <a:lnTo>
                    <a:pt x="10975" y="106745"/>
                  </a:lnTo>
                  <a:lnTo>
                    <a:pt x="16017" y="143229"/>
                  </a:lnTo>
                  <a:lnTo>
                    <a:pt x="17211" y="184654"/>
                  </a:lnTo>
                  <a:lnTo>
                    <a:pt x="16260" y="172381"/>
                  </a:lnTo>
                  <a:lnTo>
                    <a:pt x="9570" y="133404"/>
                  </a:lnTo>
                  <a:lnTo>
                    <a:pt x="2437" y="93851"/>
                  </a:lnTo>
                  <a:lnTo>
                    <a:pt x="0" y="53111"/>
                  </a:lnTo>
                  <a:lnTo>
                    <a:pt x="471" y="20084"/>
                  </a:lnTo>
                  <a:lnTo>
                    <a:pt x="4175" y="11567"/>
                  </a:lnTo>
                  <a:lnTo>
                    <a:pt x="11774" y="4475"/>
                  </a:lnTo>
                  <a:lnTo>
                    <a:pt x="16579" y="1194"/>
                  </a:lnTo>
                  <a:lnTo>
                    <a:pt x="20775" y="0"/>
                  </a:lnTo>
                  <a:lnTo>
                    <a:pt x="24564" y="196"/>
                  </a:lnTo>
                  <a:lnTo>
                    <a:pt x="31420" y="3060"/>
                  </a:lnTo>
                  <a:lnTo>
                    <a:pt x="73151" y="41681"/>
                  </a:lnTo>
                  <a:lnTo>
                    <a:pt x="94329" y="61790"/>
                  </a:lnTo>
                  <a:lnTo>
                    <a:pt x="100460" y="64169"/>
                  </a:lnTo>
                  <a:lnTo>
                    <a:pt x="103485" y="63811"/>
                  </a:lnTo>
                  <a:lnTo>
                    <a:pt x="113709" y="58216"/>
                  </a:lnTo>
                  <a:lnTo>
                    <a:pt x="115134" y="43095"/>
                  </a:lnTo>
                  <a:lnTo>
                    <a:pt x="115471" y="9956"/>
                  </a:lnTo>
                  <a:lnTo>
                    <a:pt x="114483" y="7826"/>
                  </a:lnTo>
                  <a:lnTo>
                    <a:pt x="112833" y="6405"/>
                  </a:lnTo>
                  <a:lnTo>
                    <a:pt x="110741" y="5457"/>
                  </a:lnTo>
                  <a:lnTo>
                    <a:pt x="108353" y="5819"/>
                  </a:lnTo>
                  <a:lnTo>
                    <a:pt x="103057" y="8866"/>
                  </a:lnTo>
                  <a:lnTo>
                    <a:pt x="91570" y="33164"/>
                  </a:lnTo>
                  <a:lnTo>
                    <a:pt x="83705" y="58967"/>
                  </a:lnTo>
                  <a:lnTo>
                    <a:pt x="81926" y="89322"/>
                  </a:lnTo>
                  <a:lnTo>
                    <a:pt x="89710" y="118363"/>
                  </a:lnTo>
                  <a:lnTo>
                    <a:pt x="96092" y="130984"/>
                  </a:lnTo>
                  <a:lnTo>
                    <a:pt x="110842" y="148253"/>
                  </a:lnTo>
                  <a:lnTo>
                    <a:pt x="122020" y="156505"/>
                  </a:lnTo>
                  <a:lnTo>
                    <a:pt x="133604" y="160835"/>
                  </a:lnTo>
                  <a:lnTo>
                    <a:pt x="139470" y="161990"/>
                  </a:lnTo>
                  <a:lnTo>
                    <a:pt x="148634" y="160626"/>
                  </a:lnTo>
                  <a:lnTo>
                    <a:pt x="159372" y="156927"/>
                  </a:lnTo>
                  <a:lnTo>
                    <a:pt x="162603" y="156407"/>
                  </a:lnTo>
                  <a:lnTo>
                    <a:pt x="177993" y="1375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1" name="SMARTInkShape-254"/>
            <p:cNvSpPr/>
            <p:nvPr/>
          </p:nvSpPr>
          <p:spPr>
            <a:xfrm>
              <a:off x="6128631" y="5831086"/>
              <a:ext cx="95362" cy="392907"/>
            </a:xfrm>
            <a:custGeom>
              <a:avLst/>
              <a:gdLst/>
              <a:ahLst/>
              <a:cxnLst/>
              <a:rect l="0" t="0" r="0" b="0"/>
              <a:pathLst>
                <a:path w="95362" h="392907">
                  <a:moveTo>
                    <a:pt x="14994" y="0"/>
                  </a:moveTo>
                  <a:lnTo>
                    <a:pt x="10254" y="4740"/>
                  </a:lnTo>
                  <a:lnTo>
                    <a:pt x="7926" y="12358"/>
                  </a:lnTo>
                  <a:lnTo>
                    <a:pt x="5317" y="55390"/>
                  </a:lnTo>
                  <a:lnTo>
                    <a:pt x="0" y="98432"/>
                  </a:lnTo>
                  <a:lnTo>
                    <a:pt x="346" y="141151"/>
                  </a:lnTo>
                  <a:lnTo>
                    <a:pt x="4935" y="178253"/>
                  </a:lnTo>
                  <a:lnTo>
                    <a:pt x="11977" y="214245"/>
                  </a:lnTo>
                  <a:lnTo>
                    <a:pt x="17042" y="250018"/>
                  </a:lnTo>
                  <a:lnTo>
                    <a:pt x="22850" y="266892"/>
                  </a:lnTo>
                  <a:lnTo>
                    <a:pt x="43638" y="304850"/>
                  </a:lnTo>
                  <a:lnTo>
                    <a:pt x="63573" y="344717"/>
                  </a:lnTo>
                  <a:lnTo>
                    <a:pt x="95361" y="392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43314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Effets d’une économie mondiale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r-FR" dirty="0" smtClean="0"/>
              <a:t>Le Canada est riche en ressources mais nous avons une faible population alors le commerce avec d’autres pays nous permet de vendre nos produits sur un marché beaucoup plus grand.</a:t>
            </a:r>
          </a:p>
          <a:p>
            <a:pPr lvl="0">
              <a:buNone/>
            </a:pPr>
            <a:endParaRPr lang="en-US" dirty="0" smtClean="0"/>
          </a:p>
        </p:txBody>
      </p:sp>
      <p:pic>
        <p:nvPicPr>
          <p:cNvPr id="2050" name="Picture 2" descr="http://www.lop.parl.gc.ca/content/lop/researchpublications/images/2010-41-LFig4-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0"/>
            <a:ext cx="3383092" cy="2628901"/>
          </a:xfrm>
          <a:prstGeom prst="rect">
            <a:avLst/>
          </a:prstGeom>
          <a:noFill/>
        </p:spPr>
      </p:pic>
      <p:pic>
        <p:nvPicPr>
          <p:cNvPr id="2052" name="Picture 4" descr="http://www.lop.parl.gc.ca/content/lop/researchpublications/images/2010-86-LFig4-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599" y="3886200"/>
            <a:ext cx="3406969" cy="24955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14400" y="3429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Les exports à Chine</a:t>
            </a:r>
            <a:endParaRPr lang="en-US" b="1" u="sng" dirty="0"/>
          </a:p>
        </p:txBody>
      </p:sp>
      <p:sp>
        <p:nvSpPr>
          <p:cNvPr id="7" name="Rectangle 6"/>
          <p:cNvSpPr/>
          <p:nvPr/>
        </p:nvSpPr>
        <p:spPr>
          <a:xfrm>
            <a:off x="4036600" y="3429000"/>
            <a:ext cx="3626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A" b="1" u="sng" dirty="0" smtClean="0"/>
              <a:t>Les exports au Royaume Uni</a:t>
            </a:r>
            <a:endParaRPr lang="fr-CA" b="1" u="sng" dirty="0"/>
          </a:p>
        </p:txBody>
      </p:sp>
      <p:pic>
        <p:nvPicPr>
          <p:cNvPr id="8" name="Picture 4" descr="http://www.lop.parl.gc.ca/content/lop/researchpublications/images/2010-86-LFig4-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886200"/>
            <a:ext cx="3406969" cy="2495550"/>
          </a:xfrm>
          <a:prstGeom prst="rect">
            <a:avLst/>
          </a:prstGeom>
          <a:noFill/>
        </p:spPr>
      </p:pic>
      <p:grpSp>
        <p:nvGrpSpPr>
          <p:cNvPr id="2145" name="SMARTInkShape-Group46"/>
          <p:cNvGrpSpPr/>
          <p:nvPr/>
        </p:nvGrpSpPr>
        <p:grpSpPr>
          <a:xfrm>
            <a:off x="3179001" y="3607593"/>
            <a:ext cx="5295273" cy="794540"/>
            <a:chOff x="3179001" y="3607593"/>
            <a:chExt cx="5295273" cy="794540"/>
          </a:xfrm>
        </p:grpSpPr>
        <p:sp>
          <p:nvSpPr>
            <p:cNvPr id="2095" name="SMARTInkShape-255"/>
            <p:cNvSpPr/>
            <p:nvPr/>
          </p:nvSpPr>
          <p:spPr>
            <a:xfrm>
              <a:off x="8465343" y="4286250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96" name="SMARTInkShape-256"/>
            <p:cNvSpPr/>
            <p:nvPr/>
          </p:nvSpPr>
          <p:spPr>
            <a:xfrm>
              <a:off x="8260490" y="4206037"/>
              <a:ext cx="97698" cy="141347"/>
            </a:xfrm>
            <a:custGeom>
              <a:avLst/>
              <a:gdLst/>
              <a:ahLst/>
              <a:cxnLst/>
              <a:rect l="0" t="0" r="0" b="0"/>
              <a:pathLst>
                <a:path w="97698" h="141347">
                  <a:moveTo>
                    <a:pt x="26259" y="53424"/>
                  </a:moveTo>
                  <a:lnTo>
                    <a:pt x="26259" y="58164"/>
                  </a:lnTo>
                  <a:lnTo>
                    <a:pt x="27251" y="59560"/>
                  </a:lnTo>
                  <a:lnTo>
                    <a:pt x="28906" y="60491"/>
                  </a:lnTo>
                  <a:lnTo>
                    <a:pt x="35354" y="62108"/>
                  </a:lnTo>
                  <a:lnTo>
                    <a:pt x="39562" y="62244"/>
                  </a:lnTo>
                  <a:lnTo>
                    <a:pt x="41082" y="61288"/>
                  </a:lnTo>
                  <a:lnTo>
                    <a:pt x="42094" y="59659"/>
                  </a:lnTo>
                  <a:lnTo>
                    <a:pt x="42769" y="57581"/>
                  </a:lnTo>
                  <a:lnTo>
                    <a:pt x="44212" y="56195"/>
                  </a:lnTo>
                  <a:lnTo>
                    <a:pt x="53655" y="51325"/>
                  </a:lnTo>
                  <a:lnTo>
                    <a:pt x="56429" y="49048"/>
                  </a:lnTo>
                  <a:lnTo>
                    <a:pt x="59513" y="43872"/>
                  </a:lnTo>
                  <a:lnTo>
                    <a:pt x="61875" y="38264"/>
                  </a:lnTo>
                  <a:lnTo>
                    <a:pt x="67791" y="29529"/>
                  </a:lnTo>
                  <a:lnTo>
                    <a:pt x="69984" y="20657"/>
                  </a:lnTo>
                  <a:lnTo>
                    <a:pt x="70787" y="5796"/>
                  </a:lnTo>
                  <a:lnTo>
                    <a:pt x="69835" y="3813"/>
                  </a:lnTo>
                  <a:lnTo>
                    <a:pt x="68209" y="2490"/>
                  </a:lnTo>
                  <a:lnTo>
                    <a:pt x="63209" y="368"/>
                  </a:lnTo>
                  <a:lnTo>
                    <a:pt x="52862" y="0"/>
                  </a:lnTo>
                  <a:lnTo>
                    <a:pt x="49948" y="941"/>
                  </a:lnTo>
                  <a:lnTo>
                    <a:pt x="48006" y="2561"/>
                  </a:lnTo>
                  <a:lnTo>
                    <a:pt x="46710" y="4632"/>
                  </a:lnTo>
                  <a:lnTo>
                    <a:pt x="27679" y="20589"/>
                  </a:lnTo>
                  <a:lnTo>
                    <a:pt x="5507" y="59546"/>
                  </a:lnTo>
                  <a:lnTo>
                    <a:pt x="662" y="82231"/>
                  </a:lnTo>
                  <a:lnTo>
                    <a:pt x="0" y="90370"/>
                  </a:lnTo>
                  <a:lnTo>
                    <a:pt x="2352" y="97295"/>
                  </a:lnTo>
                  <a:lnTo>
                    <a:pt x="11945" y="114566"/>
                  </a:lnTo>
                  <a:lnTo>
                    <a:pt x="15724" y="117997"/>
                  </a:lnTo>
                  <a:lnTo>
                    <a:pt x="41340" y="130396"/>
                  </a:lnTo>
                  <a:lnTo>
                    <a:pt x="55974" y="133777"/>
                  </a:lnTo>
                  <a:lnTo>
                    <a:pt x="70310" y="140659"/>
                  </a:lnTo>
                  <a:lnTo>
                    <a:pt x="73486" y="141346"/>
                  </a:lnTo>
                  <a:lnTo>
                    <a:pt x="75604" y="140812"/>
                  </a:lnTo>
                  <a:lnTo>
                    <a:pt x="77015" y="139464"/>
                  </a:lnTo>
                  <a:lnTo>
                    <a:pt x="77956" y="137573"/>
                  </a:lnTo>
                  <a:lnTo>
                    <a:pt x="79576" y="136312"/>
                  </a:lnTo>
                  <a:lnTo>
                    <a:pt x="84021" y="134912"/>
                  </a:lnTo>
                  <a:lnTo>
                    <a:pt x="85603" y="133546"/>
                  </a:lnTo>
                  <a:lnTo>
                    <a:pt x="97697" y="1159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97" name="SMARTInkShape-257"/>
            <p:cNvSpPr/>
            <p:nvPr/>
          </p:nvSpPr>
          <p:spPr>
            <a:xfrm>
              <a:off x="7992070" y="4206392"/>
              <a:ext cx="241102" cy="141046"/>
            </a:xfrm>
            <a:custGeom>
              <a:avLst/>
              <a:gdLst/>
              <a:ahLst/>
              <a:cxnLst/>
              <a:rect l="0" t="0" r="0" b="0"/>
              <a:pathLst>
                <a:path w="241102" h="141046">
                  <a:moveTo>
                    <a:pt x="0" y="35209"/>
                  </a:moveTo>
                  <a:lnTo>
                    <a:pt x="7688" y="27521"/>
                  </a:lnTo>
                  <a:lnTo>
                    <a:pt x="15813" y="25533"/>
                  </a:lnTo>
                  <a:lnTo>
                    <a:pt x="51161" y="5298"/>
                  </a:lnTo>
                  <a:lnTo>
                    <a:pt x="73531" y="638"/>
                  </a:lnTo>
                  <a:lnTo>
                    <a:pt x="81629" y="0"/>
                  </a:lnTo>
                  <a:lnTo>
                    <a:pt x="96506" y="4382"/>
                  </a:lnTo>
                  <a:lnTo>
                    <a:pt x="108742" y="11964"/>
                  </a:lnTo>
                  <a:lnTo>
                    <a:pt x="112822" y="17602"/>
                  </a:lnTo>
                  <a:lnTo>
                    <a:pt x="131447" y="62237"/>
                  </a:lnTo>
                  <a:lnTo>
                    <a:pt x="134608" y="90803"/>
                  </a:lnTo>
                  <a:lnTo>
                    <a:pt x="141591" y="109105"/>
                  </a:lnTo>
                  <a:lnTo>
                    <a:pt x="142495" y="123140"/>
                  </a:lnTo>
                  <a:lnTo>
                    <a:pt x="141630" y="126572"/>
                  </a:lnTo>
                  <a:lnTo>
                    <a:pt x="140061" y="128860"/>
                  </a:lnTo>
                  <a:lnTo>
                    <a:pt x="135153" y="132532"/>
                  </a:lnTo>
                  <a:lnTo>
                    <a:pt x="134051" y="141045"/>
                  </a:lnTo>
                  <a:lnTo>
                    <a:pt x="133945" y="107734"/>
                  </a:lnTo>
                  <a:lnTo>
                    <a:pt x="143040" y="67841"/>
                  </a:lnTo>
                  <a:lnTo>
                    <a:pt x="149759" y="51052"/>
                  </a:lnTo>
                  <a:lnTo>
                    <a:pt x="163834" y="32751"/>
                  </a:lnTo>
                  <a:lnTo>
                    <a:pt x="192657" y="12419"/>
                  </a:lnTo>
                  <a:lnTo>
                    <a:pt x="199066" y="10198"/>
                  </a:lnTo>
                  <a:lnTo>
                    <a:pt x="202163" y="10597"/>
                  </a:lnTo>
                  <a:lnTo>
                    <a:pt x="208251" y="13687"/>
                  </a:lnTo>
                  <a:lnTo>
                    <a:pt x="217257" y="21005"/>
                  </a:lnTo>
                  <a:lnTo>
                    <a:pt x="220582" y="26581"/>
                  </a:lnTo>
                  <a:lnTo>
                    <a:pt x="236498" y="69353"/>
                  </a:lnTo>
                  <a:lnTo>
                    <a:pt x="239738" y="81486"/>
                  </a:lnTo>
                  <a:lnTo>
                    <a:pt x="241101" y="1245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98" name="SMARTInkShape-258"/>
            <p:cNvSpPr/>
            <p:nvPr/>
          </p:nvSpPr>
          <p:spPr>
            <a:xfrm>
              <a:off x="8036718" y="4116586"/>
              <a:ext cx="17860" cy="258961"/>
            </a:xfrm>
            <a:custGeom>
              <a:avLst/>
              <a:gdLst/>
              <a:ahLst/>
              <a:cxnLst/>
              <a:rect l="0" t="0" r="0" b="0"/>
              <a:pathLst>
                <a:path w="17860" h="258961">
                  <a:moveTo>
                    <a:pt x="0" y="0"/>
                  </a:moveTo>
                  <a:lnTo>
                    <a:pt x="0" y="39217"/>
                  </a:lnTo>
                  <a:lnTo>
                    <a:pt x="992" y="54140"/>
                  </a:lnTo>
                  <a:lnTo>
                    <a:pt x="7689" y="90743"/>
                  </a:lnTo>
                  <a:lnTo>
                    <a:pt x="11413" y="134136"/>
                  </a:lnTo>
                  <a:lnTo>
                    <a:pt x="17011" y="177626"/>
                  </a:lnTo>
                  <a:lnTo>
                    <a:pt x="17786" y="222087"/>
                  </a:lnTo>
                  <a:lnTo>
                    <a:pt x="17859" y="2589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99" name="SMARTInkShape-259"/>
            <p:cNvSpPr/>
            <p:nvPr/>
          </p:nvSpPr>
          <p:spPr>
            <a:xfrm>
              <a:off x="7893843" y="4214812"/>
              <a:ext cx="80368" cy="156602"/>
            </a:xfrm>
            <a:custGeom>
              <a:avLst/>
              <a:gdLst/>
              <a:ahLst/>
              <a:cxnLst/>
              <a:rect l="0" t="0" r="0" b="0"/>
              <a:pathLst>
                <a:path w="80368" h="156602">
                  <a:moveTo>
                    <a:pt x="80367" y="0"/>
                  </a:moveTo>
                  <a:lnTo>
                    <a:pt x="67066" y="0"/>
                  </a:lnTo>
                  <a:lnTo>
                    <a:pt x="61888" y="2646"/>
                  </a:lnTo>
                  <a:lnTo>
                    <a:pt x="46551" y="14240"/>
                  </a:lnTo>
                  <a:lnTo>
                    <a:pt x="28635" y="19790"/>
                  </a:lnTo>
                  <a:lnTo>
                    <a:pt x="25043" y="22123"/>
                  </a:lnTo>
                  <a:lnTo>
                    <a:pt x="21052" y="27361"/>
                  </a:lnTo>
                  <a:lnTo>
                    <a:pt x="18287" y="32997"/>
                  </a:lnTo>
                  <a:lnTo>
                    <a:pt x="13750" y="38809"/>
                  </a:lnTo>
                  <a:lnTo>
                    <a:pt x="13136" y="40755"/>
                  </a:lnTo>
                  <a:lnTo>
                    <a:pt x="13718" y="42053"/>
                  </a:lnTo>
                  <a:lnTo>
                    <a:pt x="15099" y="42918"/>
                  </a:lnTo>
                  <a:lnTo>
                    <a:pt x="16019" y="44487"/>
                  </a:lnTo>
                  <a:lnTo>
                    <a:pt x="17042" y="48877"/>
                  </a:lnTo>
                  <a:lnTo>
                    <a:pt x="22788" y="54135"/>
                  </a:lnTo>
                  <a:lnTo>
                    <a:pt x="65463" y="92277"/>
                  </a:lnTo>
                  <a:lnTo>
                    <a:pt x="68783" y="98228"/>
                  </a:lnTo>
                  <a:lnTo>
                    <a:pt x="70913" y="110133"/>
                  </a:lnTo>
                  <a:lnTo>
                    <a:pt x="71283" y="119063"/>
                  </a:lnTo>
                  <a:lnTo>
                    <a:pt x="68723" y="125016"/>
                  </a:lnTo>
                  <a:lnTo>
                    <a:pt x="66652" y="127993"/>
                  </a:lnTo>
                  <a:lnTo>
                    <a:pt x="43627" y="142875"/>
                  </a:lnTo>
                  <a:lnTo>
                    <a:pt x="32288" y="147836"/>
                  </a:lnTo>
                  <a:lnTo>
                    <a:pt x="11486" y="153667"/>
                  </a:lnTo>
                  <a:lnTo>
                    <a:pt x="7657" y="156023"/>
                  </a:lnTo>
                  <a:lnTo>
                    <a:pt x="5105" y="156601"/>
                  </a:lnTo>
                  <a:lnTo>
                    <a:pt x="3404" y="155994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0" name="SMARTInkShape-260"/>
            <p:cNvSpPr/>
            <p:nvPr/>
          </p:nvSpPr>
          <p:spPr>
            <a:xfrm>
              <a:off x="7609525" y="4107656"/>
              <a:ext cx="275389" cy="267726"/>
            </a:xfrm>
            <a:custGeom>
              <a:avLst/>
              <a:gdLst/>
              <a:ahLst/>
              <a:cxnLst/>
              <a:rect l="0" t="0" r="0" b="0"/>
              <a:pathLst>
                <a:path w="275389" h="267726">
                  <a:moveTo>
                    <a:pt x="141443" y="0"/>
                  </a:moveTo>
                  <a:lnTo>
                    <a:pt x="141443" y="42240"/>
                  </a:lnTo>
                  <a:lnTo>
                    <a:pt x="148511" y="81226"/>
                  </a:lnTo>
                  <a:lnTo>
                    <a:pt x="150128" y="124136"/>
                  </a:lnTo>
                  <a:lnTo>
                    <a:pt x="150351" y="163372"/>
                  </a:lnTo>
                  <a:lnTo>
                    <a:pt x="150373" y="203460"/>
                  </a:lnTo>
                  <a:lnTo>
                    <a:pt x="149381" y="204101"/>
                  </a:lnTo>
                  <a:lnTo>
                    <a:pt x="142685" y="205214"/>
                  </a:lnTo>
                  <a:lnTo>
                    <a:pt x="142271" y="204278"/>
                  </a:lnTo>
                  <a:lnTo>
                    <a:pt x="141812" y="200592"/>
                  </a:lnTo>
                  <a:lnTo>
                    <a:pt x="138961" y="195647"/>
                  </a:lnTo>
                  <a:lnTo>
                    <a:pt x="111635" y="158985"/>
                  </a:lnTo>
                  <a:lnTo>
                    <a:pt x="103060" y="154996"/>
                  </a:lnTo>
                  <a:lnTo>
                    <a:pt x="86126" y="152435"/>
                  </a:lnTo>
                  <a:lnTo>
                    <a:pt x="71585" y="156732"/>
                  </a:lnTo>
                  <a:lnTo>
                    <a:pt x="54709" y="164289"/>
                  </a:lnTo>
                  <a:lnTo>
                    <a:pt x="45678" y="172567"/>
                  </a:lnTo>
                  <a:lnTo>
                    <a:pt x="12390" y="216410"/>
                  </a:lnTo>
                  <a:lnTo>
                    <a:pt x="0" y="251616"/>
                  </a:lnTo>
                  <a:lnTo>
                    <a:pt x="514" y="255056"/>
                  </a:lnTo>
                  <a:lnTo>
                    <a:pt x="3734" y="261525"/>
                  </a:lnTo>
                  <a:lnTo>
                    <a:pt x="5981" y="263647"/>
                  </a:lnTo>
                  <a:lnTo>
                    <a:pt x="11123" y="266005"/>
                  </a:lnTo>
                  <a:lnTo>
                    <a:pt x="33132" y="267725"/>
                  </a:lnTo>
                  <a:lnTo>
                    <a:pt x="41381" y="265170"/>
                  </a:lnTo>
                  <a:lnTo>
                    <a:pt x="49346" y="261721"/>
                  </a:lnTo>
                  <a:lnTo>
                    <a:pt x="59501" y="260188"/>
                  </a:lnTo>
                  <a:lnTo>
                    <a:pt x="70629" y="254215"/>
                  </a:lnTo>
                  <a:lnTo>
                    <a:pt x="103133" y="229894"/>
                  </a:lnTo>
                  <a:lnTo>
                    <a:pt x="125411" y="202106"/>
                  </a:lnTo>
                  <a:lnTo>
                    <a:pt x="147560" y="157915"/>
                  </a:lnTo>
                  <a:lnTo>
                    <a:pt x="155382" y="146780"/>
                  </a:lnTo>
                  <a:lnTo>
                    <a:pt x="159150" y="134504"/>
                  </a:lnTo>
                  <a:lnTo>
                    <a:pt x="159302" y="173850"/>
                  </a:lnTo>
                  <a:lnTo>
                    <a:pt x="159302" y="197825"/>
                  </a:lnTo>
                  <a:lnTo>
                    <a:pt x="161949" y="204670"/>
                  </a:lnTo>
                  <a:lnTo>
                    <a:pt x="165439" y="211019"/>
                  </a:lnTo>
                  <a:lnTo>
                    <a:pt x="168396" y="220172"/>
                  </a:lnTo>
                  <a:lnTo>
                    <a:pt x="172605" y="226177"/>
                  </a:lnTo>
                  <a:lnTo>
                    <a:pt x="177782" y="229508"/>
                  </a:lnTo>
                  <a:lnTo>
                    <a:pt x="189191" y="231645"/>
                  </a:lnTo>
                  <a:lnTo>
                    <a:pt x="198035" y="232016"/>
                  </a:lnTo>
                  <a:lnTo>
                    <a:pt x="200007" y="231076"/>
                  </a:lnTo>
                  <a:lnTo>
                    <a:pt x="201321" y="229456"/>
                  </a:lnTo>
                  <a:lnTo>
                    <a:pt x="203775" y="225012"/>
                  </a:lnTo>
                  <a:lnTo>
                    <a:pt x="208171" y="219729"/>
                  </a:lnTo>
                  <a:lnTo>
                    <a:pt x="210788" y="211429"/>
                  </a:lnTo>
                  <a:lnTo>
                    <a:pt x="212942" y="202117"/>
                  </a:lnTo>
                  <a:lnTo>
                    <a:pt x="218742" y="190304"/>
                  </a:lnTo>
                  <a:lnTo>
                    <a:pt x="221730" y="146945"/>
                  </a:lnTo>
                  <a:lnTo>
                    <a:pt x="221775" y="140384"/>
                  </a:lnTo>
                  <a:lnTo>
                    <a:pt x="224440" y="134161"/>
                  </a:lnTo>
                  <a:lnTo>
                    <a:pt x="229496" y="126822"/>
                  </a:lnTo>
                  <a:lnTo>
                    <a:pt x="229910" y="127212"/>
                  </a:lnTo>
                  <a:lnTo>
                    <a:pt x="230736" y="170474"/>
                  </a:lnTo>
                  <a:lnTo>
                    <a:pt x="231730" y="181931"/>
                  </a:lnTo>
                  <a:lnTo>
                    <a:pt x="239118" y="216196"/>
                  </a:lnTo>
                  <a:lnTo>
                    <a:pt x="240417" y="226064"/>
                  </a:lnTo>
                  <a:lnTo>
                    <a:pt x="248743" y="245788"/>
                  </a:lnTo>
                  <a:lnTo>
                    <a:pt x="250680" y="247203"/>
                  </a:lnTo>
                  <a:lnTo>
                    <a:pt x="255477" y="248774"/>
                  </a:lnTo>
                  <a:lnTo>
                    <a:pt x="260916" y="249472"/>
                  </a:lnTo>
                  <a:lnTo>
                    <a:pt x="266642" y="247137"/>
                  </a:lnTo>
                  <a:lnTo>
                    <a:pt x="275388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1" name="SMARTInkShape-261"/>
            <p:cNvSpPr/>
            <p:nvPr/>
          </p:nvSpPr>
          <p:spPr>
            <a:xfrm>
              <a:off x="7492007" y="4243379"/>
              <a:ext cx="107157" cy="123239"/>
            </a:xfrm>
            <a:custGeom>
              <a:avLst/>
              <a:gdLst/>
              <a:ahLst/>
              <a:cxnLst/>
              <a:rect l="0" t="0" r="0" b="0"/>
              <a:pathLst>
                <a:path w="107157" h="123239">
                  <a:moveTo>
                    <a:pt x="0" y="25011"/>
                  </a:moveTo>
                  <a:lnTo>
                    <a:pt x="0" y="68384"/>
                  </a:lnTo>
                  <a:lnTo>
                    <a:pt x="0" y="107877"/>
                  </a:lnTo>
                  <a:lnTo>
                    <a:pt x="992" y="110022"/>
                  </a:lnTo>
                  <a:lnTo>
                    <a:pt x="2646" y="111450"/>
                  </a:lnTo>
                  <a:lnTo>
                    <a:pt x="7689" y="113744"/>
                  </a:lnTo>
                  <a:lnTo>
                    <a:pt x="8379" y="116703"/>
                  </a:lnTo>
                  <a:lnTo>
                    <a:pt x="8685" y="119342"/>
                  </a:lnTo>
                  <a:lnTo>
                    <a:pt x="8930" y="79778"/>
                  </a:lnTo>
                  <a:lnTo>
                    <a:pt x="9922" y="40782"/>
                  </a:lnTo>
                  <a:lnTo>
                    <a:pt x="16060" y="29133"/>
                  </a:lnTo>
                  <a:lnTo>
                    <a:pt x="38742" y="4220"/>
                  </a:lnTo>
                  <a:lnTo>
                    <a:pt x="47315" y="888"/>
                  </a:lnTo>
                  <a:lnTo>
                    <a:pt x="52380" y="0"/>
                  </a:lnTo>
                  <a:lnTo>
                    <a:pt x="60652" y="1658"/>
                  </a:lnTo>
                  <a:lnTo>
                    <a:pt x="70888" y="8170"/>
                  </a:lnTo>
                  <a:lnTo>
                    <a:pt x="83235" y="19259"/>
                  </a:lnTo>
                  <a:lnTo>
                    <a:pt x="86603" y="27747"/>
                  </a:lnTo>
                  <a:lnTo>
                    <a:pt x="96828" y="66843"/>
                  </a:lnTo>
                  <a:lnTo>
                    <a:pt x="98191" y="107836"/>
                  </a:lnTo>
                  <a:lnTo>
                    <a:pt x="100857" y="114078"/>
                  </a:lnTo>
                  <a:lnTo>
                    <a:pt x="107156" y="1232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2" name="SMARTInkShape-262"/>
            <p:cNvSpPr/>
            <p:nvPr/>
          </p:nvSpPr>
          <p:spPr>
            <a:xfrm>
              <a:off x="7420577" y="4214812"/>
              <a:ext cx="8923" cy="151806"/>
            </a:xfrm>
            <a:custGeom>
              <a:avLst/>
              <a:gdLst/>
              <a:ahLst/>
              <a:cxnLst/>
              <a:rect l="0" t="0" r="0" b="0"/>
              <a:pathLst>
                <a:path w="8923" h="151806">
                  <a:moveTo>
                    <a:pt x="8922" y="0"/>
                  </a:moveTo>
                  <a:lnTo>
                    <a:pt x="8922" y="4741"/>
                  </a:lnTo>
                  <a:lnTo>
                    <a:pt x="820" y="27866"/>
                  </a:lnTo>
                  <a:lnTo>
                    <a:pt x="65" y="66179"/>
                  </a:lnTo>
                  <a:lnTo>
                    <a:pt x="0" y="108287"/>
                  </a:lnTo>
                  <a:lnTo>
                    <a:pt x="987" y="121604"/>
                  </a:lnTo>
                  <a:lnTo>
                    <a:pt x="8922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3" name="SMARTInkShape-263"/>
            <p:cNvSpPr/>
            <p:nvPr/>
          </p:nvSpPr>
          <p:spPr>
            <a:xfrm>
              <a:off x="6947296" y="4198349"/>
              <a:ext cx="294681" cy="194864"/>
            </a:xfrm>
            <a:custGeom>
              <a:avLst/>
              <a:gdLst/>
              <a:ahLst/>
              <a:cxnLst/>
              <a:rect l="0" t="0" r="0" b="0"/>
              <a:pathLst>
                <a:path w="294681" h="194864">
                  <a:moveTo>
                    <a:pt x="0" y="70041"/>
                  </a:moveTo>
                  <a:lnTo>
                    <a:pt x="0" y="77730"/>
                  </a:lnTo>
                  <a:lnTo>
                    <a:pt x="992" y="78143"/>
                  </a:lnTo>
                  <a:lnTo>
                    <a:pt x="40140" y="78950"/>
                  </a:lnTo>
                  <a:lnTo>
                    <a:pt x="72310" y="76321"/>
                  </a:lnTo>
                  <a:lnTo>
                    <a:pt x="116201" y="69876"/>
                  </a:lnTo>
                  <a:lnTo>
                    <a:pt x="156009" y="57721"/>
                  </a:lnTo>
                  <a:lnTo>
                    <a:pt x="194361" y="43198"/>
                  </a:lnTo>
                  <a:lnTo>
                    <a:pt x="236410" y="25389"/>
                  </a:lnTo>
                  <a:lnTo>
                    <a:pt x="256923" y="9297"/>
                  </a:lnTo>
                  <a:lnTo>
                    <a:pt x="258056" y="5671"/>
                  </a:lnTo>
                  <a:lnTo>
                    <a:pt x="258358" y="3315"/>
                  </a:lnTo>
                  <a:lnTo>
                    <a:pt x="257567" y="1745"/>
                  </a:lnTo>
                  <a:lnTo>
                    <a:pt x="256046" y="698"/>
                  </a:lnTo>
                  <a:lnTo>
                    <a:pt x="254042" y="0"/>
                  </a:lnTo>
                  <a:lnTo>
                    <a:pt x="251713" y="527"/>
                  </a:lnTo>
                  <a:lnTo>
                    <a:pt x="210955" y="23536"/>
                  </a:lnTo>
                  <a:lnTo>
                    <a:pt x="176576" y="55518"/>
                  </a:lnTo>
                  <a:lnTo>
                    <a:pt x="158276" y="84972"/>
                  </a:lnTo>
                  <a:lnTo>
                    <a:pt x="153722" y="102798"/>
                  </a:lnTo>
                  <a:lnTo>
                    <a:pt x="155303" y="114696"/>
                  </a:lnTo>
                  <a:lnTo>
                    <a:pt x="168105" y="159309"/>
                  </a:lnTo>
                  <a:lnTo>
                    <a:pt x="178684" y="175095"/>
                  </a:lnTo>
                  <a:lnTo>
                    <a:pt x="194385" y="187599"/>
                  </a:lnTo>
                  <a:lnTo>
                    <a:pt x="205787" y="191742"/>
                  </a:lnTo>
                  <a:lnTo>
                    <a:pt x="247078" y="194863"/>
                  </a:lnTo>
                  <a:lnTo>
                    <a:pt x="269880" y="194026"/>
                  </a:lnTo>
                  <a:lnTo>
                    <a:pt x="278035" y="190299"/>
                  </a:lnTo>
                  <a:lnTo>
                    <a:pt x="294680" y="1771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4" name="SMARTInkShape-264"/>
            <p:cNvSpPr/>
            <p:nvPr/>
          </p:nvSpPr>
          <p:spPr>
            <a:xfrm>
              <a:off x="7063382" y="4107656"/>
              <a:ext cx="26790" cy="276821"/>
            </a:xfrm>
            <a:custGeom>
              <a:avLst/>
              <a:gdLst/>
              <a:ahLst/>
              <a:cxnLst/>
              <a:rect l="0" t="0" r="0" b="0"/>
              <a:pathLst>
                <a:path w="26790" h="276821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8562" y="12429"/>
                  </a:lnTo>
                  <a:lnTo>
                    <a:pt x="8908" y="56125"/>
                  </a:lnTo>
                  <a:lnTo>
                    <a:pt x="11571" y="99318"/>
                  </a:lnTo>
                  <a:lnTo>
                    <a:pt x="15996" y="134268"/>
                  </a:lnTo>
                  <a:lnTo>
                    <a:pt x="17492" y="176894"/>
                  </a:lnTo>
                  <a:lnTo>
                    <a:pt x="23924" y="219121"/>
                  </a:lnTo>
                  <a:lnTo>
                    <a:pt x="26538" y="260322"/>
                  </a:lnTo>
                  <a:lnTo>
                    <a:pt x="26789" y="276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5" name="SMARTInkShape-265"/>
            <p:cNvSpPr/>
            <p:nvPr/>
          </p:nvSpPr>
          <p:spPr>
            <a:xfrm>
              <a:off x="7009913" y="4143375"/>
              <a:ext cx="17751" cy="212467"/>
            </a:xfrm>
            <a:custGeom>
              <a:avLst/>
              <a:gdLst/>
              <a:ahLst/>
              <a:cxnLst/>
              <a:rect l="0" t="0" r="0" b="0"/>
              <a:pathLst>
                <a:path w="17751" h="212467">
                  <a:moveTo>
                    <a:pt x="17750" y="0"/>
                  </a:moveTo>
                  <a:lnTo>
                    <a:pt x="17750" y="4740"/>
                  </a:lnTo>
                  <a:lnTo>
                    <a:pt x="9648" y="33010"/>
                  </a:lnTo>
                  <a:lnTo>
                    <a:pt x="8930" y="69439"/>
                  </a:lnTo>
                  <a:lnTo>
                    <a:pt x="7850" y="106761"/>
                  </a:lnTo>
                  <a:lnTo>
                    <a:pt x="1136" y="147012"/>
                  </a:lnTo>
                  <a:lnTo>
                    <a:pt x="0" y="187335"/>
                  </a:lnTo>
                  <a:lnTo>
                    <a:pt x="2585" y="195047"/>
                  </a:lnTo>
                  <a:lnTo>
                    <a:pt x="6049" y="201781"/>
                  </a:lnTo>
                  <a:lnTo>
                    <a:pt x="8455" y="212466"/>
                  </a:lnTo>
                  <a:lnTo>
                    <a:pt x="9569" y="212089"/>
                  </a:lnTo>
                  <a:lnTo>
                    <a:pt x="17750" y="2053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6" name="SMARTInkShape-266"/>
            <p:cNvSpPr/>
            <p:nvPr/>
          </p:nvSpPr>
          <p:spPr>
            <a:xfrm>
              <a:off x="6796025" y="4214932"/>
              <a:ext cx="133413" cy="151495"/>
            </a:xfrm>
            <a:custGeom>
              <a:avLst/>
              <a:gdLst/>
              <a:ahLst/>
              <a:cxnLst/>
              <a:rect l="0" t="0" r="0" b="0"/>
              <a:pathLst>
                <a:path w="133413" h="151495">
                  <a:moveTo>
                    <a:pt x="17326" y="53458"/>
                  </a:moveTo>
                  <a:lnTo>
                    <a:pt x="17326" y="61147"/>
                  </a:lnTo>
                  <a:lnTo>
                    <a:pt x="18318" y="61560"/>
                  </a:lnTo>
                  <a:lnTo>
                    <a:pt x="25014" y="62279"/>
                  </a:lnTo>
                  <a:lnTo>
                    <a:pt x="44299" y="46938"/>
                  </a:lnTo>
                  <a:lnTo>
                    <a:pt x="60798" y="40264"/>
                  </a:lnTo>
                  <a:lnTo>
                    <a:pt x="72651" y="32241"/>
                  </a:lnTo>
                  <a:lnTo>
                    <a:pt x="76642" y="26500"/>
                  </a:lnTo>
                  <a:lnTo>
                    <a:pt x="77705" y="23580"/>
                  </a:lnTo>
                  <a:lnTo>
                    <a:pt x="79407" y="21633"/>
                  </a:lnTo>
                  <a:lnTo>
                    <a:pt x="83943" y="19470"/>
                  </a:lnTo>
                  <a:lnTo>
                    <a:pt x="85550" y="17901"/>
                  </a:lnTo>
                  <a:lnTo>
                    <a:pt x="88340" y="10203"/>
                  </a:lnTo>
                  <a:lnTo>
                    <a:pt x="83898" y="4482"/>
                  </a:lnTo>
                  <a:lnTo>
                    <a:pt x="78995" y="1926"/>
                  </a:lnTo>
                  <a:lnTo>
                    <a:pt x="58704" y="150"/>
                  </a:lnTo>
                  <a:lnTo>
                    <a:pt x="51261" y="0"/>
                  </a:lnTo>
                  <a:lnTo>
                    <a:pt x="36752" y="4657"/>
                  </a:lnTo>
                  <a:lnTo>
                    <a:pt x="24625" y="12320"/>
                  </a:lnTo>
                  <a:lnTo>
                    <a:pt x="5538" y="37381"/>
                  </a:lnTo>
                  <a:lnTo>
                    <a:pt x="2165" y="46644"/>
                  </a:lnTo>
                  <a:lnTo>
                    <a:pt x="0" y="68759"/>
                  </a:lnTo>
                  <a:lnTo>
                    <a:pt x="4365" y="86324"/>
                  </a:lnTo>
                  <a:lnTo>
                    <a:pt x="17579" y="113336"/>
                  </a:lnTo>
                  <a:lnTo>
                    <a:pt x="37854" y="140661"/>
                  </a:lnTo>
                  <a:lnTo>
                    <a:pt x="47286" y="146786"/>
                  </a:lnTo>
                  <a:lnTo>
                    <a:pt x="54786" y="149508"/>
                  </a:lnTo>
                  <a:lnTo>
                    <a:pt x="86201" y="151494"/>
                  </a:lnTo>
                  <a:lnTo>
                    <a:pt x="103769" y="146887"/>
                  </a:lnTo>
                  <a:lnTo>
                    <a:pt x="120354" y="136443"/>
                  </a:lnTo>
                  <a:lnTo>
                    <a:pt x="133412" y="1248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7" name="SMARTInkShape-267"/>
            <p:cNvSpPr/>
            <p:nvPr/>
          </p:nvSpPr>
          <p:spPr>
            <a:xfrm>
              <a:off x="6590676" y="4188023"/>
              <a:ext cx="151238" cy="214110"/>
            </a:xfrm>
            <a:custGeom>
              <a:avLst/>
              <a:gdLst/>
              <a:ahLst/>
              <a:cxnLst/>
              <a:rect l="0" t="0" r="0" b="0"/>
              <a:pathLst>
                <a:path w="151238" h="214110">
                  <a:moveTo>
                    <a:pt x="97659" y="0"/>
                  </a:moveTo>
                  <a:lnTo>
                    <a:pt x="97659" y="4740"/>
                  </a:lnTo>
                  <a:lnTo>
                    <a:pt x="92368" y="9713"/>
                  </a:lnTo>
                  <a:lnTo>
                    <a:pt x="84393" y="14239"/>
                  </a:lnTo>
                  <a:lnTo>
                    <a:pt x="73334" y="18771"/>
                  </a:lnTo>
                  <a:lnTo>
                    <a:pt x="57931" y="32792"/>
                  </a:lnTo>
                  <a:lnTo>
                    <a:pt x="29063" y="72228"/>
                  </a:lnTo>
                  <a:lnTo>
                    <a:pt x="12488" y="112458"/>
                  </a:lnTo>
                  <a:lnTo>
                    <a:pt x="2305" y="144217"/>
                  </a:lnTo>
                  <a:lnTo>
                    <a:pt x="0" y="174118"/>
                  </a:lnTo>
                  <a:lnTo>
                    <a:pt x="4342" y="193032"/>
                  </a:lnTo>
                  <a:lnTo>
                    <a:pt x="11911" y="206464"/>
                  </a:lnTo>
                  <a:lnTo>
                    <a:pt x="15689" y="209080"/>
                  </a:lnTo>
                  <a:lnTo>
                    <a:pt x="25179" y="211987"/>
                  </a:lnTo>
                  <a:lnTo>
                    <a:pt x="59133" y="214109"/>
                  </a:lnTo>
                  <a:lnTo>
                    <a:pt x="81614" y="209512"/>
                  </a:lnTo>
                  <a:lnTo>
                    <a:pt x="122041" y="189145"/>
                  </a:lnTo>
                  <a:lnTo>
                    <a:pt x="151237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8" name="SMARTInkShape-268"/>
            <p:cNvSpPr/>
            <p:nvPr/>
          </p:nvSpPr>
          <p:spPr>
            <a:xfrm>
              <a:off x="8259960" y="3821906"/>
              <a:ext cx="106582" cy="214313"/>
            </a:xfrm>
            <a:custGeom>
              <a:avLst/>
              <a:gdLst/>
              <a:ahLst/>
              <a:cxnLst/>
              <a:rect l="0" t="0" r="0" b="0"/>
              <a:pathLst>
                <a:path w="106582" h="214313">
                  <a:moveTo>
                    <a:pt x="98227" y="0"/>
                  </a:moveTo>
                  <a:lnTo>
                    <a:pt x="81977" y="0"/>
                  </a:lnTo>
                  <a:lnTo>
                    <a:pt x="72565" y="6137"/>
                  </a:lnTo>
                  <a:lnTo>
                    <a:pt x="63340" y="7689"/>
                  </a:lnTo>
                  <a:lnTo>
                    <a:pt x="59094" y="10086"/>
                  </a:lnTo>
                  <a:lnTo>
                    <a:pt x="37267" y="28938"/>
                  </a:lnTo>
                  <a:lnTo>
                    <a:pt x="10812" y="43231"/>
                  </a:lnTo>
                  <a:lnTo>
                    <a:pt x="11176" y="44696"/>
                  </a:lnTo>
                  <a:lnTo>
                    <a:pt x="14228" y="48969"/>
                  </a:lnTo>
                  <a:lnTo>
                    <a:pt x="42965" y="68539"/>
                  </a:lnTo>
                  <a:lnTo>
                    <a:pt x="70224" y="83029"/>
                  </a:lnTo>
                  <a:lnTo>
                    <a:pt x="93915" y="104347"/>
                  </a:lnTo>
                  <a:lnTo>
                    <a:pt x="102792" y="119002"/>
                  </a:lnTo>
                  <a:lnTo>
                    <a:pt x="105863" y="131061"/>
                  </a:lnTo>
                  <a:lnTo>
                    <a:pt x="106581" y="141262"/>
                  </a:lnTo>
                  <a:lnTo>
                    <a:pt x="104789" y="145769"/>
                  </a:lnTo>
                  <a:lnTo>
                    <a:pt x="76661" y="172556"/>
                  </a:lnTo>
                  <a:lnTo>
                    <a:pt x="50788" y="186919"/>
                  </a:lnTo>
                  <a:lnTo>
                    <a:pt x="7694" y="209752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9" name="SMARTInkShape-269"/>
            <p:cNvSpPr/>
            <p:nvPr/>
          </p:nvSpPr>
          <p:spPr>
            <a:xfrm>
              <a:off x="8099229" y="3831040"/>
              <a:ext cx="125013" cy="195790"/>
            </a:xfrm>
            <a:custGeom>
              <a:avLst/>
              <a:gdLst/>
              <a:ahLst/>
              <a:cxnLst/>
              <a:rect l="0" t="0" r="0" b="0"/>
              <a:pathLst>
                <a:path w="125013" h="195790">
                  <a:moveTo>
                    <a:pt x="8926" y="53374"/>
                  </a:moveTo>
                  <a:lnTo>
                    <a:pt x="8926" y="96487"/>
                  </a:lnTo>
                  <a:lnTo>
                    <a:pt x="8926" y="138579"/>
                  </a:lnTo>
                  <a:lnTo>
                    <a:pt x="7935" y="163286"/>
                  </a:lnTo>
                  <a:lnTo>
                    <a:pt x="29" y="195789"/>
                  </a:lnTo>
                  <a:lnTo>
                    <a:pt x="0" y="183779"/>
                  </a:lnTo>
                  <a:lnTo>
                    <a:pt x="5142" y="164204"/>
                  </a:lnTo>
                  <a:lnTo>
                    <a:pt x="1308" y="130057"/>
                  </a:lnTo>
                  <a:lnTo>
                    <a:pt x="3031" y="99577"/>
                  </a:lnTo>
                  <a:lnTo>
                    <a:pt x="7763" y="62610"/>
                  </a:lnTo>
                  <a:lnTo>
                    <a:pt x="11419" y="27409"/>
                  </a:lnTo>
                  <a:lnTo>
                    <a:pt x="13565" y="21181"/>
                  </a:lnTo>
                  <a:lnTo>
                    <a:pt x="21240" y="11615"/>
                  </a:lnTo>
                  <a:lnTo>
                    <a:pt x="30274" y="5049"/>
                  </a:lnTo>
                  <a:lnTo>
                    <a:pt x="40938" y="1352"/>
                  </a:lnTo>
                  <a:lnTo>
                    <a:pt x="56455" y="0"/>
                  </a:lnTo>
                  <a:lnTo>
                    <a:pt x="59464" y="1917"/>
                  </a:lnTo>
                  <a:lnTo>
                    <a:pt x="71422" y="19250"/>
                  </a:lnTo>
                  <a:lnTo>
                    <a:pt x="92270" y="59421"/>
                  </a:lnTo>
                  <a:lnTo>
                    <a:pt x="97440" y="96173"/>
                  </a:lnTo>
                  <a:lnTo>
                    <a:pt x="98867" y="109106"/>
                  </a:lnTo>
                  <a:lnTo>
                    <a:pt x="109227" y="148906"/>
                  </a:lnTo>
                  <a:lnTo>
                    <a:pt x="113036" y="156357"/>
                  </a:lnTo>
                  <a:lnTo>
                    <a:pt x="114729" y="162974"/>
                  </a:lnTo>
                  <a:lnTo>
                    <a:pt x="116173" y="165136"/>
                  </a:lnTo>
                  <a:lnTo>
                    <a:pt x="118128" y="166577"/>
                  </a:lnTo>
                  <a:lnTo>
                    <a:pt x="125012" y="1694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10" name="SMARTInkShape-270"/>
            <p:cNvSpPr/>
            <p:nvPr/>
          </p:nvSpPr>
          <p:spPr>
            <a:xfrm>
              <a:off x="7921184" y="3848695"/>
              <a:ext cx="133394" cy="160167"/>
            </a:xfrm>
            <a:custGeom>
              <a:avLst/>
              <a:gdLst/>
              <a:ahLst/>
              <a:cxnLst/>
              <a:rect l="0" t="0" r="0" b="0"/>
              <a:pathLst>
                <a:path w="133394" h="160167">
                  <a:moveTo>
                    <a:pt x="61956" y="0"/>
                  </a:moveTo>
                  <a:lnTo>
                    <a:pt x="57217" y="0"/>
                  </a:lnTo>
                  <a:lnTo>
                    <a:pt x="52242" y="2646"/>
                  </a:lnTo>
                  <a:lnTo>
                    <a:pt x="45706" y="7689"/>
                  </a:lnTo>
                  <a:lnTo>
                    <a:pt x="15459" y="50879"/>
                  </a:lnTo>
                  <a:lnTo>
                    <a:pt x="3640" y="80606"/>
                  </a:lnTo>
                  <a:lnTo>
                    <a:pt x="0" y="108008"/>
                  </a:lnTo>
                  <a:lnTo>
                    <a:pt x="2339" y="115142"/>
                  </a:lnTo>
                  <a:lnTo>
                    <a:pt x="17237" y="133725"/>
                  </a:lnTo>
                  <a:lnTo>
                    <a:pt x="21577" y="138147"/>
                  </a:lnTo>
                  <a:lnTo>
                    <a:pt x="24123" y="138731"/>
                  </a:lnTo>
                  <a:lnTo>
                    <a:pt x="26811" y="138128"/>
                  </a:lnTo>
                  <a:lnTo>
                    <a:pt x="29597" y="136734"/>
                  </a:lnTo>
                  <a:lnTo>
                    <a:pt x="46341" y="133504"/>
                  </a:lnTo>
                  <a:lnTo>
                    <a:pt x="48568" y="131667"/>
                  </a:lnTo>
                  <a:lnTo>
                    <a:pt x="67092" y="103907"/>
                  </a:lnTo>
                  <a:lnTo>
                    <a:pt x="69762" y="92082"/>
                  </a:lnTo>
                  <a:lnTo>
                    <a:pt x="73465" y="53393"/>
                  </a:lnTo>
                  <a:lnTo>
                    <a:pt x="78561" y="39210"/>
                  </a:lnTo>
                  <a:lnTo>
                    <a:pt x="87394" y="28337"/>
                  </a:lnTo>
                  <a:lnTo>
                    <a:pt x="87844" y="28813"/>
                  </a:lnTo>
                  <a:lnTo>
                    <a:pt x="95808" y="71859"/>
                  </a:lnTo>
                  <a:lnTo>
                    <a:pt x="97566" y="113134"/>
                  </a:lnTo>
                  <a:lnTo>
                    <a:pt x="106234" y="154259"/>
                  </a:lnTo>
                  <a:lnTo>
                    <a:pt x="107350" y="156418"/>
                  </a:lnTo>
                  <a:lnTo>
                    <a:pt x="109086" y="157857"/>
                  </a:lnTo>
                  <a:lnTo>
                    <a:pt x="114260" y="160166"/>
                  </a:lnTo>
                  <a:lnTo>
                    <a:pt x="119897" y="155825"/>
                  </a:lnTo>
                  <a:lnTo>
                    <a:pt x="122434" y="150946"/>
                  </a:lnTo>
                  <a:lnTo>
                    <a:pt x="123110" y="148256"/>
                  </a:lnTo>
                  <a:lnTo>
                    <a:pt x="133393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11" name="SMARTInkShape-271"/>
            <p:cNvSpPr/>
            <p:nvPr/>
          </p:nvSpPr>
          <p:spPr>
            <a:xfrm>
              <a:off x="7751270" y="3752324"/>
              <a:ext cx="142574" cy="274797"/>
            </a:xfrm>
            <a:custGeom>
              <a:avLst/>
              <a:gdLst/>
              <a:ahLst/>
              <a:cxnLst/>
              <a:rect l="0" t="0" r="0" b="0"/>
              <a:pathLst>
                <a:path w="142574" h="274797">
                  <a:moveTo>
                    <a:pt x="115784" y="105301"/>
                  </a:moveTo>
                  <a:lnTo>
                    <a:pt x="99535" y="105301"/>
                  </a:lnTo>
                  <a:lnTo>
                    <a:pt x="67556" y="121524"/>
                  </a:lnTo>
                  <a:lnTo>
                    <a:pt x="26451" y="159131"/>
                  </a:lnTo>
                  <a:lnTo>
                    <a:pt x="15558" y="171890"/>
                  </a:lnTo>
                  <a:lnTo>
                    <a:pt x="4839" y="194815"/>
                  </a:lnTo>
                  <a:lnTo>
                    <a:pt x="0" y="239084"/>
                  </a:lnTo>
                  <a:lnTo>
                    <a:pt x="823" y="250088"/>
                  </a:lnTo>
                  <a:lnTo>
                    <a:pt x="4498" y="258286"/>
                  </a:lnTo>
                  <a:lnTo>
                    <a:pt x="12145" y="268479"/>
                  </a:lnTo>
                  <a:lnTo>
                    <a:pt x="20443" y="272082"/>
                  </a:lnTo>
                  <a:lnTo>
                    <a:pt x="46970" y="274796"/>
                  </a:lnTo>
                  <a:lnTo>
                    <a:pt x="53119" y="272244"/>
                  </a:lnTo>
                  <a:lnTo>
                    <a:pt x="65151" y="262521"/>
                  </a:lnTo>
                  <a:lnTo>
                    <a:pt x="74104" y="249229"/>
                  </a:lnTo>
                  <a:lnTo>
                    <a:pt x="78299" y="232723"/>
                  </a:lnTo>
                  <a:lnTo>
                    <a:pt x="79833" y="193739"/>
                  </a:lnTo>
                  <a:lnTo>
                    <a:pt x="80020" y="153969"/>
                  </a:lnTo>
                  <a:lnTo>
                    <a:pt x="80056" y="115024"/>
                  </a:lnTo>
                  <a:lnTo>
                    <a:pt x="80064" y="78668"/>
                  </a:lnTo>
                  <a:lnTo>
                    <a:pt x="82711" y="51769"/>
                  </a:lnTo>
                  <a:lnTo>
                    <a:pt x="89742" y="10749"/>
                  </a:lnTo>
                  <a:lnTo>
                    <a:pt x="96651" y="0"/>
                  </a:lnTo>
                  <a:lnTo>
                    <a:pt x="97076" y="374"/>
                  </a:lnTo>
                  <a:lnTo>
                    <a:pt x="105604" y="40399"/>
                  </a:lnTo>
                  <a:lnTo>
                    <a:pt x="106745" y="83275"/>
                  </a:lnTo>
                  <a:lnTo>
                    <a:pt x="113907" y="123787"/>
                  </a:lnTo>
                  <a:lnTo>
                    <a:pt x="118265" y="167079"/>
                  </a:lnTo>
                  <a:lnTo>
                    <a:pt x="122803" y="185452"/>
                  </a:lnTo>
                  <a:lnTo>
                    <a:pt x="124857" y="196486"/>
                  </a:lnTo>
                  <a:lnTo>
                    <a:pt x="131591" y="208276"/>
                  </a:lnTo>
                  <a:lnTo>
                    <a:pt x="142573" y="2213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12" name="SMARTInkShape-272"/>
            <p:cNvSpPr/>
            <p:nvPr/>
          </p:nvSpPr>
          <p:spPr>
            <a:xfrm>
              <a:off x="7465229" y="3875534"/>
              <a:ext cx="116076" cy="142769"/>
            </a:xfrm>
            <a:custGeom>
              <a:avLst/>
              <a:gdLst/>
              <a:ahLst/>
              <a:cxnLst/>
              <a:rect l="0" t="0" r="0" b="0"/>
              <a:pathLst>
                <a:path w="116076" h="142769">
                  <a:moveTo>
                    <a:pt x="17848" y="8880"/>
                  </a:moveTo>
                  <a:lnTo>
                    <a:pt x="17848" y="51993"/>
                  </a:lnTo>
                  <a:lnTo>
                    <a:pt x="17848" y="94085"/>
                  </a:lnTo>
                  <a:lnTo>
                    <a:pt x="17848" y="137906"/>
                  </a:lnTo>
                  <a:lnTo>
                    <a:pt x="17848" y="140639"/>
                  </a:lnTo>
                  <a:lnTo>
                    <a:pt x="16857" y="141368"/>
                  </a:lnTo>
                  <a:lnTo>
                    <a:pt x="10160" y="142633"/>
                  </a:lnTo>
                  <a:lnTo>
                    <a:pt x="4547" y="142768"/>
                  </a:lnTo>
                  <a:lnTo>
                    <a:pt x="3028" y="140803"/>
                  </a:lnTo>
                  <a:lnTo>
                    <a:pt x="590" y="126036"/>
                  </a:lnTo>
                  <a:lnTo>
                    <a:pt x="24" y="84075"/>
                  </a:lnTo>
                  <a:lnTo>
                    <a:pt x="0" y="65666"/>
                  </a:lnTo>
                  <a:lnTo>
                    <a:pt x="5286" y="53631"/>
                  </a:lnTo>
                  <a:lnTo>
                    <a:pt x="35613" y="9666"/>
                  </a:lnTo>
                  <a:lnTo>
                    <a:pt x="41619" y="4269"/>
                  </a:lnTo>
                  <a:lnTo>
                    <a:pt x="47595" y="1869"/>
                  </a:lnTo>
                  <a:lnTo>
                    <a:pt x="87705" y="0"/>
                  </a:lnTo>
                  <a:lnTo>
                    <a:pt x="96191" y="2618"/>
                  </a:lnTo>
                  <a:lnTo>
                    <a:pt x="103269" y="6097"/>
                  </a:lnTo>
                  <a:lnTo>
                    <a:pt x="116075" y="88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13" name="SMARTInkShape-273"/>
            <p:cNvSpPr/>
            <p:nvPr/>
          </p:nvSpPr>
          <p:spPr>
            <a:xfrm>
              <a:off x="7384851" y="3741539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14" name="SMARTInkShape-274"/>
            <p:cNvSpPr/>
            <p:nvPr/>
          </p:nvSpPr>
          <p:spPr>
            <a:xfrm>
              <a:off x="7233046" y="3850113"/>
              <a:ext cx="205384" cy="159317"/>
            </a:xfrm>
            <a:custGeom>
              <a:avLst/>
              <a:gdLst/>
              <a:ahLst/>
              <a:cxnLst/>
              <a:rect l="0" t="0" r="0" b="0"/>
              <a:pathLst>
                <a:path w="205384" h="159317">
                  <a:moveTo>
                    <a:pt x="0" y="52160"/>
                  </a:moveTo>
                  <a:lnTo>
                    <a:pt x="4741" y="52160"/>
                  </a:lnTo>
                  <a:lnTo>
                    <a:pt x="9713" y="49514"/>
                  </a:lnTo>
                  <a:lnTo>
                    <a:pt x="25732" y="39731"/>
                  </a:lnTo>
                  <a:lnTo>
                    <a:pt x="48005" y="33389"/>
                  </a:lnTo>
                  <a:lnTo>
                    <a:pt x="82181" y="14325"/>
                  </a:lnTo>
                  <a:lnTo>
                    <a:pt x="126416" y="3369"/>
                  </a:lnTo>
                  <a:lnTo>
                    <a:pt x="147479" y="0"/>
                  </a:lnTo>
                  <a:lnTo>
                    <a:pt x="157490" y="1858"/>
                  </a:lnTo>
                  <a:lnTo>
                    <a:pt x="169053" y="7759"/>
                  </a:lnTo>
                  <a:lnTo>
                    <a:pt x="173693" y="11921"/>
                  </a:lnTo>
                  <a:lnTo>
                    <a:pt x="176416" y="19724"/>
                  </a:lnTo>
                  <a:lnTo>
                    <a:pt x="178619" y="28815"/>
                  </a:lnTo>
                  <a:lnTo>
                    <a:pt x="184445" y="40503"/>
                  </a:lnTo>
                  <a:lnTo>
                    <a:pt x="187404" y="85029"/>
                  </a:lnTo>
                  <a:lnTo>
                    <a:pt x="188492" y="107747"/>
                  </a:lnTo>
                  <a:lnTo>
                    <a:pt x="194587" y="125464"/>
                  </a:lnTo>
                  <a:lnTo>
                    <a:pt x="196345" y="148209"/>
                  </a:lnTo>
                  <a:lnTo>
                    <a:pt x="205383" y="1593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15" name="SMARTInkShape-275"/>
            <p:cNvSpPr/>
            <p:nvPr/>
          </p:nvSpPr>
          <p:spPr>
            <a:xfrm>
              <a:off x="7305466" y="3741539"/>
              <a:ext cx="15634" cy="303610"/>
            </a:xfrm>
            <a:custGeom>
              <a:avLst/>
              <a:gdLst/>
              <a:ahLst/>
              <a:cxnLst/>
              <a:rect l="0" t="0" r="0" b="0"/>
              <a:pathLst>
                <a:path w="15634" h="303610">
                  <a:moveTo>
                    <a:pt x="7947" y="0"/>
                  </a:moveTo>
                  <a:lnTo>
                    <a:pt x="3208" y="0"/>
                  </a:lnTo>
                  <a:lnTo>
                    <a:pt x="2803" y="992"/>
                  </a:lnTo>
                  <a:lnTo>
                    <a:pt x="4999" y="4740"/>
                  </a:lnTo>
                  <a:lnTo>
                    <a:pt x="4990" y="7129"/>
                  </a:lnTo>
                  <a:lnTo>
                    <a:pt x="0" y="20991"/>
                  </a:lnTo>
                  <a:lnTo>
                    <a:pt x="6793" y="58826"/>
                  </a:lnTo>
                  <a:lnTo>
                    <a:pt x="7795" y="98918"/>
                  </a:lnTo>
                  <a:lnTo>
                    <a:pt x="8920" y="142965"/>
                  </a:lnTo>
                  <a:lnTo>
                    <a:pt x="15633" y="187535"/>
                  </a:lnTo>
                  <a:lnTo>
                    <a:pt x="14068" y="232173"/>
                  </a:lnTo>
                  <a:lnTo>
                    <a:pt x="8485" y="276036"/>
                  </a:lnTo>
                  <a:lnTo>
                    <a:pt x="8053" y="295738"/>
                  </a:lnTo>
                  <a:lnTo>
                    <a:pt x="7026" y="298361"/>
                  </a:lnTo>
                  <a:lnTo>
                    <a:pt x="5349" y="300111"/>
                  </a:lnTo>
                  <a:lnTo>
                    <a:pt x="3238" y="301277"/>
                  </a:lnTo>
                  <a:lnTo>
                    <a:pt x="2824" y="302054"/>
                  </a:lnTo>
                  <a:lnTo>
                    <a:pt x="3540" y="302573"/>
                  </a:lnTo>
                  <a:lnTo>
                    <a:pt x="7947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16" name="SMARTInkShape-276"/>
            <p:cNvSpPr/>
            <p:nvPr/>
          </p:nvSpPr>
          <p:spPr>
            <a:xfrm>
              <a:off x="7099515" y="3857637"/>
              <a:ext cx="142306" cy="178581"/>
            </a:xfrm>
            <a:custGeom>
              <a:avLst/>
              <a:gdLst/>
              <a:ahLst/>
              <a:cxnLst/>
              <a:rect l="0" t="0" r="0" b="0"/>
              <a:pathLst>
                <a:path w="142306" h="178581">
                  <a:moveTo>
                    <a:pt x="26375" y="26777"/>
                  </a:moveTo>
                  <a:lnTo>
                    <a:pt x="26375" y="19089"/>
                  </a:lnTo>
                  <a:lnTo>
                    <a:pt x="49709" y="3681"/>
                  </a:lnTo>
                  <a:lnTo>
                    <a:pt x="55927" y="1629"/>
                  </a:lnTo>
                  <a:lnTo>
                    <a:pt x="97646" y="7"/>
                  </a:lnTo>
                  <a:lnTo>
                    <a:pt x="100678" y="0"/>
                  </a:lnTo>
                  <a:lnTo>
                    <a:pt x="106692" y="2639"/>
                  </a:lnTo>
                  <a:lnTo>
                    <a:pt x="119887" y="13290"/>
                  </a:lnTo>
                  <a:lnTo>
                    <a:pt x="122506" y="18468"/>
                  </a:lnTo>
                  <a:lnTo>
                    <a:pt x="124520" y="27445"/>
                  </a:lnTo>
                  <a:lnTo>
                    <a:pt x="124592" y="34423"/>
                  </a:lnTo>
                  <a:lnTo>
                    <a:pt x="123603" y="34851"/>
                  </a:lnTo>
                  <a:lnTo>
                    <a:pt x="116913" y="35594"/>
                  </a:lnTo>
                  <a:lnTo>
                    <a:pt x="116500" y="34639"/>
                  </a:lnTo>
                  <a:lnTo>
                    <a:pt x="115682" y="14456"/>
                  </a:lnTo>
                  <a:lnTo>
                    <a:pt x="114686" y="12610"/>
                  </a:lnTo>
                  <a:lnTo>
                    <a:pt x="113031" y="11379"/>
                  </a:lnTo>
                  <a:lnTo>
                    <a:pt x="110935" y="10559"/>
                  </a:lnTo>
                  <a:lnTo>
                    <a:pt x="109537" y="9019"/>
                  </a:lnTo>
                  <a:lnTo>
                    <a:pt x="107985" y="4663"/>
                  </a:lnTo>
                  <a:lnTo>
                    <a:pt x="106578" y="3104"/>
                  </a:lnTo>
                  <a:lnTo>
                    <a:pt x="102371" y="1373"/>
                  </a:lnTo>
                  <a:lnTo>
                    <a:pt x="84629" y="24"/>
                  </a:lnTo>
                  <a:lnTo>
                    <a:pt x="79386" y="2650"/>
                  </a:lnTo>
                  <a:lnTo>
                    <a:pt x="64003" y="14229"/>
                  </a:lnTo>
                  <a:lnTo>
                    <a:pt x="46082" y="19778"/>
                  </a:lnTo>
                  <a:lnTo>
                    <a:pt x="42489" y="22111"/>
                  </a:lnTo>
                  <a:lnTo>
                    <a:pt x="12506" y="59296"/>
                  </a:lnTo>
                  <a:lnTo>
                    <a:pt x="10290" y="65373"/>
                  </a:lnTo>
                  <a:lnTo>
                    <a:pt x="8706" y="67390"/>
                  </a:lnTo>
                  <a:lnTo>
                    <a:pt x="2730" y="71222"/>
                  </a:lnTo>
                  <a:lnTo>
                    <a:pt x="0" y="78956"/>
                  </a:lnTo>
                  <a:lnTo>
                    <a:pt x="855" y="79423"/>
                  </a:lnTo>
                  <a:lnTo>
                    <a:pt x="4449" y="79940"/>
                  </a:lnTo>
                  <a:lnTo>
                    <a:pt x="5804" y="81071"/>
                  </a:lnTo>
                  <a:lnTo>
                    <a:pt x="7311" y="84973"/>
                  </a:lnTo>
                  <a:lnTo>
                    <a:pt x="8705" y="86410"/>
                  </a:lnTo>
                  <a:lnTo>
                    <a:pt x="12900" y="88007"/>
                  </a:lnTo>
                  <a:lnTo>
                    <a:pt x="15407" y="87440"/>
                  </a:lnTo>
                  <a:lnTo>
                    <a:pt x="26561" y="82048"/>
                  </a:lnTo>
                  <a:lnTo>
                    <a:pt x="43059" y="80690"/>
                  </a:lnTo>
                  <a:lnTo>
                    <a:pt x="51319" y="83150"/>
                  </a:lnTo>
                  <a:lnTo>
                    <a:pt x="59290" y="86558"/>
                  </a:lnTo>
                  <a:lnTo>
                    <a:pt x="96200" y="93919"/>
                  </a:lnTo>
                  <a:lnTo>
                    <a:pt x="115069" y="104716"/>
                  </a:lnTo>
                  <a:lnTo>
                    <a:pt x="121357" y="107057"/>
                  </a:lnTo>
                  <a:lnTo>
                    <a:pt x="136473" y="119431"/>
                  </a:lnTo>
                  <a:lnTo>
                    <a:pt x="139800" y="125173"/>
                  </a:lnTo>
                  <a:lnTo>
                    <a:pt x="141935" y="136943"/>
                  </a:lnTo>
                  <a:lnTo>
                    <a:pt x="142305" y="145849"/>
                  </a:lnTo>
                  <a:lnTo>
                    <a:pt x="139746" y="151797"/>
                  </a:lnTo>
                  <a:lnTo>
                    <a:pt x="137675" y="154772"/>
                  </a:lnTo>
                  <a:lnTo>
                    <a:pt x="132727" y="158078"/>
                  </a:lnTo>
                  <a:lnTo>
                    <a:pt x="127221" y="160539"/>
                  </a:lnTo>
                  <a:lnTo>
                    <a:pt x="109688" y="174858"/>
                  </a:lnTo>
                  <a:lnTo>
                    <a:pt x="100780" y="177478"/>
                  </a:lnTo>
                  <a:lnTo>
                    <a:pt x="57378" y="178573"/>
                  </a:lnTo>
                  <a:lnTo>
                    <a:pt x="48978" y="178580"/>
                  </a:lnTo>
                  <a:lnTo>
                    <a:pt x="47398" y="177588"/>
                  </a:lnTo>
                  <a:lnTo>
                    <a:pt x="46343" y="175935"/>
                  </a:lnTo>
                  <a:lnTo>
                    <a:pt x="45640" y="173841"/>
                  </a:lnTo>
                  <a:lnTo>
                    <a:pt x="44180" y="172445"/>
                  </a:lnTo>
                  <a:lnTo>
                    <a:pt x="35305" y="1696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17" name="SMARTInkShape-277"/>
            <p:cNvSpPr/>
            <p:nvPr/>
          </p:nvSpPr>
          <p:spPr>
            <a:xfrm>
              <a:off x="6983015" y="3849415"/>
              <a:ext cx="258962" cy="159335"/>
            </a:xfrm>
            <a:custGeom>
              <a:avLst/>
              <a:gdLst/>
              <a:ahLst/>
              <a:cxnLst/>
              <a:rect l="0" t="0" r="0" b="0"/>
              <a:pathLst>
                <a:path w="258962" h="159335">
                  <a:moveTo>
                    <a:pt x="0" y="70717"/>
                  </a:moveTo>
                  <a:lnTo>
                    <a:pt x="0" y="78406"/>
                  </a:lnTo>
                  <a:lnTo>
                    <a:pt x="4741" y="84020"/>
                  </a:lnTo>
                  <a:lnTo>
                    <a:pt x="9713" y="86552"/>
                  </a:lnTo>
                  <a:lnTo>
                    <a:pt x="20991" y="88177"/>
                  </a:lnTo>
                  <a:lnTo>
                    <a:pt x="22924" y="87318"/>
                  </a:lnTo>
                  <a:lnTo>
                    <a:pt x="24212" y="85754"/>
                  </a:lnTo>
                  <a:lnTo>
                    <a:pt x="25070" y="83718"/>
                  </a:lnTo>
                  <a:lnTo>
                    <a:pt x="53192" y="59069"/>
                  </a:lnTo>
                  <a:lnTo>
                    <a:pt x="59747" y="45769"/>
                  </a:lnTo>
                  <a:lnTo>
                    <a:pt x="62273" y="38793"/>
                  </a:lnTo>
                  <a:lnTo>
                    <a:pt x="68281" y="28296"/>
                  </a:lnTo>
                  <a:lnTo>
                    <a:pt x="71022" y="11247"/>
                  </a:lnTo>
                  <a:lnTo>
                    <a:pt x="70168" y="10235"/>
                  </a:lnTo>
                  <a:lnTo>
                    <a:pt x="66574" y="9110"/>
                  </a:lnTo>
                  <a:lnTo>
                    <a:pt x="58972" y="8477"/>
                  </a:lnTo>
                  <a:lnTo>
                    <a:pt x="50684" y="13620"/>
                  </a:lnTo>
                  <a:lnTo>
                    <a:pt x="45695" y="17770"/>
                  </a:lnTo>
                  <a:lnTo>
                    <a:pt x="40152" y="27672"/>
                  </a:lnTo>
                  <a:lnTo>
                    <a:pt x="35705" y="39680"/>
                  </a:lnTo>
                  <a:lnTo>
                    <a:pt x="24029" y="63175"/>
                  </a:lnTo>
                  <a:lnTo>
                    <a:pt x="13932" y="101879"/>
                  </a:lnTo>
                  <a:lnTo>
                    <a:pt x="13799" y="114663"/>
                  </a:lnTo>
                  <a:lnTo>
                    <a:pt x="21798" y="139040"/>
                  </a:lnTo>
                  <a:lnTo>
                    <a:pt x="30051" y="152257"/>
                  </a:lnTo>
                  <a:lnTo>
                    <a:pt x="35846" y="156566"/>
                  </a:lnTo>
                  <a:lnTo>
                    <a:pt x="42720" y="158482"/>
                  </a:lnTo>
                  <a:lnTo>
                    <a:pt x="52390" y="159334"/>
                  </a:lnTo>
                  <a:lnTo>
                    <a:pt x="60657" y="157066"/>
                  </a:lnTo>
                  <a:lnTo>
                    <a:pt x="83284" y="143751"/>
                  </a:lnTo>
                  <a:lnTo>
                    <a:pt x="114046" y="99113"/>
                  </a:lnTo>
                  <a:lnTo>
                    <a:pt x="120141" y="85322"/>
                  </a:lnTo>
                  <a:lnTo>
                    <a:pt x="129114" y="43500"/>
                  </a:lnTo>
                  <a:lnTo>
                    <a:pt x="134655" y="4748"/>
                  </a:lnTo>
                  <a:lnTo>
                    <a:pt x="136403" y="2925"/>
                  </a:lnTo>
                  <a:lnTo>
                    <a:pt x="141596" y="0"/>
                  </a:lnTo>
                  <a:lnTo>
                    <a:pt x="142023" y="753"/>
                  </a:lnTo>
                  <a:lnTo>
                    <a:pt x="147606" y="33838"/>
                  </a:lnTo>
                  <a:lnTo>
                    <a:pt x="157112" y="57185"/>
                  </a:lnTo>
                  <a:lnTo>
                    <a:pt x="160258" y="93336"/>
                  </a:lnTo>
                  <a:lnTo>
                    <a:pt x="157876" y="103260"/>
                  </a:lnTo>
                  <a:lnTo>
                    <a:pt x="154504" y="111970"/>
                  </a:lnTo>
                  <a:lnTo>
                    <a:pt x="151814" y="141963"/>
                  </a:lnTo>
                  <a:lnTo>
                    <a:pt x="151808" y="137358"/>
                  </a:lnTo>
                  <a:lnTo>
                    <a:pt x="144117" y="108730"/>
                  </a:lnTo>
                  <a:lnTo>
                    <a:pt x="150672" y="68894"/>
                  </a:lnTo>
                  <a:lnTo>
                    <a:pt x="156210" y="48128"/>
                  </a:lnTo>
                  <a:lnTo>
                    <a:pt x="176920" y="19946"/>
                  </a:lnTo>
                  <a:lnTo>
                    <a:pt x="180454" y="16034"/>
                  </a:lnTo>
                  <a:lnTo>
                    <a:pt x="189674" y="11687"/>
                  </a:lnTo>
                  <a:lnTo>
                    <a:pt x="224581" y="8413"/>
                  </a:lnTo>
                  <a:lnTo>
                    <a:pt x="228104" y="10330"/>
                  </a:lnTo>
                  <a:lnTo>
                    <a:pt x="237801" y="22508"/>
                  </a:lnTo>
                  <a:lnTo>
                    <a:pt x="245966" y="38684"/>
                  </a:lnTo>
                  <a:lnTo>
                    <a:pt x="252440" y="82334"/>
                  </a:lnTo>
                  <a:lnTo>
                    <a:pt x="258389" y="116680"/>
                  </a:lnTo>
                  <a:lnTo>
                    <a:pt x="258961" y="1510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18" name="SMARTInkShape-278"/>
            <p:cNvSpPr/>
            <p:nvPr/>
          </p:nvSpPr>
          <p:spPr>
            <a:xfrm>
              <a:off x="6875859" y="3857625"/>
              <a:ext cx="71438" cy="156564"/>
            </a:xfrm>
            <a:custGeom>
              <a:avLst/>
              <a:gdLst/>
              <a:ahLst/>
              <a:cxnLst/>
              <a:rect l="0" t="0" r="0" b="0"/>
              <a:pathLst>
                <a:path w="71438" h="156564">
                  <a:moveTo>
                    <a:pt x="0" y="0"/>
                  </a:moveTo>
                  <a:lnTo>
                    <a:pt x="6136" y="14258"/>
                  </a:lnTo>
                  <a:lnTo>
                    <a:pt x="13562" y="53727"/>
                  </a:lnTo>
                  <a:lnTo>
                    <a:pt x="27007" y="91179"/>
                  </a:lnTo>
                  <a:lnTo>
                    <a:pt x="42897" y="134746"/>
                  </a:lnTo>
                  <a:lnTo>
                    <a:pt x="52648" y="151493"/>
                  </a:lnTo>
                  <a:lnTo>
                    <a:pt x="53165" y="155966"/>
                  </a:lnTo>
                  <a:lnTo>
                    <a:pt x="54295" y="156563"/>
                  </a:lnTo>
                  <a:lnTo>
                    <a:pt x="56040" y="155969"/>
                  </a:lnTo>
                  <a:lnTo>
                    <a:pt x="61230" y="152628"/>
                  </a:lnTo>
                  <a:lnTo>
                    <a:pt x="62474" y="109844"/>
                  </a:lnTo>
                  <a:lnTo>
                    <a:pt x="70193" y="66700"/>
                  </a:lnTo>
                  <a:lnTo>
                    <a:pt x="71437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19" name="SMARTInkShape-279"/>
            <p:cNvSpPr/>
            <p:nvPr/>
          </p:nvSpPr>
          <p:spPr>
            <a:xfrm>
              <a:off x="6724054" y="3845102"/>
              <a:ext cx="107157" cy="153555"/>
            </a:xfrm>
            <a:custGeom>
              <a:avLst/>
              <a:gdLst/>
              <a:ahLst/>
              <a:cxnLst/>
              <a:rect l="0" t="0" r="0" b="0"/>
              <a:pathLst>
                <a:path w="107157" h="153555">
                  <a:moveTo>
                    <a:pt x="8930" y="21452"/>
                  </a:moveTo>
                  <a:lnTo>
                    <a:pt x="7938" y="55455"/>
                  </a:lnTo>
                  <a:lnTo>
                    <a:pt x="828" y="96316"/>
                  </a:lnTo>
                  <a:lnTo>
                    <a:pt x="32" y="139604"/>
                  </a:lnTo>
                  <a:lnTo>
                    <a:pt x="3" y="153554"/>
                  </a:lnTo>
                  <a:lnTo>
                    <a:pt x="0" y="113143"/>
                  </a:lnTo>
                  <a:lnTo>
                    <a:pt x="2646" y="74170"/>
                  </a:lnTo>
                  <a:lnTo>
                    <a:pt x="18092" y="31091"/>
                  </a:lnTo>
                  <a:lnTo>
                    <a:pt x="24908" y="19783"/>
                  </a:lnTo>
                  <a:lnTo>
                    <a:pt x="46398" y="1181"/>
                  </a:lnTo>
                  <a:lnTo>
                    <a:pt x="50776" y="0"/>
                  </a:lnTo>
                  <a:lnTo>
                    <a:pt x="60932" y="1335"/>
                  </a:lnTo>
                  <a:lnTo>
                    <a:pt x="73066" y="7665"/>
                  </a:lnTo>
                  <a:lnTo>
                    <a:pt x="82945" y="15824"/>
                  </a:lnTo>
                  <a:lnTo>
                    <a:pt x="92156" y="29266"/>
                  </a:lnTo>
                  <a:lnTo>
                    <a:pt x="96428" y="50556"/>
                  </a:lnTo>
                  <a:lnTo>
                    <a:pt x="100636" y="83481"/>
                  </a:lnTo>
                  <a:lnTo>
                    <a:pt x="105224" y="101678"/>
                  </a:lnTo>
                  <a:lnTo>
                    <a:pt x="107154" y="146267"/>
                  </a:lnTo>
                  <a:lnTo>
                    <a:pt x="107156" y="146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20" name="SMARTInkShape-280"/>
            <p:cNvSpPr/>
            <p:nvPr/>
          </p:nvSpPr>
          <p:spPr>
            <a:xfrm>
              <a:off x="6653858" y="3839765"/>
              <a:ext cx="7689" cy="187525"/>
            </a:xfrm>
            <a:custGeom>
              <a:avLst/>
              <a:gdLst/>
              <a:ahLst/>
              <a:cxnLst/>
              <a:rect l="0" t="0" r="0" b="0"/>
              <a:pathLst>
                <a:path w="7689" h="187525">
                  <a:moveTo>
                    <a:pt x="7688" y="0"/>
                  </a:moveTo>
                  <a:lnTo>
                    <a:pt x="7688" y="20992"/>
                  </a:lnTo>
                  <a:lnTo>
                    <a:pt x="0" y="55879"/>
                  </a:lnTo>
                  <a:lnTo>
                    <a:pt x="5991" y="95884"/>
                  </a:lnTo>
                  <a:lnTo>
                    <a:pt x="7589" y="139762"/>
                  </a:lnTo>
                  <a:lnTo>
                    <a:pt x="7687" y="183205"/>
                  </a:lnTo>
                  <a:lnTo>
                    <a:pt x="7688" y="187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21" name="SMARTInkShape-281"/>
            <p:cNvSpPr/>
            <p:nvPr/>
          </p:nvSpPr>
          <p:spPr>
            <a:xfrm>
              <a:off x="6322218" y="3884414"/>
              <a:ext cx="89297" cy="8930"/>
            </a:xfrm>
            <a:custGeom>
              <a:avLst/>
              <a:gdLst/>
              <a:ahLst/>
              <a:cxnLst/>
              <a:rect l="0" t="0" r="0" b="0"/>
              <a:pathLst>
                <a:path w="89297" h="8930">
                  <a:moveTo>
                    <a:pt x="0" y="0"/>
                  </a:moveTo>
                  <a:lnTo>
                    <a:pt x="4740" y="0"/>
                  </a:lnTo>
                  <a:lnTo>
                    <a:pt x="40139" y="8102"/>
                  </a:lnTo>
                  <a:lnTo>
                    <a:pt x="89296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22" name="SMARTInkShape-282"/>
            <p:cNvSpPr/>
            <p:nvPr/>
          </p:nvSpPr>
          <p:spPr>
            <a:xfrm>
              <a:off x="6375804" y="3723679"/>
              <a:ext cx="17853" cy="276822"/>
            </a:xfrm>
            <a:custGeom>
              <a:avLst/>
              <a:gdLst/>
              <a:ahLst/>
              <a:cxnLst/>
              <a:rect l="0" t="0" r="0" b="0"/>
              <a:pathLst>
                <a:path w="17853" h="276822">
                  <a:moveTo>
                    <a:pt x="17852" y="0"/>
                  </a:moveTo>
                  <a:lnTo>
                    <a:pt x="10784" y="16782"/>
                  </a:lnTo>
                  <a:lnTo>
                    <a:pt x="6439" y="57698"/>
                  </a:lnTo>
                  <a:lnTo>
                    <a:pt x="1266" y="102017"/>
                  </a:lnTo>
                  <a:lnTo>
                    <a:pt x="244" y="141860"/>
                  </a:lnTo>
                  <a:lnTo>
                    <a:pt x="41" y="181039"/>
                  </a:lnTo>
                  <a:lnTo>
                    <a:pt x="0" y="224189"/>
                  </a:lnTo>
                  <a:lnTo>
                    <a:pt x="987" y="243477"/>
                  </a:lnTo>
                  <a:lnTo>
                    <a:pt x="8922" y="276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23" name="SMARTInkShape-283"/>
            <p:cNvSpPr/>
            <p:nvPr/>
          </p:nvSpPr>
          <p:spPr>
            <a:xfrm>
              <a:off x="6197754" y="3821906"/>
              <a:ext cx="124465" cy="174112"/>
            </a:xfrm>
            <a:custGeom>
              <a:avLst/>
              <a:gdLst/>
              <a:ahLst/>
              <a:cxnLst/>
              <a:rect l="0" t="0" r="0" b="0"/>
              <a:pathLst>
                <a:path w="124465" h="174112">
                  <a:moveTo>
                    <a:pt x="17308" y="0"/>
                  </a:moveTo>
                  <a:lnTo>
                    <a:pt x="17308" y="4741"/>
                  </a:lnTo>
                  <a:lnTo>
                    <a:pt x="14663" y="9714"/>
                  </a:lnTo>
                  <a:lnTo>
                    <a:pt x="11171" y="15231"/>
                  </a:lnTo>
                  <a:lnTo>
                    <a:pt x="8930" y="26858"/>
                  </a:lnTo>
                  <a:lnTo>
                    <a:pt x="8401" y="65836"/>
                  </a:lnTo>
                  <a:lnTo>
                    <a:pt x="8379" y="107177"/>
                  </a:lnTo>
                  <a:lnTo>
                    <a:pt x="8378" y="151273"/>
                  </a:lnTo>
                  <a:lnTo>
                    <a:pt x="8378" y="155868"/>
                  </a:lnTo>
                  <a:lnTo>
                    <a:pt x="7387" y="157490"/>
                  </a:lnTo>
                  <a:lnTo>
                    <a:pt x="5733" y="158572"/>
                  </a:lnTo>
                  <a:lnTo>
                    <a:pt x="3638" y="159292"/>
                  </a:lnTo>
                  <a:lnTo>
                    <a:pt x="2242" y="158781"/>
                  </a:lnTo>
                  <a:lnTo>
                    <a:pt x="1311" y="157448"/>
                  </a:lnTo>
                  <a:lnTo>
                    <a:pt x="0" y="150831"/>
                  </a:lnTo>
                  <a:lnTo>
                    <a:pt x="463" y="114688"/>
                  </a:lnTo>
                  <a:lnTo>
                    <a:pt x="14682" y="72385"/>
                  </a:lnTo>
                  <a:lnTo>
                    <a:pt x="33214" y="42094"/>
                  </a:lnTo>
                  <a:lnTo>
                    <a:pt x="47266" y="31765"/>
                  </a:lnTo>
                  <a:lnTo>
                    <a:pt x="54766" y="29000"/>
                  </a:lnTo>
                  <a:lnTo>
                    <a:pt x="58154" y="29256"/>
                  </a:lnTo>
                  <a:lnTo>
                    <a:pt x="64566" y="32185"/>
                  </a:lnTo>
                  <a:lnTo>
                    <a:pt x="82760" y="47838"/>
                  </a:lnTo>
                  <a:lnTo>
                    <a:pt x="91713" y="61358"/>
                  </a:lnTo>
                  <a:lnTo>
                    <a:pt x="96496" y="89841"/>
                  </a:lnTo>
                  <a:lnTo>
                    <a:pt x="100089" y="115605"/>
                  </a:lnTo>
                  <a:lnTo>
                    <a:pt x="104674" y="133803"/>
                  </a:lnTo>
                  <a:lnTo>
                    <a:pt x="107342" y="161707"/>
                  </a:lnTo>
                  <a:lnTo>
                    <a:pt x="109081" y="164360"/>
                  </a:lnTo>
                  <a:lnTo>
                    <a:pt x="111233" y="166128"/>
                  </a:lnTo>
                  <a:lnTo>
                    <a:pt x="113623" y="170738"/>
                  </a:lnTo>
                  <a:lnTo>
                    <a:pt x="114260" y="173357"/>
                  </a:lnTo>
                  <a:lnTo>
                    <a:pt x="114684" y="174111"/>
                  </a:lnTo>
                  <a:lnTo>
                    <a:pt x="114968" y="173620"/>
                  </a:lnTo>
                  <a:lnTo>
                    <a:pt x="115157" y="172301"/>
                  </a:lnTo>
                  <a:lnTo>
                    <a:pt x="124464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24" name="SMARTInkShape-284"/>
            <p:cNvSpPr/>
            <p:nvPr/>
          </p:nvSpPr>
          <p:spPr>
            <a:xfrm>
              <a:off x="6018623" y="3795640"/>
              <a:ext cx="125003" cy="204702"/>
            </a:xfrm>
            <a:custGeom>
              <a:avLst/>
              <a:gdLst/>
              <a:ahLst/>
              <a:cxnLst/>
              <a:rect l="0" t="0" r="0" b="0"/>
              <a:pathLst>
                <a:path w="125003" h="204702">
                  <a:moveTo>
                    <a:pt x="35705" y="79844"/>
                  </a:moveTo>
                  <a:lnTo>
                    <a:pt x="30965" y="79844"/>
                  </a:lnTo>
                  <a:lnTo>
                    <a:pt x="29568" y="78852"/>
                  </a:lnTo>
                  <a:lnTo>
                    <a:pt x="28637" y="77198"/>
                  </a:lnTo>
                  <a:lnTo>
                    <a:pt x="27019" y="70750"/>
                  </a:lnTo>
                  <a:lnTo>
                    <a:pt x="26808" y="58595"/>
                  </a:lnTo>
                  <a:lnTo>
                    <a:pt x="29435" y="52871"/>
                  </a:lnTo>
                  <a:lnTo>
                    <a:pt x="32919" y="47020"/>
                  </a:lnTo>
                  <a:lnTo>
                    <a:pt x="35871" y="38148"/>
                  </a:lnTo>
                  <a:lnTo>
                    <a:pt x="41597" y="29235"/>
                  </a:lnTo>
                  <a:lnTo>
                    <a:pt x="43734" y="20311"/>
                  </a:lnTo>
                  <a:lnTo>
                    <a:pt x="44624" y="0"/>
                  </a:lnTo>
                  <a:lnTo>
                    <a:pt x="32206" y="11952"/>
                  </a:lnTo>
                  <a:lnTo>
                    <a:pt x="14823" y="41722"/>
                  </a:lnTo>
                  <a:lnTo>
                    <a:pt x="2626" y="78058"/>
                  </a:lnTo>
                  <a:lnTo>
                    <a:pt x="219" y="122474"/>
                  </a:lnTo>
                  <a:lnTo>
                    <a:pt x="0" y="166046"/>
                  </a:lnTo>
                  <a:lnTo>
                    <a:pt x="2639" y="175372"/>
                  </a:lnTo>
                  <a:lnTo>
                    <a:pt x="12415" y="189444"/>
                  </a:lnTo>
                  <a:lnTo>
                    <a:pt x="20977" y="198749"/>
                  </a:lnTo>
                  <a:lnTo>
                    <a:pt x="26844" y="202144"/>
                  </a:lnTo>
                  <a:lnTo>
                    <a:pt x="38370" y="204055"/>
                  </a:lnTo>
                  <a:lnTo>
                    <a:pt x="55304" y="204701"/>
                  </a:lnTo>
                  <a:lnTo>
                    <a:pt x="69844" y="200072"/>
                  </a:lnTo>
                  <a:lnTo>
                    <a:pt x="86399" y="188627"/>
                  </a:lnTo>
                  <a:lnTo>
                    <a:pt x="125002" y="151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25" name="SMARTInkShape-285"/>
            <p:cNvSpPr/>
            <p:nvPr/>
          </p:nvSpPr>
          <p:spPr>
            <a:xfrm>
              <a:off x="6063257" y="3821906"/>
              <a:ext cx="8931" cy="160735"/>
            </a:xfrm>
            <a:custGeom>
              <a:avLst/>
              <a:gdLst/>
              <a:ahLst/>
              <a:cxnLst/>
              <a:rect l="0" t="0" r="0" b="0"/>
              <a:pathLst>
                <a:path w="8931" h="160735">
                  <a:moveTo>
                    <a:pt x="8930" y="0"/>
                  </a:moveTo>
                  <a:lnTo>
                    <a:pt x="8930" y="13302"/>
                  </a:lnTo>
                  <a:lnTo>
                    <a:pt x="6285" y="18480"/>
                  </a:lnTo>
                  <a:lnTo>
                    <a:pt x="2793" y="24088"/>
                  </a:lnTo>
                  <a:lnTo>
                    <a:pt x="829" y="33816"/>
                  </a:lnTo>
                  <a:lnTo>
                    <a:pt x="23" y="75347"/>
                  </a:lnTo>
                  <a:lnTo>
                    <a:pt x="1" y="117335"/>
                  </a:lnTo>
                  <a:lnTo>
                    <a:pt x="0" y="146680"/>
                  </a:lnTo>
                  <a:lnTo>
                    <a:pt x="993" y="148388"/>
                  </a:lnTo>
                  <a:lnTo>
                    <a:pt x="2646" y="149528"/>
                  </a:lnTo>
                  <a:lnTo>
                    <a:pt x="4740" y="150286"/>
                  </a:lnTo>
                  <a:lnTo>
                    <a:pt x="6137" y="151785"/>
                  </a:lnTo>
                  <a:lnTo>
                    <a:pt x="8930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26" name="SMARTInkShape-286"/>
            <p:cNvSpPr/>
            <p:nvPr/>
          </p:nvSpPr>
          <p:spPr>
            <a:xfrm>
              <a:off x="5902523" y="3812976"/>
              <a:ext cx="71439" cy="178167"/>
            </a:xfrm>
            <a:custGeom>
              <a:avLst/>
              <a:gdLst/>
              <a:ahLst/>
              <a:cxnLst/>
              <a:rect l="0" t="0" r="0" b="0"/>
              <a:pathLst>
                <a:path w="71439" h="178167">
                  <a:moveTo>
                    <a:pt x="0" y="0"/>
                  </a:moveTo>
                  <a:lnTo>
                    <a:pt x="0" y="40528"/>
                  </a:lnTo>
                  <a:lnTo>
                    <a:pt x="2646" y="63933"/>
                  </a:lnTo>
                  <a:lnTo>
                    <a:pt x="8378" y="106498"/>
                  </a:lnTo>
                  <a:lnTo>
                    <a:pt x="9676" y="118770"/>
                  </a:lnTo>
                  <a:lnTo>
                    <a:pt x="19939" y="158072"/>
                  </a:lnTo>
                  <a:lnTo>
                    <a:pt x="31129" y="173726"/>
                  </a:lnTo>
                  <a:lnTo>
                    <a:pt x="36324" y="176430"/>
                  </a:lnTo>
                  <a:lnTo>
                    <a:pt x="43004" y="178166"/>
                  </a:lnTo>
                  <a:lnTo>
                    <a:pt x="48901" y="173727"/>
                  </a:lnTo>
                  <a:lnTo>
                    <a:pt x="51500" y="166178"/>
                  </a:lnTo>
                  <a:lnTo>
                    <a:pt x="59634" y="121903"/>
                  </a:lnTo>
                  <a:lnTo>
                    <a:pt x="62340" y="80360"/>
                  </a:lnTo>
                  <a:lnTo>
                    <a:pt x="63425" y="68458"/>
                  </a:lnTo>
                  <a:lnTo>
                    <a:pt x="71438" y="44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27" name="SMARTInkShape-287"/>
            <p:cNvSpPr/>
            <p:nvPr/>
          </p:nvSpPr>
          <p:spPr>
            <a:xfrm>
              <a:off x="5831086" y="3830836"/>
              <a:ext cx="17860" cy="125016"/>
            </a:xfrm>
            <a:custGeom>
              <a:avLst/>
              <a:gdLst/>
              <a:ahLst/>
              <a:cxnLst/>
              <a:rect l="0" t="0" r="0" b="0"/>
              <a:pathLst>
                <a:path w="17860" h="125016">
                  <a:moveTo>
                    <a:pt x="0" y="0"/>
                  </a:moveTo>
                  <a:lnTo>
                    <a:pt x="0" y="40166"/>
                  </a:lnTo>
                  <a:lnTo>
                    <a:pt x="7067" y="78307"/>
                  </a:lnTo>
                  <a:lnTo>
                    <a:pt x="9676" y="102733"/>
                  </a:lnTo>
                  <a:lnTo>
                    <a:pt x="15949" y="115800"/>
                  </a:lnTo>
                  <a:lnTo>
                    <a:pt x="17859" y="125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28" name="SMARTInkShape-288"/>
            <p:cNvSpPr/>
            <p:nvPr/>
          </p:nvSpPr>
          <p:spPr>
            <a:xfrm>
              <a:off x="5732859" y="3812976"/>
              <a:ext cx="80299" cy="150276"/>
            </a:xfrm>
            <a:custGeom>
              <a:avLst/>
              <a:gdLst/>
              <a:ahLst/>
              <a:cxnLst/>
              <a:rect l="0" t="0" r="0" b="0"/>
              <a:pathLst>
                <a:path w="80299" h="150276">
                  <a:moveTo>
                    <a:pt x="0" y="80367"/>
                  </a:moveTo>
                  <a:lnTo>
                    <a:pt x="0" y="104306"/>
                  </a:lnTo>
                  <a:lnTo>
                    <a:pt x="9094" y="135468"/>
                  </a:lnTo>
                  <a:lnTo>
                    <a:pt x="11023" y="137937"/>
                  </a:lnTo>
                  <a:lnTo>
                    <a:pt x="25989" y="146641"/>
                  </a:lnTo>
                  <a:lnTo>
                    <a:pt x="37576" y="150275"/>
                  </a:lnTo>
                  <a:lnTo>
                    <a:pt x="40926" y="149793"/>
                  </a:lnTo>
                  <a:lnTo>
                    <a:pt x="47294" y="146611"/>
                  </a:lnTo>
                  <a:lnTo>
                    <a:pt x="65455" y="130775"/>
                  </a:lnTo>
                  <a:lnTo>
                    <a:pt x="74406" y="117241"/>
                  </a:lnTo>
                  <a:lnTo>
                    <a:pt x="78601" y="100664"/>
                  </a:lnTo>
                  <a:lnTo>
                    <a:pt x="80298" y="60625"/>
                  </a:lnTo>
                  <a:lnTo>
                    <a:pt x="79344" y="49765"/>
                  </a:lnTo>
                  <a:lnTo>
                    <a:pt x="75613" y="38323"/>
                  </a:lnTo>
                  <a:lnTo>
                    <a:pt x="68001" y="29270"/>
                  </a:lnTo>
                  <a:lnTo>
                    <a:pt x="47356" y="13225"/>
                  </a:lnTo>
                  <a:lnTo>
                    <a:pt x="28794" y="7133"/>
                  </a:lnTo>
                  <a:lnTo>
                    <a:pt x="21728" y="317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29" name="SMARTInkShape-289"/>
            <p:cNvSpPr/>
            <p:nvPr/>
          </p:nvSpPr>
          <p:spPr>
            <a:xfrm>
              <a:off x="5527677" y="3661863"/>
              <a:ext cx="160535" cy="275672"/>
            </a:xfrm>
            <a:custGeom>
              <a:avLst/>
              <a:gdLst/>
              <a:ahLst/>
              <a:cxnLst/>
              <a:rect l="0" t="0" r="0" b="0"/>
              <a:pathLst>
                <a:path w="160535" h="275672">
                  <a:moveTo>
                    <a:pt x="133744" y="168973"/>
                  </a:moveTo>
                  <a:lnTo>
                    <a:pt x="117495" y="152722"/>
                  </a:lnTo>
                  <a:lnTo>
                    <a:pt x="102937" y="145295"/>
                  </a:lnTo>
                  <a:lnTo>
                    <a:pt x="86833" y="142798"/>
                  </a:lnTo>
                  <a:lnTo>
                    <a:pt x="81634" y="142593"/>
                  </a:lnTo>
                  <a:lnTo>
                    <a:pt x="73212" y="145012"/>
                  </a:lnTo>
                  <a:lnTo>
                    <a:pt x="32270" y="167099"/>
                  </a:lnTo>
                  <a:lnTo>
                    <a:pt x="7481" y="188582"/>
                  </a:lnTo>
                  <a:lnTo>
                    <a:pt x="3213" y="200509"/>
                  </a:lnTo>
                  <a:lnTo>
                    <a:pt x="0" y="238430"/>
                  </a:lnTo>
                  <a:lnTo>
                    <a:pt x="4599" y="255588"/>
                  </a:lnTo>
                  <a:lnTo>
                    <a:pt x="6968" y="259458"/>
                  </a:lnTo>
                  <a:lnTo>
                    <a:pt x="20795" y="270921"/>
                  </a:lnTo>
                  <a:lnTo>
                    <a:pt x="29305" y="273814"/>
                  </a:lnTo>
                  <a:lnTo>
                    <a:pt x="50939" y="275671"/>
                  </a:lnTo>
                  <a:lnTo>
                    <a:pt x="59900" y="273280"/>
                  </a:lnTo>
                  <a:lnTo>
                    <a:pt x="95431" y="250386"/>
                  </a:lnTo>
                  <a:lnTo>
                    <a:pt x="115151" y="222297"/>
                  </a:lnTo>
                  <a:lnTo>
                    <a:pt x="133680" y="179742"/>
                  </a:lnTo>
                  <a:lnTo>
                    <a:pt x="138677" y="164829"/>
                  </a:lnTo>
                  <a:lnTo>
                    <a:pt x="141884" y="125564"/>
                  </a:lnTo>
                  <a:lnTo>
                    <a:pt x="142518" y="88850"/>
                  </a:lnTo>
                  <a:lnTo>
                    <a:pt x="142654" y="46635"/>
                  </a:lnTo>
                  <a:lnTo>
                    <a:pt x="142674" y="2808"/>
                  </a:lnTo>
                  <a:lnTo>
                    <a:pt x="142674" y="0"/>
                  </a:lnTo>
                  <a:lnTo>
                    <a:pt x="142674" y="4254"/>
                  </a:lnTo>
                  <a:lnTo>
                    <a:pt x="140029" y="9113"/>
                  </a:lnTo>
                  <a:lnTo>
                    <a:pt x="137934" y="11798"/>
                  </a:lnTo>
                  <a:lnTo>
                    <a:pt x="135607" y="20073"/>
                  </a:lnTo>
                  <a:lnTo>
                    <a:pt x="134113" y="46295"/>
                  </a:lnTo>
                  <a:lnTo>
                    <a:pt x="139954" y="81130"/>
                  </a:lnTo>
                  <a:lnTo>
                    <a:pt x="142137" y="125199"/>
                  </a:lnTo>
                  <a:lnTo>
                    <a:pt x="142569" y="167382"/>
                  </a:lnTo>
                  <a:lnTo>
                    <a:pt x="142661" y="210766"/>
                  </a:lnTo>
                  <a:lnTo>
                    <a:pt x="142674" y="255125"/>
                  </a:lnTo>
                  <a:lnTo>
                    <a:pt x="145321" y="264479"/>
                  </a:lnTo>
                  <a:lnTo>
                    <a:pt x="150362" y="273827"/>
                  </a:lnTo>
                  <a:lnTo>
                    <a:pt x="151770" y="273603"/>
                  </a:lnTo>
                  <a:lnTo>
                    <a:pt x="160534" y="2671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0" name="SMARTInkShape-290"/>
            <p:cNvSpPr/>
            <p:nvPr/>
          </p:nvSpPr>
          <p:spPr>
            <a:xfrm>
              <a:off x="5170785" y="3812976"/>
              <a:ext cx="104852" cy="178595"/>
            </a:xfrm>
            <a:custGeom>
              <a:avLst/>
              <a:gdLst/>
              <a:ahLst/>
              <a:cxnLst/>
              <a:rect l="0" t="0" r="0" b="0"/>
              <a:pathLst>
                <a:path w="104852" h="178595">
                  <a:moveTo>
                    <a:pt x="35223" y="0"/>
                  </a:moveTo>
                  <a:lnTo>
                    <a:pt x="35223" y="4741"/>
                  </a:lnTo>
                  <a:lnTo>
                    <a:pt x="29930" y="9714"/>
                  </a:lnTo>
                  <a:lnTo>
                    <a:pt x="19846" y="16250"/>
                  </a:lnTo>
                  <a:lnTo>
                    <a:pt x="3270" y="41099"/>
                  </a:lnTo>
                  <a:lnTo>
                    <a:pt x="620" y="50432"/>
                  </a:lnTo>
                  <a:lnTo>
                    <a:pt x="0" y="56479"/>
                  </a:lnTo>
                  <a:lnTo>
                    <a:pt x="2370" y="62474"/>
                  </a:lnTo>
                  <a:lnTo>
                    <a:pt x="4391" y="65462"/>
                  </a:lnTo>
                  <a:lnTo>
                    <a:pt x="6731" y="67454"/>
                  </a:lnTo>
                  <a:lnTo>
                    <a:pt x="50643" y="92383"/>
                  </a:lnTo>
                  <a:lnTo>
                    <a:pt x="81130" y="110143"/>
                  </a:lnTo>
                  <a:lnTo>
                    <a:pt x="100556" y="127993"/>
                  </a:lnTo>
                  <a:lnTo>
                    <a:pt x="103946" y="136592"/>
                  </a:lnTo>
                  <a:lnTo>
                    <a:pt x="104851" y="141663"/>
                  </a:lnTo>
                  <a:lnTo>
                    <a:pt x="103211" y="149943"/>
                  </a:lnTo>
                  <a:lnTo>
                    <a:pt x="96708" y="160183"/>
                  </a:lnTo>
                  <a:lnTo>
                    <a:pt x="85622" y="172532"/>
                  </a:lnTo>
                  <a:lnTo>
                    <a:pt x="79782" y="175900"/>
                  </a:lnTo>
                  <a:lnTo>
                    <a:pt x="62012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1" name="SMARTInkShape-291"/>
            <p:cNvSpPr/>
            <p:nvPr/>
          </p:nvSpPr>
          <p:spPr>
            <a:xfrm>
              <a:off x="4991695" y="3822464"/>
              <a:ext cx="116087" cy="213183"/>
            </a:xfrm>
            <a:custGeom>
              <a:avLst/>
              <a:gdLst/>
              <a:ahLst/>
              <a:cxnLst/>
              <a:rect l="0" t="0" r="0" b="0"/>
              <a:pathLst>
                <a:path w="116087" h="213183">
                  <a:moveTo>
                    <a:pt x="0" y="97668"/>
                  </a:moveTo>
                  <a:lnTo>
                    <a:pt x="4740" y="102409"/>
                  </a:lnTo>
                  <a:lnTo>
                    <a:pt x="9713" y="104736"/>
                  </a:lnTo>
                  <a:lnTo>
                    <a:pt x="46498" y="106589"/>
                  </a:lnTo>
                  <a:lnTo>
                    <a:pt x="53076" y="103948"/>
                  </a:lnTo>
                  <a:lnTo>
                    <a:pt x="82073" y="85607"/>
                  </a:lnTo>
                  <a:lnTo>
                    <a:pt x="98059" y="61145"/>
                  </a:lnTo>
                  <a:lnTo>
                    <a:pt x="104461" y="46498"/>
                  </a:lnTo>
                  <a:lnTo>
                    <a:pt x="106999" y="15707"/>
                  </a:lnTo>
                  <a:lnTo>
                    <a:pt x="104440" y="8986"/>
                  </a:lnTo>
                  <a:lnTo>
                    <a:pt x="102368" y="5805"/>
                  </a:lnTo>
                  <a:lnTo>
                    <a:pt x="99996" y="3684"/>
                  </a:lnTo>
                  <a:lnTo>
                    <a:pt x="94713" y="1327"/>
                  </a:lnTo>
                  <a:lnTo>
                    <a:pt x="86161" y="0"/>
                  </a:lnTo>
                  <a:lnTo>
                    <a:pt x="80297" y="2336"/>
                  </a:lnTo>
                  <a:lnTo>
                    <a:pt x="68447" y="11920"/>
                  </a:lnTo>
                  <a:lnTo>
                    <a:pt x="59527" y="25188"/>
                  </a:lnTo>
                  <a:lnTo>
                    <a:pt x="41672" y="66832"/>
                  </a:lnTo>
                  <a:lnTo>
                    <a:pt x="30758" y="98633"/>
                  </a:lnTo>
                  <a:lnTo>
                    <a:pt x="27312" y="142444"/>
                  </a:lnTo>
                  <a:lnTo>
                    <a:pt x="31684" y="164404"/>
                  </a:lnTo>
                  <a:lnTo>
                    <a:pt x="42050" y="188609"/>
                  </a:lnTo>
                  <a:lnTo>
                    <a:pt x="56605" y="207234"/>
                  </a:lnTo>
                  <a:lnTo>
                    <a:pt x="62530" y="210857"/>
                  </a:lnTo>
                  <a:lnTo>
                    <a:pt x="74419" y="213182"/>
                  </a:lnTo>
                  <a:lnTo>
                    <a:pt x="93450" y="206513"/>
                  </a:lnTo>
                  <a:lnTo>
                    <a:pt x="116086" y="1958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2" name="SMARTInkShape-292"/>
            <p:cNvSpPr/>
            <p:nvPr/>
          </p:nvSpPr>
          <p:spPr>
            <a:xfrm>
              <a:off x="4880642" y="3823148"/>
              <a:ext cx="118206" cy="212916"/>
            </a:xfrm>
            <a:custGeom>
              <a:avLst/>
              <a:gdLst/>
              <a:ahLst/>
              <a:cxnLst/>
              <a:rect l="0" t="0" r="0" b="0"/>
              <a:pathLst>
                <a:path w="118206" h="212916">
                  <a:moveTo>
                    <a:pt x="75335" y="7688"/>
                  </a:moveTo>
                  <a:lnTo>
                    <a:pt x="75335" y="2947"/>
                  </a:lnTo>
                  <a:lnTo>
                    <a:pt x="74341" y="1551"/>
                  </a:lnTo>
                  <a:lnTo>
                    <a:pt x="72689" y="620"/>
                  </a:lnTo>
                  <a:lnTo>
                    <a:pt x="70594" y="0"/>
                  </a:lnTo>
                  <a:lnTo>
                    <a:pt x="68205" y="578"/>
                  </a:lnTo>
                  <a:lnTo>
                    <a:pt x="57243" y="5989"/>
                  </a:lnTo>
                  <a:lnTo>
                    <a:pt x="54344" y="6555"/>
                  </a:lnTo>
                  <a:lnTo>
                    <a:pt x="23612" y="25735"/>
                  </a:lnTo>
                  <a:lnTo>
                    <a:pt x="10216" y="37490"/>
                  </a:lnTo>
                  <a:lnTo>
                    <a:pt x="1029" y="51135"/>
                  </a:lnTo>
                  <a:lnTo>
                    <a:pt x="0" y="54511"/>
                  </a:lnTo>
                  <a:lnTo>
                    <a:pt x="307" y="56763"/>
                  </a:lnTo>
                  <a:lnTo>
                    <a:pt x="24826" y="90741"/>
                  </a:lnTo>
                  <a:lnTo>
                    <a:pt x="66641" y="117479"/>
                  </a:lnTo>
                  <a:lnTo>
                    <a:pt x="89073" y="138820"/>
                  </a:lnTo>
                  <a:lnTo>
                    <a:pt x="115984" y="182211"/>
                  </a:lnTo>
                  <a:lnTo>
                    <a:pt x="118205" y="188772"/>
                  </a:lnTo>
                  <a:lnTo>
                    <a:pt x="117805" y="191910"/>
                  </a:lnTo>
                  <a:lnTo>
                    <a:pt x="114716" y="198044"/>
                  </a:lnTo>
                  <a:lnTo>
                    <a:pt x="107398" y="207075"/>
                  </a:lnTo>
                  <a:lnTo>
                    <a:pt x="101822" y="210405"/>
                  </a:lnTo>
                  <a:lnTo>
                    <a:pt x="90458" y="212281"/>
                  </a:lnTo>
                  <a:lnTo>
                    <a:pt x="73581" y="212915"/>
                  </a:lnTo>
                  <a:lnTo>
                    <a:pt x="66948" y="210355"/>
                  </a:lnTo>
                  <a:lnTo>
                    <a:pt x="48546" y="1952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3" name="SMARTInkShape-293"/>
            <p:cNvSpPr/>
            <p:nvPr/>
          </p:nvSpPr>
          <p:spPr>
            <a:xfrm>
              <a:off x="4688086" y="3814898"/>
              <a:ext cx="151804" cy="185603"/>
            </a:xfrm>
            <a:custGeom>
              <a:avLst/>
              <a:gdLst/>
              <a:ahLst/>
              <a:cxnLst/>
              <a:rect l="0" t="0" r="0" b="0"/>
              <a:pathLst>
                <a:path w="151804" h="185603">
                  <a:moveTo>
                    <a:pt x="0" y="15938"/>
                  </a:moveTo>
                  <a:lnTo>
                    <a:pt x="0" y="59051"/>
                  </a:lnTo>
                  <a:lnTo>
                    <a:pt x="7688" y="101143"/>
                  </a:lnTo>
                  <a:lnTo>
                    <a:pt x="17459" y="143378"/>
                  </a:lnTo>
                  <a:lnTo>
                    <a:pt x="17740" y="152696"/>
                  </a:lnTo>
                  <a:lnTo>
                    <a:pt x="15161" y="158740"/>
                  </a:lnTo>
                  <a:lnTo>
                    <a:pt x="10160" y="165964"/>
                  </a:lnTo>
                  <a:lnTo>
                    <a:pt x="9750" y="165565"/>
                  </a:lnTo>
                  <a:lnTo>
                    <a:pt x="8932" y="125422"/>
                  </a:lnTo>
                  <a:lnTo>
                    <a:pt x="16618" y="85554"/>
                  </a:lnTo>
                  <a:lnTo>
                    <a:pt x="22599" y="71353"/>
                  </a:lnTo>
                  <a:lnTo>
                    <a:pt x="47380" y="27952"/>
                  </a:lnTo>
                  <a:lnTo>
                    <a:pt x="56114" y="18631"/>
                  </a:lnTo>
                  <a:lnTo>
                    <a:pt x="76548" y="2402"/>
                  </a:lnTo>
                  <a:lnTo>
                    <a:pt x="82970" y="0"/>
                  </a:lnTo>
                  <a:lnTo>
                    <a:pt x="86070" y="352"/>
                  </a:lnTo>
                  <a:lnTo>
                    <a:pt x="92162" y="3388"/>
                  </a:lnTo>
                  <a:lnTo>
                    <a:pt x="94183" y="5587"/>
                  </a:lnTo>
                  <a:lnTo>
                    <a:pt x="104008" y="29157"/>
                  </a:lnTo>
                  <a:lnTo>
                    <a:pt x="114039" y="72239"/>
                  </a:lnTo>
                  <a:lnTo>
                    <a:pt x="118551" y="113620"/>
                  </a:lnTo>
                  <a:lnTo>
                    <a:pt x="123101" y="131862"/>
                  </a:lnTo>
                  <a:lnTo>
                    <a:pt x="127093" y="149835"/>
                  </a:lnTo>
                  <a:lnTo>
                    <a:pt x="134561" y="165082"/>
                  </a:lnTo>
                  <a:lnTo>
                    <a:pt x="139180" y="172514"/>
                  </a:lnTo>
                  <a:lnTo>
                    <a:pt x="141233" y="179124"/>
                  </a:lnTo>
                  <a:lnTo>
                    <a:pt x="142771" y="181283"/>
                  </a:lnTo>
                  <a:lnTo>
                    <a:pt x="144791" y="182723"/>
                  </a:lnTo>
                  <a:lnTo>
                    <a:pt x="151803" y="1856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4" name="SMARTInkShape-294"/>
            <p:cNvSpPr/>
            <p:nvPr/>
          </p:nvSpPr>
          <p:spPr>
            <a:xfrm>
              <a:off x="4536281" y="3832684"/>
              <a:ext cx="115922" cy="158887"/>
            </a:xfrm>
            <a:custGeom>
              <a:avLst/>
              <a:gdLst/>
              <a:ahLst/>
              <a:cxnLst/>
              <a:rect l="0" t="0" r="0" b="0"/>
              <a:pathLst>
                <a:path w="115922" h="158887">
                  <a:moveTo>
                    <a:pt x="0" y="60659"/>
                  </a:moveTo>
                  <a:lnTo>
                    <a:pt x="0" y="55919"/>
                  </a:lnTo>
                  <a:lnTo>
                    <a:pt x="13302" y="25234"/>
                  </a:lnTo>
                  <a:lnTo>
                    <a:pt x="21126" y="17464"/>
                  </a:lnTo>
                  <a:lnTo>
                    <a:pt x="44151" y="925"/>
                  </a:lnTo>
                  <a:lnTo>
                    <a:pt x="47293" y="0"/>
                  </a:lnTo>
                  <a:lnTo>
                    <a:pt x="56076" y="1619"/>
                  </a:lnTo>
                  <a:lnTo>
                    <a:pt x="69531" y="8109"/>
                  </a:lnTo>
                  <a:lnTo>
                    <a:pt x="92207" y="23092"/>
                  </a:lnTo>
                  <a:lnTo>
                    <a:pt x="109732" y="44553"/>
                  </a:lnTo>
                  <a:lnTo>
                    <a:pt x="113262" y="53832"/>
                  </a:lnTo>
                  <a:lnTo>
                    <a:pt x="115921" y="93525"/>
                  </a:lnTo>
                  <a:lnTo>
                    <a:pt x="111296" y="111297"/>
                  </a:lnTo>
                  <a:lnTo>
                    <a:pt x="90921" y="138386"/>
                  </a:lnTo>
                  <a:lnTo>
                    <a:pt x="77711" y="152411"/>
                  </a:lnTo>
                  <a:lnTo>
                    <a:pt x="68934" y="156008"/>
                  </a:lnTo>
                  <a:lnTo>
                    <a:pt x="35719" y="1588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5" name="SMARTInkShape-295"/>
            <p:cNvSpPr/>
            <p:nvPr/>
          </p:nvSpPr>
          <p:spPr>
            <a:xfrm>
              <a:off x="4536649" y="3911203"/>
              <a:ext cx="35307" cy="258962"/>
            </a:xfrm>
            <a:custGeom>
              <a:avLst/>
              <a:gdLst/>
              <a:ahLst/>
              <a:cxnLst/>
              <a:rect l="0" t="0" r="0" b="0"/>
              <a:pathLst>
                <a:path w="35307" h="258962">
                  <a:moveTo>
                    <a:pt x="8562" y="0"/>
                  </a:moveTo>
                  <a:lnTo>
                    <a:pt x="3821" y="9481"/>
                  </a:lnTo>
                  <a:lnTo>
                    <a:pt x="0" y="44930"/>
                  </a:lnTo>
                  <a:lnTo>
                    <a:pt x="6748" y="84226"/>
                  </a:lnTo>
                  <a:lnTo>
                    <a:pt x="12944" y="124014"/>
                  </a:lnTo>
                  <a:lnTo>
                    <a:pt x="23722" y="160536"/>
                  </a:lnTo>
                  <a:lnTo>
                    <a:pt x="33624" y="200616"/>
                  </a:lnTo>
                  <a:lnTo>
                    <a:pt x="35306" y="243509"/>
                  </a:lnTo>
                  <a:lnTo>
                    <a:pt x="32685" y="249778"/>
                  </a:lnTo>
                  <a:lnTo>
                    <a:pt x="26421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6" name="SMARTInkShape-296"/>
            <p:cNvSpPr/>
            <p:nvPr/>
          </p:nvSpPr>
          <p:spPr>
            <a:xfrm>
              <a:off x="4125515" y="3839921"/>
              <a:ext cx="339329" cy="191305"/>
            </a:xfrm>
            <a:custGeom>
              <a:avLst/>
              <a:gdLst/>
              <a:ahLst/>
              <a:cxnLst/>
              <a:rect l="0" t="0" r="0" b="0"/>
              <a:pathLst>
                <a:path w="339329" h="191305">
                  <a:moveTo>
                    <a:pt x="0" y="53422"/>
                  </a:moveTo>
                  <a:lnTo>
                    <a:pt x="12429" y="53422"/>
                  </a:lnTo>
                  <a:lnTo>
                    <a:pt x="14240" y="52430"/>
                  </a:lnTo>
                  <a:lnTo>
                    <a:pt x="15446" y="50777"/>
                  </a:lnTo>
                  <a:lnTo>
                    <a:pt x="16250" y="48682"/>
                  </a:lnTo>
                  <a:lnTo>
                    <a:pt x="17779" y="47286"/>
                  </a:lnTo>
                  <a:lnTo>
                    <a:pt x="22123" y="45734"/>
                  </a:lnTo>
                  <a:lnTo>
                    <a:pt x="45602" y="42011"/>
                  </a:lnTo>
                  <a:lnTo>
                    <a:pt x="80452" y="29061"/>
                  </a:lnTo>
                  <a:lnTo>
                    <a:pt x="98252" y="24707"/>
                  </a:lnTo>
                  <a:lnTo>
                    <a:pt x="113448" y="17133"/>
                  </a:lnTo>
                  <a:lnTo>
                    <a:pt x="117304" y="14346"/>
                  </a:lnTo>
                  <a:lnTo>
                    <a:pt x="126880" y="11251"/>
                  </a:lnTo>
                  <a:lnTo>
                    <a:pt x="163589" y="8817"/>
                  </a:lnTo>
                  <a:lnTo>
                    <a:pt x="165614" y="9795"/>
                  </a:lnTo>
                  <a:lnTo>
                    <a:pt x="166964" y="11439"/>
                  </a:lnTo>
                  <a:lnTo>
                    <a:pt x="169457" y="15911"/>
                  </a:lnTo>
                  <a:lnTo>
                    <a:pt x="173871" y="21207"/>
                  </a:lnTo>
                  <a:lnTo>
                    <a:pt x="176496" y="29513"/>
                  </a:lnTo>
                  <a:lnTo>
                    <a:pt x="178472" y="68474"/>
                  </a:lnTo>
                  <a:lnTo>
                    <a:pt x="170485" y="109987"/>
                  </a:lnTo>
                  <a:lnTo>
                    <a:pt x="169674" y="154471"/>
                  </a:lnTo>
                  <a:lnTo>
                    <a:pt x="169665" y="160420"/>
                  </a:lnTo>
                  <a:lnTo>
                    <a:pt x="164924" y="155791"/>
                  </a:lnTo>
                  <a:lnTo>
                    <a:pt x="162597" y="150844"/>
                  </a:lnTo>
                  <a:lnTo>
                    <a:pt x="153156" y="123077"/>
                  </a:lnTo>
                  <a:lnTo>
                    <a:pt x="160978" y="87871"/>
                  </a:lnTo>
                  <a:lnTo>
                    <a:pt x="162881" y="85318"/>
                  </a:lnTo>
                  <a:lnTo>
                    <a:pt x="176893" y="74747"/>
                  </a:lnTo>
                  <a:lnTo>
                    <a:pt x="202596" y="71586"/>
                  </a:lnTo>
                  <a:lnTo>
                    <a:pt x="243961" y="71285"/>
                  </a:lnTo>
                  <a:lnTo>
                    <a:pt x="269616" y="78971"/>
                  </a:lnTo>
                  <a:lnTo>
                    <a:pt x="273009" y="78392"/>
                  </a:lnTo>
                  <a:lnTo>
                    <a:pt x="288617" y="72414"/>
                  </a:lnTo>
                  <a:lnTo>
                    <a:pt x="301604" y="70514"/>
                  </a:lnTo>
                  <a:lnTo>
                    <a:pt x="311318" y="66641"/>
                  </a:lnTo>
                  <a:lnTo>
                    <a:pt x="314701" y="64219"/>
                  </a:lnTo>
                  <a:lnTo>
                    <a:pt x="318461" y="58883"/>
                  </a:lnTo>
                  <a:lnTo>
                    <a:pt x="328141" y="37360"/>
                  </a:lnTo>
                  <a:lnTo>
                    <a:pt x="330388" y="30408"/>
                  </a:lnTo>
                  <a:lnTo>
                    <a:pt x="336239" y="20917"/>
                  </a:lnTo>
                  <a:lnTo>
                    <a:pt x="337955" y="14832"/>
                  </a:lnTo>
                  <a:lnTo>
                    <a:pt x="337421" y="11821"/>
                  </a:lnTo>
                  <a:lnTo>
                    <a:pt x="331520" y="1618"/>
                  </a:lnTo>
                  <a:lnTo>
                    <a:pt x="328252" y="633"/>
                  </a:lnTo>
                  <a:lnTo>
                    <a:pt x="318068" y="0"/>
                  </a:lnTo>
                  <a:lnTo>
                    <a:pt x="312351" y="2560"/>
                  </a:lnTo>
                  <a:lnTo>
                    <a:pt x="309437" y="4631"/>
                  </a:lnTo>
                  <a:lnTo>
                    <a:pt x="294664" y="27656"/>
                  </a:lnTo>
                  <a:lnTo>
                    <a:pt x="273843" y="68365"/>
                  </a:lnTo>
                  <a:lnTo>
                    <a:pt x="269654" y="86182"/>
                  </a:lnTo>
                  <a:lnTo>
                    <a:pt x="269232" y="116117"/>
                  </a:lnTo>
                  <a:lnTo>
                    <a:pt x="280366" y="148305"/>
                  </a:lnTo>
                  <a:lnTo>
                    <a:pt x="294755" y="168676"/>
                  </a:lnTo>
                  <a:lnTo>
                    <a:pt x="315521" y="190296"/>
                  </a:lnTo>
                  <a:lnTo>
                    <a:pt x="318496" y="191304"/>
                  </a:lnTo>
                  <a:lnTo>
                    <a:pt x="321471" y="190985"/>
                  </a:lnTo>
                  <a:lnTo>
                    <a:pt x="330399" y="188440"/>
                  </a:lnTo>
                  <a:lnTo>
                    <a:pt x="339328" y="1873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7" name="SMARTInkShape-297"/>
            <p:cNvSpPr/>
            <p:nvPr/>
          </p:nvSpPr>
          <p:spPr>
            <a:xfrm>
              <a:off x="4161234" y="3723679"/>
              <a:ext cx="17860" cy="258962"/>
            </a:xfrm>
            <a:custGeom>
              <a:avLst/>
              <a:gdLst/>
              <a:ahLst/>
              <a:cxnLst/>
              <a:rect l="0" t="0" r="0" b="0"/>
              <a:pathLst>
                <a:path w="17860" h="258962">
                  <a:moveTo>
                    <a:pt x="0" y="0"/>
                  </a:moveTo>
                  <a:lnTo>
                    <a:pt x="0" y="40166"/>
                  </a:lnTo>
                  <a:lnTo>
                    <a:pt x="0" y="80953"/>
                  </a:lnTo>
                  <a:lnTo>
                    <a:pt x="993" y="125093"/>
                  </a:lnTo>
                  <a:lnTo>
                    <a:pt x="7688" y="169675"/>
                  </a:lnTo>
                  <a:lnTo>
                    <a:pt x="15834" y="211669"/>
                  </a:lnTo>
                  <a:lnTo>
                    <a:pt x="17780" y="255679"/>
                  </a:lnTo>
                  <a:lnTo>
                    <a:pt x="17859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8" name="SMARTInkShape-298"/>
            <p:cNvSpPr/>
            <p:nvPr/>
          </p:nvSpPr>
          <p:spPr>
            <a:xfrm>
              <a:off x="3965149" y="3832756"/>
              <a:ext cx="160367" cy="185445"/>
            </a:xfrm>
            <a:custGeom>
              <a:avLst/>
              <a:gdLst/>
              <a:ahLst/>
              <a:cxnLst/>
              <a:rect l="0" t="0" r="0" b="0"/>
              <a:pathLst>
                <a:path w="160367" h="185445">
                  <a:moveTo>
                    <a:pt x="8562" y="51658"/>
                  </a:moveTo>
                  <a:lnTo>
                    <a:pt x="8562" y="56398"/>
                  </a:lnTo>
                  <a:lnTo>
                    <a:pt x="5916" y="61371"/>
                  </a:lnTo>
                  <a:lnTo>
                    <a:pt x="874" y="67908"/>
                  </a:lnTo>
                  <a:lnTo>
                    <a:pt x="0" y="78521"/>
                  </a:lnTo>
                  <a:lnTo>
                    <a:pt x="7755" y="117321"/>
                  </a:lnTo>
                  <a:lnTo>
                    <a:pt x="9315" y="135055"/>
                  </a:lnTo>
                  <a:lnTo>
                    <a:pt x="16926" y="166963"/>
                  </a:lnTo>
                  <a:lnTo>
                    <a:pt x="17489" y="185444"/>
                  </a:lnTo>
                  <a:lnTo>
                    <a:pt x="17491" y="146565"/>
                  </a:lnTo>
                  <a:lnTo>
                    <a:pt x="20137" y="111867"/>
                  </a:lnTo>
                  <a:lnTo>
                    <a:pt x="35583" y="70100"/>
                  </a:lnTo>
                  <a:lnTo>
                    <a:pt x="56201" y="27880"/>
                  </a:lnTo>
                  <a:lnTo>
                    <a:pt x="74047" y="4559"/>
                  </a:lnTo>
                  <a:lnTo>
                    <a:pt x="80000" y="959"/>
                  </a:lnTo>
                  <a:lnTo>
                    <a:pt x="82976" y="0"/>
                  </a:lnTo>
                  <a:lnTo>
                    <a:pt x="85952" y="352"/>
                  </a:lnTo>
                  <a:lnTo>
                    <a:pt x="91906" y="3389"/>
                  </a:lnTo>
                  <a:lnTo>
                    <a:pt x="93890" y="5588"/>
                  </a:lnTo>
                  <a:lnTo>
                    <a:pt x="118804" y="49222"/>
                  </a:lnTo>
                  <a:lnTo>
                    <a:pt x="122916" y="66701"/>
                  </a:lnTo>
                  <a:lnTo>
                    <a:pt x="127066" y="103395"/>
                  </a:lnTo>
                  <a:lnTo>
                    <a:pt x="140476" y="147743"/>
                  </a:lnTo>
                  <a:lnTo>
                    <a:pt x="142597" y="154885"/>
                  </a:lnTo>
                  <a:lnTo>
                    <a:pt x="149397" y="167556"/>
                  </a:lnTo>
                  <a:lnTo>
                    <a:pt x="150077" y="170595"/>
                  </a:lnTo>
                  <a:lnTo>
                    <a:pt x="151522" y="172621"/>
                  </a:lnTo>
                  <a:lnTo>
                    <a:pt x="153478" y="173972"/>
                  </a:lnTo>
                  <a:lnTo>
                    <a:pt x="160366" y="1766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9" name="SMARTInkShape-299"/>
            <p:cNvSpPr/>
            <p:nvPr/>
          </p:nvSpPr>
          <p:spPr>
            <a:xfrm>
              <a:off x="3750501" y="4009429"/>
              <a:ext cx="98195" cy="44614"/>
            </a:xfrm>
            <a:custGeom>
              <a:avLst/>
              <a:gdLst/>
              <a:ahLst/>
              <a:cxnLst/>
              <a:rect l="0" t="0" r="0" b="0"/>
              <a:pathLst>
                <a:path w="98195" h="44614">
                  <a:moveTo>
                    <a:pt x="8897" y="17860"/>
                  </a:moveTo>
                  <a:lnTo>
                    <a:pt x="4157" y="22600"/>
                  </a:lnTo>
                  <a:lnTo>
                    <a:pt x="1829" y="27573"/>
                  </a:lnTo>
                  <a:lnTo>
                    <a:pt x="0" y="43266"/>
                  </a:lnTo>
                  <a:lnTo>
                    <a:pt x="981" y="43727"/>
                  </a:lnTo>
                  <a:lnTo>
                    <a:pt x="25700" y="44613"/>
                  </a:lnTo>
                  <a:lnTo>
                    <a:pt x="33894" y="41987"/>
                  </a:lnTo>
                  <a:lnTo>
                    <a:pt x="77875" y="17791"/>
                  </a:lnTo>
                  <a:lnTo>
                    <a:pt x="9819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40" name="SMARTInkShape-300"/>
            <p:cNvSpPr/>
            <p:nvPr/>
          </p:nvSpPr>
          <p:spPr>
            <a:xfrm>
              <a:off x="3723679" y="3857625"/>
              <a:ext cx="98228" cy="35719"/>
            </a:xfrm>
            <a:custGeom>
              <a:avLst/>
              <a:gdLst/>
              <a:ahLst/>
              <a:cxnLst/>
              <a:rect l="0" t="0" r="0" b="0"/>
              <a:pathLst>
                <a:path w="98228" h="35719">
                  <a:moveTo>
                    <a:pt x="0" y="35718"/>
                  </a:moveTo>
                  <a:lnTo>
                    <a:pt x="12429" y="35718"/>
                  </a:lnTo>
                  <a:lnTo>
                    <a:pt x="18092" y="33073"/>
                  </a:lnTo>
                  <a:lnTo>
                    <a:pt x="20992" y="30978"/>
                  </a:lnTo>
                  <a:lnTo>
                    <a:pt x="55920" y="19905"/>
                  </a:lnTo>
                  <a:lnTo>
                    <a:pt x="68383" y="12622"/>
                  </a:lnTo>
                  <a:lnTo>
                    <a:pt x="87224" y="7013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41" name="SMARTInkShape-301"/>
            <p:cNvSpPr/>
            <p:nvPr/>
          </p:nvSpPr>
          <p:spPr>
            <a:xfrm>
              <a:off x="3682816" y="3741539"/>
              <a:ext cx="183739" cy="53579"/>
            </a:xfrm>
            <a:custGeom>
              <a:avLst/>
              <a:gdLst/>
              <a:ahLst/>
              <a:cxnLst/>
              <a:rect l="0" t="0" r="0" b="0"/>
              <a:pathLst>
                <a:path w="183739" h="53579">
                  <a:moveTo>
                    <a:pt x="5145" y="53578"/>
                  </a:moveTo>
                  <a:lnTo>
                    <a:pt x="404" y="48837"/>
                  </a:lnTo>
                  <a:lnTo>
                    <a:pt x="0" y="47441"/>
                  </a:lnTo>
                  <a:lnTo>
                    <a:pt x="723" y="46510"/>
                  </a:lnTo>
                  <a:lnTo>
                    <a:pt x="4172" y="45476"/>
                  </a:lnTo>
                  <a:lnTo>
                    <a:pt x="12684" y="43902"/>
                  </a:lnTo>
                  <a:lnTo>
                    <a:pt x="32835" y="37629"/>
                  </a:lnTo>
                  <a:lnTo>
                    <a:pt x="74799" y="28819"/>
                  </a:lnTo>
                  <a:lnTo>
                    <a:pt x="93914" y="24745"/>
                  </a:lnTo>
                  <a:lnTo>
                    <a:pt x="112145" y="19899"/>
                  </a:lnTo>
                  <a:lnTo>
                    <a:pt x="130114" y="15818"/>
                  </a:lnTo>
                  <a:lnTo>
                    <a:pt x="172713" y="2041"/>
                  </a:lnTo>
                  <a:lnTo>
                    <a:pt x="1837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42" name="SMARTInkShape-302"/>
            <p:cNvSpPr/>
            <p:nvPr/>
          </p:nvSpPr>
          <p:spPr>
            <a:xfrm>
              <a:off x="3673886" y="3795117"/>
              <a:ext cx="40865" cy="258962"/>
            </a:xfrm>
            <a:custGeom>
              <a:avLst/>
              <a:gdLst/>
              <a:ahLst/>
              <a:cxnLst/>
              <a:rect l="0" t="0" r="0" b="0"/>
              <a:pathLst>
                <a:path w="40865" h="258962">
                  <a:moveTo>
                    <a:pt x="5145" y="0"/>
                  </a:moveTo>
                  <a:lnTo>
                    <a:pt x="404" y="0"/>
                  </a:lnTo>
                  <a:lnTo>
                    <a:pt x="0" y="992"/>
                  </a:lnTo>
                  <a:lnTo>
                    <a:pt x="3835" y="9714"/>
                  </a:lnTo>
                  <a:lnTo>
                    <a:pt x="11231" y="48996"/>
                  </a:lnTo>
                  <a:lnTo>
                    <a:pt x="18441" y="89870"/>
                  </a:lnTo>
                  <a:lnTo>
                    <a:pt x="28240" y="131265"/>
                  </a:lnTo>
                  <a:lnTo>
                    <a:pt x="36188" y="173500"/>
                  </a:lnTo>
                  <a:lnTo>
                    <a:pt x="40454" y="214098"/>
                  </a:lnTo>
                  <a:lnTo>
                    <a:pt x="40864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43" name="SMARTInkShape-303"/>
            <p:cNvSpPr/>
            <p:nvPr/>
          </p:nvSpPr>
          <p:spPr>
            <a:xfrm>
              <a:off x="3179001" y="3607593"/>
              <a:ext cx="401516" cy="472738"/>
            </a:xfrm>
            <a:custGeom>
              <a:avLst/>
              <a:gdLst/>
              <a:ahLst/>
              <a:cxnLst/>
              <a:rect l="0" t="0" r="0" b="0"/>
              <a:pathLst>
                <a:path w="401516" h="472738">
                  <a:moveTo>
                    <a:pt x="160702" y="0"/>
                  </a:moveTo>
                  <a:lnTo>
                    <a:pt x="132023" y="0"/>
                  </a:lnTo>
                  <a:lnTo>
                    <a:pt x="94933" y="10087"/>
                  </a:lnTo>
                  <a:lnTo>
                    <a:pt x="55270" y="43191"/>
                  </a:lnTo>
                  <a:lnTo>
                    <a:pt x="28382" y="85213"/>
                  </a:lnTo>
                  <a:lnTo>
                    <a:pt x="12783" y="118035"/>
                  </a:lnTo>
                  <a:lnTo>
                    <a:pt x="2793" y="161708"/>
                  </a:lnTo>
                  <a:lnTo>
                    <a:pt x="526" y="203812"/>
                  </a:lnTo>
                  <a:lnTo>
                    <a:pt x="78" y="247921"/>
                  </a:lnTo>
                  <a:lnTo>
                    <a:pt x="0" y="283030"/>
                  </a:lnTo>
                  <a:lnTo>
                    <a:pt x="969" y="317576"/>
                  </a:lnTo>
                  <a:lnTo>
                    <a:pt x="8091" y="347105"/>
                  </a:lnTo>
                  <a:lnTo>
                    <a:pt x="25127" y="383749"/>
                  </a:lnTo>
                  <a:lnTo>
                    <a:pt x="37849" y="408053"/>
                  </a:lnTo>
                  <a:lnTo>
                    <a:pt x="65736" y="439182"/>
                  </a:lnTo>
                  <a:lnTo>
                    <a:pt x="102187" y="460988"/>
                  </a:lnTo>
                  <a:lnTo>
                    <a:pt x="132056" y="470553"/>
                  </a:lnTo>
                  <a:lnTo>
                    <a:pt x="162099" y="472737"/>
                  </a:lnTo>
                  <a:lnTo>
                    <a:pt x="187905" y="468374"/>
                  </a:lnTo>
                  <a:lnTo>
                    <a:pt x="222299" y="450883"/>
                  </a:lnTo>
                  <a:lnTo>
                    <a:pt x="260180" y="422468"/>
                  </a:lnTo>
                  <a:lnTo>
                    <a:pt x="301096" y="385812"/>
                  </a:lnTo>
                  <a:lnTo>
                    <a:pt x="339152" y="346332"/>
                  </a:lnTo>
                  <a:lnTo>
                    <a:pt x="362823" y="305287"/>
                  </a:lnTo>
                  <a:lnTo>
                    <a:pt x="382087" y="268222"/>
                  </a:lnTo>
                  <a:lnTo>
                    <a:pt x="396880" y="226101"/>
                  </a:lnTo>
                  <a:lnTo>
                    <a:pt x="400831" y="185443"/>
                  </a:lnTo>
                  <a:lnTo>
                    <a:pt x="401515" y="151189"/>
                  </a:lnTo>
                  <a:lnTo>
                    <a:pt x="397006" y="108799"/>
                  </a:lnTo>
                  <a:lnTo>
                    <a:pt x="380424" y="71762"/>
                  </a:lnTo>
                  <a:lnTo>
                    <a:pt x="363920" y="38429"/>
                  </a:lnTo>
                  <a:lnTo>
                    <a:pt x="352224" y="26010"/>
                  </a:lnTo>
                  <a:lnTo>
                    <a:pt x="329897" y="14432"/>
                  </a:lnTo>
                  <a:lnTo>
                    <a:pt x="293213" y="9655"/>
                  </a:lnTo>
                  <a:lnTo>
                    <a:pt x="259638" y="10066"/>
                  </a:lnTo>
                  <a:lnTo>
                    <a:pt x="245684" y="13734"/>
                  </a:lnTo>
                  <a:lnTo>
                    <a:pt x="202470" y="40952"/>
                  </a:lnTo>
                  <a:lnTo>
                    <a:pt x="169631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44" name="SMARTInkShape-304"/>
            <p:cNvSpPr/>
            <p:nvPr/>
          </p:nvSpPr>
          <p:spPr>
            <a:xfrm>
              <a:off x="3259336" y="3670150"/>
              <a:ext cx="151805" cy="258913"/>
            </a:xfrm>
            <a:custGeom>
              <a:avLst/>
              <a:gdLst/>
              <a:ahLst/>
              <a:cxnLst/>
              <a:rect l="0" t="0" r="0" b="0"/>
              <a:pathLst>
                <a:path w="151805" h="258913">
                  <a:moveTo>
                    <a:pt x="0" y="107107"/>
                  </a:moveTo>
                  <a:lnTo>
                    <a:pt x="5144" y="107107"/>
                  </a:lnTo>
                  <a:lnTo>
                    <a:pt x="873" y="107107"/>
                  </a:lnTo>
                  <a:lnTo>
                    <a:pt x="4999" y="102367"/>
                  </a:lnTo>
                  <a:lnTo>
                    <a:pt x="5317" y="99978"/>
                  </a:lnTo>
                  <a:lnTo>
                    <a:pt x="3024" y="94679"/>
                  </a:lnTo>
                  <a:lnTo>
                    <a:pt x="3008" y="91877"/>
                  </a:lnTo>
                  <a:lnTo>
                    <a:pt x="9271" y="74335"/>
                  </a:lnTo>
                  <a:lnTo>
                    <a:pt x="35776" y="33575"/>
                  </a:lnTo>
                  <a:lnTo>
                    <a:pt x="47636" y="16184"/>
                  </a:lnTo>
                  <a:lnTo>
                    <a:pt x="61299" y="6304"/>
                  </a:lnTo>
                  <a:lnTo>
                    <a:pt x="77914" y="1834"/>
                  </a:lnTo>
                  <a:lnTo>
                    <a:pt x="117680" y="0"/>
                  </a:lnTo>
                  <a:lnTo>
                    <a:pt x="120125" y="1968"/>
                  </a:lnTo>
                  <a:lnTo>
                    <a:pt x="122842" y="9447"/>
                  </a:lnTo>
                  <a:lnTo>
                    <a:pt x="124930" y="52358"/>
                  </a:lnTo>
                  <a:lnTo>
                    <a:pt x="122344" y="73687"/>
                  </a:lnTo>
                  <a:lnTo>
                    <a:pt x="112648" y="98859"/>
                  </a:lnTo>
                  <a:lnTo>
                    <a:pt x="92997" y="136779"/>
                  </a:lnTo>
                  <a:lnTo>
                    <a:pt x="75470" y="180599"/>
                  </a:lnTo>
                  <a:lnTo>
                    <a:pt x="71640" y="198115"/>
                  </a:lnTo>
                  <a:lnTo>
                    <a:pt x="65654" y="211022"/>
                  </a:lnTo>
                  <a:lnTo>
                    <a:pt x="62518" y="248550"/>
                  </a:lnTo>
                  <a:lnTo>
                    <a:pt x="67251" y="254298"/>
                  </a:lnTo>
                  <a:lnTo>
                    <a:pt x="72223" y="256862"/>
                  </a:lnTo>
                  <a:lnTo>
                    <a:pt x="84631" y="258792"/>
                  </a:lnTo>
                  <a:lnTo>
                    <a:pt x="126862" y="258912"/>
                  </a:lnTo>
                  <a:lnTo>
                    <a:pt x="136587" y="258912"/>
                  </a:lnTo>
                  <a:lnTo>
                    <a:pt x="142726" y="256267"/>
                  </a:lnTo>
                  <a:lnTo>
                    <a:pt x="151804" y="2499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48" name="SMARTInkShape-Group47"/>
          <p:cNvGrpSpPr/>
          <p:nvPr/>
        </p:nvGrpSpPr>
        <p:grpSpPr>
          <a:xfrm>
            <a:off x="3098601" y="2804081"/>
            <a:ext cx="284963" cy="365847"/>
            <a:chOff x="3098601" y="2804081"/>
            <a:chExt cx="284963" cy="365847"/>
          </a:xfrm>
        </p:grpSpPr>
        <p:sp>
          <p:nvSpPr>
            <p:cNvPr id="2146" name="SMARTInkShape-305"/>
            <p:cNvSpPr/>
            <p:nvPr/>
          </p:nvSpPr>
          <p:spPr>
            <a:xfrm>
              <a:off x="3098601" y="2804081"/>
              <a:ext cx="284963" cy="365847"/>
            </a:xfrm>
            <a:custGeom>
              <a:avLst/>
              <a:gdLst/>
              <a:ahLst/>
              <a:cxnLst/>
              <a:rect l="0" t="0" r="0" b="0"/>
              <a:pathLst>
                <a:path w="284963" h="365847">
                  <a:moveTo>
                    <a:pt x="0" y="285591"/>
                  </a:moveTo>
                  <a:lnTo>
                    <a:pt x="0" y="307714"/>
                  </a:lnTo>
                  <a:lnTo>
                    <a:pt x="2646" y="312952"/>
                  </a:lnTo>
                  <a:lnTo>
                    <a:pt x="6137" y="318587"/>
                  </a:lnTo>
                  <a:lnTo>
                    <a:pt x="9095" y="327338"/>
                  </a:lnTo>
                  <a:lnTo>
                    <a:pt x="21250" y="342155"/>
                  </a:lnTo>
                  <a:lnTo>
                    <a:pt x="26973" y="345457"/>
                  </a:lnTo>
                  <a:lnTo>
                    <a:pt x="32824" y="347917"/>
                  </a:lnTo>
                  <a:lnTo>
                    <a:pt x="41696" y="353887"/>
                  </a:lnTo>
                  <a:lnTo>
                    <a:pt x="51601" y="356098"/>
                  </a:lnTo>
                  <a:lnTo>
                    <a:pt x="65671" y="357745"/>
                  </a:lnTo>
                  <a:lnTo>
                    <a:pt x="77556" y="363084"/>
                  </a:lnTo>
                  <a:lnTo>
                    <a:pt x="122162" y="365846"/>
                  </a:lnTo>
                  <a:lnTo>
                    <a:pt x="145876" y="364944"/>
                  </a:lnTo>
                  <a:lnTo>
                    <a:pt x="175620" y="353526"/>
                  </a:lnTo>
                  <a:lnTo>
                    <a:pt x="208195" y="332193"/>
                  </a:lnTo>
                  <a:lnTo>
                    <a:pt x="239767" y="288411"/>
                  </a:lnTo>
                  <a:lnTo>
                    <a:pt x="261559" y="245147"/>
                  </a:lnTo>
                  <a:lnTo>
                    <a:pt x="279764" y="203567"/>
                  </a:lnTo>
                  <a:lnTo>
                    <a:pt x="284962" y="167425"/>
                  </a:lnTo>
                  <a:lnTo>
                    <a:pt x="284655" y="130719"/>
                  </a:lnTo>
                  <a:lnTo>
                    <a:pt x="270510" y="87068"/>
                  </a:lnTo>
                  <a:lnTo>
                    <a:pt x="250010" y="44542"/>
                  </a:lnTo>
                  <a:lnTo>
                    <a:pt x="243077" y="33599"/>
                  </a:lnTo>
                  <a:lnTo>
                    <a:pt x="206963" y="5950"/>
                  </a:lnTo>
                  <a:lnTo>
                    <a:pt x="190087" y="1651"/>
                  </a:lnTo>
                  <a:lnTo>
                    <a:pt x="154745" y="0"/>
                  </a:lnTo>
                  <a:lnTo>
                    <a:pt x="130962" y="7001"/>
                  </a:lnTo>
                  <a:lnTo>
                    <a:pt x="113108" y="16073"/>
                  </a:lnTo>
                  <a:lnTo>
                    <a:pt x="95250" y="31881"/>
                  </a:lnTo>
                  <a:lnTo>
                    <a:pt x="65485" y="71970"/>
                  </a:lnTo>
                  <a:lnTo>
                    <a:pt x="45433" y="116018"/>
                  </a:lnTo>
                  <a:lnTo>
                    <a:pt x="32898" y="156404"/>
                  </a:lnTo>
                  <a:lnTo>
                    <a:pt x="21859" y="196462"/>
                  </a:lnTo>
                  <a:lnTo>
                    <a:pt x="18650" y="236272"/>
                  </a:lnTo>
                  <a:lnTo>
                    <a:pt x="18956" y="275237"/>
                  </a:lnTo>
                  <a:lnTo>
                    <a:pt x="26789" y="2945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47" name="SMARTInkShape-306"/>
            <p:cNvSpPr/>
            <p:nvPr/>
          </p:nvSpPr>
          <p:spPr>
            <a:xfrm>
              <a:off x="3214687" y="2937867"/>
              <a:ext cx="26790" cy="169665"/>
            </a:xfrm>
            <a:custGeom>
              <a:avLst/>
              <a:gdLst/>
              <a:ahLst/>
              <a:cxnLst/>
              <a:rect l="0" t="0" r="0" b="0"/>
              <a:pathLst>
                <a:path w="26790" h="169665">
                  <a:moveTo>
                    <a:pt x="0" y="0"/>
                  </a:moveTo>
                  <a:lnTo>
                    <a:pt x="0" y="42841"/>
                  </a:lnTo>
                  <a:lnTo>
                    <a:pt x="993" y="50790"/>
                  </a:lnTo>
                  <a:lnTo>
                    <a:pt x="7689" y="73067"/>
                  </a:lnTo>
                  <a:lnTo>
                    <a:pt x="11412" y="98833"/>
                  </a:lnTo>
                  <a:lnTo>
                    <a:pt x="16586" y="117419"/>
                  </a:lnTo>
                  <a:lnTo>
                    <a:pt x="18830" y="148800"/>
                  </a:lnTo>
                  <a:lnTo>
                    <a:pt x="25545" y="158967"/>
                  </a:lnTo>
                  <a:lnTo>
                    <a:pt x="26789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84" name="SMARTInkShape-Group48"/>
          <p:cNvGrpSpPr/>
          <p:nvPr/>
        </p:nvGrpSpPr>
        <p:grpSpPr>
          <a:xfrm>
            <a:off x="5045273" y="3000375"/>
            <a:ext cx="3571876" cy="820993"/>
            <a:chOff x="5045273" y="3000375"/>
            <a:chExt cx="3571876" cy="820993"/>
          </a:xfrm>
        </p:grpSpPr>
        <p:sp>
          <p:nvSpPr>
            <p:cNvPr id="2149" name="SMARTInkShape-307"/>
            <p:cNvSpPr/>
            <p:nvPr/>
          </p:nvSpPr>
          <p:spPr>
            <a:xfrm>
              <a:off x="8322468" y="3509488"/>
              <a:ext cx="294681" cy="169094"/>
            </a:xfrm>
            <a:custGeom>
              <a:avLst/>
              <a:gdLst/>
              <a:ahLst/>
              <a:cxnLst/>
              <a:rect l="0" t="0" r="0" b="0"/>
              <a:pathLst>
                <a:path w="294681" h="169094">
                  <a:moveTo>
                    <a:pt x="0" y="53457"/>
                  </a:moveTo>
                  <a:lnTo>
                    <a:pt x="0" y="62019"/>
                  </a:lnTo>
                  <a:lnTo>
                    <a:pt x="25732" y="62377"/>
                  </a:lnTo>
                  <a:lnTo>
                    <a:pt x="48004" y="55256"/>
                  </a:lnTo>
                  <a:lnTo>
                    <a:pt x="89320" y="35529"/>
                  </a:lnTo>
                  <a:lnTo>
                    <a:pt x="101214" y="30606"/>
                  </a:lnTo>
                  <a:lnTo>
                    <a:pt x="118073" y="26843"/>
                  </a:lnTo>
                  <a:lnTo>
                    <a:pt x="129794" y="19885"/>
                  </a:lnTo>
                  <a:lnTo>
                    <a:pt x="139550" y="12532"/>
                  </a:lnTo>
                  <a:lnTo>
                    <a:pt x="145698" y="10463"/>
                  </a:lnTo>
                  <a:lnTo>
                    <a:pt x="147733" y="8920"/>
                  </a:lnTo>
                  <a:lnTo>
                    <a:pt x="149995" y="4558"/>
                  </a:lnTo>
                  <a:lnTo>
                    <a:pt x="149606" y="2999"/>
                  </a:lnTo>
                  <a:lnTo>
                    <a:pt x="148354" y="1959"/>
                  </a:lnTo>
                  <a:lnTo>
                    <a:pt x="143958" y="290"/>
                  </a:lnTo>
                  <a:lnTo>
                    <a:pt x="138456" y="0"/>
                  </a:lnTo>
                  <a:lnTo>
                    <a:pt x="133304" y="2579"/>
                  </a:lnTo>
                  <a:lnTo>
                    <a:pt x="113072" y="20873"/>
                  </a:lnTo>
                  <a:lnTo>
                    <a:pt x="95247" y="51017"/>
                  </a:lnTo>
                  <a:lnTo>
                    <a:pt x="91060" y="68499"/>
                  </a:lnTo>
                  <a:lnTo>
                    <a:pt x="89452" y="99332"/>
                  </a:lnTo>
                  <a:lnTo>
                    <a:pt x="92012" y="106258"/>
                  </a:lnTo>
                  <a:lnTo>
                    <a:pt x="110292" y="127826"/>
                  </a:lnTo>
                  <a:lnTo>
                    <a:pt x="118804" y="131158"/>
                  </a:lnTo>
                  <a:lnTo>
                    <a:pt x="135695" y="133297"/>
                  </a:lnTo>
                  <a:lnTo>
                    <a:pt x="138088" y="132481"/>
                  </a:lnTo>
                  <a:lnTo>
                    <a:pt x="139684" y="130944"/>
                  </a:lnTo>
                  <a:lnTo>
                    <a:pt x="144576" y="124041"/>
                  </a:lnTo>
                  <a:lnTo>
                    <a:pt x="150577" y="118563"/>
                  </a:lnTo>
                  <a:lnTo>
                    <a:pt x="163127" y="109899"/>
                  </a:lnTo>
                  <a:lnTo>
                    <a:pt x="181838" y="73766"/>
                  </a:lnTo>
                  <a:lnTo>
                    <a:pt x="186400" y="51369"/>
                  </a:lnTo>
                  <a:lnTo>
                    <a:pt x="187024" y="43268"/>
                  </a:lnTo>
                  <a:lnTo>
                    <a:pt x="189948" y="36361"/>
                  </a:lnTo>
                  <a:lnTo>
                    <a:pt x="196341" y="26836"/>
                  </a:lnTo>
                  <a:lnTo>
                    <a:pt x="197444" y="57716"/>
                  </a:lnTo>
                  <a:lnTo>
                    <a:pt x="204555" y="92265"/>
                  </a:lnTo>
                  <a:lnTo>
                    <a:pt x="205351" y="135041"/>
                  </a:lnTo>
                  <a:lnTo>
                    <a:pt x="200633" y="149949"/>
                  </a:lnTo>
                  <a:lnTo>
                    <a:pt x="198248" y="153504"/>
                  </a:lnTo>
                  <a:lnTo>
                    <a:pt x="179103" y="169093"/>
                  </a:lnTo>
                  <a:lnTo>
                    <a:pt x="178639" y="157075"/>
                  </a:lnTo>
                  <a:lnTo>
                    <a:pt x="188683" y="115400"/>
                  </a:lnTo>
                  <a:lnTo>
                    <a:pt x="213945" y="71458"/>
                  </a:lnTo>
                  <a:lnTo>
                    <a:pt x="221095" y="60465"/>
                  </a:lnTo>
                  <a:lnTo>
                    <a:pt x="234292" y="47706"/>
                  </a:lnTo>
                  <a:lnTo>
                    <a:pt x="238075" y="37341"/>
                  </a:lnTo>
                  <a:lnTo>
                    <a:pt x="241068" y="33783"/>
                  </a:lnTo>
                  <a:lnTo>
                    <a:pt x="267453" y="20017"/>
                  </a:lnTo>
                  <a:lnTo>
                    <a:pt x="294680" y="177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50" name="SMARTInkShape-308"/>
            <p:cNvSpPr/>
            <p:nvPr/>
          </p:nvSpPr>
          <p:spPr>
            <a:xfrm>
              <a:off x="8340327" y="3429000"/>
              <a:ext cx="8931" cy="223243"/>
            </a:xfrm>
            <a:custGeom>
              <a:avLst/>
              <a:gdLst/>
              <a:ahLst/>
              <a:cxnLst/>
              <a:rect l="0" t="0" r="0" b="0"/>
              <a:pathLst>
                <a:path w="8931" h="223243">
                  <a:moveTo>
                    <a:pt x="8930" y="0"/>
                  </a:moveTo>
                  <a:lnTo>
                    <a:pt x="1242" y="0"/>
                  </a:lnTo>
                  <a:lnTo>
                    <a:pt x="827" y="992"/>
                  </a:lnTo>
                  <a:lnTo>
                    <a:pt x="109" y="12429"/>
                  </a:lnTo>
                  <a:lnTo>
                    <a:pt x="8383" y="56476"/>
                  </a:lnTo>
                  <a:lnTo>
                    <a:pt x="8882" y="100343"/>
                  </a:lnTo>
                  <a:lnTo>
                    <a:pt x="8925" y="142277"/>
                  </a:lnTo>
                  <a:lnTo>
                    <a:pt x="7939" y="172562"/>
                  </a:lnTo>
                  <a:lnTo>
                    <a:pt x="245" y="212951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51" name="SMARTInkShape-309"/>
            <p:cNvSpPr/>
            <p:nvPr/>
          </p:nvSpPr>
          <p:spPr>
            <a:xfrm>
              <a:off x="8188890" y="3554174"/>
              <a:ext cx="97860" cy="115928"/>
            </a:xfrm>
            <a:custGeom>
              <a:avLst/>
              <a:gdLst/>
              <a:ahLst/>
              <a:cxnLst/>
              <a:rect l="0" t="0" r="0" b="0"/>
              <a:pathLst>
                <a:path w="97860" h="115928">
                  <a:moveTo>
                    <a:pt x="35351" y="8771"/>
                  </a:moveTo>
                  <a:lnTo>
                    <a:pt x="30611" y="13512"/>
                  </a:lnTo>
                  <a:lnTo>
                    <a:pt x="30207" y="15900"/>
                  </a:lnTo>
                  <a:lnTo>
                    <a:pt x="30929" y="18485"/>
                  </a:lnTo>
                  <a:lnTo>
                    <a:pt x="32404" y="21200"/>
                  </a:lnTo>
                  <a:lnTo>
                    <a:pt x="32393" y="24003"/>
                  </a:lnTo>
                  <a:lnTo>
                    <a:pt x="29738" y="29762"/>
                  </a:lnTo>
                  <a:lnTo>
                    <a:pt x="20940" y="42536"/>
                  </a:lnTo>
                  <a:lnTo>
                    <a:pt x="9480" y="85090"/>
                  </a:lnTo>
                  <a:lnTo>
                    <a:pt x="8566" y="106839"/>
                  </a:lnTo>
                  <a:lnTo>
                    <a:pt x="3823" y="102210"/>
                  </a:lnTo>
                  <a:lnTo>
                    <a:pt x="1495" y="97263"/>
                  </a:lnTo>
                  <a:lnTo>
                    <a:pt x="0" y="81263"/>
                  </a:lnTo>
                  <a:lnTo>
                    <a:pt x="2442" y="73070"/>
                  </a:lnTo>
                  <a:lnTo>
                    <a:pt x="5843" y="65130"/>
                  </a:lnTo>
                  <a:lnTo>
                    <a:pt x="12945" y="38119"/>
                  </a:lnTo>
                  <a:lnTo>
                    <a:pt x="23723" y="21771"/>
                  </a:lnTo>
                  <a:lnTo>
                    <a:pt x="38365" y="5939"/>
                  </a:lnTo>
                  <a:lnTo>
                    <a:pt x="44297" y="2551"/>
                  </a:lnTo>
                  <a:lnTo>
                    <a:pt x="55861" y="644"/>
                  </a:lnTo>
                  <a:lnTo>
                    <a:pt x="72806" y="0"/>
                  </a:lnTo>
                  <a:lnTo>
                    <a:pt x="79449" y="2558"/>
                  </a:lnTo>
                  <a:lnTo>
                    <a:pt x="82609" y="4629"/>
                  </a:lnTo>
                  <a:lnTo>
                    <a:pt x="91798" y="17025"/>
                  </a:lnTo>
                  <a:lnTo>
                    <a:pt x="92826" y="21219"/>
                  </a:lnTo>
                  <a:lnTo>
                    <a:pt x="92520" y="25008"/>
                  </a:lnTo>
                  <a:lnTo>
                    <a:pt x="91323" y="28525"/>
                  </a:lnTo>
                  <a:lnTo>
                    <a:pt x="92639" y="37725"/>
                  </a:lnTo>
                  <a:lnTo>
                    <a:pt x="96314" y="54061"/>
                  </a:lnTo>
                  <a:lnTo>
                    <a:pt x="97769" y="90389"/>
                  </a:lnTo>
                  <a:lnTo>
                    <a:pt x="90164" y="112770"/>
                  </a:lnTo>
                  <a:lnTo>
                    <a:pt x="90743" y="113823"/>
                  </a:lnTo>
                  <a:lnTo>
                    <a:pt x="92124" y="114525"/>
                  </a:lnTo>
                  <a:lnTo>
                    <a:pt x="97859" y="1159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52" name="SMARTInkShape-310"/>
            <p:cNvSpPr/>
            <p:nvPr/>
          </p:nvSpPr>
          <p:spPr>
            <a:xfrm>
              <a:off x="7893854" y="3545241"/>
              <a:ext cx="258951" cy="133365"/>
            </a:xfrm>
            <a:custGeom>
              <a:avLst/>
              <a:gdLst/>
              <a:ahLst/>
              <a:cxnLst/>
              <a:rect l="0" t="0" r="0" b="0"/>
              <a:pathLst>
                <a:path w="258951" h="133365">
                  <a:moveTo>
                    <a:pt x="8919" y="17704"/>
                  </a:moveTo>
                  <a:lnTo>
                    <a:pt x="8919" y="60204"/>
                  </a:lnTo>
                  <a:lnTo>
                    <a:pt x="11565" y="69004"/>
                  </a:lnTo>
                  <a:lnTo>
                    <a:pt x="15055" y="77215"/>
                  </a:lnTo>
                  <a:lnTo>
                    <a:pt x="17800" y="121482"/>
                  </a:lnTo>
                  <a:lnTo>
                    <a:pt x="17817" y="122608"/>
                  </a:lnTo>
                  <a:lnTo>
                    <a:pt x="10157" y="132351"/>
                  </a:lnTo>
                  <a:lnTo>
                    <a:pt x="6823" y="133150"/>
                  </a:lnTo>
                  <a:lnTo>
                    <a:pt x="4545" y="133364"/>
                  </a:lnTo>
                  <a:lnTo>
                    <a:pt x="3026" y="132514"/>
                  </a:lnTo>
                  <a:lnTo>
                    <a:pt x="2014" y="130955"/>
                  </a:lnTo>
                  <a:lnTo>
                    <a:pt x="589" y="124020"/>
                  </a:lnTo>
                  <a:lnTo>
                    <a:pt x="0" y="82651"/>
                  </a:lnTo>
                  <a:lnTo>
                    <a:pt x="2640" y="73689"/>
                  </a:lnTo>
                  <a:lnTo>
                    <a:pt x="6128" y="65406"/>
                  </a:lnTo>
                  <a:lnTo>
                    <a:pt x="9084" y="50579"/>
                  </a:lnTo>
                  <a:lnTo>
                    <a:pt x="15804" y="39462"/>
                  </a:lnTo>
                  <a:lnTo>
                    <a:pt x="23085" y="29883"/>
                  </a:lnTo>
                  <a:lnTo>
                    <a:pt x="25137" y="23779"/>
                  </a:lnTo>
                  <a:lnTo>
                    <a:pt x="26677" y="21754"/>
                  </a:lnTo>
                  <a:lnTo>
                    <a:pt x="31033" y="19504"/>
                  </a:lnTo>
                  <a:lnTo>
                    <a:pt x="38921" y="21150"/>
                  </a:lnTo>
                  <a:lnTo>
                    <a:pt x="61995" y="28798"/>
                  </a:lnTo>
                  <a:lnTo>
                    <a:pt x="74304" y="38968"/>
                  </a:lnTo>
                  <a:lnTo>
                    <a:pt x="77666" y="47329"/>
                  </a:lnTo>
                  <a:lnTo>
                    <a:pt x="80310" y="90772"/>
                  </a:lnTo>
                  <a:lnTo>
                    <a:pt x="80356" y="114524"/>
                  </a:lnTo>
                  <a:lnTo>
                    <a:pt x="80356" y="102592"/>
                  </a:lnTo>
                  <a:lnTo>
                    <a:pt x="91380" y="62064"/>
                  </a:lnTo>
                  <a:lnTo>
                    <a:pt x="104684" y="26609"/>
                  </a:lnTo>
                  <a:lnTo>
                    <a:pt x="107044" y="15709"/>
                  </a:lnTo>
                  <a:lnTo>
                    <a:pt x="111400" y="7557"/>
                  </a:lnTo>
                  <a:lnTo>
                    <a:pt x="114942" y="4986"/>
                  </a:lnTo>
                  <a:lnTo>
                    <a:pt x="128418" y="1368"/>
                  </a:lnTo>
                  <a:lnTo>
                    <a:pt x="145506" y="45"/>
                  </a:lnTo>
                  <a:lnTo>
                    <a:pt x="148594" y="1963"/>
                  </a:lnTo>
                  <a:lnTo>
                    <a:pt x="154671" y="9385"/>
                  </a:lnTo>
                  <a:lnTo>
                    <a:pt x="158034" y="16653"/>
                  </a:lnTo>
                  <a:lnTo>
                    <a:pt x="168255" y="55648"/>
                  </a:lnTo>
                  <a:lnTo>
                    <a:pt x="168385" y="82452"/>
                  </a:lnTo>
                  <a:lnTo>
                    <a:pt x="160882" y="124615"/>
                  </a:lnTo>
                  <a:lnTo>
                    <a:pt x="160755" y="131978"/>
                  </a:lnTo>
                  <a:lnTo>
                    <a:pt x="160733" y="128513"/>
                  </a:lnTo>
                  <a:lnTo>
                    <a:pt x="161723" y="127295"/>
                  </a:lnTo>
                  <a:lnTo>
                    <a:pt x="165467" y="125942"/>
                  </a:lnTo>
                  <a:lnTo>
                    <a:pt x="166863" y="124589"/>
                  </a:lnTo>
                  <a:lnTo>
                    <a:pt x="170811" y="116953"/>
                  </a:lnTo>
                  <a:lnTo>
                    <a:pt x="193907" y="92861"/>
                  </a:lnTo>
                  <a:lnTo>
                    <a:pt x="225819" y="68335"/>
                  </a:lnTo>
                  <a:lnTo>
                    <a:pt x="246872" y="37959"/>
                  </a:lnTo>
                  <a:lnTo>
                    <a:pt x="250080" y="29438"/>
                  </a:lnTo>
                  <a:lnTo>
                    <a:pt x="255880" y="20629"/>
                  </a:lnTo>
                  <a:lnTo>
                    <a:pt x="258041" y="11736"/>
                  </a:lnTo>
                  <a:lnTo>
                    <a:pt x="258546" y="5791"/>
                  </a:lnTo>
                  <a:lnTo>
                    <a:pt x="257689" y="3809"/>
                  </a:lnTo>
                  <a:lnTo>
                    <a:pt x="256125" y="2488"/>
                  </a:lnTo>
                  <a:lnTo>
                    <a:pt x="251226" y="367"/>
                  </a:lnTo>
                  <a:lnTo>
                    <a:pt x="245638" y="0"/>
                  </a:lnTo>
                  <a:lnTo>
                    <a:pt x="232958" y="4631"/>
                  </a:lnTo>
                  <a:lnTo>
                    <a:pt x="221372" y="12287"/>
                  </a:lnTo>
                  <a:lnTo>
                    <a:pt x="217445" y="20588"/>
                  </a:lnTo>
                  <a:lnTo>
                    <a:pt x="214707" y="29900"/>
                  </a:lnTo>
                  <a:lnTo>
                    <a:pt x="208579" y="41713"/>
                  </a:lnTo>
                  <a:lnTo>
                    <a:pt x="205497" y="81548"/>
                  </a:lnTo>
                  <a:lnTo>
                    <a:pt x="208074" y="88413"/>
                  </a:lnTo>
                  <a:lnTo>
                    <a:pt x="210150" y="91632"/>
                  </a:lnTo>
                  <a:lnTo>
                    <a:pt x="212526" y="93779"/>
                  </a:lnTo>
                  <a:lnTo>
                    <a:pt x="226366" y="102246"/>
                  </a:lnTo>
                  <a:lnTo>
                    <a:pt x="229290" y="102839"/>
                  </a:lnTo>
                  <a:lnTo>
                    <a:pt x="232231" y="102242"/>
                  </a:lnTo>
                  <a:lnTo>
                    <a:pt x="238146" y="99924"/>
                  </a:lnTo>
                  <a:lnTo>
                    <a:pt x="247053" y="97628"/>
                  </a:lnTo>
                  <a:lnTo>
                    <a:pt x="253001" y="93575"/>
                  </a:lnTo>
                  <a:lnTo>
                    <a:pt x="256306" y="88466"/>
                  </a:lnTo>
                  <a:lnTo>
                    <a:pt x="258950" y="802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53" name="SMARTInkShape-311"/>
            <p:cNvSpPr/>
            <p:nvPr/>
          </p:nvSpPr>
          <p:spPr>
            <a:xfrm>
              <a:off x="7768992" y="3527226"/>
              <a:ext cx="97944" cy="294142"/>
            </a:xfrm>
            <a:custGeom>
              <a:avLst/>
              <a:gdLst/>
              <a:ahLst/>
              <a:cxnLst/>
              <a:rect l="0" t="0" r="0" b="0"/>
              <a:pathLst>
                <a:path w="97944" h="294142">
                  <a:moveTo>
                    <a:pt x="80203" y="0"/>
                  </a:moveTo>
                  <a:lnTo>
                    <a:pt x="75463" y="0"/>
                  </a:lnTo>
                  <a:lnTo>
                    <a:pt x="70489" y="2647"/>
                  </a:lnTo>
                  <a:lnTo>
                    <a:pt x="50056" y="21250"/>
                  </a:lnTo>
                  <a:lnTo>
                    <a:pt x="19542" y="62756"/>
                  </a:lnTo>
                  <a:lnTo>
                    <a:pt x="4047" y="91314"/>
                  </a:lnTo>
                  <a:lnTo>
                    <a:pt x="668" y="106380"/>
                  </a:lnTo>
                  <a:lnTo>
                    <a:pt x="0" y="114169"/>
                  </a:lnTo>
                  <a:lnTo>
                    <a:pt x="4625" y="120258"/>
                  </a:lnTo>
                  <a:lnTo>
                    <a:pt x="6998" y="120852"/>
                  </a:lnTo>
                  <a:lnTo>
                    <a:pt x="9571" y="120256"/>
                  </a:lnTo>
                  <a:lnTo>
                    <a:pt x="15077" y="117939"/>
                  </a:lnTo>
                  <a:lnTo>
                    <a:pt x="23754" y="115643"/>
                  </a:lnTo>
                  <a:lnTo>
                    <a:pt x="56392" y="86281"/>
                  </a:lnTo>
                  <a:lnTo>
                    <a:pt x="67304" y="74406"/>
                  </a:lnTo>
                  <a:lnTo>
                    <a:pt x="71259" y="62554"/>
                  </a:lnTo>
                  <a:lnTo>
                    <a:pt x="71272" y="74941"/>
                  </a:lnTo>
                  <a:lnTo>
                    <a:pt x="82297" y="116339"/>
                  </a:lnTo>
                  <a:lnTo>
                    <a:pt x="87108" y="134021"/>
                  </a:lnTo>
                  <a:lnTo>
                    <a:pt x="91179" y="151827"/>
                  </a:lnTo>
                  <a:lnTo>
                    <a:pt x="96023" y="169671"/>
                  </a:lnTo>
                  <a:lnTo>
                    <a:pt x="97943" y="211337"/>
                  </a:lnTo>
                  <a:lnTo>
                    <a:pt x="88333" y="248170"/>
                  </a:lnTo>
                  <a:lnTo>
                    <a:pt x="79966" y="264693"/>
                  </a:lnTo>
                  <a:lnTo>
                    <a:pt x="59353" y="288540"/>
                  </a:lnTo>
                  <a:lnTo>
                    <a:pt x="53407" y="291951"/>
                  </a:lnTo>
                  <a:lnTo>
                    <a:pt x="41506" y="294141"/>
                  </a:lnTo>
                  <a:lnTo>
                    <a:pt x="39522" y="292337"/>
                  </a:lnTo>
                  <a:lnTo>
                    <a:pt x="33692" y="277828"/>
                  </a:lnTo>
                  <a:lnTo>
                    <a:pt x="26624" y="2678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54" name="SMARTInkShape-312"/>
            <p:cNvSpPr/>
            <p:nvPr/>
          </p:nvSpPr>
          <p:spPr>
            <a:xfrm>
              <a:off x="7662040" y="3554581"/>
              <a:ext cx="97859" cy="115521"/>
            </a:xfrm>
            <a:custGeom>
              <a:avLst/>
              <a:gdLst/>
              <a:ahLst/>
              <a:cxnLst/>
              <a:rect l="0" t="0" r="0" b="0"/>
              <a:pathLst>
                <a:path w="97859" h="115521">
                  <a:moveTo>
                    <a:pt x="8561" y="17294"/>
                  </a:moveTo>
                  <a:lnTo>
                    <a:pt x="8561" y="46846"/>
                  </a:lnTo>
                  <a:lnTo>
                    <a:pt x="0" y="82405"/>
                  </a:lnTo>
                  <a:lnTo>
                    <a:pt x="2441" y="88565"/>
                  </a:lnTo>
                  <a:lnTo>
                    <a:pt x="5842" y="94611"/>
                  </a:lnTo>
                  <a:lnTo>
                    <a:pt x="7352" y="100605"/>
                  </a:lnTo>
                  <a:lnTo>
                    <a:pt x="8747" y="102600"/>
                  </a:lnTo>
                  <a:lnTo>
                    <a:pt x="10669" y="103930"/>
                  </a:lnTo>
                  <a:lnTo>
                    <a:pt x="16143" y="106065"/>
                  </a:lnTo>
                  <a:lnTo>
                    <a:pt x="21831" y="101694"/>
                  </a:lnTo>
                  <a:lnTo>
                    <a:pt x="29801" y="94115"/>
                  </a:lnTo>
                  <a:lnTo>
                    <a:pt x="32885" y="88478"/>
                  </a:lnTo>
                  <a:lnTo>
                    <a:pt x="39604" y="72035"/>
                  </a:lnTo>
                  <a:lnTo>
                    <a:pt x="49493" y="55815"/>
                  </a:lnTo>
                  <a:lnTo>
                    <a:pt x="55638" y="19755"/>
                  </a:lnTo>
                  <a:lnTo>
                    <a:pt x="59250" y="12435"/>
                  </a:lnTo>
                  <a:lnTo>
                    <a:pt x="61759" y="1342"/>
                  </a:lnTo>
                  <a:lnTo>
                    <a:pt x="62878" y="706"/>
                  </a:lnTo>
                  <a:lnTo>
                    <a:pt x="66767" y="0"/>
                  </a:lnTo>
                  <a:lnTo>
                    <a:pt x="68201" y="804"/>
                  </a:lnTo>
                  <a:lnTo>
                    <a:pt x="69157" y="2332"/>
                  </a:lnTo>
                  <a:lnTo>
                    <a:pt x="70502" y="9222"/>
                  </a:lnTo>
                  <a:lnTo>
                    <a:pt x="70692" y="11913"/>
                  </a:lnTo>
                  <a:lnTo>
                    <a:pt x="62676" y="53267"/>
                  </a:lnTo>
                  <a:lnTo>
                    <a:pt x="63202" y="81820"/>
                  </a:lnTo>
                  <a:lnTo>
                    <a:pt x="73168" y="106360"/>
                  </a:lnTo>
                  <a:lnTo>
                    <a:pt x="75445" y="109414"/>
                  </a:lnTo>
                  <a:lnTo>
                    <a:pt x="80621" y="112806"/>
                  </a:lnTo>
                  <a:lnTo>
                    <a:pt x="88827" y="115163"/>
                  </a:lnTo>
                  <a:lnTo>
                    <a:pt x="97858" y="1155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55" name="SMARTInkShape-313"/>
            <p:cNvSpPr/>
            <p:nvPr/>
          </p:nvSpPr>
          <p:spPr>
            <a:xfrm>
              <a:off x="7545708" y="3527604"/>
              <a:ext cx="98105" cy="158548"/>
            </a:xfrm>
            <a:custGeom>
              <a:avLst/>
              <a:gdLst/>
              <a:ahLst/>
              <a:cxnLst/>
              <a:rect l="0" t="0" r="0" b="0"/>
              <a:pathLst>
                <a:path w="98105" h="158548">
                  <a:moveTo>
                    <a:pt x="98104" y="17482"/>
                  </a:moveTo>
                  <a:lnTo>
                    <a:pt x="93364" y="12741"/>
                  </a:lnTo>
                  <a:lnTo>
                    <a:pt x="88390" y="10414"/>
                  </a:lnTo>
                  <a:lnTo>
                    <a:pt x="75669" y="6070"/>
                  </a:lnTo>
                  <a:lnTo>
                    <a:pt x="63675" y="1533"/>
                  </a:lnTo>
                  <a:lnTo>
                    <a:pt x="50734" y="0"/>
                  </a:lnTo>
                  <a:lnTo>
                    <a:pt x="44639" y="2436"/>
                  </a:lnTo>
                  <a:lnTo>
                    <a:pt x="41624" y="4475"/>
                  </a:lnTo>
                  <a:lnTo>
                    <a:pt x="29658" y="22005"/>
                  </a:lnTo>
                  <a:lnTo>
                    <a:pt x="12778" y="57305"/>
                  </a:lnTo>
                  <a:lnTo>
                    <a:pt x="3020" y="100010"/>
                  </a:lnTo>
                  <a:lnTo>
                    <a:pt x="0" y="143678"/>
                  </a:lnTo>
                  <a:lnTo>
                    <a:pt x="952" y="146261"/>
                  </a:lnTo>
                  <a:lnTo>
                    <a:pt x="2579" y="147983"/>
                  </a:lnTo>
                  <a:lnTo>
                    <a:pt x="7032" y="149897"/>
                  </a:lnTo>
                  <a:lnTo>
                    <a:pt x="20871" y="151225"/>
                  </a:lnTo>
                  <a:lnTo>
                    <a:pt x="26737" y="148692"/>
                  </a:lnTo>
                  <a:lnTo>
                    <a:pt x="32651" y="145250"/>
                  </a:lnTo>
                  <a:lnTo>
                    <a:pt x="38586" y="143721"/>
                  </a:lnTo>
                  <a:lnTo>
                    <a:pt x="44533" y="137749"/>
                  </a:lnTo>
                  <a:lnTo>
                    <a:pt x="58418" y="118244"/>
                  </a:lnTo>
                  <a:lnTo>
                    <a:pt x="74660" y="73903"/>
                  </a:lnTo>
                  <a:lnTo>
                    <a:pt x="79510" y="46899"/>
                  </a:lnTo>
                  <a:lnTo>
                    <a:pt x="80241" y="18018"/>
                  </a:lnTo>
                  <a:lnTo>
                    <a:pt x="80244" y="57386"/>
                  </a:lnTo>
                  <a:lnTo>
                    <a:pt x="80244" y="97920"/>
                  </a:lnTo>
                  <a:lnTo>
                    <a:pt x="80244" y="134784"/>
                  </a:lnTo>
                  <a:lnTo>
                    <a:pt x="82891" y="141716"/>
                  </a:lnTo>
                  <a:lnTo>
                    <a:pt x="86381" y="148103"/>
                  </a:lnTo>
                  <a:lnTo>
                    <a:pt x="88807" y="158547"/>
                  </a:lnTo>
                  <a:lnTo>
                    <a:pt x="88929" y="158158"/>
                  </a:lnTo>
                  <a:lnTo>
                    <a:pt x="89174" y="1424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56" name="SMARTInkShape-314"/>
            <p:cNvSpPr/>
            <p:nvPr/>
          </p:nvSpPr>
          <p:spPr>
            <a:xfrm>
              <a:off x="8170663" y="3000375"/>
              <a:ext cx="107158" cy="80368"/>
            </a:xfrm>
            <a:custGeom>
              <a:avLst/>
              <a:gdLst/>
              <a:ahLst/>
              <a:cxnLst/>
              <a:rect l="0" t="0" r="0" b="0"/>
              <a:pathLst>
                <a:path w="107158" h="80368">
                  <a:moveTo>
                    <a:pt x="107157" y="80367"/>
                  </a:moveTo>
                  <a:lnTo>
                    <a:pt x="102417" y="80367"/>
                  </a:lnTo>
                  <a:lnTo>
                    <a:pt x="59563" y="55869"/>
                  </a:lnTo>
                  <a:lnTo>
                    <a:pt x="51938" y="50297"/>
                  </a:lnTo>
                  <a:lnTo>
                    <a:pt x="14893" y="6060"/>
                  </a:lnTo>
                  <a:lnTo>
                    <a:pt x="8935" y="269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57" name="SMARTInkShape-315"/>
            <p:cNvSpPr/>
            <p:nvPr/>
          </p:nvSpPr>
          <p:spPr>
            <a:xfrm>
              <a:off x="8197607" y="3223617"/>
              <a:ext cx="107003" cy="151805"/>
            </a:xfrm>
            <a:custGeom>
              <a:avLst/>
              <a:gdLst/>
              <a:ahLst/>
              <a:cxnLst/>
              <a:rect l="0" t="0" r="0" b="0"/>
              <a:pathLst>
                <a:path w="107003" h="151805">
                  <a:moveTo>
                    <a:pt x="62353" y="0"/>
                  </a:moveTo>
                  <a:lnTo>
                    <a:pt x="57613" y="0"/>
                  </a:lnTo>
                  <a:lnTo>
                    <a:pt x="56216" y="992"/>
                  </a:lnTo>
                  <a:lnTo>
                    <a:pt x="55285" y="2646"/>
                  </a:lnTo>
                  <a:lnTo>
                    <a:pt x="54665" y="4740"/>
                  </a:lnTo>
                  <a:lnTo>
                    <a:pt x="29529" y="48004"/>
                  </a:lnTo>
                  <a:lnTo>
                    <a:pt x="11745" y="88522"/>
                  </a:lnTo>
                  <a:lnTo>
                    <a:pt x="3813" y="103178"/>
                  </a:lnTo>
                  <a:lnTo>
                    <a:pt x="0" y="136476"/>
                  </a:lnTo>
                  <a:lnTo>
                    <a:pt x="941" y="138609"/>
                  </a:lnTo>
                  <a:lnTo>
                    <a:pt x="2561" y="140031"/>
                  </a:lnTo>
                  <a:lnTo>
                    <a:pt x="7548" y="142313"/>
                  </a:lnTo>
                  <a:lnTo>
                    <a:pt x="13152" y="137968"/>
                  </a:lnTo>
                  <a:lnTo>
                    <a:pt x="32670" y="117958"/>
                  </a:lnTo>
                  <a:lnTo>
                    <a:pt x="40550" y="103963"/>
                  </a:lnTo>
                  <a:lnTo>
                    <a:pt x="52029" y="65070"/>
                  </a:lnTo>
                  <a:lnTo>
                    <a:pt x="53400" y="21177"/>
                  </a:lnTo>
                  <a:lnTo>
                    <a:pt x="53420" y="10738"/>
                  </a:lnTo>
                  <a:lnTo>
                    <a:pt x="52430" y="10135"/>
                  </a:lnTo>
                  <a:lnTo>
                    <a:pt x="45736" y="9089"/>
                  </a:lnTo>
                  <a:lnTo>
                    <a:pt x="45321" y="10028"/>
                  </a:lnTo>
                  <a:lnTo>
                    <a:pt x="44602" y="21373"/>
                  </a:lnTo>
                  <a:lnTo>
                    <a:pt x="57799" y="65682"/>
                  </a:lnTo>
                  <a:lnTo>
                    <a:pt x="71182" y="108978"/>
                  </a:lnTo>
                  <a:lnTo>
                    <a:pt x="89311" y="140771"/>
                  </a:lnTo>
                  <a:lnTo>
                    <a:pt x="96342" y="149625"/>
                  </a:lnTo>
                  <a:lnTo>
                    <a:pt x="99949" y="150836"/>
                  </a:lnTo>
                  <a:lnTo>
                    <a:pt x="107002" y="1518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58" name="SMARTInkShape-316"/>
            <p:cNvSpPr/>
            <p:nvPr/>
          </p:nvSpPr>
          <p:spPr>
            <a:xfrm>
              <a:off x="7960137" y="3223617"/>
              <a:ext cx="121230" cy="160686"/>
            </a:xfrm>
            <a:custGeom>
              <a:avLst/>
              <a:gdLst/>
              <a:ahLst/>
              <a:cxnLst/>
              <a:rect l="0" t="0" r="0" b="0"/>
              <a:pathLst>
                <a:path w="121230" h="160686">
                  <a:moveTo>
                    <a:pt x="5143" y="17859"/>
                  </a:moveTo>
                  <a:lnTo>
                    <a:pt x="404" y="27340"/>
                  </a:lnTo>
                  <a:lnTo>
                    <a:pt x="0" y="30133"/>
                  </a:lnTo>
                  <a:lnTo>
                    <a:pt x="722" y="31995"/>
                  </a:lnTo>
                  <a:lnTo>
                    <a:pt x="2196" y="33237"/>
                  </a:lnTo>
                  <a:lnTo>
                    <a:pt x="3833" y="39907"/>
                  </a:lnTo>
                  <a:lnTo>
                    <a:pt x="5068" y="82376"/>
                  </a:lnTo>
                  <a:lnTo>
                    <a:pt x="6120" y="108361"/>
                  </a:lnTo>
                  <a:lnTo>
                    <a:pt x="12209" y="126724"/>
                  </a:lnTo>
                  <a:lnTo>
                    <a:pt x="14073" y="160685"/>
                  </a:lnTo>
                  <a:lnTo>
                    <a:pt x="14073" y="120206"/>
                  </a:lnTo>
                  <a:lnTo>
                    <a:pt x="15065" y="93000"/>
                  </a:lnTo>
                  <a:lnTo>
                    <a:pt x="32165" y="53446"/>
                  </a:lnTo>
                  <a:lnTo>
                    <a:pt x="43885" y="34480"/>
                  </a:lnTo>
                  <a:lnTo>
                    <a:pt x="56747" y="21179"/>
                  </a:lnTo>
                  <a:lnTo>
                    <a:pt x="87845" y="3999"/>
                  </a:lnTo>
                  <a:lnTo>
                    <a:pt x="100314" y="1185"/>
                  </a:lnTo>
                  <a:lnTo>
                    <a:pt x="12122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59" name="SMARTInkShape-317"/>
            <p:cNvSpPr/>
            <p:nvPr/>
          </p:nvSpPr>
          <p:spPr>
            <a:xfrm>
              <a:off x="7841552" y="3250561"/>
              <a:ext cx="79081" cy="124670"/>
            </a:xfrm>
            <a:custGeom>
              <a:avLst/>
              <a:gdLst/>
              <a:ahLst/>
              <a:cxnLst/>
              <a:rect l="0" t="0" r="0" b="0"/>
              <a:pathLst>
                <a:path w="79081" h="124670">
                  <a:moveTo>
                    <a:pt x="16572" y="71282"/>
                  </a:moveTo>
                  <a:lnTo>
                    <a:pt x="21313" y="71282"/>
                  </a:lnTo>
                  <a:lnTo>
                    <a:pt x="22709" y="70290"/>
                  </a:lnTo>
                  <a:lnTo>
                    <a:pt x="23640" y="68637"/>
                  </a:lnTo>
                  <a:lnTo>
                    <a:pt x="25134" y="63594"/>
                  </a:lnTo>
                  <a:lnTo>
                    <a:pt x="31567" y="55469"/>
                  </a:lnTo>
                  <a:lnTo>
                    <a:pt x="34575" y="47194"/>
                  </a:lnTo>
                  <a:lnTo>
                    <a:pt x="49828" y="26618"/>
                  </a:lnTo>
                  <a:lnTo>
                    <a:pt x="51967" y="11749"/>
                  </a:lnTo>
                  <a:lnTo>
                    <a:pt x="52249" y="1608"/>
                  </a:lnTo>
                  <a:lnTo>
                    <a:pt x="51270" y="1021"/>
                  </a:lnTo>
                  <a:lnTo>
                    <a:pt x="39859" y="0"/>
                  </a:lnTo>
                  <a:lnTo>
                    <a:pt x="34198" y="2560"/>
                  </a:lnTo>
                  <a:lnTo>
                    <a:pt x="13582" y="20840"/>
                  </a:lnTo>
                  <a:lnTo>
                    <a:pt x="10283" y="29350"/>
                  </a:lnTo>
                  <a:lnTo>
                    <a:pt x="5229" y="69660"/>
                  </a:lnTo>
                  <a:lnTo>
                    <a:pt x="0" y="90034"/>
                  </a:lnTo>
                  <a:lnTo>
                    <a:pt x="6514" y="117483"/>
                  </a:lnTo>
                  <a:lnTo>
                    <a:pt x="7882" y="119942"/>
                  </a:lnTo>
                  <a:lnTo>
                    <a:pt x="9787" y="121582"/>
                  </a:lnTo>
                  <a:lnTo>
                    <a:pt x="14548" y="123403"/>
                  </a:lnTo>
                  <a:lnTo>
                    <a:pt x="28604" y="124669"/>
                  </a:lnTo>
                  <a:lnTo>
                    <a:pt x="34487" y="122130"/>
                  </a:lnTo>
                  <a:lnTo>
                    <a:pt x="46349" y="112415"/>
                  </a:lnTo>
                  <a:lnTo>
                    <a:pt x="74573" y="69253"/>
                  </a:lnTo>
                  <a:lnTo>
                    <a:pt x="79080" y="623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0" name="SMARTInkShape-318"/>
            <p:cNvSpPr/>
            <p:nvPr/>
          </p:nvSpPr>
          <p:spPr>
            <a:xfrm>
              <a:off x="7653569" y="3261145"/>
              <a:ext cx="133119" cy="123207"/>
            </a:xfrm>
            <a:custGeom>
              <a:avLst/>
              <a:gdLst/>
              <a:ahLst/>
              <a:cxnLst/>
              <a:rect l="0" t="0" r="0" b="0"/>
              <a:pathLst>
                <a:path w="133119" h="123207">
                  <a:moveTo>
                    <a:pt x="8102" y="7120"/>
                  </a:moveTo>
                  <a:lnTo>
                    <a:pt x="8102" y="11861"/>
                  </a:lnTo>
                  <a:lnTo>
                    <a:pt x="0" y="40131"/>
                  </a:lnTo>
                  <a:lnTo>
                    <a:pt x="237" y="78035"/>
                  </a:lnTo>
                  <a:lnTo>
                    <a:pt x="8273" y="106947"/>
                  </a:lnTo>
                  <a:lnTo>
                    <a:pt x="10201" y="109390"/>
                  </a:lnTo>
                  <a:lnTo>
                    <a:pt x="15683" y="113311"/>
                  </a:lnTo>
                  <a:lnTo>
                    <a:pt x="21373" y="113990"/>
                  </a:lnTo>
                  <a:lnTo>
                    <a:pt x="34083" y="109451"/>
                  </a:lnTo>
                  <a:lnTo>
                    <a:pt x="45677" y="101823"/>
                  </a:lnTo>
                  <a:lnTo>
                    <a:pt x="61533" y="77702"/>
                  </a:lnTo>
                  <a:lnTo>
                    <a:pt x="90196" y="36835"/>
                  </a:lnTo>
                  <a:lnTo>
                    <a:pt x="103520" y="16827"/>
                  </a:lnTo>
                  <a:lnTo>
                    <a:pt x="106164" y="0"/>
                  </a:lnTo>
                  <a:lnTo>
                    <a:pt x="107211" y="389"/>
                  </a:lnTo>
                  <a:lnTo>
                    <a:pt x="111021" y="3467"/>
                  </a:lnTo>
                  <a:lnTo>
                    <a:pt x="113376" y="8142"/>
                  </a:lnTo>
                  <a:lnTo>
                    <a:pt x="115149" y="40445"/>
                  </a:lnTo>
                  <a:lnTo>
                    <a:pt x="115249" y="83321"/>
                  </a:lnTo>
                  <a:lnTo>
                    <a:pt x="115256" y="102018"/>
                  </a:lnTo>
                  <a:lnTo>
                    <a:pt x="116249" y="106104"/>
                  </a:lnTo>
                  <a:lnTo>
                    <a:pt x="117903" y="108828"/>
                  </a:lnTo>
                  <a:lnTo>
                    <a:pt x="119999" y="110644"/>
                  </a:lnTo>
                  <a:lnTo>
                    <a:pt x="122326" y="115308"/>
                  </a:lnTo>
                  <a:lnTo>
                    <a:pt x="124080" y="122744"/>
                  </a:lnTo>
                  <a:lnTo>
                    <a:pt x="133118" y="1232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1" name="SMARTInkShape-319"/>
            <p:cNvSpPr/>
            <p:nvPr/>
          </p:nvSpPr>
          <p:spPr>
            <a:xfrm>
              <a:off x="7492010" y="3250974"/>
              <a:ext cx="116084" cy="140496"/>
            </a:xfrm>
            <a:custGeom>
              <a:avLst/>
              <a:gdLst/>
              <a:ahLst/>
              <a:cxnLst/>
              <a:rect l="0" t="0" r="0" b="0"/>
              <a:pathLst>
                <a:path w="116084" h="140496">
                  <a:moveTo>
                    <a:pt x="8927" y="8362"/>
                  </a:moveTo>
                  <a:lnTo>
                    <a:pt x="13668" y="13102"/>
                  </a:lnTo>
                  <a:lnTo>
                    <a:pt x="14071" y="16483"/>
                  </a:lnTo>
                  <a:lnTo>
                    <a:pt x="9003" y="59758"/>
                  </a:lnTo>
                  <a:lnTo>
                    <a:pt x="7950" y="81941"/>
                  </a:lnTo>
                  <a:lnTo>
                    <a:pt x="826" y="97140"/>
                  </a:lnTo>
                  <a:lnTo>
                    <a:pt x="243" y="102356"/>
                  </a:lnTo>
                  <a:lnTo>
                    <a:pt x="0" y="80561"/>
                  </a:lnTo>
                  <a:lnTo>
                    <a:pt x="9092" y="40974"/>
                  </a:lnTo>
                  <a:lnTo>
                    <a:pt x="15812" y="24199"/>
                  </a:lnTo>
                  <a:lnTo>
                    <a:pt x="29886" y="5902"/>
                  </a:lnTo>
                  <a:lnTo>
                    <a:pt x="38417" y="2308"/>
                  </a:lnTo>
                  <a:lnTo>
                    <a:pt x="55322" y="0"/>
                  </a:lnTo>
                  <a:lnTo>
                    <a:pt x="69858" y="4341"/>
                  </a:lnTo>
                  <a:lnTo>
                    <a:pt x="81992" y="11911"/>
                  </a:lnTo>
                  <a:lnTo>
                    <a:pt x="94981" y="30487"/>
                  </a:lnTo>
                  <a:lnTo>
                    <a:pt x="103106" y="48431"/>
                  </a:lnTo>
                  <a:lnTo>
                    <a:pt x="111944" y="90912"/>
                  </a:lnTo>
                  <a:lnTo>
                    <a:pt x="107399" y="126871"/>
                  </a:lnTo>
                  <a:lnTo>
                    <a:pt x="109908" y="133131"/>
                  </a:lnTo>
                  <a:lnTo>
                    <a:pt x="114864" y="140495"/>
                  </a:lnTo>
                  <a:lnTo>
                    <a:pt x="115271" y="140107"/>
                  </a:lnTo>
                  <a:lnTo>
                    <a:pt x="116083" y="1244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2" name="SMARTInkShape-320"/>
            <p:cNvSpPr/>
            <p:nvPr/>
          </p:nvSpPr>
          <p:spPr>
            <a:xfrm>
              <a:off x="7411640" y="3152179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3" name="SMARTInkShape-321"/>
            <p:cNvSpPr/>
            <p:nvPr/>
          </p:nvSpPr>
          <p:spPr>
            <a:xfrm>
              <a:off x="7304484" y="3259368"/>
              <a:ext cx="133946" cy="124984"/>
            </a:xfrm>
            <a:custGeom>
              <a:avLst/>
              <a:gdLst/>
              <a:ahLst/>
              <a:cxnLst/>
              <a:rect l="0" t="0" r="0" b="0"/>
              <a:pathLst>
                <a:path w="133946" h="124984">
                  <a:moveTo>
                    <a:pt x="0" y="8897"/>
                  </a:moveTo>
                  <a:lnTo>
                    <a:pt x="4740" y="8897"/>
                  </a:lnTo>
                  <a:lnTo>
                    <a:pt x="9713" y="6252"/>
                  </a:lnTo>
                  <a:lnTo>
                    <a:pt x="15231" y="2760"/>
                  </a:lnTo>
                  <a:lnTo>
                    <a:pt x="26858" y="519"/>
                  </a:lnTo>
                  <a:lnTo>
                    <a:pt x="55317" y="0"/>
                  </a:lnTo>
                  <a:lnTo>
                    <a:pt x="85420" y="9064"/>
                  </a:lnTo>
                  <a:lnTo>
                    <a:pt x="91873" y="13271"/>
                  </a:lnTo>
                  <a:lnTo>
                    <a:pt x="119052" y="52002"/>
                  </a:lnTo>
                  <a:lnTo>
                    <a:pt x="123248" y="68853"/>
                  </a:lnTo>
                  <a:lnTo>
                    <a:pt x="125904" y="102996"/>
                  </a:lnTo>
                  <a:lnTo>
                    <a:pt x="133109" y="115769"/>
                  </a:lnTo>
                  <a:lnTo>
                    <a:pt x="133945" y="1249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4" name="SMARTInkShape-322"/>
            <p:cNvSpPr/>
            <p:nvPr/>
          </p:nvSpPr>
          <p:spPr>
            <a:xfrm>
              <a:off x="7331273" y="3107531"/>
              <a:ext cx="44649" cy="267891"/>
            </a:xfrm>
            <a:custGeom>
              <a:avLst/>
              <a:gdLst/>
              <a:ahLst/>
              <a:cxnLst/>
              <a:rect l="0" t="0" r="0" b="0"/>
              <a:pathLst>
                <a:path w="44649" h="267891">
                  <a:moveTo>
                    <a:pt x="0" y="0"/>
                  </a:moveTo>
                  <a:lnTo>
                    <a:pt x="4740" y="4740"/>
                  </a:lnTo>
                  <a:lnTo>
                    <a:pt x="7067" y="12360"/>
                  </a:lnTo>
                  <a:lnTo>
                    <a:pt x="8857" y="56708"/>
                  </a:lnTo>
                  <a:lnTo>
                    <a:pt x="11562" y="96787"/>
                  </a:lnTo>
                  <a:lnTo>
                    <a:pt x="21355" y="138401"/>
                  </a:lnTo>
                  <a:lnTo>
                    <a:pt x="26708" y="177710"/>
                  </a:lnTo>
                  <a:lnTo>
                    <a:pt x="34337" y="218385"/>
                  </a:lnTo>
                  <a:lnTo>
                    <a:pt x="36630" y="259843"/>
                  </a:lnTo>
                  <a:lnTo>
                    <a:pt x="38311" y="262526"/>
                  </a:lnTo>
                  <a:lnTo>
                    <a:pt x="44648" y="267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5" name="SMARTInkShape-323"/>
            <p:cNvSpPr/>
            <p:nvPr/>
          </p:nvSpPr>
          <p:spPr>
            <a:xfrm>
              <a:off x="7134820" y="3214687"/>
              <a:ext cx="142876" cy="133785"/>
            </a:xfrm>
            <a:custGeom>
              <a:avLst/>
              <a:gdLst/>
              <a:ahLst/>
              <a:cxnLst/>
              <a:rect l="0" t="0" r="0" b="0"/>
              <a:pathLst>
                <a:path w="142876" h="133785">
                  <a:moveTo>
                    <a:pt x="0" y="0"/>
                  </a:moveTo>
                  <a:lnTo>
                    <a:pt x="7067" y="16782"/>
                  </a:lnTo>
                  <a:lnTo>
                    <a:pt x="7688" y="20118"/>
                  </a:lnTo>
                  <a:lnTo>
                    <a:pt x="9094" y="22342"/>
                  </a:lnTo>
                  <a:lnTo>
                    <a:pt x="11024" y="23824"/>
                  </a:lnTo>
                  <a:lnTo>
                    <a:pt x="13303" y="24813"/>
                  </a:lnTo>
                  <a:lnTo>
                    <a:pt x="21249" y="35685"/>
                  </a:lnTo>
                  <a:lnTo>
                    <a:pt x="38732" y="68720"/>
                  </a:lnTo>
                  <a:lnTo>
                    <a:pt x="44129" y="107151"/>
                  </a:lnTo>
                  <a:lnTo>
                    <a:pt x="44603" y="127731"/>
                  </a:lnTo>
                  <a:lnTo>
                    <a:pt x="43626" y="129802"/>
                  </a:lnTo>
                  <a:lnTo>
                    <a:pt x="41982" y="131184"/>
                  </a:lnTo>
                  <a:lnTo>
                    <a:pt x="36086" y="133784"/>
                  </a:lnTo>
                  <a:lnTo>
                    <a:pt x="35725" y="94795"/>
                  </a:lnTo>
                  <a:lnTo>
                    <a:pt x="36713" y="77256"/>
                  </a:lnTo>
                  <a:lnTo>
                    <a:pt x="48148" y="47607"/>
                  </a:lnTo>
                  <a:lnTo>
                    <a:pt x="61450" y="29761"/>
                  </a:lnTo>
                  <a:lnTo>
                    <a:pt x="69644" y="23149"/>
                  </a:lnTo>
                  <a:lnTo>
                    <a:pt x="79837" y="19427"/>
                  </a:lnTo>
                  <a:lnTo>
                    <a:pt x="96908" y="18169"/>
                  </a:lnTo>
                  <a:lnTo>
                    <a:pt x="100324" y="19058"/>
                  </a:lnTo>
                  <a:lnTo>
                    <a:pt x="102603" y="20643"/>
                  </a:lnTo>
                  <a:lnTo>
                    <a:pt x="128068" y="60103"/>
                  </a:lnTo>
                  <a:lnTo>
                    <a:pt x="140784" y="104533"/>
                  </a:lnTo>
                  <a:lnTo>
                    <a:pt x="142839" y="124448"/>
                  </a:lnTo>
                  <a:lnTo>
                    <a:pt x="142875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6" name="SMARTInkShape-324"/>
            <p:cNvSpPr/>
            <p:nvPr/>
          </p:nvSpPr>
          <p:spPr>
            <a:xfrm>
              <a:off x="6956384" y="3178969"/>
              <a:ext cx="178391" cy="178429"/>
            </a:xfrm>
            <a:custGeom>
              <a:avLst/>
              <a:gdLst/>
              <a:ahLst/>
              <a:cxnLst/>
              <a:rect l="0" t="0" r="0" b="0"/>
              <a:pathLst>
                <a:path w="178391" h="178429">
                  <a:moveTo>
                    <a:pt x="71279" y="0"/>
                  </a:moveTo>
                  <a:lnTo>
                    <a:pt x="71279" y="4740"/>
                  </a:lnTo>
                  <a:lnTo>
                    <a:pt x="70288" y="6137"/>
                  </a:lnTo>
                  <a:lnTo>
                    <a:pt x="68634" y="7067"/>
                  </a:lnTo>
                  <a:lnTo>
                    <a:pt x="66540" y="7688"/>
                  </a:lnTo>
                  <a:lnTo>
                    <a:pt x="65143" y="9094"/>
                  </a:lnTo>
                  <a:lnTo>
                    <a:pt x="61193" y="16805"/>
                  </a:lnTo>
                  <a:lnTo>
                    <a:pt x="25141" y="59722"/>
                  </a:lnTo>
                  <a:lnTo>
                    <a:pt x="5926" y="102954"/>
                  </a:lnTo>
                  <a:lnTo>
                    <a:pt x="1043" y="127750"/>
                  </a:lnTo>
                  <a:lnTo>
                    <a:pt x="0" y="152985"/>
                  </a:lnTo>
                  <a:lnTo>
                    <a:pt x="2558" y="159936"/>
                  </a:lnTo>
                  <a:lnTo>
                    <a:pt x="12284" y="172483"/>
                  </a:lnTo>
                  <a:lnTo>
                    <a:pt x="17940" y="175877"/>
                  </a:lnTo>
                  <a:lnTo>
                    <a:pt x="20837" y="176783"/>
                  </a:lnTo>
                  <a:lnTo>
                    <a:pt x="29348" y="175143"/>
                  </a:lnTo>
                  <a:lnTo>
                    <a:pt x="42649" y="168641"/>
                  </a:lnTo>
                  <a:lnTo>
                    <a:pt x="69959" y="144028"/>
                  </a:lnTo>
                  <a:lnTo>
                    <a:pt x="81913" y="127452"/>
                  </a:lnTo>
                  <a:lnTo>
                    <a:pt x="95925" y="82991"/>
                  </a:lnTo>
                  <a:lnTo>
                    <a:pt x="97944" y="64425"/>
                  </a:lnTo>
                  <a:lnTo>
                    <a:pt x="98068" y="104763"/>
                  </a:lnTo>
                  <a:lnTo>
                    <a:pt x="99061" y="139749"/>
                  </a:lnTo>
                  <a:lnTo>
                    <a:pt x="109092" y="169045"/>
                  </a:lnTo>
                  <a:lnTo>
                    <a:pt x="111371" y="172228"/>
                  </a:lnTo>
                  <a:lnTo>
                    <a:pt x="116548" y="175764"/>
                  </a:lnTo>
                  <a:lnTo>
                    <a:pt x="125041" y="177755"/>
                  </a:lnTo>
                  <a:lnTo>
                    <a:pt x="141541" y="178428"/>
                  </a:lnTo>
                  <a:lnTo>
                    <a:pt x="149802" y="175874"/>
                  </a:lnTo>
                  <a:lnTo>
                    <a:pt x="166287" y="163353"/>
                  </a:lnTo>
                  <a:lnTo>
                    <a:pt x="172375" y="157598"/>
                  </a:lnTo>
                  <a:lnTo>
                    <a:pt x="175742" y="149088"/>
                  </a:lnTo>
                  <a:lnTo>
                    <a:pt x="178330" y="105065"/>
                  </a:lnTo>
                  <a:lnTo>
                    <a:pt x="178390" y="96966"/>
                  </a:lnTo>
                  <a:lnTo>
                    <a:pt x="175770" y="90059"/>
                  </a:lnTo>
                  <a:lnTo>
                    <a:pt x="151646" y="625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7" name="SMARTInkShape-325"/>
            <p:cNvSpPr/>
            <p:nvPr/>
          </p:nvSpPr>
          <p:spPr>
            <a:xfrm>
              <a:off x="6706195" y="3268265"/>
              <a:ext cx="89297" cy="1"/>
            </a:xfrm>
            <a:custGeom>
              <a:avLst/>
              <a:gdLst/>
              <a:ahLst/>
              <a:cxnLst/>
              <a:rect l="0" t="0" r="0" b="0"/>
              <a:pathLst>
                <a:path w="89297" h="1">
                  <a:moveTo>
                    <a:pt x="0" y="0"/>
                  </a:moveTo>
                  <a:lnTo>
                    <a:pt x="40895" y="0"/>
                  </a:lnTo>
                  <a:lnTo>
                    <a:pt x="8929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8" name="SMARTInkShape-326"/>
            <p:cNvSpPr/>
            <p:nvPr/>
          </p:nvSpPr>
          <p:spPr>
            <a:xfrm>
              <a:off x="6768702" y="3107531"/>
              <a:ext cx="17861" cy="241102"/>
            </a:xfrm>
            <a:custGeom>
              <a:avLst/>
              <a:gdLst/>
              <a:ahLst/>
              <a:cxnLst/>
              <a:rect l="0" t="0" r="0" b="0"/>
              <a:pathLst>
                <a:path w="17861" h="241102">
                  <a:moveTo>
                    <a:pt x="0" y="0"/>
                  </a:moveTo>
                  <a:lnTo>
                    <a:pt x="0" y="42240"/>
                  </a:lnTo>
                  <a:lnTo>
                    <a:pt x="7689" y="82181"/>
                  </a:lnTo>
                  <a:lnTo>
                    <a:pt x="11414" y="122608"/>
                  </a:lnTo>
                  <a:lnTo>
                    <a:pt x="15950" y="144808"/>
                  </a:lnTo>
                  <a:lnTo>
                    <a:pt x="17609" y="181641"/>
                  </a:lnTo>
                  <a:lnTo>
                    <a:pt x="17850" y="225293"/>
                  </a:lnTo>
                  <a:lnTo>
                    <a:pt x="17860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9" name="SMARTInkShape-327"/>
            <p:cNvSpPr/>
            <p:nvPr/>
          </p:nvSpPr>
          <p:spPr>
            <a:xfrm>
              <a:off x="6572249" y="3233113"/>
              <a:ext cx="142876" cy="142141"/>
            </a:xfrm>
            <a:custGeom>
              <a:avLst/>
              <a:gdLst/>
              <a:ahLst/>
              <a:cxnLst/>
              <a:rect l="0" t="0" r="0" b="0"/>
              <a:pathLst>
                <a:path w="142876" h="142141">
                  <a:moveTo>
                    <a:pt x="8930" y="61941"/>
                  </a:moveTo>
                  <a:lnTo>
                    <a:pt x="8930" y="91495"/>
                  </a:lnTo>
                  <a:lnTo>
                    <a:pt x="6285" y="97565"/>
                  </a:lnTo>
                  <a:lnTo>
                    <a:pt x="4191" y="100573"/>
                  </a:lnTo>
                  <a:lnTo>
                    <a:pt x="1242" y="114288"/>
                  </a:lnTo>
                  <a:lnTo>
                    <a:pt x="10" y="141754"/>
                  </a:lnTo>
                  <a:lnTo>
                    <a:pt x="0" y="99117"/>
                  </a:lnTo>
                  <a:lnTo>
                    <a:pt x="9095" y="56911"/>
                  </a:lnTo>
                  <a:lnTo>
                    <a:pt x="24089" y="24058"/>
                  </a:lnTo>
                  <a:lnTo>
                    <a:pt x="38733" y="5885"/>
                  </a:lnTo>
                  <a:lnTo>
                    <a:pt x="44665" y="2301"/>
                  </a:lnTo>
                  <a:lnTo>
                    <a:pt x="56558" y="0"/>
                  </a:lnTo>
                  <a:lnTo>
                    <a:pt x="62510" y="2331"/>
                  </a:lnTo>
                  <a:lnTo>
                    <a:pt x="68462" y="5682"/>
                  </a:lnTo>
                  <a:lnTo>
                    <a:pt x="74414" y="7172"/>
                  </a:lnTo>
                  <a:lnTo>
                    <a:pt x="88085" y="17491"/>
                  </a:lnTo>
                  <a:lnTo>
                    <a:pt x="118954" y="60289"/>
                  </a:lnTo>
                  <a:lnTo>
                    <a:pt x="123221" y="77217"/>
                  </a:lnTo>
                  <a:lnTo>
                    <a:pt x="127425" y="106642"/>
                  </a:lnTo>
                  <a:lnTo>
                    <a:pt x="136020" y="132600"/>
                  </a:lnTo>
                  <a:lnTo>
                    <a:pt x="142757" y="142140"/>
                  </a:lnTo>
                  <a:lnTo>
                    <a:pt x="142875" y="1333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70" name="SMARTInkShape-328"/>
            <p:cNvSpPr/>
            <p:nvPr/>
          </p:nvSpPr>
          <p:spPr>
            <a:xfrm>
              <a:off x="6491915" y="3250406"/>
              <a:ext cx="62322" cy="115929"/>
            </a:xfrm>
            <a:custGeom>
              <a:avLst/>
              <a:gdLst/>
              <a:ahLst/>
              <a:cxnLst/>
              <a:rect l="0" t="0" r="0" b="0"/>
              <a:pathLst>
                <a:path w="62322" h="115929">
                  <a:moveTo>
                    <a:pt x="8897" y="17859"/>
                  </a:moveTo>
                  <a:lnTo>
                    <a:pt x="8897" y="27340"/>
                  </a:lnTo>
                  <a:lnTo>
                    <a:pt x="6252" y="34641"/>
                  </a:lnTo>
                  <a:lnTo>
                    <a:pt x="2760" y="41193"/>
                  </a:lnTo>
                  <a:lnTo>
                    <a:pt x="795" y="51452"/>
                  </a:lnTo>
                  <a:lnTo>
                    <a:pt x="0" y="90659"/>
                  </a:lnTo>
                  <a:lnTo>
                    <a:pt x="2628" y="97509"/>
                  </a:lnTo>
                  <a:lnTo>
                    <a:pt x="16219" y="114280"/>
                  </a:lnTo>
                  <a:lnTo>
                    <a:pt x="19758" y="115284"/>
                  </a:lnTo>
                  <a:lnTo>
                    <a:pt x="30114" y="115928"/>
                  </a:lnTo>
                  <a:lnTo>
                    <a:pt x="35856" y="113370"/>
                  </a:lnTo>
                  <a:lnTo>
                    <a:pt x="47626" y="103643"/>
                  </a:lnTo>
                  <a:lnTo>
                    <a:pt x="56533" y="90351"/>
                  </a:lnTo>
                  <a:lnTo>
                    <a:pt x="60714" y="73844"/>
                  </a:lnTo>
                  <a:lnTo>
                    <a:pt x="62321" y="43386"/>
                  </a:lnTo>
                  <a:lnTo>
                    <a:pt x="5354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71" name="SMARTInkShape-329"/>
            <p:cNvSpPr/>
            <p:nvPr/>
          </p:nvSpPr>
          <p:spPr>
            <a:xfrm>
              <a:off x="6366867" y="3232547"/>
              <a:ext cx="71438" cy="142429"/>
            </a:xfrm>
            <a:custGeom>
              <a:avLst/>
              <a:gdLst/>
              <a:ahLst/>
              <a:cxnLst/>
              <a:rect l="0" t="0" r="0" b="0"/>
              <a:pathLst>
                <a:path w="71438" h="142429">
                  <a:moveTo>
                    <a:pt x="0" y="0"/>
                  </a:moveTo>
                  <a:lnTo>
                    <a:pt x="0" y="23938"/>
                  </a:lnTo>
                  <a:lnTo>
                    <a:pt x="11023" y="62861"/>
                  </a:lnTo>
                  <a:lnTo>
                    <a:pt x="15834" y="80472"/>
                  </a:lnTo>
                  <a:lnTo>
                    <a:pt x="17951" y="91327"/>
                  </a:lnTo>
                  <a:lnTo>
                    <a:pt x="24721" y="103017"/>
                  </a:lnTo>
                  <a:lnTo>
                    <a:pt x="30170" y="109616"/>
                  </a:lnTo>
                  <a:lnTo>
                    <a:pt x="33253" y="118502"/>
                  </a:lnTo>
                  <a:lnTo>
                    <a:pt x="34074" y="123650"/>
                  </a:lnTo>
                  <a:lnTo>
                    <a:pt x="35615" y="127082"/>
                  </a:lnTo>
                  <a:lnTo>
                    <a:pt x="37635" y="129369"/>
                  </a:lnTo>
                  <a:lnTo>
                    <a:pt x="53089" y="142428"/>
                  </a:lnTo>
                  <a:lnTo>
                    <a:pt x="61263" y="100631"/>
                  </a:lnTo>
                  <a:lnTo>
                    <a:pt x="62435" y="59497"/>
                  </a:lnTo>
                  <a:lnTo>
                    <a:pt x="63477" y="41662"/>
                  </a:lnTo>
                  <a:lnTo>
                    <a:pt x="71437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72" name="SMARTInkShape-330"/>
            <p:cNvSpPr/>
            <p:nvPr/>
          </p:nvSpPr>
          <p:spPr>
            <a:xfrm>
              <a:off x="6054328" y="3215200"/>
              <a:ext cx="178069" cy="186966"/>
            </a:xfrm>
            <a:custGeom>
              <a:avLst/>
              <a:gdLst/>
              <a:ahLst/>
              <a:cxnLst/>
              <a:rect l="0" t="0" r="0" b="0"/>
              <a:pathLst>
                <a:path w="178069" h="186966">
                  <a:moveTo>
                    <a:pt x="0" y="79854"/>
                  </a:moveTo>
                  <a:lnTo>
                    <a:pt x="12428" y="67426"/>
                  </a:lnTo>
                  <a:lnTo>
                    <a:pt x="20737" y="64409"/>
                  </a:lnTo>
                  <a:lnTo>
                    <a:pt x="36571" y="60065"/>
                  </a:lnTo>
                  <a:lnTo>
                    <a:pt x="77439" y="41046"/>
                  </a:lnTo>
                  <a:lnTo>
                    <a:pt x="121030" y="26453"/>
                  </a:lnTo>
                  <a:lnTo>
                    <a:pt x="140618" y="16794"/>
                  </a:lnTo>
                  <a:lnTo>
                    <a:pt x="160172" y="0"/>
                  </a:lnTo>
                  <a:lnTo>
                    <a:pt x="116079" y="44143"/>
                  </a:lnTo>
                  <a:lnTo>
                    <a:pt x="111122" y="50092"/>
                  </a:lnTo>
                  <a:lnTo>
                    <a:pt x="108918" y="56043"/>
                  </a:lnTo>
                  <a:lnTo>
                    <a:pt x="109323" y="59019"/>
                  </a:lnTo>
                  <a:lnTo>
                    <a:pt x="112419" y="64972"/>
                  </a:lnTo>
                  <a:lnTo>
                    <a:pt x="154431" y="109253"/>
                  </a:lnTo>
                  <a:lnTo>
                    <a:pt x="174604" y="138537"/>
                  </a:lnTo>
                  <a:lnTo>
                    <a:pt x="177411" y="148064"/>
                  </a:lnTo>
                  <a:lnTo>
                    <a:pt x="178068" y="154157"/>
                  </a:lnTo>
                  <a:lnTo>
                    <a:pt x="175715" y="160172"/>
                  </a:lnTo>
                  <a:lnTo>
                    <a:pt x="157590" y="181055"/>
                  </a:lnTo>
                  <a:lnTo>
                    <a:pt x="149084" y="184364"/>
                  </a:lnTo>
                  <a:lnTo>
                    <a:pt x="113216" y="186965"/>
                  </a:lnTo>
                  <a:lnTo>
                    <a:pt x="111195" y="185988"/>
                  </a:lnTo>
                  <a:lnTo>
                    <a:pt x="109850" y="184344"/>
                  </a:lnTo>
                  <a:lnTo>
                    <a:pt x="108952" y="182257"/>
                  </a:lnTo>
                  <a:lnTo>
                    <a:pt x="107361" y="180865"/>
                  </a:lnTo>
                  <a:lnTo>
                    <a:pt x="98226" y="1780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73" name="SMARTInkShape-331"/>
            <p:cNvSpPr/>
            <p:nvPr/>
          </p:nvSpPr>
          <p:spPr>
            <a:xfrm>
              <a:off x="6098976" y="3125390"/>
              <a:ext cx="17861" cy="250032"/>
            </a:xfrm>
            <a:custGeom>
              <a:avLst/>
              <a:gdLst/>
              <a:ahLst/>
              <a:cxnLst/>
              <a:rect l="0" t="0" r="0" b="0"/>
              <a:pathLst>
                <a:path w="17861" h="250032">
                  <a:moveTo>
                    <a:pt x="0" y="0"/>
                  </a:moveTo>
                  <a:lnTo>
                    <a:pt x="992" y="23353"/>
                  </a:lnTo>
                  <a:lnTo>
                    <a:pt x="8102" y="66776"/>
                  </a:lnTo>
                  <a:lnTo>
                    <a:pt x="8766" y="105941"/>
                  </a:lnTo>
                  <a:lnTo>
                    <a:pt x="8908" y="145508"/>
                  </a:lnTo>
                  <a:lnTo>
                    <a:pt x="9916" y="169453"/>
                  </a:lnTo>
                  <a:lnTo>
                    <a:pt x="17032" y="208080"/>
                  </a:lnTo>
                  <a:lnTo>
                    <a:pt x="17860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74" name="SMARTInkShape-332"/>
            <p:cNvSpPr/>
            <p:nvPr/>
          </p:nvSpPr>
          <p:spPr>
            <a:xfrm>
              <a:off x="5947171" y="3224984"/>
              <a:ext cx="98228" cy="132421"/>
            </a:xfrm>
            <a:custGeom>
              <a:avLst/>
              <a:gdLst/>
              <a:ahLst/>
              <a:cxnLst/>
              <a:rect l="0" t="0" r="0" b="0"/>
              <a:pathLst>
                <a:path w="98228" h="132421">
                  <a:moveTo>
                    <a:pt x="0" y="43281"/>
                  </a:moveTo>
                  <a:lnTo>
                    <a:pt x="0" y="48022"/>
                  </a:lnTo>
                  <a:lnTo>
                    <a:pt x="2646" y="52995"/>
                  </a:lnTo>
                  <a:lnTo>
                    <a:pt x="6137" y="58513"/>
                  </a:lnTo>
                  <a:lnTo>
                    <a:pt x="8102" y="68189"/>
                  </a:lnTo>
                  <a:lnTo>
                    <a:pt x="9677" y="83183"/>
                  </a:lnTo>
                  <a:lnTo>
                    <a:pt x="19940" y="114006"/>
                  </a:lnTo>
                  <a:lnTo>
                    <a:pt x="23745" y="120355"/>
                  </a:lnTo>
                  <a:lnTo>
                    <a:pt x="26754" y="132420"/>
                  </a:lnTo>
                  <a:lnTo>
                    <a:pt x="26790" y="92676"/>
                  </a:lnTo>
                  <a:lnTo>
                    <a:pt x="27782" y="59050"/>
                  </a:lnTo>
                  <a:lnTo>
                    <a:pt x="33857" y="41399"/>
                  </a:lnTo>
                  <a:lnTo>
                    <a:pt x="35884" y="31531"/>
                  </a:lnTo>
                  <a:lnTo>
                    <a:pt x="40092" y="23837"/>
                  </a:lnTo>
                  <a:lnTo>
                    <a:pt x="45269" y="19757"/>
                  </a:lnTo>
                  <a:lnTo>
                    <a:pt x="50877" y="16951"/>
                  </a:lnTo>
                  <a:lnTo>
                    <a:pt x="59614" y="10785"/>
                  </a:lnTo>
                  <a:lnTo>
                    <a:pt x="68485" y="7525"/>
                  </a:lnTo>
                  <a:lnTo>
                    <a:pt x="77399" y="1709"/>
                  </a:lnTo>
                  <a:lnTo>
                    <a:pt x="83347" y="0"/>
                  </a:lnTo>
                  <a:lnTo>
                    <a:pt x="86323" y="536"/>
                  </a:lnTo>
                  <a:lnTo>
                    <a:pt x="98227" y="7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75" name="SMARTInkShape-333"/>
            <p:cNvSpPr/>
            <p:nvPr/>
          </p:nvSpPr>
          <p:spPr>
            <a:xfrm>
              <a:off x="5866804" y="3250406"/>
              <a:ext cx="70948" cy="115527"/>
            </a:xfrm>
            <a:custGeom>
              <a:avLst/>
              <a:gdLst/>
              <a:ahLst/>
              <a:cxnLst/>
              <a:rect l="0" t="0" r="0" b="0"/>
              <a:pathLst>
                <a:path w="70948" h="115527">
                  <a:moveTo>
                    <a:pt x="0" y="17859"/>
                  </a:moveTo>
                  <a:lnTo>
                    <a:pt x="0" y="58025"/>
                  </a:lnTo>
                  <a:lnTo>
                    <a:pt x="992" y="92021"/>
                  </a:lnTo>
                  <a:lnTo>
                    <a:pt x="7129" y="103223"/>
                  </a:lnTo>
                  <a:lnTo>
                    <a:pt x="12429" y="109708"/>
                  </a:lnTo>
                  <a:lnTo>
                    <a:pt x="18091" y="113251"/>
                  </a:lnTo>
                  <a:lnTo>
                    <a:pt x="29812" y="115526"/>
                  </a:lnTo>
                  <a:lnTo>
                    <a:pt x="35740" y="113191"/>
                  </a:lnTo>
                  <a:lnTo>
                    <a:pt x="47629" y="103608"/>
                  </a:lnTo>
                  <a:lnTo>
                    <a:pt x="50934" y="97973"/>
                  </a:lnTo>
                  <a:lnTo>
                    <a:pt x="53395" y="92161"/>
                  </a:lnTo>
                  <a:lnTo>
                    <a:pt x="65853" y="72635"/>
                  </a:lnTo>
                  <a:lnTo>
                    <a:pt x="70336" y="51242"/>
                  </a:lnTo>
                  <a:lnTo>
                    <a:pt x="70947" y="43279"/>
                  </a:lnTo>
                  <a:lnTo>
                    <a:pt x="66553" y="28478"/>
                  </a:lnTo>
                  <a:lnTo>
                    <a:pt x="56177" y="12828"/>
                  </a:lnTo>
                  <a:lnTo>
                    <a:pt x="50434" y="6363"/>
                  </a:lnTo>
                  <a:lnTo>
                    <a:pt x="44574" y="2828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76" name="SMARTInkShape-334"/>
            <p:cNvSpPr/>
            <p:nvPr/>
          </p:nvSpPr>
          <p:spPr>
            <a:xfrm>
              <a:off x="5750718" y="3225278"/>
              <a:ext cx="89214" cy="149695"/>
            </a:xfrm>
            <a:custGeom>
              <a:avLst/>
              <a:gdLst/>
              <a:ahLst/>
              <a:cxnLst/>
              <a:rect l="0" t="0" r="0" b="0"/>
              <a:pathLst>
                <a:path w="89214" h="149695">
                  <a:moveTo>
                    <a:pt x="0" y="42987"/>
                  </a:moveTo>
                  <a:lnTo>
                    <a:pt x="0" y="33507"/>
                  </a:lnTo>
                  <a:lnTo>
                    <a:pt x="2646" y="26206"/>
                  </a:lnTo>
                  <a:lnTo>
                    <a:pt x="21250" y="3943"/>
                  </a:lnTo>
                  <a:lnTo>
                    <a:pt x="26974" y="830"/>
                  </a:lnTo>
                  <a:lnTo>
                    <a:pt x="29889" y="0"/>
                  </a:lnTo>
                  <a:lnTo>
                    <a:pt x="38420" y="1723"/>
                  </a:lnTo>
                  <a:lnTo>
                    <a:pt x="51733" y="8271"/>
                  </a:lnTo>
                  <a:lnTo>
                    <a:pt x="55326" y="10914"/>
                  </a:lnTo>
                  <a:lnTo>
                    <a:pt x="64609" y="13850"/>
                  </a:lnTo>
                  <a:lnTo>
                    <a:pt x="69860" y="14633"/>
                  </a:lnTo>
                  <a:lnTo>
                    <a:pt x="74355" y="17139"/>
                  </a:lnTo>
                  <a:lnTo>
                    <a:pt x="81995" y="25215"/>
                  </a:lnTo>
                  <a:lnTo>
                    <a:pt x="86052" y="35419"/>
                  </a:lnTo>
                  <a:lnTo>
                    <a:pt x="89213" y="79294"/>
                  </a:lnTo>
                  <a:lnTo>
                    <a:pt x="88267" y="90873"/>
                  </a:lnTo>
                  <a:lnTo>
                    <a:pt x="82157" y="107557"/>
                  </a:lnTo>
                  <a:lnTo>
                    <a:pt x="65381" y="134111"/>
                  </a:lnTo>
                  <a:lnTo>
                    <a:pt x="45848" y="145019"/>
                  </a:lnTo>
                  <a:lnTo>
                    <a:pt x="28920" y="149694"/>
                  </a:lnTo>
                  <a:lnTo>
                    <a:pt x="25091" y="147298"/>
                  </a:lnTo>
                  <a:lnTo>
                    <a:pt x="17860" y="1412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77" name="SMARTInkShape-335"/>
            <p:cNvSpPr/>
            <p:nvPr/>
          </p:nvSpPr>
          <p:spPr>
            <a:xfrm>
              <a:off x="5732859" y="3286125"/>
              <a:ext cx="44649" cy="223243"/>
            </a:xfrm>
            <a:custGeom>
              <a:avLst/>
              <a:gdLst/>
              <a:ahLst/>
              <a:cxnLst/>
              <a:rect l="0" t="0" r="0" b="0"/>
              <a:pathLst>
                <a:path w="44649" h="223243">
                  <a:moveTo>
                    <a:pt x="0" y="0"/>
                  </a:moveTo>
                  <a:lnTo>
                    <a:pt x="4740" y="0"/>
                  </a:lnTo>
                  <a:lnTo>
                    <a:pt x="6136" y="1984"/>
                  </a:lnTo>
                  <a:lnTo>
                    <a:pt x="8561" y="20117"/>
                  </a:lnTo>
                  <a:lnTo>
                    <a:pt x="9849" y="39729"/>
                  </a:lnTo>
                  <a:lnTo>
                    <a:pt x="18018" y="81634"/>
                  </a:lnTo>
                  <a:lnTo>
                    <a:pt x="25439" y="120442"/>
                  </a:lnTo>
                  <a:lnTo>
                    <a:pt x="29256" y="158662"/>
                  </a:lnTo>
                  <a:lnTo>
                    <a:pt x="40080" y="202285"/>
                  </a:lnTo>
                  <a:lnTo>
                    <a:pt x="44648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78" name="SMARTInkShape-336"/>
            <p:cNvSpPr/>
            <p:nvPr/>
          </p:nvSpPr>
          <p:spPr>
            <a:xfrm>
              <a:off x="5643562" y="3241476"/>
              <a:ext cx="62509" cy="169665"/>
            </a:xfrm>
            <a:custGeom>
              <a:avLst/>
              <a:gdLst/>
              <a:ahLst/>
              <a:cxnLst/>
              <a:rect l="0" t="0" r="0" b="0"/>
              <a:pathLst>
                <a:path w="62509" h="169665">
                  <a:moveTo>
                    <a:pt x="62508" y="0"/>
                  </a:moveTo>
                  <a:lnTo>
                    <a:pt x="38592" y="40722"/>
                  </a:lnTo>
                  <a:lnTo>
                    <a:pt x="20827" y="82608"/>
                  </a:lnTo>
                  <a:lnTo>
                    <a:pt x="3968" y="118998"/>
                  </a:lnTo>
                  <a:lnTo>
                    <a:pt x="46" y="163555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79" name="SMARTInkShape-337"/>
            <p:cNvSpPr/>
            <p:nvPr/>
          </p:nvSpPr>
          <p:spPr>
            <a:xfrm>
              <a:off x="5625703" y="3241476"/>
              <a:ext cx="89298" cy="107157"/>
            </a:xfrm>
            <a:custGeom>
              <a:avLst/>
              <a:gdLst/>
              <a:ahLst/>
              <a:cxnLst/>
              <a:rect l="0" t="0" r="0" b="0"/>
              <a:pathLst>
                <a:path w="89298" h="107157">
                  <a:moveTo>
                    <a:pt x="0" y="0"/>
                  </a:moveTo>
                  <a:lnTo>
                    <a:pt x="0" y="22124"/>
                  </a:lnTo>
                  <a:lnTo>
                    <a:pt x="4740" y="34888"/>
                  </a:lnTo>
                  <a:lnTo>
                    <a:pt x="18092" y="53077"/>
                  </a:lnTo>
                  <a:lnTo>
                    <a:pt x="55317" y="91897"/>
                  </a:lnTo>
                  <a:lnTo>
                    <a:pt x="61958" y="95414"/>
                  </a:lnTo>
                  <a:lnTo>
                    <a:pt x="68216" y="97969"/>
                  </a:lnTo>
                  <a:lnTo>
                    <a:pt x="77318" y="103993"/>
                  </a:lnTo>
                  <a:lnTo>
                    <a:pt x="89297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80" name="SMARTInkShape-338"/>
            <p:cNvSpPr/>
            <p:nvPr/>
          </p:nvSpPr>
          <p:spPr>
            <a:xfrm>
              <a:off x="5464969" y="3205878"/>
              <a:ext cx="107157" cy="185997"/>
            </a:xfrm>
            <a:custGeom>
              <a:avLst/>
              <a:gdLst/>
              <a:ahLst/>
              <a:cxnLst/>
              <a:rect l="0" t="0" r="0" b="0"/>
              <a:pathLst>
                <a:path w="107157" h="185997">
                  <a:moveTo>
                    <a:pt x="0" y="26669"/>
                  </a:moveTo>
                  <a:lnTo>
                    <a:pt x="0" y="31409"/>
                  </a:lnTo>
                  <a:lnTo>
                    <a:pt x="992" y="32806"/>
                  </a:lnTo>
                  <a:lnTo>
                    <a:pt x="2645" y="33736"/>
                  </a:lnTo>
                  <a:lnTo>
                    <a:pt x="4739" y="34357"/>
                  </a:lnTo>
                  <a:lnTo>
                    <a:pt x="6136" y="35763"/>
                  </a:lnTo>
                  <a:lnTo>
                    <a:pt x="7688" y="39971"/>
                  </a:lnTo>
                  <a:lnTo>
                    <a:pt x="9676" y="50757"/>
                  </a:lnTo>
                  <a:lnTo>
                    <a:pt x="21327" y="65400"/>
                  </a:lnTo>
                  <a:lnTo>
                    <a:pt x="27007" y="68688"/>
                  </a:lnTo>
                  <a:lnTo>
                    <a:pt x="29911" y="69564"/>
                  </a:lnTo>
                  <a:lnTo>
                    <a:pt x="31847" y="71141"/>
                  </a:lnTo>
                  <a:lnTo>
                    <a:pt x="43255" y="87522"/>
                  </a:lnTo>
                  <a:lnTo>
                    <a:pt x="46675" y="88441"/>
                  </a:lnTo>
                  <a:lnTo>
                    <a:pt x="62497" y="89176"/>
                  </a:lnTo>
                  <a:lnTo>
                    <a:pt x="62507" y="81488"/>
                  </a:lnTo>
                  <a:lnTo>
                    <a:pt x="68645" y="73363"/>
                  </a:lnTo>
                  <a:lnTo>
                    <a:pt x="70195" y="67927"/>
                  </a:lnTo>
                  <a:lnTo>
                    <a:pt x="71603" y="66080"/>
                  </a:lnTo>
                  <a:lnTo>
                    <a:pt x="75809" y="64029"/>
                  </a:lnTo>
                  <a:lnTo>
                    <a:pt x="77330" y="62490"/>
                  </a:lnTo>
                  <a:lnTo>
                    <a:pt x="79017" y="58133"/>
                  </a:lnTo>
                  <a:lnTo>
                    <a:pt x="81092" y="47253"/>
                  </a:lnTo>
                  <a:lnTo>
                    <a:pt x="86424" y="38500"/>
                  </a:lnTo>
                  <a:lnTo>
                    <a:pt x="88729" y="26654"/>
                  </a:lnTo>
                  <a:lnTo>
                    <a:pt x="89263" y="13520"/>
                  </a:lnTo>
                  <a:lnTo>
                    <a:pt x="88282" y="11950"/>
                  </a:lnTo>
                  <a:lnTo>
                    <a:pt x="86636" y="10903"/>
                  </a:lnTo>
                  <a:lnTo>
                    <a:pt x="84545" y="10205"/>
                  </a:lnTo>
                  <a:lnTo>
                    <a:pt x="83153" y="8748"/>
                  </a:lnTo>
                  <a:lnTo>
                    <a:pt x="81605" y="4483"/>
                  </a:lnTo>
                  <a:lnTo>
                    <a:pt x="80200" y="2949"/>
                  </a:lnTo>
                  <a:lnTo>
                    <a:pt x="75993" y="1243"/>
                  </a:lnTo>
                  <a:lnTo>
                    <a:pt x="59408" y="0"/>
                  </a:lnTo>
                  <a:lnTo>
                    <a:pt x="53523" y="2579"/>
                  </a:lnTo>
                  <a:lnTo>
                    <a:pt x="25049" y="20874"/>
                  </a:lnTo>
                  <a:lnTo>
                    <a:pt x="6061" y="51018"/>
                  </a:lnTo>
                  <a:lnTo>
                    <a:pt x="1795" y="68499"/>
                  </a:lnTo>
                  <a:lnTo>
                    <a:pt x="104" y="110022"/>
                  </a:lnTo>
                  <a:lnTo>
                    <a:pt x="1001" y="139595"/>
                  </a:lnTo>
                  <a:lnTo>
                    <a:pt x="7131" y="154496"/>
                  </a:lnTo>
                  <a:lnTo>
                    <a:pt x="20990" y="172107"/>
                  </a:lnTo>
                  <a:lnTo>
                    <a:pt x="29503" y="175644"/>
                  </a:lnTo>
                  <a:lnTo>
                    <a:pt x="38909" y="178208"/>
                  </a:lnTo>
                  <a:lnTo>
                    <a:pt x="53032" y="185293"/>
                  </a:lnTo>
                  <a:lnTo>
                    <a:pt x="56191" y="185996"/>
                  </a:lnTo>
                  <a:lnTo>
                    <a:pt x="64991" y="184132"/>
                  </a:lnTo>
                  <a:lnTo>
                    <a:pt x="78457" y="177504"/>
                  </a:lnTo>
                  <a:lnTo>
                    <a:pt x="107156" y="1516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81" name="SMARTInkShape-339"/>
            <p:cNvSpPr/>
            <p:nvPr/>
          </p:nvSpPr>
          <p:spPr>
            <a:xfrm>
              <a:off x="5252007" y="3250406"/>
              <a:ext cx="87789" cy="133900"/>
            </a:xfrm>
            <a:custGeom>
              <a:avLst/>
              <a:gdLst/>
              <a:ahLst/>
              <a:cxnLst/>
              <a:rect l="0" t="0" r="0" b="0"/>
              <a:pathLst>
                <a:path w="87789" h="133900">
                  <a:moveTo>
                    <a:pt x="16509" y="0"/>
                  </a:moveTo>
                  <a:lnTo>
                    <a:pt x="16509" y="4741"/>
                  </a:lnTo>
                  <a:lnTo>
                    <a:pt x="13863" y="9714"/>
                  </a:lnTo>
                  <a:lnTo>
                    <a:pt x="1687" y="24670"/>
                  </a:lnTo>
                  <a:lnTo>
                    <a:pt x="0" y="30147"/>
                  </a:lnTo>
                  <a:lnTo>
                    <a:pt x="542" y="32004"/>
                  </a:lnTo>
                  <a:lnTo>
                    <a:pt x="1895" y="33242"/>
                  </a:lnTo>
                  <a:lnTo>
                    <a:pt x="6045" y="35610"/>
                  </a:lnTo>
                  <a:lnTo>
                    <a:pt x="11197" y="39970"/>
                  </a:lnTo>
                  <a:lnTo>
                    <a:pt x="19439" y="42569"/>
                  </a:lnTo>
                  <a:lnTo>
                    <a:pt x="28725" y="44717"/>
                  </a:lnTo>
                  <a:lnTo>
                    <a:pt x="62788" y="65603"/>
                  </a:lnTo>
                  <a:lnTo>
                    <a:pt x="81875" y="83354"/>
                  </a:lnTo>
                  <a:lnTo>
                    <a:pt x="85247" y="89301"/>
                  </a:lnTo>
                  <a:lnTo>
                    <a:pt x="87413" y="101204"/>
                  </a:lnTo>
                  <a:lnTo>
                    <a:pt x="87788" y="110133"/>
                  </a:lnTo>
                  <a:lnTo>
                    <a:pt x="85230" y="116086"/>
                  </a:lnTo>
                  <a:lnTo>
                    <a:pt x="83159" y="119063"/>
                  </a:lnTo>
                  <a:lnTo>
                    <a:pt x="70762" y="127992"/>
                  </a:lnTo>
                  <a:lnTo>
                    <a:pt x="59263" y="132181"/>
                  </a:lnTo>
                  <a:lnTo>
                    <a:pt x="36160" y="133899"/>
                  </a:lnTo>
                  <a:lnTo>
                    <a:pt x="35563" y="132923"/>
                  </a:lnTo>
                  <a:lnTo>
                    <a:pt x="34368" y="125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82" name="SMARTInkShape-340"/>
            <p:cNvSpPr/>
            <p:nvPr/>
          </p:nvSpPr>
          <p:spPr>
            <a:xfrm>
              <a:off x="5125641" y="3241522"/>
              <a:ext cx="80323" cy="147603"/>
            </a:xfrm>
            <a:custGeom>
              <a:avLst/>
              <a:gdLst/>
              <a:ahLst/>
              <a:cxnLst/>
              <a:rect l="0" t="0" r="0" b="0"/>
              <a:pathLst>
                <a:path w="80323" h="147603">
                  <a:moveTo>
                    <a:pt x="0" y="53532"/>
                  </a:moveTo>
                  <a:lnTo>
                    <a:pt x="8562" y="53532"/>
                  </a:lnTo>
                  <a:lnTo>
                    <a:pt x="15985" y="59670"/>
                  </a:lnTo>
                  <a:lnTo>
                    <a:pt x="24138" y="61635"/>
                  </a:lnTo>
                  <a:lnTo>
                    <a:pt x="43478" y="62353"/>
                  </a:lnTo>
                  <a:lnTo>
                    <a:pt x="51735" y="59768"/>
                  </a:lnTo>
                  <a:lnTo>
                    <a:pt x="60379" y="54764"/>
                  </a:lnTo>
                  <a:lnTo>
                    <a:pt x="69216" y="52784"/>
                  </a:lnTo>
                  <a:lnTo>
                    <a:pt x="74749" y="48900"/>
                  </a:lnTo>
                  <a:lnTo>
                    <a:pt x="77870" y="43867"/>
                  </a:lnTo>
                  <a:lnTo>
                    <a:pt x="79873" y="32551"/>
                  </a:lnTo>
                  <a:lnTo>
                    <a:pt x="80322" y="14824"/>
                  </a:lnTo>
                  <a:lnTo>
                    <a:pt x="77701" y="8879"/>
                  </a:lnTo>
                  <a:lnTo>
                    <a:pt x="75612" y="5904"/>
                  </a:lnTo>
                  <a:lnTo>
                    <a:pt x="70646" y="2599"/>
                  </a:lnTo>
                  <a:lnTo>
                    <a:pt x="62587" y="303"/>
                  </a:lnTo>
                  <a:lnTo>
                    <a:pt x="50219" y="0"/>
                  </a:lnTo>
                  <a:lnTo>
                    <a:pt x="44479" y="2620"/>
                  </a:lnTo>
                  <a:lnTo>
                    <a:pt x="23802" y="20947"/>
                  </a:lnTo>
                  <a:lnTo>
                    <a:pt x="20500" y="29459"/>
                  </a:lnTo>
                  <a:lnTo>
                    <a:pt x="18014" y="68574"/>
                  </a:lnTo>
                  <a:lnTo>
                    <a:pt x="18860" y="103959"/>
                  </a:lnTo>
                  <a:lnTo>
                    <a:pt x="28883" y="133279"/>
                  </a:lnTo>
                  <a:lnTo>
                    <a:pt x="31162" y="136463"/>
                  </a:lnTo>
                  <a:lnTo>
                    <a:pt x="36338" y="140000"/>
                  </a:lnTo>
                  <a:lnTo>
                    <a:pt x="41946" y="142564"/>
                  </a:lnTo>
                  <a:lnTo>
                    <a:pt x="47747" y="147011"/>
                  </a:lnTo>
                  <a:lnTo>
                    <a:pt x="50683" y="147602"/>
                  </a:lnTo>
                  <a:lnTo>
                    <a:pt x="53632" y="147003"/>
                  </a:lnTo>
                  <a:lnTo>
                    <a:pt x="62523" y="141420"/>
                  </a:lnTo>
                  <a:lnTo>
                    <a:pt x="71437" y="1338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83" name="SMARTInkShape-341"/>
            <p:cNvSpPr/>
            <p:nvPr/>
          </p:nvSpPr>
          <p:spPr>
            <a:xfrm>
              <a:off x="5045273" y="3107531"/>
              <a:ext cx="16623" cy="285751"/>
            </a:xfrm>
            <a:custGeom>
              <a:avLst/>
              <a:gdLst/>
              <a:ahLst/>
              <a:cxnLst/>
              <a:rect l="0" t="0" r="0" b="0"/>
              <a:pathLst>
                <a:path w="16623" h="285751">
                  <a:moveTo>
                    <a:pt x="0" y="0"/>
                  </a:moveTo>
                  <a:lnTo>
                    <a:pt x="7688" y="0"/>
                  </a:lnTo>
                  <a:lnTo>
                    <a:pt x="8102" y="992"/>
                  </a:lnTo>
                  <a:lnTo>
                    <a:pt x="8920" y="42240"/>
                  </a:lnTo>
                  <a:lnTo>
                    <a:pt x="15996" y="81226"/>
                  </a:lnTo>
                  <a:lnTo>
                    <a:pt x="16622" y="125128"/>
                  </a:lnTo>
                  <a:lnTo>
                    <a:pt x="10139" y="169679"/>
                  </a:lnTo>
                  <a:lnTo>
                    <a:pt x="9089" y="211669"/>
                  </a:lnTo>
                  <a:lnTo>
                    <a:pt x="6331" y="234034"/>
                  </a:lnTo>
                  <a:lnTo>
                    <a:pt x="166" y="276404"/>
                  </a:lnTo>
                  <a:lnTo>
                    <a:pt x="110" y="279519"/>
                  </a:lnTo>
                  <a:lnTo>
                    <a:pt x="1065" y="281596"/>
                  </a:lnTo>
                  <a:lnTo>
                    <a:pt x="2695" y="282981"/>
                  </a:lnTo>
                  <a:lnTo>
                    <a:pt x="893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96" name="SMARTInkShape-Group49"/>
          <p:cNvGrpSpPr/>
          <p:nvPr/>
        </p:nvGrpSpPr>
        <p:grpSpPr>
          <a:xfrm>
            <a:off x="2196703" y="3080742"/>
            <a:ext cx="2705639" cy="1687712"/>
            <a:chOff x="2196703" y="3080742"/>
            <a:chExt cx="2705639" cy="1687712"/>
          </a:xfrm>
        </p:grpSpPr>
        <p:sp>
          <p:nvSpPr>
            <p:cNvPr id="2185" name="SMARTInkShape-342"/>
            <p:cNvSpPr/>
            <p:nvPr/>
          </p:nvSpPr>
          <p:spPr>
            <a:xfrm>
              <a:off x="4732734" y="3196828"/>
              <a:ext cx="169608" cy="160735"/>
            </a:xfrm>
            <a:custGeom>
              <a:avLst/>
              <a:gdLst/>
              <a:ahLst/>
              <a:cxnLst/>
              <a:rect l="0" t="0" r="0" b="0"/>
              <a:pathLst>
                <a:path w="169608" h="160735">
                  <a:moveTo>
                    <a:pt x="0" y="44648"/>
                  </a:moveTo>
                  <a:lnTo>
                    <a:pt x="4740" y="44648"/>
                  </a:lnTo>
                  <a:lnTo>
                    <a:pt x="6136" y="45641"/>
                  </a:lnTo>
                  <a:lnTo>
                    <a:pt x="7068" y="47294"/>
                  </a:lnTo>
                  <a:lnTo>
                    <a:pt x="8562" y="52337"/>
                  </a:lnTo>
                  <a:lnTo>
                    <a:pt x="11412" y="53026"/>
                  </a:lnTo>
                  <a:lnTo>
                    <a:pt x="21326" y="53469"/>
                  </a:lnTo>
                  <a:lnTo>
                    <a:pt x="27007" y="56175"/>
                  </a:lnTo>
                  <a:lnTo>
                    <a:pt x="29911" y="58286"/>
                  </a:lnTo>
                  <a:lnTo>
                    <a:pt x="43479" y="61257"/>
                  </a:lnTo>
                  <a:lnTo>
                    <a:pt x="86736" y="62475"/>
                  </a:lnTo>
                  <a:lnTo>
                    <a:pt x="131315" y="62507"/>
                  </a:lnTo>
                  <a:lnTo>
                    <a:pt x="169019" y="62508"/>
                  </a:lnTo>
                  <a:lnTo>
                    <a:pt x="169607" y="54820"/>
                  </a:lnTo>
                  <a:lnTo>
                    <a:pt x="168634" y="54406"/>
                  </a:lnTo>
                  <a:lnTo>
                    <a:pt x="164907" y="53946"/>
                  </a:lnTo>
                  <a:lnTo>
                    <a:pt x="163516" y="52831"/>
                  </a:lnTo>
                  <a:lnTo>
                    <a:pt x="156361" y="41182"/>
                  </a:lnTo>
                  <a:lnTo>
                    <a:pt x="151183" y="38147"/>
                  </a:lnTo>
                  <a:lnTo>
                    <a:pt x="145576" y="35805"/>
                  </a:lnTo>
                  <a:lnTo>
                    <a:pt x="139776" y="31458"/>
                  </a:lnTo>
                  <a:lnTo>
                    <a:pt x="131245" y="28864"/>
                  </a:lnTo>
                  <a:lnTo>
                    <a:pt x="121831" y="26719"/>
                  </a:lnTo>
                  <a:lnTo>
                    <a:pt x="91322" y="11397"/>
                  </a:lnTo>
                  <a:lnTo>
                    <a:pt x="84243" y="9034"/>
                  </a:lnTo>
                  <a:lnTo>
                    <a:pt x="74681" y="3118"/>
                  </a:lnTo>
                  <a:lnTo>
                    <a:pt x="64307" y="410"/>
                  </a:lnTo>
                  <a:lnTo>
                    <a:pt x="53993" y="10"/>
                  </a:lnTo>
                  <a:lnTo>
                    <a:pt x="71632" y="0"/>
                  </a:lnTo>
                  <a:lnTo>
                    <a:pt x="79131" y="2646"/>
                  </a:lnTo>
                  <a:lnTo>
                    <a:pt x="82519" y="4740"/>
                  </a:lnTo>
                  <a:lnTo>
                    <a:pt x="118371" y="15813"/>
                  </a:lnTo>
                  <a:lnTo>
                    <a:pt x="153397" y="46420"/>
                  </a:lnTo>
                  <a:lnTo>
                    <a:pt x="163300" y="60938"/>
                  </a:lnTo>
                  <a:lnTo>
                    <a:pt x="167778" y="73067"/>
                  </a:lnTo>
                  <a:lnTo>
                    <a:pt x="169499" y="99844"/>
                  </a:lnTo>
                  <a:lnTo>
                    <a:pt x="164874" y="114470"/>
                  </a:lnTo>
                  <a:lnTo>
                    <a:pt x="154423" y="130062"/>
                  </a:lnTo>
                  <a:lnTo>
                    <a:pt x="125016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86" name="SMARTInkShape-343"/>
            <p:cNvSpPr/>
            <p:nvPr/>
          </p:nvSpPr>
          <p:spPr>
            <a:xfrm>
              <a:off x="4518421" y="3198602"/>
              <a:ext cx="125017" cy="141102"/>
            </a:xfrm>
            <a:custGeom>
              <a:avLst/>
              <a:gdLst/>
              <a:ahLst/>
              <a:cxnLst/>
              <a:rect l="0" t="0" r="0" b="0"/>
              <a:pathLst>
                <a:path w="125017" h="141102">
                  <a:moveTo>
                    <a:pt x="0" y="16085"/>
                  </a:moveTo>
                  <a:lnTo>
                    <a:pt x="0" y="20826"/>
                  </a:lnTo>
                  <a:lnTo>
                    <a:pt x="2646" y="25799"/>
                  </a:lnTo>
                  <a:lnTo>
                    <a:pt x="6137" y="31317"/>
                  </a:lnTo>
                  <a:lnTo>
                    <a:pt x="8103" y="40993"/>
                  </a:lnTo>
                  <a:lnTo>
                    <a:pt x="9677" y="54995"/>
                  </a:lnTo>
                  <a:lnTo>
                    <a:pt x="14994" y="66861"/>
                  </a:lnTo>
                  <a:lnTo>
                    <a:pt x="18003" y="81511"/>
                  </a:lnTo>
                  <a:lnTo>
                    <a:pt x="24760" y="95853"/>
                  </a:lnTo>
                  <a:lnTo>
                    <a:pt x="26754" y="112906"/>
                  </a:lnTo>
                  <a:lnTo>
                    <a:pt x="26787" y="106500"/>
                  </a:lnTo>
                  <a:lnTo>
                    <a:pt x="22048" y="100973"/>
                  </a:lnTo>
                  <a:lnTo>
                    <a:pt x="19721" y="93170"/>
                  </a:lnTo>
                  <a:lnTo>
                    <a:pt x="18228" y="71991"/>
                  </a:lnTo>
                  <a:lnTo>
                    <a:pt x="20669" y="63092"/>
                  </a:lnTo>
                  <a:lnTo>
                    <a:pt x="24070" y="54836"/>
                  </a:lnTo>
                  <a:lnTo>
                    <a:pt x="26976" y="40024"/>
                  </a:lnTo>
                  <a:lnTo>
                    <a:pt x="33698" y="25628"/>
                  </a:lnTo>
                  <a:lnTo>
                    <a:pt x="34372" y="22447"/>
                  </a:lnTo>
                  <a:lnTo>
                    <a:pt x="40060" y="13230"/>
                  </a:lnTo>
                  <a:lnTo>
                    <a:pt x="48030" y="4215"/>
                  </a:lnTo>
                  <a:lnTo>
                    <a:pt x="53759" y="888"/>
                  </a:lnTo>
                  <a:lnTo>
                    <a:pt x="56675" y="0"/>
                  </a:lnTo>
                  <a:lnTo>
                    <a:pt x="59612" y="401"/>
                  </a:lnTo>
                  <a:lnTo>
                    <a:pt x="87440" y="16387"/>
                  </a:lnTo>
                  <a:lnTo>
                    <a:pt x="94426" y="23165"/>
                  </a:lnTo>
                  <a:lnTo>
                    <a:pt x="100838" y="32792"/>
                  </a:lnTo>
                  <a:lnTo>
                    <a:pt x="113978" y="71596"/>
                  </a:lnTo>
                  <a:lnTo>
                    <a:pt x="116032" y="113578"/>
                  </a:lnTo>
                  <a:lnTo>
                    <a:pt x="116050" y="116800"/>
                  </a:lnTo>
                  <a:lnTo>
                    <a:pt x="118716" y="123024"/>
                  </a:lnTo>
                  <a:lnTo>
                    <a:pt x="122216" y="129098"/>
                  </a:lnTo>
                  <a:lnTo>
                    <a:pt x="125016" y="14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87" name="SMARTInkShape-344"/>
            <p:cNvSpPr/>
            <p:nvPr/>
          </p:nvSpPr>
          <p:spPr>
            <a:xfrm>
              <a:off x="4402336" y="3214687"/>
              <a:ext cx="53459" cy="133519"/>
            </a:xfrm>
            <a:custGeom>
              <a:avLst/>
              <a:gdLst/>
              <a:ahLst/>
              <a:cxnLst/>
              <a:rect l="0" t="0" r="0" b="0"/>
              <a:pathLst>
                <a:path w="53459" h="133519">
                  <a:moveTo>
                    <a:pt x="0" y="26789"/>
                  </a:moveTo>
                  <a:lnTo>
                    <a:pt x="0" y="59290"/>
                  </a:lnTo>
                  <a:lnTo>
                    <a:pt x="11024" y="98566"/>
                  </a:lnTo>
                  <a:lnTo>
                    <a:pt x="17951" y="119916"/>
                  </a:lnTo>
                  <a:lnTo>
                    <a:pt x="19905" y="121616"/>
                  </a:lnTo>
                  <a:lnTo>
                    <a:pt x="27395" y="126654"/>
                  </a:lnTo>
                  <a:lnTo>
                    <a:pt x="34074" y="132505"/>
                  </a:lnTo>
                  <a:lnTo>
                    <a:pt x="39972" y="133518"/>
                  </a:lnTo>
                  <a:lnTo>
                    <a:pt x="41530" y="132669"/>
                  </a:lnTo>
                  <a:lnTo>
                    <a:pt x="42570" y="131110"/>
                  </a:lnTo>
                  <a:lnTo>
                    <a:pt x="43264" y="129079"/>
                  </a:lnTo>
                  <a:lnTo>
                    <a:pt x="51533" y="115837"/>
                  </a:lnTo>
                  <a:lnTo>
                    <a:pt x="53458" y="82807"/>
                  </a:lnTo>
                  <a:lnTo>
                    <a:pt x="52562" y="60418"/>
                  </a:lnTo>
                  <a:lnTo>
                    <a:pt x="38344" y="32898"/>
                  </a:lnTo>
                  <a:lnTo>
                    <a:pt x="14868" y="6075"/>
                  </a:lnTo>
                  <a:lnTo>
                    <a:pt x="8923" y="27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88" name="SMARTInkShape-345"/>
            <p:cNvSpPr/>
            <p:nvPr/>
          </p:nvSpPr>
          <p:spPr>
            <a:xfrm>
              <a:off x="4313039" y="3241476"/>
              <a:ext cx="1" cy="89298"/>
            </a:xfrm>
            <a:custGeom>
              <a:avLst/>
              <a:gdLst/>
              <a:ahLst/>
              <a:cxnLst/>
              <a:rect l="0" t="0" r="0" b="0"/>
              <a:pathLst>
                <a:path w="1" h="89298">
                  <a:moveTo>
                    <a:pt x="0" y="0"/>
                  </a:moveTo>
                  <a:lnTo>
                    <a:pt x="0" y="39902"/>
                  </a:lnTo>
                  <a:lnTo>
                    <a:pt x="0" y="83203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89" name="SMARTInkShape-346"/>
            <p:cNvSpPr/>
            <p:nvPr/>
          </p:nvSpPr>
          <p:spPr>
            <a:xfrm>
              <a:off x="4180476" y="3178969"/>
              <a:ext cx="70000" cy="178430"/>
            </a:xfrm>
            <a:custGeom>
              <a:avLst/>
              <a:gdLst/>
              <a:ahLst/>
              <a:cxnLst/>
              <a:rect l="0" t="0" r="0" b="0"/>
              <a:pathLst>
                <a:path w="70000" h="178430">
                  <a:moveTo>
                    <a:pt x="25406" y="0"/>
                  </a:moveTo>
                  <a:lnTo>
                    <a:pt x="25406" y="4740"/>
                  </a:lnTo>
                  <a:lnTo>
                    <a:pt x="22761" y="9713"/>
                  </a:lnTo>
                  <a:lnTo>
                    <a:pt x="20666" y="12428"/>
                  </a:lnTo>
                  <a:lnTo>
                    <a:pt x="15693" y="15445"/>
                  </a:lnTo>
                  <a:lnTo>
                    <a:pt x="12978" y="16250"/>
                  </a:lnTo>
                  <a:lnTo>
                    <a:pt x="11168" y="17778"/>
                  </a:lnTo>
                  <a:lnTo>
                    <a:pt x="692" y="35888"/>
                  </a:lnTo>
                  <a:lnTo>
                    <a:pt x="0" y="38808"/>
                  </a:lnTo>
                  <a:lnTo>
                    <a:pt x="531" y="41747"/>
                  </a:lnTo>
                  <a:lnTo>
                    <a:pt x="6019" y="50624"/>
                  </a:lnTo>
                  <a:lnTo>
                    <a:pt x="12937" y="59538"/>
                  </a:lnTo>
                  <a:lnTo>
                    <a:pt x="14904" y="65487"/>
                  </a:lnTo>
                  <a:lnTo>
                    <a:pt x="21069" y="71438"/>
                  </a:lnTo>
                  <a:lnTo>
                    <a:pt x="62786" y="101203"/>
                  </a:lnTo>
                  <a:lnTo>
                    <a:pt x="66824" y="109802"/>
                  </a:lnTo>
                  <a:lnTo>
                    <a:pt x="69999" y="150483"/>
                  </a:lnTo>
                  <a:lnTo>
                    <a:pt x="67385" y="158824"/>
                  </a:lnTo>
                  <a:lnTo>
                    <a:pt x="57622" y="172263"/>
                  </a:lnTo>
                  <a:lnTo>
                    <a:pt x="51961" y="175780"/>
                  </a:lnTo>
                  <a:lnTo>
                    <a:pt x="40243" y="178037"/>
                  </a:lnTo>
                  <a:lnTo>
                    <a:pt x="31346" y="178429"/>
                  </a:lnTo>
                  <a:lnTo>
                    <a:pt x="25400" y="175874"/>
                  </a:lnTo>
                  <a:lnTo>
                    <a:pt x="16477" y="1696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90" name="SMARTInkShape-347"/>
            <p:cNvSpPr/>
            <p:nvPr/>
          </p:nvSpPr>
          <p:spPr>
            <a:xfrm>
              <a:off x="3937992" y="3080742"/>
              <a:ext cx="187524" cy="258962"/>
            </a:xfrm>
            <a:custGeom>
              <a:avLst/>
              <a:gdLst/>
              <a:ahLst/>
              <a:cxnLst/>
              <a:rect l="0" t="0" r="0" b="0"/>
              <a:pathLst>
                <a:path w="187524" h="258962">
                  <a:moveTo>
                    <a:pt x="0" y="0"/>
                  </a:moveTo>
                  <a:lnTo>
                    <a:pt x="4741" y="4740"/>
                  </a:lnTo>
                  <a:lnTo>
                    <a:pt x="7068" y="12360"/>
                  </a:lnTo>
                  <a:lnTo>
                    <a:pt x="8881" y="56865"/>
                  </a:lnTo>
                  <a:lnTo>
                    <a:pt x="11561" y="81341"/>
                  </a:lnTo>
                  <a:lnTo>
                    <a:pt x="18022" y="124152"/>
                  </a:lnTo>
                  <a:lnTo>
                    <a:pt x="25439" y="161993"/>
                  </a:lnTo>
                  <a:lnTo>
                    <a:pt x="29257" y="195835"/>
                  </a:lnTo>
                  <a:lnTo>
                    <a:pt x="37797" y="222404"/>
                  </a:lnTo>
                  <a:lnTo>
                    <a:pt x="41603" y="228823"/>
                  </a:lnTo>
                  <a:lnTo>
                    <a:pt x="43295" y="234983"/>
                  </a:lnTo>
                  <a:lnTo>
                    <a:pt x="44739" y="237023"/>
                  </a:lnTo>
                  <a:lnTo>
                    <a:pt x="46693" y="238382"/>
                  </a:lnTo>
                  <a:lnTo>
                    <a:pt x="51511" y="239893"/>
                  </a:lnTo>
                  <a:lnTo>
                    <a:pt x="56958" y="240565"/>
                  </a:lnTo>
                  <a:lnTo>
                    <a:pt x="58808" y="239751"/>
                  </a:lnTo>
                  <a:lnTo>
                    <a:pt x="60041" y="238217"/>
                  </a:lnTo>
                  <a:lnTo>
                    <a:pt x="75767" y="197983"/>
                  </a:lnTo>
                  <a:lnTo>
                    <a:pt x="82407" y="172120"/>
                  </a:lnTo>
                  <a:lnTo>
                    <a:pt x="86235" y="163810"/>
                  </a:lnTo>
                  <a:lnTo>
                    <a:pt x="88894" y="141283"/>
                  </a:lnTo>
                  <a:lnTo>
                    <a:pt x="90020" y="138837"/>
                  </a:lnTo>
                  <a:lnTo>
                    <a:pt x="91764" y="137207"/>
                  </a:lnTo>
                  <a:lnTo>
                    <a:pt x="93918" y="136120"/>
                  </a:lnTo>
                  <a:lnTo>
                    <a:pt x="95354" y="134403"/>
                  </a:lnTo>
                  <a:lnTo>
                    <a:pt x="97375" y="129230"/>
                  </a:lnTo>
                  <a:lnTo>
                    <a:pt x="97659" y="129810"/>
                  </a:lnTo>
                  <a:lnTo>
                    <a:pt x="99217" y="163984"/>
                  </a:lnTo>
                  <a:lnTo>
                    <a:pt x="105294" y="180705"/>
                  </a:lnTo>
                  <a:lnTo>
                    <a:pt x="107903" y="207645"/>
                  </a:lnTo>
                  <a:lnTo>
                    <a:pt x="116229" y="227879"/>
                  </a:lnTo>
                  <a:lnTo>
                    <a:pt x="118165" y="229310"/>
                  </a:lnTo>
                  <a:lnTo>
                    <a:pt x="122963" y="231893"/>
                  </a:lnTo>
                  <a:lnTo>
                    <a:pt x="132303" y="239693"/>
                  </a:lnTo>
                  <a:lnTo>
                    <a:pt x="133843" y="239170"/>
                  </a:lnTo>
                  <a:lnTo>
                    <a:pt x="147205" y="227763"/>
                  </a:lnTo>
                  <a:lnTo>
                    <a:pt x="149761" y="222605"/>
                  </a:lnTo>
                  <a:lnTo>
                    <a:pt x="151536" y="201146"/>
                  </a:lnTo>
                  <a:lnTo>
                    <a:pt x="152717" y="184173"/>
                  </a:lnTo>
                  <a:lnTo>
                    <a:pt x="160178" y="145499"/>
                  </a:lnTo>
                  <a:lnTo>
                    <a:pt x="160725" y="126458"/>
                  </a:lnTo>
                  <a:lnTo>
                    <a:pt x="161727" y="164925"/>
                  </a:lnTo>
                  <a:lnTo>
                    <a:pt x="168836" y="199536"/>
                  </a:lnTo>
                  <a:lnTo>
                    <a:pt x="169555" y="224469"/>
                  </a:lnTo>
                  <a:lnTo>
                    <a:pt x="172261" y="231394"/>
                  </a:lnTo>
                  <a:lnTo>
                    <a:pt x="175779" y="237779"/>
                  </a:lnTo>
                  <a:lnTo>
                    <a:pt x="177343" y="243924"/>
                  </a:lnTo>
                  <a:lnTo>
                    <a:pt x="178752" y="245960"/>
                  </a:lnTo>
                  <a:lnTo>
                    <a:pt x="180684" y="247317"/>
                  </a:lnTo>
                  <a:lnTo>
                    <a:pt x="182964" y="248222"/>
                  </a:lnTo>
                  <a:lnTo>
                    <a:pt x="184484" y="249817"/>
                  </a:lnTo>
                  <a:lnTo>
                    <a:pt x="187523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91" name="SMARTInkShape-348"/>
            <p:cNvSpPr/>
            <p:nvPr/>
          </p:nvSpPr>
          <p:spPr>
            <a:xfrm>
              <a:off x="3832229" y="3170039"/>
              <a:ext cx="70045" cy="151356"/>
            </a:xfrm>
            <a:custGeom>
              <a:avLst/>
              <a:gdLst/>
              <a:ahLst/>
              <a:cxnLst/>
              <a:rect l="0" t="0" r="0" b="0"/>
              <a:pathLst>
                <a:path w="70045" h="151356">
                  <a:moveTo>
                    <a:pt x="43255" y="0"/>
                  </a:moveTo>
                  <a:lnTo>
                    <a:pt x="38515" y="4740"/>
                  </a:lnTo>
                  <a:lnTo>
                    <a:pt x="36187" y="9714"/>
                  </a:lnTo>
                  <a:lnTo>
                    <a:pt x="35567" y="12429"/>
                  </a:lnTo>
                  <a:lnTo>
                    <a:pt x="29953" y="20991"/>
                  </a:lnTo>
                  <a:lnTo>
                    <a:pt x="13367" y="43449"/>
                  </a:lnTo>
                  <a:lnTo>
                    <a:pt x="696" y="86720"/>
                  </a:lnTo>
                  <a:lnTo>
                    <a:pt x="0" y="90556"/>
                  </a:lnTo>
                  <a:lnTo>
                    <a:pt x="1871" y="100109"/>
                  </a:lnTo>
                  <a:lnTo>
                    <a:pt x="6418" y="117670"/>
                  </a:lnTo>
                  <a:lnTo>
                    <a:pt x="8308" y="135838"/>
                  </a:lnTo>
                  <a:lnTo>
                    <a:pt x="10035" y="138184"/>
                  </a:lnTo>
                  <a:lnTo>
                    <a:pt x="22748" y="148394"/>
                  </a:lnTo>
                  <a:lnTo>
                    <a:pt x="31446" y="150794"/>
                  </a:lnTo>
                  <a:lnTo>
                    <a:pt x="37345" y="151355"/>
                  </a:lnTo>
                  <a:lnTo>
                    <a:pt x="43274" y="148959"/>
                  </a:lnTo>
                  <a:lnTo>
                    <a:pt x="49217" y="145579"/>
                  </a:lnTo>
                  <a:lnTo>
                    <a:pt x="58141" y="142684"/>
                  </a:lnTo>
                  <a:lnTo>
                    <a:pt x="70044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92" name="SMARTInkShape-349"/>
            <p:cNvSpPr/>
            <p:nvPr/>
          </p:nvSpPr>
          <p:spPr>
            <a:xfrm>
              <a:off x="3652242" y="3170239"/>
              <a:ext cx="107157" cy="151605"/>
            </a:xfrm>
            <a:custGeom>
              <a:avLst/>
              <a:gdLst/>
              <a:ahLst/>
              <a:cxnLst/>
              <a:rect l="0" t="0" r="0" b="0"/>
              <a:pathLst>
                <a:path w="107157" h="151605">
                  <a:moveTo>
                    <a:pt x="0" y="17659"/>
                  </a:moveTo>
                  <a:lnTo>
                    <a:pt x="0" y="46339"/>
                  </a:lnTo>
                  <a:lnTo>
                    <a:pt x="11024" y="86641"/>
                  </a:lnTo>
                  <a:lnTo>
                    <a:pt x="14821" y="94950"/>
                  </a:lnTo>
                  <a:lnTo>
                    <a:pt x="17824" y="131860"/>
                  </a:lnTo>
                  <a:lnTo>
                    <a:pt x="18828" y="132488"/>
                  </a:lnTo>
                  <a:lnTo>
                    <a:pt x="25545" y="133580"/>
                  </a:lnTo>
                  <a:lnTo>
                    <a:pt x="21680" y="133696"/>
                  </a:lnTo>
                  <a:lnTo>
                    <a:pt x="20406" y="132720"/>
                  </a:lnTo>
                  <a:lnTo>
                    <a:pt x="18992" y="128990"/>
                  </a:lnTo>
                  <a:lnTo>
                    <a:pt x="17889" y="85891"/>
                  </a:lnTo>
                  <a:lnTo>
                    <a:pt x="18853" y="49734"/>
                  </a:lnTo>
                  <a:lnTo>
                    <a:pt x="30289" y="20548"/>
                  </a:lnTo>
                  <a:lnTo>
                    <a:pt x="38851" y="7491"/>
                  </a:lnTo>
                  <a:lnTo>
                    <a:pt x="44717" y="3218"/>
                  </a:lnTo>
                  <a:lnTo>
                    <a:pt x="53599" y="812"/>
                  </a:lnTo>
                  <a:lnTo>
                    <a:pt x="65488" y="0"/>
                  </a:lnTo>
                  <a:lnTo>
                    <a:pt x="71439" y="2535"/>
                  </a:lnTo>
                  <a:lnTo>
                    <a:pt x="74415" y="4600"/>
                  </a:lnTo>
                  <a:lnTo>
                    <a:pt x="83344" y="16987"/>
                  </a:lnTo>
                  <a:lnTo>
                    <a:pt x="87533" y="28484"/>
                  </a:lnTo>
                  <a:lnTo>
                    <a:pt x="91710" y="54020"/>
                  </a:lnTo>
                  <a:lnTo>
                    <a:pt x="96296" y="71428"/>
                  </a:lnTo>
                  <a:lnTo>
                    <a:pt x="98113" y="112921"/>
                  </a:lnTo>
                  <a:lnTo>
                    <a:pt x="98217" y="136199"/>
                  </a:lnTo>
                  <a:lnTo>
                    <a:pt x="99212" y="138358"/>
                  </a:lnTo>
                  <a:lnTo>
                    <a:pt x="100868" y="139797"/>
                  </a:lnTo>
                  <a:lnTo>
                    <a:pt x="102964" y="140756"/>
                  </a:lnTo>
                  <a:lnTo>
                    <a:pt x="104361" y="142388"/>
                  </a:lnTo>
                  <a:lnTo>
                    <a:pt x="107156" y="1516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93" name="SMARTInkShape-350"/>
            <p:cNvSpPr/>
            <p:nvPr/>
          </p:nvSpPr>
          <p:spPr>
            <a:xfrm>
              <a:off x="3313037" y="3143282"/>
              <a:ext cx="285386" cy="196266"/>
            </a:xfrm>
            <a:custGeom>
              <a:avLst/>
              <a:gdLst/>
              <a:ahLst/>
              <a:cxnLst/>
              <a:rect l="0" t="0" r="0" b="0"/>
              <a:pathLst>
                <a:path w="285386" h="196266">
                  <a:moveTo>
                    <a:pt x="107033" y="17827"/>
                  </a:moveTo>
                  <a:lnTo>
                    <a:pt x="107033" y="13087"/>
                  </a:lnTo>
                  <a:lnTo>
                    <a:pt x="106041" y="11690"/>
                  </a:lnTo>
                  <a:lnTo>
                    <a:pt x="104387" y="10759"/>
                  </a:lnTo>
                  <a:lnTo>
                    <a:pt x="97939" y="9143"/>
                  </a:lnTo>
                  <a:lnTo>
                    <a:pt x="93731" y="9007"/>
                  </a:lnTo>
                  <a:lnTo>
                    <a:pt x="92212" y="7978"/>
                  </a:lnTo>
                  <a:lnTo>
                    <a:pt x="91199" y="6300"/>
                  </a:lnTo>
                  <a:lnTo>
                    <a:pt x="90524" y="4189"/>
                  </a:lnTo>
                  <a:lnTo>
                    <a:pt x="89082" y="2782"/>
                  </a:lnTo>
                  <a:lnTo>
                    <a:pt x="84833" y="1219"/>
                  </a:lnTo>
                  <a:lnTo>
                    <a:pt x="59373" y="0"/>
                  </a:lnTo>
                  <a:lnTo>
                    <a:pt x="53439" y="2628"/>
                  </a:lnTo>
                  <a:lnTo>
                    <a:pt x="14759" y="38677"/>
                  </a:lnTo>
                  <a:lnTo>
                    <a:pt x="11453" y="47268"/>
                  </a:lnTo>
                  <a:lnTo>
                    <a:pt x="1273" y="91184"/>
                  </a:lnTo>
                  <a:lnTo>
                    <a:pt x="0" y="130583"/>
                  </a:lnTo>
                  <a:lnTo>
                    <a:pt x="8978" y="165459"/>
                  </a:lnTo>
                  <a:lnTo>
                    <a:pt x="21127" y="181381"/>
                  </a:lnTo>
                  <a:lnTo>
                    <a:pt x="32701" y="192421"/>
                  </a:lnTo>
                  <a:lnTo>
                    <a:pt x="38608" y="194643"/>
                  </a:lnTo>
                  <a:lnTo>
                    <a:pt x="64123" y="196265"/>
                  </a:lnTo>
                  <a:lnTo>
                    <a:pt x="70764" y="193705"/>
                  </a:lnTo>
                  <a:lnTo>
                    <a:pt x="114372" y="161868"/>
                  </a:lnTo>
                  <a:lnTo>
                    <a:pt x="145610" y="117742"/>
                  </a:lnTo>
                  <a:lnTo>
                    <a:pt x="159679" y="81427"/>
                  </a:lnTo>
                  <a:lnTo>
                    <a:pt x="160575" y="71855"/>
                  </a:lnTo>
                  <a:lnTo>
                    <a:pt x="160608" y="83874"/>
                  </a:lnTo>
                  <a:lnTo>
                    <a:pt x="157964" y="89514"/>
                  </a:lnTo>
                  <a:lnTo>
                    <a:pt x="155870" y="92408"/>
                  </a:lnTo>
                  <a:lnTo>
                    <a:pt x="152922" y="105961"/>
                  </a:lnTo>
                  <a:lnTo>
                    <a:pt x="160849" y="144933"/>
                  </a:lnTo>
                  <a:lnTo>
                    <a:pt x="178659" y="176474"/>
                  </a:lnTo>
                  <a:lnTo>
                    <a:pt x="184507" y="182594"/>
                  </a:lnTo>
                  <a:lnTo>
                    <a:pt x="205265" y="194272"/>
                  </a:lnTo>
                  <a:lnTo>
                    <a:pt x="208240" y="194989"/>
                  </a:lnTo>
                  <a:lnTo>
                    <a:pt x="216837" y="193138"/>
                  </a:lnTo>
                  <a:lnTo>
                    <a:pt x="240427" y="185341"/>
                  </a:lnTo>
                  <a:lnTo>
                    <a:pt x="257516" y="170420"/>
                  </a:lnTo>
                  <a:lnTo>
                    <a:pt x="263211" y="162376"/>
                  </a:lnTo>
                  <a:lnTo>
                    <a:pt x="267727" y="154501"/>
                  </a:lnTo>
                  <a:lnTo>
                    <a:pt x="279441" y="138911"/>
                  </a:lnTo>
                  <a:lnTo>
                    <a:pt x="283794" y="121724"/>
                  </a:lnTo>
                  <a:lnTo>
                    <a:pt x="285385" y="96944"/>
                  </a:lnTo>
                  <a:lnTo>
                    <a:pt x="282874" y="90032"/>
                  </a:lnTo>
                  <a:lnTo>
                    <a:pt x="273177" y="77510"/>
                  </a:lnTo>
                  <a:lnTo>
                    <a:pt x="264880" y="74119"/>
                  </a:lnTo>
                  <a:lnTo>
                    <a:pt x="221489" y="71453"/>
                  </a:lnTo>
                  <a:lnTo>
                    <a:pt x="205259" y="714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94" name="SMARTInkShape-351"/>
            <p:cNvSpPr/>
            <p:nvPr/>
          </p:nvSpPr>
          <p:spPr>
            <a:xfrm>
              <a:off x="2759273" y="3187899"/>
              <a:ext cx="392749" cy="1151930"/>
            </a:xfrm>
            <a:custGeom>
              <a:avLst/>
              <a:gdLst/>
              <a:ahLst/>
              <a:cxnLst/>
              <a:rect l="0" t="0" r="0" b="0"/>
              <a:pathLst>
                <a:path w="392749" h="1151930">
                  <a:moveTo>
                    <a:pt x="0" y="1151929"/>
                  </a:moveTo>
                  <a:lnTo>
                    <a:pt x="4741" y="1151929"/>
                  </a:lnTo>
                  <a:lnTo>
                    <a:pt x="5145" y="1150937"/>
                  </a:lnTo>
                  <a:lnTo>
                    <a:pt x="2948" y="1147188"/>
                  </a:lnTo>
                  <a:lnTo>
                    <a:pt x="2958" y="1145792"/>
                  </a:lnTo>
                  <a:lnTo>
                    <a:pt x="3956" y="1144862"/>
                  </a:lnTo>
                  <a:lnTo>
                    <a:pt x="8639" y="1143108"/>
                  </a:lnTo>
                  <a:lnTo>
                    <a:pt x="17485" y="1143002"/>
                  </a:lnTo>
                  <a:lnTo>
                    <a:pt x="17859" y="1101081"/>
                  </a:lnTo>
                  <a:lnTo>
                    <a:pt x="18852" y="1085489"/>
                  </a:lnTo>
                  <a:lnTo>
                    <a:pt x="25962" y="1050642"/>
                  </a:lnTo>
                  <a:lnTo>
                    <a:pt x="26741" y="1006404"/>
                  </a:lnTo>
                  <a:lnTo>
                    <a:pt x="29421" y="981479"/>
                  </a:lnTo>
                  <a:lnTo>
                    <a:pt x="31928" y="965049"/>
                  </a:lnTo>
                  <a:lnTo>
                    <a:pt x="27662" y="922659"/>
                  </a:lnTo>
                  <a:lnTo>
                    <a:pt x="33098" y="884611"/>
                  </a:lnTo>
                  <a:lnTo>
                    <a:pt x="35201" y="845787"/>
                  </a:lnTo>
                  <a:lnTo>
                    <a:pt x="35566" y="811850"/>
                  </a:lnTo>
                  <a:lnTo>
                    <a:pt x="40430" y="769568"/>
                  </a:lnTo>
                  <a:lnTo>
                    <a:pt x="43815" y="725423"/>
                  </a:lnTo>
                  <a:lnTo>
                    <a:pt x="44402" y="690308"/>
                  </a:lnTo>
                  <a:lnTo>
                    <a:pt x="44575" y="654768"/>
                  </a:lnTo>
                  <a:lnTo>
                    <a:pt x="44627" y="620094"/>
                  </a:lnTo>
                  <a:lnTo>
                    <a:pt x="44644" y="578562"/>
                  </a:lnTo>
                  <a:lnTo>
                    <a:pt x="44648" y="544157"/>
                  </a:lnTo>
                  <a:lnTo>
                    <a:pt x="44649" y="508827"/>
                  </a:lnTo>
                  <a:lnTo>
                    <a:pt x="44649" y="466074"/>
                  </a:lnTo>
                  <a:lnTo>
                    <a:pt x="44649" y="421837"/>
                  </a:lnTo>
                  <a:lnTo>
                    <a:pt x="47295" y="377527"/>
                  </a:lnTo>
                  <a:lnTo>
                    <a:pt x="52337" y="335077"/>
                  </a:lnTo>
                  <a:lnTo>
                    <a:pt x="47197" y="295603"/>
                  </a:lnTo>
                  <a:lnTo>
                    <a:pt x="45152" y="259143"/>
                  </a:lnTo>
                  <a:lnTo>
                    <a:pt x="44748" y="223278"/>
                  </a:lnTo>
                  <a:lnTo>
                    <a:pt x="51730" y="181244"/>
                  </a:lnTo>
                  <a:lnTo>
                    <a:pt x="53470" y="137076"/>
                  </a:lnTo>
                  <a:lnTo>
                    <a:pt x="54564" y="104353"/>
                  </a:lnTo>
                  <a:lnTo>
                    <a:pt x="58316" y="96650"/>
                  </a:lnTo>
                  <a:lnTo>
                    <a:pt x="58721" y="93207"/>
                  </a:lnTo>
                  <a:lnTo>
                    <a:pt x="56535" y="83620"/>
                  </a:lnTo>
                  <a:lnTo>
                    <a:pt x="62071" y="69591"/>
                  </a:lnTo>
                  <a:lnTo>
                    <a:pt x="62217" y="67230"/>
                  </a:lnTo>
                  <a:lnTo>
                    <a:pt x="63306" y="65656"/>
                  </a:lnTo>
                  <a:lnTo>
                    <a:pt x="65024" y="64606"/>
                  </a:lnTo>
                  <a:lnTo>
                    <a:pt x="67162" y="63906"/>
                  </a:lnTo>
                  <a:lnTo>
                    <a:pt x="80589" y="55623"/>
                  </a:lnTo>
                  <a:lnTo>
                    <a:pt x="98785" y="53631"/>
                  </a:lnTo>
                  <a:lnTo>
                    <a:pt x="101575" y="53613"/>
                  </a:lnTo>
                  <a:lnTo>
                    <a:pt x="107322" y="56239"/>
                  </a:lnTo>
                  <a:lnTo>
                    <a:pt x="113183" y="59721"/>
                  </a:lnTo>
                  <a:lnTo>
                    <a:pt x="123054" y="61682"/>
                  </a:lnTo>
                  <a:lnTo>
                    <a:pt x="164643" y="62486"/>
                  </a:lnTo>
                  <a:lnTo>
                    <a:pt x="205438" y="62506"/>
                  </a:lnTo>
                  <a:lnTo>
                    <a:pt x="244908" y="62507"/>
                  </a:lnTo>
                  <a:lnTo>
                    <a:pt x="286995" y="62507"/>
                  </a:lnTo>
                  <a:lnTo>
                    <a:pt x="330215" y="53741"/>
                  </a:lnTo>
                  <a:lnTo>
                    <a:pt x="346484" y="53587"/>
                  </a:lnTo>
                  <a:lnTo>
                    <a:pt x="347075" y="52592"/>
                  </a:lnTo>
                  <a:lnTo>
                    <a:pt x="347733" y="48840"/>
                  </a:lnTo>
                  <a:lnTo>
                    <a:pt x="346915" y="47442"/>
                  </a:lnTo>
                  <a:lnTo>
                    <a:pt x="345379" y="46511"/>
                  </a:lnTo>
                  <a:lnTo>
                    <a:pt x="343362" y="45890"/>
                  </a:lnTo>
                  <a:lnTo>
                    <a:pt x="342017" y="44484"/>
                  </a:lnTo>
                  <a:lnTo>
                    <a:pt x="340523" y="40275"/>
                  </a:lnTo>
                  <a:lnTo>
                    <a:pt x="339133" y="38756"/>
                  </a:lnTo>
                  <a:lnTo>
                    <a:pt x="334942" y="37068"/>
                  </a:lnTo>
                  <a:lnTo>
                    <a:pt x="318030" y="34992"/>
                  </a:lnTo>
                  <a:lnTo>
                    <a:pt x="306339" y="29660"/>
                  </a:lnTo>
                  <a:lnTo>
                    <a:pt x="291741" y="26647"/>
                  </a:lnTo>
                  <a:lnTo>
                    <a:pt x="277416" y="19889"/>
                  </a:lnTo>
                  <a:lnTo>
                    <a:pt x="262016" y="17134"/>
                  </a:lnTo>
                  <a:lnTo>
                    <a:pt x="250047" y="10844"/>
                  </a:lnTo>
                  <a:lnTo>
                    <a:pt x="247065" y="10206"/>
                  </a:lnTo>
                  <a:lnTo>
                    <a:pt x="232356" y="902"/>
                  </a:lnTo>
                  <a:lnTo>
                    <a:pt x="223279" y="3"/>
                  </a:lnTo>
                  <a:lnTo>
                    <a:pt x="227993" y="0"/>
                  </a:lnTo>
                  <a:lnTo>
                    <a:pt x="232961" y="2646"/>
                  </a:lnTo>
                  <a:lnTo>
                    <a:pt x="238476" y="6136"/>
                  </a:lnTo>
                  <a:lnTo>
                    <a:pt x="247158" y="9094"/>
                  </a:lnTo>
                  <a:lnTo>
                    <a:pt x="257008" y="14820"/>
                  </a:lnTo>
                  <a:lnTo>
                    <a:pt x="283300" y="22199"/>
                  </a:lnTo>
                  <a:lnTo>
                    <a:pt x="300553" y="32019"/>
                  </a:lnTo>
                  <a:lnTo>
                    <a:pt x="327804" y="39971"/>
                  </a:lnTo>
                  <a:lnTo>
                    <a:pt x="367708" y="65517"/>
                  </a:lnTo>
                  <a:lnTo>
                    <a:pt x="391107" y="87533"/>
                  </a:lnTo>
                  <a:lnTo>
                    <a:pt x="392107" y="91159"/>
                  </a:lnTo>
                  <a:lnTo>
                    <a:pt x="392748" y="101570"/>
                  </a:lnTo>
                  <a:lnTo>
                    <a:pt x="391809" y="103432"/>
                  </a:lnTo>
                  <a:lnTo>
                    <a:pt x="390190" y="104674"/>
                  </a:lnTo>
                  <a:lnTo>
                    <a:pt x="371529" y="113958"/>
                  </a:lnTo>
                  <a:lnTo>
                    <a:pt x="334266" y="138928"/>
                  </a:lnTo>
                  <a:lnTo>
                    <a:pt x="321469" y="142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95" name="SMARTInkShape-352"/>
            <p:cNvSpPr/>
            <p:nvPr/>
          </p:nvSpPr>
          <p:spPr>
            <a:xfrm>
              <a:off x="2196703" y="4375582"/>
              <a:ext cx="1500153" cy="392872"/>
            </a:xfrm>
            <a:custGeom>
              <a:avLst/>
              <a:gdLst/>
              <a:ahLst/>
              <a:cxnLst/>
              <a:rect l="0" t="0" r="0" b="0"/>
              <a:pathLst>
                <a:path w="1500153" h="392872">
                  <a:moveTo>
                    <a:pt x="17859" y="44613"/>
                  </a:moveTo>
                  <a:lnTo>
                    <a:pt x="13119" y="49354"/>
                  </a:lnTo>
                  <a:lnTo>
                    <a:pt x="10792" y="56972"/>
                  </a:lnTo>
                  <a:lnTo>
                    <a:pt x="8939" y="101139"/>
                  </a:lnTo>
                  <a:lnTo>
                    <a:pt x="8933" y="110090"/>
                  </a:lnTo>
                  <a:lnTo>
                    <a:pt x="6285" y="116047"/>
                  </a:lnTo>
                  <a:lnTo>
                    <a:pt x="2794" y="122002"/>
                  </a:lnTo>
                  <a:lnTo>
                    <a:pt x="828" y="131925"/>
                  </a:lnTo>
                  <a:lnTo>
                    <a:pt x="14" y="172111"/>
                  </a:lnTo>
                  <a:lnTo>
                    <a:pt x="0" y="215900"/>
                  </a:lnTo>
                  <a:lnTo>
                    <a:pt x="0" y="257309"/>
                  </a:lnTo>
                  <a:lnTo>
                    <a:pt x="0" y="297133"/>
                  </a:lnTo>
                  <a:lnTo>
                    <a:pt x="2646" y="303358"/>
                  </a:lnTo>
                  <a:lnTo>
                    <a:pt x="4740" y="306406"/>
                  </a:lnTo>
                  <a:lnTo>
                    <a:pt x="7689" y="320178"/>
                  </a:lnTo>
                  <a:lnTo>
                    <a:pt x="8920" y="363044"/>
                  </a:lnTo>
                  <a:lnTo>
                    <a:pt x="8930" y="392752"/>
                  </a:lnTo>
                  <a:lnTo>
                    <a:pt x="25548" y="392871"/>
                  </a:lnTo>
                  <a:lnTo>
                    <a:pt x="25962" y="391879"/>
                  </a:lnTo>
                  <a:lnTo>
                    <a:pt x="26780" y="384050"/>
                  </a:lnTo>
                  <a:lnTo>
                    <a:pt x="34477" y="383951"/>
                  </a:lnTo>
                  <a:lnTo>
                    <a:pt x="34890" y="382955"/>
                  </a:lnTo>
                  <a:lnTo>
                    <a:pt x="35351" y="379204"/>
                  </a:lnTo>
                  <a:lnTo>
                    <a:pt x="36466" y="377807"/>
                  </a:lnTo>
                  <a:lnTo>
                    <a:pt x="43375" y="375380"/>
                  </a:lnTo>
                  <a:lnTo>
                    <a:pt x="57918" y="375021"/>
                  </a:lnTo>
                  <a:lnTo>
                    <a:pt x="59448" y="374025"/>
                  </a:lnTo>
                  <a:lnTo>
                    <a:pt x="60468" y="372370"/>
                  </a:lnTo>
                  <a:lnTo>
                    <a:pt x="62105" y="367324"/>
                  </a:lnTo>
                  <a:lnTo>
                    <a:pt x="64974" y="366634"/>
                  </a:lnTo>
                  <a:lnTo>
                    <a:pt x="97824" y="366082"/>
                  </a:lnTo>
                  <a:lnTo>
                    <a:pt x="105276" y="359946"/>
                  </a:lnTo>
                  <a:lnTo>
                    <a:pt x="114467" y="357520"/>
                  </a:lnTo>
                  <a:lnTo>
                    <a:pt x="158005" y="357152"/>
                  </a:lnTo>
                  <a:lnTo>
                    <a:pt x="173892" y="357152"/>
                  </a:lnTo>
                  <a:lnTo>
                    <a:pt x="179150" y="354506"/>
                  </a:lnTo>
                  <a:lnTo>
                    <a:pt x="184794" y="351016"/>
                  </a:lnTo>
                  <a:lnTo>
                    <a:pt x="196502" y="348773"/>
                  </a:lnTo>
                  <a:lnTo>
                    <a:pt x="230408" y="348225"/>
                  </a:lnTo>
                  <a:lnTo>
                    <a:pt x="238953" y="342085"/>
                  </a:lnTo>
                  <a:lnTo>
                    <a:pt x="247300" y="340120"/>
                  </a:lnTo>
                  <a:lnTo>
                    <a:pt x="291460" y="339299"/>
                  </a:lnTo>
                  <a:lnTo>
                    <a:pt x="333043" y="339293"/>
                  </a:lnTo>
                  <a:lnTo>
                    <a:pt x="377644" y="339293"/>
                  </a:lnTo>
                  <a:lnTo>
                    <a:pt x="419647" y="339293"/>
                  </a:lnTo>
                  <a:lnTo>
                    <a:pt x="461531" y="340285"/>
                  </a:lnTo>
                  <a:lnTo>
                    <a:pt x="487256" y="347394"/>
                  </a:lnTo>
                  <a:lnTo>
                    <a:pt x="529450" y="348212"/>
                  </a:lnTo>
                  <a:lnTo>
                    <a:pt x="547796" y="347229"/>
                  </a:lnTo>
                  <a:lnTo>
                    <a:pt x="565169" y="340534"/>
                  </a:lnTo>
                  <a:lnTo>
                    <a:pt x="605628" y="339325"/>
                  </a:lnTo>
                  <a:lnTo>
                    <a:pt x="647984" y="339293"/>
                  </a:lnTo>
                  <a:lnTo>
                    <a:pt x="689665" y="339293"/>
                  </a:lnTo>
                  <a:lnTo>
                    <a:pt x="734150" y="339293"/>
                  </a:lnTo>
                  <a:lnTo>
                    <a:pt x="777484" y="339293"/>
                  </a:lnTo>
                  <a:lnTo>
                    <a:pt x="818394" y="339293"/>
                  </a:lnTo>
                  <a:lnTo>
                    <a:pt x="845407" y="340285"/>
                  </a:lnTo>
                  <a:lnTo>
                    <a:pt x="872533" y="346981"/>
                  </a:lnTo>
                  <a:lnTo>
                    <a:pt x="912706" y="348174"/>
                  </a:lnTo>
                  <a:lnTo>
                    <a:pt x="950424" y="349213"/>
                  </a:lnTo>
                  <a:lnTo>
                    <a:pt x="985321" y="356324"/>
                  </a:lnTo>
                  <a:lnTo>
                    <a:pt x="1002133" y="357898"/>
                  </a:lnTo>
                  <a:lnTo>
                    <a:pt x="1019850" y="364172"/>
                  </a:lnTo>
                  <a:lnTo>
                    <a:pt x="1059765" y="365970"/>
                  </a:lnTo>
                  <a:lnTo>
                    <a:pt x="1093232" y="367067"/>
                  </a:lnTo>
                  <a:lnTo>
                    <a:pt x="1131473" y="374459"/>
                  </a:lnTo>
                  <a:lnTo>
                    <a:pt x="1173013" y="374990"/>
                  </a:lnTo>
                  <a:lnTo>
                    <a:pt x="1215660" y="375011"/>
                  </a:lnTo>
                  <a:lnTo>
                    <a:pt x="1259250" y="375011"/>
                  </a:lnTo>
                  <a:lnTo>
                    <a:pt x="1300768" y="375011"/>
                  </a:lnTo>
                  <a:lnTo>
                    <a:pt x="1336293" y="376004"/>
                  </a:lnTo>
                  <a:lnTo>
                    <a:pt x="1363634" y="382700"/>
                  </a:lnTo>
                  <a:lnTo>
                    <a:pt x="1403837" y="383893"/>
                  </a:lnTo>
                  <a:lnTo>
                    <a:pt x="1421404" y="383931"/>
                  </a:lnTo>
                  <a:lnTo>
                    <a:pt x="1428131" y="381292"/>
                  </a:lnTo>
                  <a:lnTo>
                    <a:pt x="1434428" y="377803"/>
                  </a:lnTo>
                  <a:lnTo>
                    <a:pt x="1446555" y="375562"/>
                  </a:lnTo>
                  <a:lnTo>
                    <a:pt x="1467442" y="375044"/>
                  </a:lnTo>
                  <a:lnTo>
                    <a:pt x="1469427" y="374041"/>
                  </a:lnTo>
                  <a:lnTo>
                    <a:pt x="1470751" y="372381"/>
                  </a:lnTo>
                  <a:lnTo>
                    <a:pt x="1471634" y="370281"/>
                  </a:lnTo>
                  <a:lnTo>
                    <a:pt x="1473214" y="368881"/>
                  </a:lnTo>
                  <a:lnTo>
                    <a:pt x="1480932" y="366451"/>
                  </a:lnTo>
                  <a:lnTo>
                    <a:pt x="1481708" y="363600"/>
                  </a:lnTo>
                  <a:lnTo>
                    <a:pt x="1481914" y="361450"/>
                  </a:lnTo>
                  <a:lnTo>
                    <a:pt x="1484791" y="356417"/>
                  </a:lnTo>
                  <a:lnTo>
                    <a:pt x="1488383" y="350872"/>
                  </a:lnTo>
                  <a:lnTo>
                    <a:pt x="1491398" y="342173"/>
                  </a:lnTo>
                  <a:lnTo>
                    <a:pt x="1497142" y="333311"/>
                  </a:lnTo>
                  <a:lnTo>
                    <a:pt x="1499285" y="324401"/>
                  </a:lnTo>
                  <a:lnTo>
                    <a:pt x="1500152" y="295857"/>
                  </a:lnTo>
                  <a:lnTo>
                    <a:pt x="1497526" y="287576"/>
                  </a:lnTo>
                  <a:lnTo>
                    <a:pt x="1494043" y="279596"/>
                  </a:lnTo>
                  <a:lnTo>
                    <a:pt x="1488775" y="243528"/>
                  </a:lnTo>
                  <a:lnTo>
                    <a:pt x="1485194" y="235214"/>
                  </a:lnTo>
                  <a:lnTo>
                    <a:pt x="1479850" y="196249"/>
                  </a:lnTo>
                  <a:lnTo>
                    <a:pt x="1475310" y="178509"/>
                  </a:lnTo>
                  <a:lnTo>
                    <a:pt x="1473510" y="136884"/>
                  </a:lnTo>
                  <a:lnTo>
                    <a:pt x="1465302" y="95214"/>
                  </a:lnTo>
                  <a:lnTo>
                    <a:pt x="1464501" y="52330"/>
                  </a:lnTo>
                  <a:lnTo>
                    <a:pt x="1464479" y="42159"/>
                  </a:lnTo>
                  <a:lnTo>
                    <a:pt x="1455588" y="6919"/>
                  </a:lnTo>
                  <a:lnTo>
                    <a:pt x="1455571" y="4601"/>
                  </a:lnTo>
                  <a:lnTo>
                    <a:pt x="1454568" y="3056"/>
                  </a:lnTo>
                  <a:lnTo>
                    <a:pt x="1452908" y="2026"/>
                  </a:lnTo>
                  <a:lnTo>
                    <a:pt x="1446447" y="236"/>
                  </a:lnTo>
                  <a:lnTo>
                    <a:pt x="1439031" y="0"/>
                  </a:lnTo>
                  <a:lnTo>
                    <a:pt x="1430817" y="6108"/>
                  </a:lnTo>
                  <a:lnTo>
                    <a:pt x="1422527" y="8069"/>
                  </a:lnTo>
                  <a:lnTo>
                    <a:pt x="1386906" y="9865"/>
                  </a:lnTo>
                  <a:lnTo>
                    <a:pt x="1359874" y="16580"/>
                  </a:lnTo>
                  <a:lnTo>
                    <a:pt x="1330469" y="20306"/>
                  </a:lnTo>
                  <a:lnTo>
                    <a:pt x="1312648" y="24844"/>
                  </a:lnTo>
                  <a:lnTo>
                    <a:pt x="1269876" y="26586"/>
                  </a:lnTo>
                  <a:lnTo>
                    <a:pt x="1231366" y="26731"/>
                  </a:lnTo>
                  <a:lnTo>
                    <a:pt x="1187526" y="26751"/>
                  </a:lnTo>
                  <a:lnTo>
                    <a:pt x="1142984" y="26753"/>
                  </a:lnTo>
                  <a:lnTo>
                    <a:pt x="1102537" y="22013"/>
                  </a:lnTo>
                  <a:lnTo>
                    <a:pt x="1063460" y="18652"/>
                  </a:lnTo>
                  <a:lnTo>
                    <a:pt x="1027077" y="17988"/>
                  </a:lnTo>
                  <a:lnTo>
                    <a:pt x="986487" y="17856"/>
                  </a:lnTo>
                  <a:lnTo>
                    <a:pt x="951987" y="17834"/>
                  </a:lnTo>
                  <a:lnTo>
                    <a:pt x="910911" y="17826"/>
                  </a:lnTo>
                  <a:lnTo>
                    <a:pt x="877228" y="17825"/>
                  </a:lnTo>
                  <a:lnTo>
                    <a:pt x="832937" y="15178"/>
                  </a:lnTo>
                  <a:lnTo>
                    <a:pt x="795231" y="10136"/>
                  </a:lnTo>
                  <a:lnTo>
                    <a:pt x="752983" y="10132"/>
                  </a:lnTo>
                  <a:lnTo>
                    <a:pt x="712300" y="16012"/>
                  </a:lnTo>
                  <a:lnTo>
                    <a:pt x="671080" y="17466"/>
                  </a:lnTo>
                  <a:lnTo>
                    <a:pt x="628138" y="17753"/>
                  </a:lnTo>
                  <a:lnTo>
                    <a:pt x="589964" y="17810"/>
                  </a:lnTo>
                  <a:lnTo>
                    <a:pt x="549019" y="17822"/>
                  </a:lnTo>
                  <a:lnTo>
                    <a:pt x="509843" y="17823"/>
                  </a:lnTo>
                  <a:lnTo>
                    <a:pt x="473442" y="17824"/>
                  </a:lnTo>
                  <a:lnTo>
                    <a:pt x="429639" y="17824"/>
                  </a:lnTo>
                  <a:lnTo>
                    <a:pt x="391668" y="17824"/>
                  </a:lnTo>
                  <a:lnTo>
                    <a:pt x="348095" y="20469"/>
                  </a:lnTo>
                  <a:lnTo>
                    <a:pt x="309725" y="25926"/>
                  </a:lnTo>
                  <a:lnTo>
                    <a:pt x="265843" y="26681"/>
                  </a:lnTo>
                  <a:lnTo>
                    <a:pt x="223140" y="26747"/>
                  </a:lnTo>
                  <a:lnTo>
                    <a:pt x="184799" y="25761"/>
                  </a:lnTo>
                  <a:lnTo>
                    <a:pt x="141672" y="18192"/>
                  </a:lnTo>
                  <a:lnTo>
                    <a:pt x="98064" y="26216"/>
                  </a:lnTo>
                  <a:lnTo>
                    <a:pt x="79122" y="26648"/>
                  </a:lnTo>
                  <a:lnTo>
                    <a:pt x="72207" y="29352"/>
                  </a:lnTo>
                  <a:lnTo>
                    <a:pt x="68974" y="31463"/>
                  </a:lnTo>
                  <a:lnTo>
                    <a:pt x="54943" y="34433"/>
                  </a:lnTo>
                  <a:lnTo>
                    <a:pt x="23925" y="35651"/>
                  </a:lnTo>
                  <a:lnTo>
                    <a:pt x="21903" y="36654"/>
                  </a:lnTo>
                  <a:lnTo>
                    <a:pt x="20555" y="38315"/>
                  </a:lnTo>
                  <a:lnTo>
                    <a:pt x="19657" y="40415"/>
                  </a:lnTo>
                  <a:lnTo>
                    <a:pt x="18065" y="41814"/>
                  </a:lnTo>
                  <a:lnTo>
                    <a:pt x="13651" y="43369"/>
                  </a:lnTo>
                  <a:lnTo>
                    <a:pt x="0" y="446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Prévoir l’avenir (p. 70)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fr-FR" b="1" u="sng" dirty="0" smtClean="0"/>
              <a:t>Les économistes </a:t>
            </a:r>
            <a:r>
              <a:rPr lang="fr-FR" dirty="0" smtClean="0"/>
              <a:t>sont des spécialistes qui cherchent des renseignements et les analysent pour le publique.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fr-FR" dirty="0" smtClean="0"/>
              <a:t>Elles font des prévisions en rassemblant l’information sur l’économie, </a:t>
            </a:r>
            <a:r>
              <a:rPr lang="fr-FR" i="1" u="sng" dirty="0" smtClean="0"/>
              <a:t>les tendances sociales</a:t>
            </a:r>
            <a:r>
              <a:rPr lang="fr-FR" dirty="0" smtClean="0"/>
              <a:t>, et </a:t>
            </a:r>
            <a:r>
              <a:rPr lang="fr-FR" i="1" u="sng" dirty="0" smtClean="0"/>
              <a:t>la démographie</a:t>
            </a:r>
            <a:r>
              <a:rPr lang="fr-FR" dirty="0" smtClean="0"/>
              <a:t>.</a:t>
            </a:r>
            <a:endParaRPr lang="en-US" dirty="0"/>
          </a:p>
        </p:txBody>
      </p:sp>
      <p:grpSp>
        <p:nvGrpSpPr>
          <p:cNvPr id="42" name="SMARTInkShape-Group50"/>
          <p:cNvGrpSpPr/>
          <p:nvPr/>
        </p:nvGrpSpPr>
        <p:grpSpPr>
          <a:xfrm>
            <a:off x="2948074" y="4705945"/>
            <a:ext cx="2015066" cy="607048"/>
            <a:chOff x="2948074" y="4705945"/>
            <a:chExt cx="2015066" cy="607048"/>
          </a:xfrm>
        </p:grpSpPr>
        <p:sp>
          <p:nvSpPr>
            <p:cNvPr id="28" name="SMARTInkShape-353"/>
            <p:cNvSpPr/>
            <p:nvPr/>
          </p:nvSpPr>
          <p:spPr>
            <a:xfrm>
              <a:off x="4848820" y="4705945"/>
              <a:ext cx="114320" cy="446486"/>
            </a:xfrm>
            <a:custGeom>
              <a:avLst/>
              <a:gdLst/>
              <a:ahLst/>
              <a:cxnLst/>
              <a:rect l="0" t="0" r="0" b="0"/>
              <a:pathLst>
                <a:path w="114320" h="446486">
                  <a:moveTo>
                    <a:pt x="26789" y="0"/>
                  </a:moveTo>
                  <a:lnTo>
                    <a:pt x="26789" y="7688"/>
                  </a:lnTo>
                  <a:lnTo>
                    <a:pt x="51698" y="48055"/>
                  </a:lnTo>
                  <a:lnTo>
                    <a:pt x="76572" y="84373"/>
                  </a:lnTo>
                  <a:lnTo>
                    <a:pt x="95178" y="128160"/>
                  </a:lnTo>
                  <a:lnTo>
                    <a:pt x="107141" y="164002"/>
                  </a:lnTo>
                  <a:lnTo>
                    <a:pt x="114319" y="204265"/>
                  </a:lnTo>
                  <a:lnTo>
                    <a:pt x="108608" y="248010"/>
                  </a:lnTo>
                  <a:lnTo>
                    <a:pt x="99760" y="283056"/>
                  </a:lnTo>
                  <a:lnTo>
                    <a:pt x="85010" y="317584"/>
                  </a:lnTo>
                  <a:lnTo>
                    <a:pt x="62248" y="359066"/>
                  </a:lnTo>
                  <a:lnTo>
                    <a:pt x="38644" y="400443"/>
                  </a:lnTo>
                  <a:lnTo>
                    <a:pt x="0" y="4464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354"/>
            <p:cNvSpPr/>
            <p:nvPr/>
          </p:nvSpPr>
          <p:spPr>
            <a:xfrm>
              <a:off x="4679156" y="4938308"/>
              <a:ext cx="124895" cy="312349"/>
            </a:xfrm>
            <a:custGeom>
              <a:avLst/>
              <a:gdLst/>
              <a:ahLst/>
              <a:cxnLst/>
              <a:rect l="0" t="0" r="0" b="0"/>
              <a:pathLst>
                <a:path w="124895" h="312349">
                  <a:moveTo>
                    <a:pt x="0" y="53387"/>
                  </a:moveTo>
                  <a:lnTo>
                    <a:pt x="0" y="65816"/>
                  </a:lnTo>
                  <a:lnTo>
                    <a:pt x="2645" y="71479"/>
                  </a:lnTo>
                  <a:lnTo>
                    <a:pt x="14239" y="86159"/>
                  </a:lnTo>
                  <a:lnTo>
                    <a:pt x="19790" y="98042"/>
                  </a:lnTo>
                  <a:lnTo>
                    <a:pt x="22123" y="101017"/>
                  </a:lnTo>
                  <a:lnTo>
                    <a:pt x="27361" y="104322"/>
                  </a:lnTo>
                  <a:lnTo>
                    <a:pt x="32997" y="106783"/>
                  </a:lnTo>
                  <a:lnTo>
                    <a:pt x="41748" y="112753"/>
                  </a:lnTo>
                  <a:lnTo>
                    <a:pt x="50624" y="114965"/>
                  </a:lnTo>
                  <a:lnTo>
                    <a:pt x="56565" y="115481"/>
                  </a:lnTo>
                  <a:lnTo>
                    <a:pt x="62512" y="113065"/>
                  </a:lnTo>
                  <a:lnTo>
                    <a:pt x="83344" y="94893"/>
                  </a:lnTo>
                  <a:lnTo>
                    <a:pt x="92273" y="81339"/>
                  </a:lnTo>
                  <a:lnTo>
                    <a:pt x="107708" y="38103"/>
                  </a:lnTo>
                  <a:lnTo>
                    <a:pt x="110500" y="34268"/>
                  </a:lnTo>
                  <a:lnTo>
                    <a:pt x="113604" y="24715"/>
                  </a:lnTo>
                  <a:lnTo>
                    <a:pt x="115975" y="14847"/>
                  </a:lnTo>
                  <a:lnTo>
                    <a:pt x="124894" y="0"/>
                  </a:lnTo>
                  <a:lnTo>
                    <a:pt x="120239" y="4607"/>
                  </a:lnTo>
                  <a:lnTo>
                    <a:pt x="117932" y="12193"/>
                  </a:lnTo>
                  <a:lnTo>
                    <a:pt x="113987" y="27621"/>
                  </a:lnTo>
                  <a:lnTo>
                    <a:pt x="101918" y="64620"/>
                  </a:lnTo>
                  <a:lnTo>
                    <a:pt x="96309" y="105362"/>
                  </a:lnTo>
                  <a:lnTo>
                    <a:pt x="85942" y="147108"/>
                  </a:lnTo>
                  <a:lnTo>
                    <a:pt x="77279" y="181809"/>
                  </a:lnTo>
                  <a:lnTo>
                    <a:pt x="72592" y="221960"/>
                  </a:lnTo>
                  <a:lnTo>
                    <a:pt x="69020" y="255907"/>
                  </a:lnTo>
                  <a:lnTo>
                    <a:pt x="63365" y="287166"/>
                  </a:lnTo>
                  <a:lnTo>
                    <a:pt x="62508" y="3123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355"/>
            <p:cNvSpPr/>
            <p:nvPr/>
          </p:nvSpPr>
          <p:spPr>
            <a:xfrm>
              <a:off x="4572000" y="4830961"/>
              <a:ext cx="80368" cy="250032"/>
            </a:xfrm>
            <a:custGeom>
              <a:avLst/>
              <a:gdLst/>
              <a:ahLst/>
              <a:cxnLst/>
              <a:rect l="0" t="0" r="0" b="0"/>
              <a:pathLst>
                <a:path w="80368" h="250032">
                  <a:moveTo>
                    <a:pt x="0" y="0"/>
                  </a:moveTo>
                  <a:lnTo>
                    <a:pt x="4740" y="4740"/>
                  </a:lnTo>
                  <a:lnTo>
                    <a:pt x="7067" y="9713"/>
                  </a:lnTo>
                  <a:lnTo>
                    <a:pt x="8881" y="48099"/>
                  </a:lnTo>
                  <a:lnTo>
                    <a:pt x="8923" y="89751"/>
                  </a:lnTo>
                  <a:lnTo>
                    <a:pt x="8929" y="134005"/>
                  </a:lnTo>
                  <a:lnTo>
                    <a:pt x="8929" y="175955"/>
                  </a:lnTo>
                  <a:lnTo>
                    <a:pt x="7938" y="189328"/>
                  </a:lnTo>
                  <a:lnTo>
                    <a:pt x="368" y="233338"/>
                  </a:lnTo>
                  <a:lnTo>
                    <a:pt x="3" y="241041"/>
                  </a:lnTo>
                  <a:lnTo>
                    <a:pt x="7068" y="224312"/>
                  </a:lnTo>
                  <a:lnTo>
                    <a:pt x="11024" y="211984"/>
                  </a:lnTo>
                  <a:lnTo>
                    <a:pt x="14821" y="201372"/>
                  </a:lnTo>
                  <a:lnTo>
                    <a:pt x="17951" y="185232"/>
                  </a:lnTo>
                  <a:lnTo>
                    <a:pt x="24721" y="173725"/>
                  </a:lnTo>
                  <a:lnTo>
                    <a:pt x="32020" y="164032"/>
                  </a:lnTo>
                  <a:lnTo>
                    <a:pt x="35232" y="153610"/>
                  </a:lnTo>
                  <a:lnTo>
                    <a:pt x="36387" y="154001"/>
                  </a:lnTo>
                  <a:lnTo>
                    <a:pt x="42751" y="158298"/>
                  </a:lnTo>
                  <a:lnTo>
                    <a:pt x="48104" y="159652"/>
                  </a:lnTo>
                  <a:lnTo>
                    <a:pt x="49929" y="161997"/>
                  </a:lnTo>
                  <a:lnTo>
                    <a:pt x="52497" y="173786"/>
                  </a:lnTo>
                  <a:lnTo>
                    <a:pt x="53098" y="180756"/>
                  </a:lnTo>
                  <a:lnTo>
                    <a:pt x="56009" y="187161"/>
                  </a:lnTo>
                  <a:lnTo>
                    <a:pt x="58176" y="190258"/>
                  </a:lnTo>
                  <a:lnTo>
                    <a:pt x="61224" y="204099"/>
                  </a:lnTo>
                  <a:lnTo>
                    <a:pt x="63247" y="219424"/>
                  </a:lnTo>
                  <a:lnTo>
                    <a:pt x="69526" y="232006"/>
                  </a:lnTo>
                  <a:lnTo>
                    <a:pt x="71060" y="244045"/>
                  </a:lnTo>
                  <a:lnTo>
                    <a:pt x="72177" y="246040"/>
                  </a:lnTo>
                  <a:lnTo>
                    <a:pt x="73915" y="247370"/>
                  </a:lnTo>
                  <a:lnTo>
                    <a:pt x="80367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356"/>
            <p:cNvSpPr/>
            <p:nvPr/>
          </p:nvSpPr>
          <p:spPr>
            <a:xfrm>
              <a:off x="4420195" y="4975366"/>
              <a:ext cx="98072" cy="139579"/>
            </a:xfrm>
            <a:custGeom>
              <a:avLst/>
              <a:gdLst/>
              <a:ahLst/>
              <a:cxnLst/>
              <a:rect l="0" t="0" r="0" b="0"/>
              <a:pathLst>
                <a:path w="98072" h="139579">
                  <a:moveTo>
                    <a:pt x="0" y="78837"/>
                  </a:moveTo>
                  <a:lnTo>
                    <a:pt x="0" y="53979"/>
                  </a:lnTo>
                  <a:lnTo>
                    <a:pt x="993" y="50359"/>
                  </a:lnTo>
                  <a:lnTo>
                    <a:pt x="2645" y="47946"/>
                  </a:lnTo>
                  <a:lnTo>
                    <a:pt x="4741" y="46336"/>
                  </a:lnTo>
                  <a:lnTo>
                    <a:pt x="7068" y="39257"/>
                  </a:lnTo>
                  <a:lnTo>
                    <a:pt x="11024" y="24115"/>
                  </a:lnTo>
                  <a:lnTo>
                    <a:pt x="15813" y="14830"/>
                  </a:lnTo>
                  <a:lnTo>
                    <a:pt x="23096" y="8609"/>
                  </a:lnTo>
                  <a:lnTo>
                    <a:pt x="25148" y="3637"/>
                  </a:lnTo>
                  <a:lnTo>
                    <a:pt x="26687" y="1915"/>
                  </a:lnTo>
                  <a:lnTo>
                    <a:pt x="31043" y="0"/>
                  </a:lnTo>
                  <a:lnTo>
                    <a:pt x="33594" y="483"/>
                  </a:lnTo>
                  <a:lnTo>
                    <a:pt x="42917" y="4909"/>
                  </a:lnTo>
                  <a:lnTo>
                    <a:pt x="56814" y="7653"/>
                  </a:lnTo>
                  <a:lnTo>
                    <a:pt x="67655" y="14310"/>
                  </a:lnTo>
                  <a:lnTo>
                    <a:pt x="92242" y="37202"/>
                  </a:lnTo>
                  <a:lnTo>
                    <a:pt x="95567" y="43135"/>
                  </a:lnTo>
                  <a:lnTo>
                    <a:pt x="97438" y="54699"/>
                  </a:lnTo>
                  <a:lnTo>
                    <a:pt x="98071" y="71643"/>
                  </a:lnTo>
                  <a:lnTo>
                    <a:pt x="93440" y="86187"/>
                  </a:lnTo>
                  <a:lnTo>
                    <a:pt x="82775" y="105026"/>
                  </a:lnTo>
                  <a:lnTo>
                    <a:pt x="81972" y="108202"/>
                  </a:lnTo>
                  <a:lnTo>
                    <a:pt x="75788" y="114378"/>
                  </a:lnTo>
                  <a:lnTo>
                    <a:pt x="46489" y="139578"/>
                  </a:lnTo>
                  <a:lnTo>
                    <a:pt x="44883" y="139174"/>
                  </a:lnTo>
                  <a:lnTo>
                    <a:pt x="40452" y="136080"/>
                  </a:lnTo>
                  <a:lnTo>
                    <a:pt x="37823" y="131398"/>
                  </a:lnTo>
                  <a:lnTo>
                    <a:pt x="35719" y="1234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357"/>
            <p:cNvSpPr/>
            <p:nvPr/>
          </p:nvSpPr>
          <p:spPr>
            <a:xfrm>
              <a:off x="4432910" y="5036344"/>
              <a:ext cx="23005" cy="241102"/>
            </a:xfrm>
            <a:custGeom>
              <a:avLst/>
              <a:gdLst/>
              <a:ahLst/>
              <a:cxnLst/>
              <a:rect l="0" t="0" r="0" b="0"/>
              <a:pathLst>
                <a:path w="23005" h="241102">
                  <a:moveTo>
                    <a:pt x="5144" y="0"/>
                  </a:moveTo>
                  <a:lnTo>
                    <a:pt x="5144" y="4739"/>
                  </a:lnTo>
                  <a:lnTo>
                    <a:pt x="2499" y="9713"/>
                  </a:lnTo>
                  <a:lnTo>
                    <a:pt x="404" y="12428"/>
                  </a:lnTo>
                  <a:lnTo>
                    <a:pt x="0" y="15231"/>
                  </a:lnTo>
                  <a:lnTo>
                    <a:pt x="4756" y="55165"/>
                  </a:lnTo>
                  <a:lnTo>
                    <a:pt x="5094" y="98436"/>
                  </a:lnTo>
                  <a:lnTo>
                    <a:pt x="7781" y="133987"/>
                  </a:lnTo>
                  <a:lnTo>
                    <a:pt x="13245" y="178598"/>
                  </a:lnTo>
                  <a:lnTo>
                    <a:pt x="16556" y="211667"/>
                  </a:lnTo>
                  <a:lnTo>
                    <a:pt x="23004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358"/>
            <p:cNvSpPr/>
            <p:nvPr/>
          </p:nvSpPr>
          <p:spPr>
            <a:xfrm>
              <a:off x="4241647" y="4982766"/>
              <a:ext cx="124971" cy="133787"/>
            </a:xfrm>
            <a:custGeom>
              <a:avLst/>
              <a:gdLst/>
              <a:ahLst/>
              <a:cxnLst/>
              <a:rect l="0" t="0" r="0" b="0"/>
              <a:pathLst>
                <a:path w="124971" h="133787">
                  <a:moveTo>
                    <a:pt x="44603" y="0"/>
                  </a:moveTo>
                  <a:lnTo>
                    <a:pt x="39862" y="0"/>
                  </a:lnTo>
                  <a:lnTo>
                    <a:pt x="34889" y="5291"/>
                  </a:lnTo>
                  <a:lnTo>
                    <a:pt x="11607" y="48175"/>
                  </a:lnTo>
                  <a:lnTo>
                    <a:pt x="3848" y="65647"/>
                  </a:lnTo>
                  <a:lnTo>
                    <a:pt x="106" y="108374"/>
                  </a:lnTo>
                  <a:lnTo>
                    <a:pt x="0" y="118541"/>
                  </a:lnTo>
                  <a:lnTo>
                    <a:pt x="2620" y="124783"/>
                  </a:lnTo>
                  <a:lnTo>
                    <a:pt x="4708" y="127837"/>
                  </a:lnTo>
                  <a:lnTo>
                    <a:pt x="9675" y="131230"/>
                  </a:lnTo>
                  <a:lnTo>
                    <a:pt x="18048" y="133140"/>
                  </a:lnTo>
                  <a:lnTo>
                    <a:pt x="29766" y="133786"/>
                  </a:lnTo>
                  <a:lnTo>
                    <a:pt x="35694" y="131228"/>
                  </a:lnTo>
                  <a:lnTo>
                    <a:pt x="64199" y="112950"/>
                  </a:lnTo>
                  <a:lnTo>
                    <a:pt x="92195" y="73013"/>
                  </a:lnTo>
                  <a:lnTo>
                    <a:pt x="96408" y="56139"/>
                  </a:lnTo>
                  <a:lnTo>
                    <a:pt x="98823" y="33652"/>
                  </a:lnTo>
                  <a:lnTo>
                    <a:pt x="106729" y="10845"/>
                  </a:lnTo>
                  <a:lnTo>
                    <a:pt x="107077" y="1409"/>
                  </a:lnTo>
                  <a:lnTo>
                    <a:pt x="106096" y="939"/>
                  </a:lnTo>
                  <a:lnTo>
                    <a:pt x="102360" y="417"/>
                  </a:lnTo>
                  <a:lnTo>
                    <a:pt x="100967" y="1270"/>
                  </a:lnTo>
                  <a:lnTo>
                    <a:pt x="100038" y="2831"/>
                  </a:lnTo>
                  <a:lnTo>
                    <a:pt x="98731" y="9768"/>
                  </a:lnTo>
                  <a:lnTo>
                    <a:pt x="98213" y="34554"/>
                  </a:lnTo>
                  <a:lnTo>
                    <a:pt x="106560" y="77791"/>
                  </a:lnTo>
                  <a:lnTo>
                    <a:pt x="108030" y="101047"/>
                  </a:lnTo>
                  <a:lnTo>
                    <a:pt x="114789" y="113909"/>
                  </a:lnTo>
                  <a:lnTo>
                    <a:pt x="124970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359"/>
            <p:cNvSpPr/>
            <p:nvPr/>
          </p:nvSpPr>
          <p:spPr>
            <a:xfrm>
              <a:off x="4313039" y="4964906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8929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360"/>
            <p:cNvSpPr/>
            <p:nvPr/>
          </p:nvSpPr>
          <p:spPr>
            <a:xfrm>
              <a:off x="4107656" y="4991695"/>
              <a:ext cx="89298" cy="142717"/>
            </a:xfrm>
            <a:custGeom>
              <a:avLst/>
              <a:gdLst/>
              <a:ahLst/>
              <a:cxnLst/>
              <a:rect l="0" t="0" r="0" b="0"/>
              <a:pathLst>
                <a:path w="89298" h="142717">
                  <a:moveTo>
                    <a:pt x="0" y="0"/>
                  </a:moveTo>
                  <a:lnTo>
                    <a:pt x="4740" y="0"/>
                  </a:lnTo>
                  <a:lnTo>
                    <a:pt x="6137" y="1985"/>
                  </a:lnTo>
                  <a:lnTo>
                    <a:pt x="15949" y="39606"/>
                  </a:lnTo>
                  <a:lnTo>
                    <a:pt x="17692" y="79925"/>
                  </a:lnTo>
                  <a:lnTo>
                    <a:pt x="17855" y="124220"/>
                  </a:lnTo>
                  <a:lnTo>
                    <a:pt x="17859" y="142716"/>
                  </a:lnTo>
                  <a:lnTo>
                    <a:pt x="17859" y="135173"/>
                  </a:lnTo>
                  <a:lnTo>
                    <a:pt x="24927" y="114680"/>
                  </a:lnTo>
                  <a:lnTo>
                    <a:pt x="29386" y="70850"/>
                  </a:lnTo>
                  <a:lnTo>
                    <a:pt x="42601" y="32884"/>
                  </a:lnTo>
                  <a:lnTo>
                    <a:pt x="48038" y="25198"/>
                  </a:lnTo>
                  <a:lnTo>
                    <a:pt x="53762" y="21121"/>
                  </a:lnTo>
                  <a:lnTo>
                    <a:pt x="59613" y="18317"/>
                  </a:lnTo>
                  <a:lnTo>
                    <a:pt x="68485" y="12152"/>
                  </a:lnTo>
                  <a:lnTo>
                    <a:pt x="78606" y="9354"/>
                  </a:lnTo>
                  <a:lnTo>
                    <a:pt x="89297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361"/>
            <p:cNvSpPr/>
            <p:nvPr/>
          </p:nvSpPr>
          <p:spPr>
            <a:xfrm>
              <a:off x="3947412" y="4955977"/>
              <a:ext cx="133042" cy="357016"/>
            </a:xfrm>
            <a:custGeom>
              <a:avLst/>
              <a:gdLst/>
              <a:ahLst/>
              <a:cxnLst/>
              <a:rect l="0" t="0" r="0" b="0"/>
              <a:pathLst>
                <a:path w="133042" h="357016">
                  <a:moveTo>
                    <a:pt x="44158" y="0"/>
                  </a:moveTo>
                  <a:lnTo>
                    <a:pt x="53055" y="0"/>
                  </a:lnTo>
                  <a:lnTo>
                    <a:pt x="40656" y="0"/>
                  </a:lnTo>
                  <a:lnTo>
                    <a:pt x="34995" y="2646"/>
                  </a:lnTo>
                  <a:lnTo>
                    <a:pt x="29171" y="6137"/>
                  </a:lnTo>
                  <a:lnTo>
                    <a:pt x="23276" y="7687"/>
                  </a:lnTo>
                  <a:lnTo>
                    <a:pt x="21307" y="9095"/>
                  </a:lnTo>
                  <a:lnTo>
                    <a:pt x="19994" y="11023"/>
                  </a:lnTo>
                  <a:lnTo>
                    <a:pt x="17543" y="15813"/>
                  </a:lnTo>
                  <a:lnTo>
                    <a:pt x="5094" y="34628"/>
                  </a:lnTo>
                  <a:lnTo>
                    <a:pt x="613" y="55934"/>
                  </a:lnTo>
                  <a:lnTo>
                    <a:pt x="0" y="63885"/>
                  </a:lnTo>
                  <a:lnTo>
                    <a:pt x="2373" y="70727"/>
                  </a:lnTo>
                  <a:lnTo>
                    <a:pt x="12825" y="84543"/>
                  </a:lnTo>
                  <a:lnTo>
                    <a:pt x="17995" y="87184"/>
                  </a:lnTo>
                  <a:lnTo>
                    <a:pt x="20763" y="87888"/>
                  </a:lnTo>
                  <a:lnTo>
                    <a:pt x="22608" y="89349"/>
                  </a:lnTo>
                  <a:lnTo>
                    <a:pt x="24659" y="93620"/>
                  </a:lnTo>
                  <a:lnTo>
                    <a:pt x="26197" y="94162"/>
                  </a:lnTo>
                  <a:lnTo>
                    <a:pt x="28215" y="93532"/>
                  </a:lnTo>
                  <a:lnTo>
                    <a:pt x="33104" y="91179"/>
                  </a:lnTo>
                  <a:lnTo>
                    <a:pt x="42506" y="89544"/>
                  </a:lnTo>
                  <a:lnTo>
                    <a:pt x="51702" y="81630"/>
                  </a:lnTo>
                  <a:lnTo>
                    <a:pt x="52472" y="78283"/>
                  </a:lnTo>
                  <a:lnTo>
                    <a:pt x="53086" y="35714"/>
                  </a:lnTo>
                  <a:lnTo>
                    <a:pt x="53087" y="32737"/>
                  </a:lnTo>
                  <a:lnTo>
                    <a:pt x="55733" y="26787"/>
                  </a:lnTo>
                  <a:lnTo>
                    <a:pt x="60776" y="19622"/>
                  </a:lnTo>
                  <a:lnTo>
                    <a:pt x="60198" y="19034"/>
                  </a:lnTo>
                  <a:lnTo>
                    <a:pt x="53117" y="17863"/>
                  </a:lnTo>
                  <a:lnTo>
                    <a:pt x="57837" y="22601"/>
                  </a:lnTo>
                  <a:lnTo>
                    <a:pt x="60159" y="27573"/>
                  </a:lnTo>
                  <a:lnTo>
                    <a:pt x="60779" y="30288"/>
                  </a:lnTo>
                  <a:lnTo>
                    <a:pt x="67910" y="42767"/>
                  </a:lnTo>
                  <a:lnTo>
                    <a:pt x="80483" y="80604"/>
                  </a:lnTo>
                  <a:lnTo>
                    <a:pt x="97790" y="123174"/>
                  </a:lnTo>
                  <a:lnTo>
                    <a:pt x="112626" y="161666"/>
                  </a:lnTo>
                  <a:lnTo>
                    <a:pt x="121881" y="196637"/>
                  </a:lnTo>
                  <a:lnTo>
                    <a:pt x="130314" y="241125"/>
                  </a:lnTo>
                  <a:lnTo>
                    <a:pt x="133041" y="281012"/>
                  </a:lnTo>
                  <a:lnTo>
                    <a:pt x="126333" y="319375"/>
                  </a:lnTo>
                  <a:lnTo>
                    <a:pt x="124337" y="331451"/>
                  </a:lnTo>
                  <a:lnTo>
                    <a:pt x="117634" y="343829"/>
                  </a:lnTo>
                  <a:lnTo>
                    <a:pt x="112203" y="350589"/>
                  </a:lnTo>
                  <a:lnTo>
                    <a:pt x="106481" y="354255"/>
                  </a:lnTo>
                  <a:lnTo>
                    <a:pt x="97681" y="356318"/>
                  </a:lnTo>
                  <a:lnTo>
                    <a:pt x="85819" y="357015"/>
                  </a:lnTo>
                  <a:lnTo>
                    <a:pt x="72157" y="352395"/>
                  </a:lnTo>
                  <a:lnTo>
                    <a:pt x="63878" y="344804"/>
                  </a:lnTo>
                  <a:lnTo>
                    <a:pt x="44158" y="3214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362"/>
            <p:cNvSpPr/>
            <p:nvPr/>
          </p:nvSpPr>
          <p:spPr>
            <a:xfrm>
              <a:off x="3786187" y="4982766"/>
              <a:ext cx="89176" cy="142349"/>
            </a:xfrm>
            <a:custGeom>
              <a:avLst/>
              <a:gdLst/>
              <a:ahLst/>
              <a:cxnLst/>
              <a:rect l="0" t="0" r="0" b="0"/>
              <a:pathLst>
                <a:path w="89176" h="142349">
                  <a:moveTo>
                    <a:pt x="0" y="0"/>
                  </a:moveTo>
                  <a:lnTo>
                    <a:pt x="0" y="43449"/>
                  </a:lnTo>
                  <a:lnTo>
                    <a:pt x="0" y="83447"/>
                  </a:lnTo>
                  <a:lnTo>
                    <a:pt x="0" y="108382"/>
                  </a:lnTo>
                  <a:lnTo>
                    <a:pt x="2646" y="115306"/>
                  </a:lnTo>
                  <a:lnTo>
                    <a:pt x="20991" y="136875"/>
                  </a:lnTo>
                  <a:lnTo>
                    <a:pt x="26858" y="140208"/>
                  </a:lnTo>
                  <a:lnTo>
                    <a:pt x="38709" y="142348"/>
                  </a:lnTo>
                  <a:lnTo>
                    <a:pt x="44655" y="139995"/>
                  </a:lnTo>
                  <a:lnTo>
                    <a:pt x="74415" y="113059"/>
                  </a:lnTo>
                  <a:lnTo>
                    <a:pt x="77722" y="107134"/>
                  </a:lnTo>
                  <a:lnTo>
                    <a:pt x="88367" y="74248"/>
                  </a:lnTo>
                  <a:lnTo>
                    <a:pt x="89175" y="51951"/>
                  </a:lnTo>
                  <a:lnTo>
                    <a:pt x="84521" y="37331"/>
                  </a:lnTo>
                  <a:lnTo>
                    <a:pt x="74058" y="21742"/>
                  </a:lnTo>
                  <a:lnTo>
                    <a:pt x="68303" y="15286"/>
                  </a:lnTo>
                  <a:lnTo>
                    <a:pt x="62438" y="11754"/>
                  </a:lnTo>
                  <a:lnTo>
                    <a:pt x="44649" y="89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363"/>
            <p:cNvSpPr/>
            <p:nvPr/>
          </p:nvSpPr>
          <p:spPr>
            <a:xfrm>
              <a:off x="3500437" y="4975645"/>
              <a:ext cx="223243" cy="166459"/>
            </a:xfrm>
            <a:custGeom>
              <a:avLst/>
              <a:gdLst/>
              <a:ahLst/>
              <a:cxnLst/>
              <a:rect l="0" t="0" r="0" b="0"/>
              <a:pathLst>
                <a:path w="223243" h="166459">
                  <a:moveTo>
                    <a:pt x="0" y="42839"/>
                  </a:moveTo>
                  <a:lnTo>
                    <a:pt x="0" y="34277"/>
                  </a:lnTo>
                  <a:lnTo>
                    <a:pt x="0" y="55161"/>
                  </a:lnTo>
                  <a:lnTo>
                    <a:pt x="2646" y="60884"/>
                  </a:lnTo>
                  <a:lnTo>
                    <a:pt x="4741" y="63798"/>
                  </a:lnTo>
                  <a:lnTo>
                    <a:pt x="19906" y="107831"/>
                  </a:lnTo>
                  <a:lnTo>
                    <a:pt x="24750" y="121298"/>
                  </a:lnTo>
                  <a:lnTo>
                    <a:pt x="26779" y="157151"/>
                  </a:lnTo>
                  <a:lnTo>
                    <a:pt x="19100" y="166458"/>
                  </a:lnTo>
                  <a:lnTo>
                    <a:pt x="18687" y="165931"/>
                  </a:lnTo>
                  <a:lnTo>
                    <a:pt x="16940" y="152542"/>
                  </a:lnTo>
                  <a:lnTo>
                    <a:pt x="13151" y="146827"/>
                  </a:lnTo>
                  <a:lnTo>
                    <a:pt x="12737" y="142923"/>
                  </a:lnTo>
                  <a:lnTo>
                    <a:pt x="17473" y="102462"/>
                  </a:lnTo>
                  <a:lnTo>
                    <a:pt x="18801" y="67448"/>
                  </a:lnTo>
                  <a:lnTo>
                    <a:pt x="24974" y="50020"/>
                  </a:lnTo>
                  <a:lnTo>
                    <a:pt x="33303" y="34739"/>
                  </a:lnTo>
                  <a:lnTo>
                    <a:pt x="35637" y="28325"/>
                  </a:lnTo>
                  <a:lnTo>
                    <a:pt x="48006" y="13122"/>
                  </a:lnTo>
                  <a:lnTo>
                    <a:pt x="53748" y="9788"/>
                  </a:lnTo>
                  <a:lnTo>
                    <a:pt x="65518" y="7647"/>
                  </a:lnTo>
                  <a:lnTo>
                    <a:pt x="74424" y="7277"/>
                  </a:lnTo>
                  <a:lnTo>
                    <a:pt x="76406" y="8217"/>
                  </a:lnTo>
                  <a:lnTo>
                    <a:pt x="77726" y="9836"/>
                  </a:lnTo>
                  <a:lnTo>
                    <a:pt x="80186" y="14280"/>
                  </a:lnTo>
                  <a:lnTo>
                    <a:pt x="101313" y="41673"/>
                  </a:lnTo>
                  <a:lnTo>
                    <a:pt x="116642" y="76535"/>
                  </a:lnTo>
                  <a:lnTo>
                    <a:pt x="128102" y="94805"/>
                  </a:lnTo>
                  <a:lnTo>
                    <a:pt x="132214" y="106964"/>
                  </a:lnTo>
                  <a:lnTo>
                    <a:pt x="134596" y="119961"/>
                  </a:lnTo>
                  <a:lnTo>
                    <a:pt x="142842" y="132089"/>
                  </a:lnTo>
                  <a:lnTo>
                    <a:pt x="143867" y="99125"/>
                  </a:lnTo>
                  <a:lnTo>
                    <a:pt x="156177" y="54619"/>
                  </a:lnTo>
                  <a:lnTo>
                    <a:pt x="162781" y="27609"/>
                  </a:lnTo>
                  <a:lnTo>
                    <a:pt x="166605" y="20195"/>
                  </a:lnTo>
                  <a:lnTo>
                    <a:pt x="169750" y="10443"/>
                  </a:lnTo>
                  <a:lnTo>
                    <a:pt x="177233" y="0"/>
                  </a:lnTo>
                  <a:lnTo>
                    <a:pt x="178680" y="388"/>
                  </a:lnTo>
                  <a:lnTo>
                    <a:pt x="190903" y="10778"/>
                  </a:lnTo>
                  <a:lnTo>
                    <a:pt x="193987" y="16353"/>
                  </a:lnTo>
                  <a:lnTo>
                    <a:pt x="205452" y="56096"/>
                  </a:lnTo>
                  <a:lnTo>
                    <a:pt x="213404" y="98598"/>
                  </a:lnTo>
                  <a:lnTo>
                    <a:pt x="214277" y="142247"/>
                  </a:lnTo>
                  <a:lnTo>
                    <a:pt x="215281" y="144830"/>
                  </a:lnTo>
                  <a:lnTo>
                    <a:pt x="216943" y="146552"/>
                  </a:lnTo>
                  <a:lnTo>
                    <a:pt x="219043" y="147700"/>
                  </a:lnTo>
                  <a:lnTo>
                    <a:pt x="220442" y="149457"/>
                  </a:lnTo>
                  <a:lnTo>
                    <a:pt x="223242" y="1589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364"/>
            <p:cNvSpPr/>
            <p:nvPr/>
          </p:nvSpPr>
          <p:spPr>
            <a:xfrm>
              <a:off x="3321843" y="5000735"/>
              <a:ext cx="125017" cy="142349"/>
            </a:xfrm>
            <a:custGeom>
              <a:avLst/>
              <a:gdLst/>
              <a:ahLst/>
              <a:cxnLst/>
              <a:rect l="0" t="0" r="0" b="0"/>
              <a:pathLst>
                <a:path w="125017" h="142349">
                  <a:moveTo>
                    <a:pt x="0" y="53468"/>
                  </a:moveTo>
                  <a:lnTo>
                    <a:pt x="38809" y="53468"/>
                  </a:lnTo>
                  <a:lnTo>
                    <a:pt x="44699" y="50822"/>
                  </a:lnTo>
                  <a:lnTo>
                    <a:pt x="50625" y="47331"/>
                  </a:lnTo>
                  <a:lnTo>
                    <a:pt x="59539" y="44373"/>
                  </a:lnTo>
                  <a:lnTo>
                    <a:pt x="78384" y="30372"/>
                  </a:lnTo>
                  <a:lnTo>
                    <a:pt x="91466" y="26781"/>
                  </a:lnTo>
                  <a:lnTo>
                    <a:pt x="93719" y="24763"/>
                  </a:lnTo>
                  <a:lnTo>
                    <a:pt x="106711" y="9308"/>
                  </a:lnTo>
                  <a:lnTo>
                    <a:pt x="114806" y="8863"/>
                  </a:lnTo>
                  <a:lnTo>
                    <a:pt x="112872" y="6192"/>
                  </a:lnTo>
                  <a:lnTo>
                    <a:pt x="108286" y="1135"/>
                  </a:lnTo>
                  <a:lnTo>
                    <a:pt x="102751" y="259"/>
                  </a:lnTo>
                  <a:lnTo>
                    <a:pt x="94827" y="0"/>
                  </a:lnTo>
                  <a:lnTo>
                    <a:pt x="89109" y="2584"/>
                  </a:lnTo>
                  <a:lnTo>
                    <a:pt x="83261" y="6048"/>
                  </a:lnTo>
                  <a:lnTo>
                    <a:pt x="71422" y="8271"/>
                  </a:lnTo>
                  <a:lnTo>
                    <a:pt x="68450" y="8454"/>
                  </a:lnTo>
                  <a:lnTo>
                    <a:pt x="62504" y="11303"/>
                  </a:lnTo>
                  <a:lnTo>
                    <a:pt x="50601" y="21216"/>
                  </a:lnTo>
                  <a:lnTo>
                    <a:pt x="47294" y="26897"/>
                  </a:lnTo>
                  <a:lnTo>
                    <a:pt x="45433" y="38319"/>
                  </a:lnTo>
                  <a:lnTo>
                    <a:pt x="44005" y="47727"/>
                  </a:lnTo>
                  <a:lnTo>
                    <a:pt x="37650" y="61851"/>
                  </a:lnTo>
                  <a:lnTo>
                    <a:pt x="35832" y="90889"/>
                  </a:lnTo>
                  <a:lnTo>
                    <a:pt x="40493" y="105456"/>
                  </a:lnTo>
                  <a:lnTo>
                    <a:pt x="50957" y="121026"/>
                  </a:lnTo>
                  <a:lnTo>
                    <a:pt x="56713" y="127481"/>
                  </a:lnTo>
                  <a:lnTo>
                    <a:pt x="62578" y="131011"/>
                  </a:lnTo>
                  <a:lnTo>
                    <a:pt x="68492" y="133573"/>
                  </a:lnTo>
                  <a:lnTo>
                    <a:pt x="74428" y="138018"/>
                  </a:lnTo>
                  <a:lnTo>
                    <a:pt x="83020" y="140655"/>
                  </a:lnTo>
                  <a:lnTo>
                    <a:pt x="99964" y="142348"/>
                  </a:lnTo>
                  <a:lnTo>
                    <a:pt x="106605" y="139934"/>
                  </a:lnTo>
                  <a:lnTo>
                    <a:pt x="112865" y="136546"/>
                  </a:lnTo>
                  <a:lnTo>
                    <a:pt x="118954" y="135040"/>
                  </a:lnTo>
                  <a:lnTo>
                    <a:pt x="120975" y="133646"/>
                  </a:lnTo>
                  <a:lnTo>
                    <a:pt x="122322" y="131724"/>
                  </a:lnTo>
                  <a:lnTo>
                    <a:pt x="125016" y="124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365"/>
            <p:cNvSpPr/>
            <p:nvPr/>
          </p:nvSpPr>
          <p:spPr>
            <a:xfrm>
              <a:off x="3143654" y="4822031"/>
              <a:ext cx="115682" cy="348104"/>
            </a:xfrm>
            <a:custGeom>
              <a:avLst/>
              <a:gdLst/>
              <a:ahLst/>
              <a:cxnLst/>
              <a:rect l="0" t="0" r="0" b="0"/>
              <a:pathLst>
                <a:path w="115682" h="348104">
                  <a:moveTo>
                    <a:pt x="71033" y="0"/>
                  </a:moveTo>
                  <a:lnTo>
                    <a:pt x="66293" y="0"/>
                  </a:lnTo>
                  <a:lnTo>
                    <a:pt x="64896" y="992"/>
                  </a:lnTo>
                  <a:lnTo>
                    <a:pt x="63965" y="2645"/>
                  </a:lnTo>
                  <a:lnTo>
                    <a:pt x="62471" y="12429"/>
                  </a:lnTo>
                  <a:lnTo>
                    <a:pt x="62110" y="56912"/>
                  </a:lnTo>
                  <a:lnTo>
                    <a:pt x="64750" y="83084"/>
                  </a:lnTo>
                  <a:lnTo>
                    <a:pt x="76343" y="124381"/>
                  </a:lnTo>
                  <a:lnTo>
                    <a:pt x="84227" y="162023"/>
                  </a:lnTo>
                  <a:lnTo>
                    <a:pt x="90924" y="202907"/>
                  </a:lnTo>
                  <a:lnTo>
                    <a:pt x="95778" y="225154"/>
                  </a:lnTo>
                  <a:lnTo>
                    <a:pt x="99863" y="247952"/>
                  </a:lnTo>
                  <a:lnTo>
                    <a:pt x="112620" y="290446"/>
                  </a:lnTo>
                  <a:lnTo>
                    <a:pt x="115077" y="303362"/>
                  </a:lnTo>
                  <a:lnTo>
                    <a:pt x="115678" y="312492"/>
                  </a:lnTo>
                  <a:lnTo>
                    <a:pt x="115681" y="307785"/>
                  </a:lnTo>
                  <a:lnTo>
                    <a:pt x="114689" y="306392"/>
                  </a:lnTo>
                  <a:lnTo>
                    <a:pt x="110941" y="304847"/>
                  </a:lnTo>
                  <a:lnTo>
                    <a:pt x="109545" y="302450"/>
                  </a:lnTo>
                  <a:lnTo>
                    <a:pt x="106005" y="280348"/>
                  </a:lnTo>
                  <a:lnTo>
                    <a:pt x="82544" y="241663"/>
                  </a:lnTo>
                  <a:lnTo>
                    <a:pt x="80118" y="235399"/>
                  </a:lnTo>
                  <a:lnTo>
                    <a:pt x="50165" y="202410"/>
                  </a:lnTo>
                  <a:lnTo>
                    <a:pt x="44230" y="199100"/>
                  </a:lnTo>
                  <a:lnTo>
                    <a:pt x="35496" y="196802"/>
                  </a:lnTo>
                  <a:lnTo>
                    <a:pt x="23040" y="196499"/>
                  </a:lnTo>
                  <a:lnTo>
                    <a:pt x="21178" y="197476"/>
                  </a:lnTo>
                  <a:lnTo>
                    <a:pt x="19937" y="199119"/>
                  </a:lnTo>
                  <a:lnTo>
                    <a:pt x="17566" y="203591"/>
                  </a:lnTo>
                  <a:lnTo>
                    <a:pt x="13205" y="208886"/>
                  </a:lnTo>
                  <a:lnTo>
                    <a:pt x="10605" y="217192"/>
                  </a:lnTo>
                  <a:lnTo>
                    <a:pt x="8457" y="226506"/>
                  </a:lnTo>
                  <a:lnTo>
                    <a:pt x="2662" y="238319"/>
                  </a:lnTo>
                  <a:lnTo>
                    <a:pt x="0" y="265332"/>
                  </a:lnTo>
                  <a:lnTo>
                    <a:pt x="2421" y="274360"/>
                  </a:lnTo>
                  <a:lnTo>
                    <a:pt x="5812" y="282673"/>
                  </a:lnTo>
                  <a:lnTo>
                    <a:pt x="9279" y="308640"/>
                  </a:lnTo>
                  <a:lnTo>
                    <a:pt x="18192" y="321286"/>
                  </a:lnTo>
                  <a:lnTo>
                    <a:pt x="31443" y="336327"/>
                  </a:lnTo>
                  <a:lnTo>
                    <a:pt x="33594" y="342294"/>
                  </a:lnTo>
                  <a:lnTo>
                    <a:pt x="35160" y="344282"/>
                  </a:lnTo>
                  <a:lnTo>
                    <a:pt x="39545" y="346491"/>
                  </a:lnTo>
                  <a:lnTo>
                    <a:pt x="63949" y="348103"/>
                  </a:lnTo>
                  <a:lnTo>
                    <a:pt x="70531" y="345543"/>
                  </a:lnTo>
                  <a:lnTo>
                    <a:pt x="88893" y="3303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366"/>
            <p:cNvSpPr/>
            <p:nvPr/>
          </p:nvSpPr>
          <p:spPr>
            <a:xfrm>
              <a:off x="2948074" y="4786312"/>
              <a:ext cx="88021" cy="383978"/>
            </a:xfrm>
            <a:custGeom>
              <a:avLst/>
              <a:gdLst/>
              <a:ahLst/>
              <a:cxnLst/>
              <a:rect l="0" t="0" r="0" b="0"/>
              <a:pathLst>
                <a:path w="88021" h="383978">
                  <a:moveTo>
                    <a:pt x="79090" y="0"/>
                  </a:moveTo>
                  <a:lnTo>
                    <a:pt x="37165" y="41925"/>
                  </a:lnTo>
                  <a:lnTo>
                    <a:pt x="29405" y="50677"/>
                  </a:lnTo>
                  <a:lnTo>
                    <a:pt x="14555" y="91392"/>
                  </a:lnTo>
                  <a:lnTo>
                    <a:pt x="10720" y="102134"/>
                  </a:lnTo>
                  <a:lnTo>
                    <a:pt x="5186" y="145576"/>
                  </a:lnTo>
                  <a:lnTo>
                    <a:pt x="0" y="174388"/>
                  </a:lnTo>
                  <a:lnTo>
                    <a:pt x="6523" y="218917"/>
                  </a:lnTo>
                  <a:lnTo>
                    <a:pt x="7553" y="260607"/>
                  </a:lnTo>
                  <a:lnTo>
                    <a:pt x="10254" y="272260"/>
                  </a:lnTo>
                  <a:lnTo>
                    <a:pt x="31567" y="315687"/>
                  </a:lnTo>
                  <a:lnTo>
                    <a:pt x="49661" y="350130"/>
                  </a:lnTo>
                  <a:lnTo>
                    <a:pt x="52120" y="360004"/>
                  </a:lnTo>
                  <a:lnTo>
                    <a:pt x="56520" y="367700"/>
                  </a:lnTo>
                  <a:lnTo>
                    <a:pt x="61783" y="371782"/>
                  </a:lnTo>
                  <a:lnTo>
                    <a:pt x="88020" y="3839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1" name="SMARTInkShape-Group51"/>
          <p:cNvGrpSpPr/>
          <p:nvPr/>
        </p:nvGrpSpPr>
        <p:grpSpPr>
          <a:xfrm>
            <a:off x="5741977" y="4339828"/>
            <a:ext cx="1114676" cy="348259"/>
            <a:chOff x="5741977" y="4339828"/>
            <a:chExt cx="1114676" cy="348259"/>
          </a:xfrm>
        </p:grpSpPr>
        <p:sp>
          <p:nvSpPr>
            <p:cNvPr id="43" name="SMARTInkShape-367"/>
            <p:cNvSpPr/>
            <p:nvPr/>
          </p:nvSpPr>
          <p:spPr>
            <a:xfrm>
              <a:off x="6741913" y="4339828"/>
              <a:ext cx="114740" cy="339329"/>
            </a:xfrm>
            <a:custGeom>
              <a:avLst/>
              <a:gdLst/>
              <a:ahLst/>
              <a:cxnLst/>
              <a:rect l="0" t="0" r="0" b="0"/>
              <a:pathLst>
                <a:path w="114740" h="339329">
                  <a:moveTo>
                    <a:pt x="26789" y="0"/>
                  </a:moveTo>
                  <a:lnTo>
                    <a:pt x="21645" y="0"/>
                  </a:lnTo>
                  <a:lnTo>
                    <a:pt x="23841" y="0"/>
                  </a:lnTo>
                  <a:lnTo>
                    <a:pt x="24824" y="992"/>
                  </a:lnTo>
                  <a:lnTo>
                    <a:pt x="42962" y="39147"/>
                  </a:lnTo>
                  <a:lnTo>
                    <a:pt x="60705" y="65243"/>
                  </a:lnTo>
                  <a:lnTo>
                    <a:pt x="78799" y="103507"/>
                  </a:lnTo>
                  <a:lnTo>
                    <a:pt x="94353" y="142154"/>
                  </a:lnTo>
                  <a:lnTo>
                    <a:pt x="106980" y="178451"/>
                  </a:lnTo>
                  <a:lnTo>
                    <a:pt x="113389" y="205341"/>
                  </a:lnTo>
                  <a:lnTo>
                    <a:pt x="114739" y="249033"/>
                  </a:lnTo>
                  <a:lnTo>
                    <a:pt x="100824" y="288377"/>
                  </a:lnTo>
                  <a:lnTo>
                    <a:pt x="91169" y="305490"/>
                  </a:lnTo>
                  <a:lnTo>
                    <a:pt x="81530" y="313705"/>
                  </a:lnTo>
                  <a:lnTo>
                    <a:pt x="70632" y="318018"/>
                  </a:lnTo>
                  <a:lnTo>
                    <a:pt x="29719" y="328955"/>
                  </a:lnTo>
                  <a:lnTo>
                    <a:pt x="20485" y="332403"/>
                  </a:lnTo>
                  <a:lnTo>
                    <a:pt x="13074" y="336251"/>
                  </a:lnTo>
                  <a:lnTo>
                    <a:pt x="0" y="3393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368"/>
            <p:cNvSpPr/>
            <p:nvPr/>
          </p:nvSpPr>
          <p:spPr>
            <a:xfrm>
              <a:off x="6547750" y="4438054"/>
              <a:ext cx="183993" cy="187144"/>
            </a:xfrm>
            <a:custGeom>
              <a:avLst/>
              <a:gdLst/>
              <a:ahLst/>
              <a:cxnLst/>
              <a:rect l="0" t="0" r="0" b="0"/>
              <a:pathLst>
                <a:path w="183993" h="187144">
                  <a:moveTo>
                    <a:pt x="158445" y="0"/>
                  </a:moveTo>
                  <a:lnTo>
                    <a:pt x="158445" y="13303"/>
                  </a:lnTo>
                  <a:lnTo>
                    <a:pt x="161091" y="18480"/>
                  </a:lnTo>
                  <a:lnTo>
                    <a:pt x="164581" y="24089"/>
                  </a:lnTo>
                  <a:lnTo>
                    <a:pt x="166546" y="33817"/>
                  </a:lnTo>
                  <a:lnTo>
                    <a:pt x="167342" y="77549"/>
                  </a:lnTo>
                  <a:lnTo>
                    <a:pt x="167374" y="116644"/>
                  </a:lnTo>
                  <a:lnTo>
                    <a:pt x="168366" y="139789"/>
                  </a:lnTo>
                  <a:lnTo>
                    <a:pt x="175753" y="161980"/>
                  </a:lnTo>
                  <a:lnTo>
                    <a:pt x="176295" y="169531"/>
                  </a:lnTo>
                  <a:lnTo>
                    <a:pt x="181042" y="169626"/>
                  </a:lnTo>
                  <a:lnTo>
                    <a:pt x="182439" y="168646"/>
                  </a:lnTo>
                  <a:lnTo>
                    <a:pt x="183370" y="167001"/>
                  </a:lnTo>
                  <a:lnTo>
                    <a:pt x="183992" y="164913"/>
                  </a:lnTo>
                  <a:lnTo>
                    <a:pt x="183414" y="162528"/>
                  </a:lnTo>
                  <a:lnTo>
                    <a:pt x="178003" y="151572"/>
                  </a:lnTo>
                  <a:lnTo>
                    <a:pt x="177437" y="148673"/>
                  </a:lnTo>
                  <a:lnTo>
                    <a:pt x="171900" y="139853"/>
                  </a:lnTo>
                  <a:lnTo>
                    <a:pt x="160147" y="127983"/>
                  </a:lnTo>
                  <a:lnTo>
                    <a:pt x="145279" y="120053"/>
                  </a:lnTo>
                  <a:lnTo>
                    <a:pt x="102147" y="116319"/>
                  </a:lnTo>
                  <a:lnTo>
                    <a:pt x="60764" y="116107"/>
                  </a:lnTo>
                  <a:lnTo>
                    <a:pt x="48555" y="117088"/>
                  </a:lnTo>
                  <a:lnTo>
                    <a:pt x="18579" y="128516"/>
                  </a:lnTo>
                  <a:lnTo>
                    <a:pt x="5437" y="137078"/>
                  </a:lnTo>
                  <a:lnTo>
                    <a:pt x="1145" y="142944"/>
                  </a:lnTo>
                  <a:lnTo>
                    <a:pt x="0" y="145898"/>
                  </a:lnTo>
                  <a:lnTo>
                    <a:pt x="229" y="147866"/>
                  </a:lnTo>
                  <a:lnTo>
                    <a:pt x="1374" y="149180"/>
                  </a:lnTo>
                  <a:lnTo>
                    <a:pt x="3128" y="150055"/>
                  </a:lnTo>
                  <a:lnTo>
                    <a:pt x="4300" y="151630"/>
                  </a:lnTo>
                  <a:lnTo>
                    <a:pt x="5600" y="156027"/>
                  </a:lnTo>
                  <a:lnTo>
                    <a:pt x="11470" y="161289"/>
                  </a:lnTo>
                  <a:lnTo>
                    <a:pt x="31406" y="172750"/>
                  </a:lnTo>
                  <a:lnTo>
                    <a:pt x="60591" y="177440"/>
                  </a:lnTo>
                  <a:lnTo>
                    <a:pt x="86492" y="181012"/>
                  </a:lnTo>
                  <a:lnTo>
                    <a:pt x="107360" y="185594"/>
                  </a:lnTo>
                  <a:lnTo>
                    <a:pt x="131597" y="187143"/>
                  </a:lnTo>
                  <a:lnTo>
                    <a:pt x="139236" y="184709"/>
                  </a:lnTo>
                  <a:lnTo>
                    <a:pt x="145939" y="181312"/>
                  </a:lnTo>
                  <a:lnTo>
                    <a:pt x="165588" y="178700"/>
                  </a:lnTo>
                  <a:lnTo>
                    <a:pt x="166184" y="177672"/>
                  </a:lnTo>
                  <a:lnTo>
                    <a:pt x="167328" y="170035"/>
                  </a:lnTo>
                  <a:lnTo>
                    <a:pt x="176304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369"/>
            <p:cNvSpPr/>
            <p:nvPr/>
          </p:nvSpPr>
          <p:spPr>
            <a:xfrm>
              <a:off x="6415300" y="4527507"/>
              <a:ext cx="121231" cy="138558"/>
            </a:xfrm>
            <a:custGeom>
              <a:avLst/>
              <a:gdLst/>
              <a:ahLst/>
              <a:cxnLst/>
              <a:rect l="0" t="0" r="0" b="0"/>
              <a:pathLst>
                <a:path w="121231" h="138558">
                  <a:moveTo>
                    <a:pt x="5145" y="17704"/>
                  </a:moveTo>
                  <a:lnTo>
                    <a:pt x="5145" y="60894"/>
                  </a:lnTo>
                  <a:lnTo>
                    <a:pt x="5145" y="103961"/>
                  </a:lnTo>
                  <a:lnTo>
                    <a:pt x="5145" y="120777"/>
                  </a:lnTo>
                  <a:lnTo>
                    <a:pt x="5145" y="103575"/>
                  </a:lnTo>
                  <a:lnTo>
                    <a:pt x="2499" y="97872"/>
                  </a:lnTo>
                  <a:lnTo>
                    <a:pt x="405" y="94961"/>
                  </a:lnTo>
                  <a:lnTo>
                    <a:pt x="0" y="92029"/>
                  </a:lnTo>
                  <a:lnTo>
                    <a:pt x="7677" y="51327"/>
                  </a:lnTo>
                  <a:lnTo>
                    <a:pt x="14824" y="37588"/>
                  </a:lnTo>
                  <a:lnTo>
                    <a:pt x="43853" y="5833"/>
                  </a:lnTo>
                  <a:lnTo>
                    <a:pt x="49800" y="2505"/>
                  </a:lnTo>
                  <a:lnTo>
                    <a:pt x="61701" y="370"/>
                  </a:lnTo>
                  <a:lnTo>
                    <a:pt x="70629" y="0"/>
                  </a:lnTo>
                  <a:lnTo>
                    <a:pt x="76582" y="2559"/>
                  </a:lnTo>
                  <a:lnTo>
                    <a:pt x="83749" y="7546"/>
                  </a:lnTo>
                  <a:lnTo>
                    <a:pt x="99648" y="33027"/>
                  </a:lnTo>
                  <a:lnTo>
                    <a:pt x="105799" y="68836"/>
                  </a:lnTo>
                  <a:lnTo>
                    <a:pt x="109412" y="77141"/>
                  </a:lnTo>
                  <a:lnTo>
                    <a:pt x="113219" y="120783"/>
                  </a:lnTo>
                  <a:lnTo>
                    <a:pt x="120397" y="133509"/>
                  </a:lnTo>
                  <a:lnTo>
                    <a:pt x="120984" y="138557"/>
                  </a:lnTo>
                  <a:lnTo>
                    <a:pt x="121230" y="124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370"/>
            <p:cNvSpPr/>
            <p:nvPr/>
          </p:nvSpPr>
          <p:spPr>
            <a:xfrm>
              <a:off x="6268639" y="4518541"/>
              <a:ext cx="107158" cy="124741"/>
            </a:xfrm>
            <a:custGeom>
              <a:avLst/>
              <a:gdLst/>
              <a:ahLst/>
              <a:cxnLst/>
              <a:rect l="0" t="0" r="0" b="0"/>
              <a:pathLst>
                <a:path w="107158" h="124741">
                  <a:moveTo>
                    <a:pt x="0" y="53459"/>
                  </a:moveTo>
                  <a:lnTo>
                    <a:pt x="7690" y="53459"/>
                  </a:lnTo>
                  <a:lnTo>
                    <a:pt x="13304" y="48718"/>
                  </a:lnTo>
                  <a:lnTo>
                    <a:pt x="21126" y="46391"/>
                  </a:lnTo>
                  <a:lnTo>
                    <a:pt x="36687" y="42435"/>
                  </a:lnTo>
                  <a:lnTo>
                    <a:pt x="61810" y="33553"/>
                  </a:lnTo>
                  <a:lnTo>
                    <a:pt x="65020" y="31259"/>
                  </a:lnTo>
                  <a:lnTo>
                    <a:pt x="82443" y="26584"/>
                  </a:lnTo>
                  <a:lnTo>
                    <a:pt x="84728" y="24628"/>
                  </a:lnTo>
                  <a:lnTo>
                    <a:pt x="86252" y="22332"/>
                  </a:lnTo>
                  <a:lnTo>
                    <a:pt x="88260" y="20802"/>
                  </a:lnTo>
                  <a:lnTo>
                    <a:pt x="93136" y="19100"/>
                  </a:lnTo>
                  <a:lnTo>
                    <a:pt x="94833" y="17655"/>
                  </a:lnTo>
                  <a:lnTo>
                    <a:pt x="96718" y="13403"/>
                  </a:lnTo>
                  <a:lnTo>
                    <a:pt x="96230" y="11872"/>
                  </a:lnTo>
                  <a:lnTo>
                    <a:pt x="94912" y="10851"/>
                  </a:lnTo>
                  <a:lnTo>
                    <a:pt x="93040" y="10171"/>
                  </a:lnTo>
                  <a:lnTo>
                    <a:pt x="91793" y="8725"/>
                  </a:lnTo>
                  <a:lnTo>
                    <a:pt x="90407" y="4473"/>
                  </a:lnTo>
                  <a:lnTo>
                    <a:pt x="89044" y="2943"/>
                  </a:lnTo>
                  <a:lnTo>
                    <a:pt x="84886" y="1241"/>
                  </a:lnTo>
                  <a:lnTo>
                    <a:pt x="60648" y="0"/>
                  </a:lnTo>
                  <a:lnTo>
                    <a:pt x="54076" y="2580"/>
                  </a:lnTo>
                  <a:lnTo>
                    <a:pt x="50933" y="4656"/>
                  </a:lnTo>
                  <a:lnTo>
                    <a:pt x="28696" y="10908"/>
                  </a:lnTo>
                  <a:lnTo>
                    <a:pt x="25084" y="13186"/>
                  </a:lnTo>
                  <a:lnTo>
                    <a:pt x="6066" y="37457"/>
                  </a:lnTo>
                  <a:lnTo>
                    <a:pt x="2696" y="46678"/>
                  </a:lnTo>
                  <a:lnTo>
                    <a:pt x="48" y="90795"/>
                  </a:lnTo>
                  <a:lnTo>
                    <a:pt x="2668" y="97503"/>
                  </a:lnTo>
                  <a:lnTo>
                    <a:pt x="20994" y="118908"/>
                  </a:lnTo>
                  <a:lnTo>
                    <a:pt x="29506" y="122235"/>
                  </a:lnTo>
                  <a:lnTo>
                    <a:pt x="60933" y="124740"/>
                  </a:lnTo>
                  <a:lnTo>
                    <a:pt x="69415" y="122182"/>
                  </a:lnTo>
                  <a:lnTo>
                    <a:pt x="86054" y="109656"/>
                  </a:lnTo>
                  <a:lnTo>
                    <a:pt x="95173" y="101970"/>
                  </a:lnTo>
                  <a:lnTo>
                    <a:pt x="107157" y="981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371"/>
            <p:cNvSpPr/>
            <p:nvPr/>
          </p:nvSpPr>
          <p:spPr>
            <a:xfrm>
              <a:off x="6098976" y="4527351"/>
              <a:ext cx="125017" cy="133530"/>
            </a:xfrm>
            <a:custGeom>
              <a:avLst/>
              <a:gdLst/>
              <a:ahLst/>
              <a:cxnLst/>
              <a:rect l="0" t="0" r="0" b="0"/>
              <a:pathLst>
                <a:path w="125017" h="133530">
                  <a:moveTo>
                    <a:pt x="0" y="0"/>
                  </a:moveTo>
                  <a:lnTo>
                    <a:pt x="0" y="12429"/>
                  </a:lnTo>
                  <a:lnTo>
                    <a:pt x="2647" y="18092"/>
                  </a:lnTo>
                  <a:lnTo>
                    <a:pt x="6138" y="23917"/>
                  </a:lnTo>
                  <a:lnTo>
                    <a:pt x="19906" y="64604"/>
                  </a:lnTo>
                  <a:lnTo>
                    <a:pt x="24749" y="78342"/>
                  </a:lnTo>
                  <a:lnTo>
                    <a:pt x="26774" y="122191"/>
                  </a:lnTo>
                  <a:lnTo>
                    <a:pt x="26788" y="133529"/>
                  </a:lnTo>
                  <a:lnTo>
                    <a:pt x="26788" y="90496"/>
                  </a:lnTo>
                  <a:lnTo>
                    <a:pt x="26788" y="45894"/>
                  </a:lnTo>
                  <a:lnTo>
                    <a:pt x="29435" y="37595"/>
                  </a:lnTo>
                  <a:lnTo>
                    <a:pt x="31529" y="33993"/>
                  </a:lnTo>
                  <a:lnTo>
                    <a:pt x="33918" y="31592"/>
                  </a:lnTo>
                  <a:lnTo>
                    <a:pt x="53647" y="20002"/>
                  </a:lnTo>
                  <a:lnTo>
                    <a:pt x="74089" y="18048"/>
                  </a:lnTo>
                  <a:lnTo>
                    <a:pt x="91033" y="17897"/>
                  </a:lnTo>
                  <a:lnTo>
                    <a:pt x="125016" y="267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372"/>
            <p:cNvSpPr/>
            <p:nvPr/>
          </p:nvSpPr>
          <p:spPr>
            <a:xfrm>
              <a:off x="5875734" y="4527351"/>
              <a:ext cx="214313" cy="22932"/>
            </a:xfrm>
            <a:custGeom>
              <a:avLst/>
              <a:gdLst/>
              <a:ahLst/>
              <a:cxnLst/>
              <a:rect l="0" t="0" r="0" b="0"/>
              <a:pathLst>
                <a:path w="214313" h="22932">
                  <a:moveTo>
                    <a:pt x="0" y="0"/>
                  </a:moveTo>
                  <a:lnTo>
                    <a:pt x="0" y="7688"/>
                  </a:lnTo>
                  <a:lnTo>
                    <a:pt x="992" y="8102"/>
                  </a:lnTo>
                  <a:lnTo>
                    <a:pt x="45283" y="15045"/>
                  </a:lnTo>
                  <a:lnTo>
                    <a:pt x="89275" y="18604"/>
                  </a:lnTo>
                  <a:lnTo>
                    <a:pt x="110237" y="22931"/>
                  </a:lnTo>
                  <a:lnTo>
                    <a:pt x="152884" y="18435"/>
                  </a:lnTo>
                  <a:lnTo>
                    <a:pt x="189068" y="17882"/>
                  </a:lnTo>
                  <a:lnTo>
                    <a:pt x="195817" y="15224"/>
                  </a:lnTo>
                  <a:lnTo>
                    <a:pt x="204824" y="9298"/>
                  </a:lnTo>
                  <a:lnTo>
                    <a:pt x="209958" y="9039"/>
                  </a:lnTo>
                  <a:lnTo>
                    <a:pt x="211409" y="8011"/>
                  </a:lnTo>
                  <a:lnTo>
                    <a:pt x="212377" y="6333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373"/>
            <p:cNvSpPr/>
            <p:nvPr/>
          </p:nvSpPr>
          <p:spPr>
            <a:xfrm>
              <a:off x="6000750" y="4446984"/>
              <a:ext cx="8930" cy="223243"/>
            </a:xfrm>
            <a:custGeom>
              <a:avLst/>
              <a:gdLst/>
              <a:ahLst/>
              <a:cxnLst/>
              <a:rect l="0" t="0" r="0" b="0"/>
              <a:pathLst>
                <a:path w="8930" h="223243">
                  <a:moveTo>
                    <a:pt x="0" y="0"/>
                  </a:moveTo>
                  <a:lnTo>
                    <a:pt x="0" y="42500"/>
                  </a:lnTo>
                  <a:lnTo>
                    <a:pt x="0" y="86469"/>
                  </a:lnTo>
                  <a:lnTo>
                    <a:pt x="0" y="128001"/>
                  </a:lnTo>
                  <a:lnTo>
                    <a:pt x="0" y="169665"/>
                  </a:lnTo>
                  <a:lnTo>
                    <a:pt x="0" y="213198"/>
                  </a:lnTo>
                  <a:lnTo>
                    <a:pt x="0" y="221724"/>
                  </a:lnTo>
                  <a:lnTo>
                    <a:pt x="992" y="222230"/>
                  </a:lnTo>
                  <a:lnTo>
                    <a:pt x="8929" y="223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374"/>
            <p:cNvSpPr/>
            <p:nvPr/>
          </p:nvSpPr>
          <p:spPr>
            <a:xfrm>
              <a:off x="5741977" y="4429125"/>
              <a:ext cx="115899" cy="258962"/>
            </a:xfrm>
            <a:custGeom>
              <a:avLst/>
              <a:gdLst/>
              <a:ahLst/>
              <a:cxnLst/>
              <a:rect l="0" t="0" r="0" b="0"/>
              <a:pathLst>
                <a:path w="115899" h="258962">
                  <a:moveTo>
                    <a:pt x="89109" y="0"/>
                  </a:moveTo>
                  <a:lnTo>
                    <a:pt x="89109" y="4740"/>
                  </a:lnTo>
                  <a:lnTo>
                    <a:pt x="88117" y="6136"/>
                  </a:lnTo>
                  <a:lnTo>
                    <a:pt x="86463" y="7067"/>
                  </a:lnTo>
                  <a:lnTo>
                    <a:pt x="81421" y="8562"/>
                  </a:lnTo>
                  <a:lnTo>
                    <a:pt x="58939" y="30176"/>
                  </a:lnTo>
                  <a:lnTo>
                    <a:pt x="55856" y="35901"/>
                  </a:lnTo>
                  <a:lnTo>
                    <a:pt x="49136" y="52401"/>
                  </a:lnTo>
                  <a:lnTo>
                    <a:pt x="32716" y="73535"/>
                  </a:lnTo>
                  <a:lnTo>
                    <a:pt x="15903" y="95664"/>
                  </a:lnTo>
                  <a:lnTo>
                    <a:pt x="3023" y="136946"/>
                  </a:lnTo>
                  <a:lnTo>
                    <a:pt x="0" y="178595"/>
                  </a:lnTo>
                  <a:lnTo>
                    <a:pt x="888" y="189508"/>
                  </a:lnTo>
                  <a:lnTo>
                    <a:pt x="4590" y="197665"/>
                  </a:lnTo>
                  <a:lnTo>
                    <a:pt x="28494" y="224822"/>
                  </a:lnTo>
                  <a:lnTo>
                    <a:pt x="68538" y="246973"/>
                  </a:lnTo>
                  <a:lnTo>
                    <a:pt x="98307" y="257186"/>
                  </a:lnTo>
                  <a:lnTo>
                    <a:pt x="115898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b="1" u="sng" dirty="0" smtClean="0"/>
              <a:t>Les tendances sociales: les causes et les effets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873752"/>
          </a:xfrm>
        </p:spPr>
        <p:txBody>
          <a:bodyPr/>
          <a:lstStyle/>
          <a:p>
            <a:pPr lvl="0"/>
            <a:r>
              <a:rPr lang="fr-FR" b="1" u="sng" dirty="0" smtClean="0"/>
              <a:t>Une tendance </a:t>
            </a:r>
            <a:r>
              <a:rPr lang="fr-FR" dirty="0" smtClean="0"/>
              <a:t>est quelque chose qui se passe régulièrement qui peut avoir un effet sur l’économie</a:t>
            </a:r>
            <a:r>
              <a:rPr lang="en-US" dirty="0" smtClean="0"/>
              <a:t>.</a:t>
            </a:r>
          </a:p>
          <a:p>
            <a:pPr lvl="0"/>
            <a:endParaRPr lang="fr-FR" dirty="0" smtClean="0"/>
          </a:p>
          <a:p>
            <a:r>
              <a:rPr lang="fr-FR" dirty="0" smtClean="0"/>
              <a:t>Ces tendances sont des idées importantes qui circulent dans la société et qui poussent les gens à agir d’une certaine façon.</a:t>
            </a:r>
            <a:endParaRPr lang="en-US" dirty="0" smtClean="0"/>
          </a:p>
          <a:p>
            <a:endParaRPr lang="en-US" dirty="0" smtClean="0"/>
          </a:p>
          <a:p>
            <a:r>
              <a:rPr lang="fr-CA" dirty="0" smtClean="0"/>
              <a:t>Ex: des politiciens et le public sont préoccupés avec les issus environnementaux comme le réchauffement de terre. </a:t>
            </a:r>
            <a:endParaRPr lang="fr-CA" dirty="0"/>
          </a:p>
        </p:txBody>
      </p:sp>
      <p:grpSp>
        <p:nvGrpSpPr>
          <p:cNvPr id="9" name="SMARTInkShape-Group6"/>
          <p:cNvGrpSpPr/>
          <p:nvPr/>
        </p:nvGrpSpPr>
        <p:grpSpPr>
          <a:xfrm>
            <a:off x="1875646" y="5973961"/>
            <a:ext cx="847910" cy="257520"/>
            <a:chOff x="1875646" y="5973961"/>
            <a:chExt cx="847910" cy="257520"/>
          </a:xfrm>
        </p:grpSpPr>
        <p:sp>
          <p:nvSpPr>
            <p:cNvPr id="4" name="SMARTInkShape-114"/>
            <p:cNvSpPr/>
            <p:nvPr/>
          </p:nvSpPr>
          <p:spPr>
            <a:xfrm>
              <a:off x="2580680" y="6022496"/>
              <a:ext cx="142876" cy="192484"/>
            </a:xfrm>
            <a:custGeom>
              <a:avLst/>
              <a:gdLst/>
              <a:ahLst/>
              <a:cxnLst/>
              <a:rect l="0" t="0" r="0" b="0"/>
              <a:pathLst>
                <a:path w="142876" h="192484">
                  <a:moveTo>
                    <a:pt x="0" y="67550"/>
                  </a:moveTo>
                  <a:lnTo>
                    <a:pt x="7688" y="75239"/>
                  </a:lnTo>
                  <a:lnTo>
                    <a:pt x="21950" y="77227"/>
                  </a:lnTo>
                  <a:lnTo>
                    <a:pt x="35351" y="83500"/>
                  </a:lnTo>
                  <a:lnTo>
                    <a:pt x="38449" y="84136"/>
                  </a:lnTo>
                  <a:lnTo>
                    <a:pt x="41508" y="83569"/>
                  </a:lnTo>
                  <a:lnTo>
                    <a:pt x="53545" y="78174"/>
                  </a:lnTo>
                  <a:lnTo>
                    <a:pt x="65144" y="74337"/>
                  </a:lnTo>
                  <a:lnTo>
                    <a:pt x="78502" y="66915"/>
                  </a:lnTo>
                  <a:lnTo>
                    <a:pt x="87164" y="60259"/>
                  </a:lnTo>
                  <a:lnTo>
                    <a:pt x="95012" y="45679"/>
                  </a:lnTo>
                  <a:lnTo>
                    <a:pt x="97944" y="32186"/>
                  </a:lnTo>
                  <a:lnTo>
                    <a:pt x="98223" y="6777"/>
                  </a:lnTo>
                  <a:lnTo>
                    <a:pt x="85952" y="4393"/>
                  </a:lnTo>
                  <a:lnTo>
                    <a:pt x="84090" y="2625"/>
                  </a:lnTo>
                  <a:lnTo>
                    <a:pt x="82849" y="455"/>
                  </a:lnTo>
                  <a:lnTo>
                    <a:pt x="81030" y="0"/>
                  </a:lnTo>
                  <a:lnTo>
                    <a:pt x="78824" y="689"/>
                  </a:lnTo>
                  <a:lnTo>
                    <a:pt x="73728" y="3107"/>
                  </a:lnTo>
                  <a:lnTo>
                    <a:pt x="65280" y="5460"/>
                  </a:lnTo>
                  <a:lnTo>
                    <a:pt x="50574" y="17396"/>
                  </a:lnTo>
                  <a:lnTo>
                    <a:pt x="47281" y="25747"/>
                  </a:lnTo>
                  <a:lnTo>
                    <a:pt x="40428" y="47277"/>
                  </a:lnTo>
                  <a:lnTo>
                    <a:pt x="29271" y="76555"/>
                  </a:lnTo>
                  <a:lnTo>
                    <a:pt x="28884" y="88419"/>
                  </a:lnTo>
                  <a:lnTo>
                    <a:pt x="37877" y="130060"/>
                  </a:lnTo>
                  <a:lnTo>
                    <a:pt x="50885" y="158832"/>
                  </a:lnTo>
                  <a:lnTo>
                    <a:pt x="65521" y="181902"/>
                  </a:lnTo>
                  <a:lnTo>
                    <a:pt x="69478" y="185456"/>
                  </a:lnTo>
                  <a:lnTo>
                    <a:pt x="79165" y="189406"/>
                  </a:lnTo>
                  <a:lnTo>
                    <a:pt x="123326" y="192483"/>
                  </a:lnTo>
                  <a:lnTo>
                    <a:pt x="131871" y="189883"/>
                  </a:lnTo>
                  <a:lnTo>
                    <a:pt x="142875" y="1836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115"/>
            <p:cNvSpPr/>
            <p:nvPr/>
          </p:nvSpPr>
          <p:spPr>
            <a:xfrm>
              <a:off x="2437952" y="6000783"/>
              <a:ext cx="89046" cy="230698"/>
            </a:xfrm>
            <a:custGeom>
              <a:avLst/>
              <a:gdLst/>
              <a:ahLst/>
              <a:cxnLst/>
              <a:rect l="0" t="0" r="0" b="0"/>
              <a:pathLst>
                <a:path w="89046" h="230698">
                  <a:moveTo>
                    <a:pt x="53431" y="17826"/>
                  </a:moveTo>
                  <a:lnTo>
                    <a:pt x="53431" y="9264"/>
                  </a:lnTo>
                  <a:lnTo>
                    <a:pt x="61119" y="1240"/>
                  </a:lnTo>
                  <a:lnTo>
                    <a:pt x="60541" y="815"/>
                  </a:lnTo>
                  <a:lnTo>
                    <a:pt x="49026" y="0"/>
                  </a:lnTo>
                  <a:lnTo>
                    <a:pt x="47518" y="981"/>
                  </a:lnTo>
                  <a:lnTo>
                    <a:pt x="46512" y="2627"/>
                  </a:lnTo>
                  <a:lnTo>
                    <a:pt x="45842" y="4717"/>
                  </a:lnTo>
                  <a:lnTo>
                    <a:pt x="40158" y="12399"/>
                  </a:lnTo>
                  <a:lnTo>
                    <a:pt x="24204" y="23883"/>
                  </a:lnTo>
                  <a:lnTo>
                    <a:pt x="351" y="53023"/>
                  </a:lnTo>
                  <a:lnTo>
                    <a:pt x="0" y="58131"/>
                  </a:lnTo>
                  <a:lnTo>
                    <a:pt x="943" y="59579"/>
                  </a:lnTo>
                  <a:lnTo>
                    <a:pt x="2564" y="60544"/>
                  </a:lnTo>
                  <a:lnTo>
                    <a:pt x="9585" y="61903"/>
                  </a:lnTo>
                  <a:lnTo>
                    <a:pt x="12294" y="62093"/>
                  </a:lnTo>
                  <a:lnTo>
                    <a:pt x="17950" y="64951"/>
                  </a:lnTo>
                  <a:lnTo>
                    <a:pt x="23771" y="68536"/>
                  </a:lnTo>
                  <a:lnTo>
                    <a:pt x="47671" y="78282"/>
                  </a:lnTo>
                  <a:lnTo>
                    <a:pt x="74158" y="101206"/>
                  </a:lnTo>
                  <a:lnTo>
                    <a:pt x="83164" y="114851"/>
                  </a:lnTo>
                  <a:lnTo>
                    <a:pt x="87376" y="131461"/>
                  </a:lnTo>
                  <a:lnTo>
                    <a:pt x="89045" y="172637"/>
                  </a:lnTo>
                  <a:lnTo>
                    <a:pt x="88126" y="190476"/>
                  </a:lnTo>
                  <a:lnTo>
                    <a:pt x="81457" y="215493"/>
                  </a:lnTo>
                  <a:lnTo>
                    <a:pt x="80052" y="218065"/>
                  </a:lnTo>
                  <a:lnTo>
                    <a:pt x="78123" y="219780"/>
                  </a:lnTo>
                  <a:lnTo>
                    <a:pt x="70669" y="224839"/>
                  </a:lnTo>
                  <a:lnTo>
                    <a:pt x="65061" y="228894"/>
                  </a:lnTo>
                  <a:lnTo>
                    <a:pt x="59261" y="230697"/>
                  </a:lnTo>
                  <a:lnTo>
                    <a:pt x="57317" y="230185"/>
                  </a:lnTo>
                  <a:lnTo>
                    <a:pt x="56022" y="228852"/>
                  </a:lnTo>
                  <a:lnTo>
                    <a:pt x="54582" y="224725"/>
                  </a:lnTo>
                  <a:lnTo>
                    <a:pt x="53942" y="219583"/>
                  </a:lnTo>
                  <a:lnTo>
                    <a:pt x="51012" y="213991"/>
                  </a:lnTo>
                  <a:lnTo>
                    <a:pt x="44501" y="2053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116"/>
            <p:cNvSpPr/>
            <p:nvPr/>
          </p:nvSpPr>
          <p:spPr>
            <a:xfrm>
              <a:off x="2303859" y="6000917"/>
              <a:ext cx="80368" cy="160568"/>
            </a:xfrm>
            <a:custGeom>
              <a:avLst/>
              <a:gdLst/>
              <a:ahLst/>
              <a:cxnLst/>
              <a:rect l="0" t="0" r="0" b="0"/>
              <a:pathLst>
                <a:path w="80368" h="160568">
                  <a:moveTo>
                    <a:pt x="0" y="8762"/>
                  </a:moveTo>
                  <a:lnTo>
                    <a:pt x="0" y="51102"/>
                  </a:lnTo>
                  <a:lnTo>
                    <a:pt x="993" y="86008"/>
                  </a:lnTo>
                  <a:lnTo>
                    <a:pt x="7129" y="100883"/>
                  </a:lnTo>
                  <a:lnTo>
                    <a:pt x="14239" y="113006"/>
                  </a:lnTo>
                  <a:lnTo>
                    <a:pt x="17779" y="126741"/>
                  </a:lnTo>
                  <a:lnTo>
                    <a:pt x="19790" y="129087"/>
                  </a:lnTo>
                  <a:lnTo>
                    <a:pt x="22123" y="130650"/>
                  </a:lnTo>
                  <a:lnTo>
                    <a:pt x="23679" y="132685"/>
                  </a:lnTo>
                  <a:lnTo>
                    <a:pt x="25407" y="137592"/>
                  </a:lnTo>
                  <a:lnTo>
                    <a:pt x="26860" y="138305"/>
                  </a:lnTo>
                  <a:lnTo>
                    <a:pt x="28821" y="137789"/>
                  </a:lnTo>
                  <a:lnTo>
                    <a:pt x="35803" y="133314"/>
                  </a:lnTo>
                  <a:lnTo>
                    <a:pt x="48028" y="121418"/>
                  </a:lnTo>
                  <a:lnTo>
                    <a:pt x="51112" y="115716"/>
                  </a:lnTo>
                  <a:lnTo>
                    <a:pt x="52848" y="104284"/>
                  </a:lnTo>
                  <a:lnTo>
                    <a:pt x="54246" y="93881"/>
                  </a:lnTo>
                  <a:lnTo>
                    <a:pt x="61224" y="65158"/>
                  </a:lnTo>
                  <a:lnTo>
                    <a:pt x="62433" y="24628"/>
                  </a:lnTo>
                  <a:lnTo>
                    <a:pt x="62508" y="0"/>
                  </a:lnTo>
                  <a:lnTo>
                    <a:pt x="62508" y="42074"/>
                  </a:lnTo>
                  <a:lnTo>
                    <a:pt x="62508" y="84962"/>
                  </a:lnTo>
                  <a:lnTo>
                    <a:pt x="62508" y="126763"/>
                  </a:lnTo>
                  <a:lnTo>
                    <a:pt x="62508" y="134960"/>
                  </a:lnTo>
                  <a:lnTo>
                    <a:pt x="65154" y="141910"/>
                  </a:lnTo>
                  <a:lnTo>
                    <a:pt x="68645" y="148306"/>
                  </a:lnTo>
                  <a:lnTo>
                    <a:pt x="71070" y="158757"/>
                  </a:lnTo>
                  <a:lnTo>
                    <a:pt x="72185" y="159360"/>
                  </a:lnTo>
                  <a:lnTo>
                    <a:pt x="80367" y="1605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117"/>
            <p:cNvSpPr/>
            <p:nvPr/>
          </p:nvSpPr>
          <p:spPr>
            <a:xfrm>
              <a:off x="2081031" y="6000752"/>
              <a:ext cx="151392" cy="169663"/>
            </a:xfrm>
            <a:custGeom>
              <a:avLst/>
              <a:gdLst/>
              <a:ahLst/>
              <a:cxnLst/>
              <a:rect l="0" t="0" r="0" b="0"/>
              <a:pathLst>
                <a:path w="151392" h="169663">
                  <a:moveTo>
                    <a:pt x="79953" y="8927"/>
                  </a:moveTo>
                  <a:lnTo>
                    <a:pt x="79953" y="1239"/>
                  </a:lnTo>
                  <a:lnTo>
                    <a:pt x="78961" y="826"/>
                  </a:lnTo>
                  <a:lnTo>
                    <a:pt x="49806" y="0"/>
                  </a:lnTo>
                  <a:lnTo>
                    <a:pt x="44065" y="2645"/>
                  </a:lnTo>
                  <a:lnTo>
                    <a:pt x="23388" y="20989"/>
                  </a:lnTo>
                  <a:lnTo>
                    <a:pt x="12483" y="38908"/>
                  </a:lnTo>
                  <a:lnTo>
                    <a:pt x="982" y="77803"/>
                  </a:lnTo>
                  <a:lnTo>
                    <a:pt x="0" y="90630"/>
                  </a:lnTo>
                  <a:lnTo>
                    <a:pt x="8705" y="121114"/>
                  </a:lnTo>
                  <a:lnTo>
                    <a:pt x="15425" y="133759"/>
                  </a:lnTo>
                  <a:lnTo>
                    <a:pt x="16098" y="136799"/>
                  </a:lnTo>
                  <a:lnTo>
                    <a:pt x="21787" y="145814"/>
                  </a:lnTo>
                  <a:lnTo>
                    <a:pt x="29628" y="149141"/>
                  </a:lnTo>
                  <a:lnTo>
                    <a:pt x="55809" y="151646"/>
                  </a:lnTo>
                  <a:lnTo>
                    <a:pt x="61946" y="149088"/>
                  </a:lnTo>
                  <a:lnTo>
                    <a:pt x="79940" y="136351"/>
                  </a:lnTo>
                  <a:lnTo>
                    <a:pt x="82921" y="135547"/>
                  </a:lnTo>
                  <a:lnTo>
                    <a:pt x="88879" y="129365"/>
                  </a:lnTo>
                  <a:lnTo>
                    <a:pt x="111703" y="95234"/>
                  </a:lnTo>
                  <a:lnTo>
                    <a:pt x="123671" y="56464"/>
                  </a:lnTo>
                  <a:lnTo>
                    <a:pt x="124591" y="22688"/>
                  </a:lnTo>
                  <a:lnTo>
                    <a:pt x="123602" y="21077"/>
                  </a:lnTo>
                  <a:lnTo>
                    <a:pt x="121951" y="20005"/>
                  </a:lnTo>
                  <a:lnTo>
                    <a:pt x="116912" y="18281"/>
                  </a:lnTo>
                  <a:lnTo>
                    <a:pt x="116499" y="19132"/>
                  </a:lnTo>
                  <a:lnTo>
                    <a:pt x="115674" y="59776"/>
                  </a:lnTo>
                  <a:lnTo>
                    <a:pt x="116664" y="91561"/>
                  </a:lnTo>
                  <a:lnTo>
                    <a:pt x="121809" y="105069"/>
                  </a:lnTo>
                  <a:lnTo>
                    <a:pt x="125349" y="138146"/>
                  </a:lnTo>
                  <a:lnTo>
                    <a:pt x="131621" y="151457"/>
                  </a:lnTo>
                  <a:lnTo>
                    <a:pt x="132258" y="154549"/>
                  </a:lnTo>
                  <a:lnTo>
                    <a:pt x="141108" y="167878"/>
                  </a:lnTo>
                  <a:lnTo>
                    <a:pt x="144505" y="168868"/>
                  </a:lnTo>
                  <a:lnTo>
                    <a:pt x="151391" y="1696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118"/>
            <p:cNvSpPr/>
            <p:nvPr/>
          </p:nvSpPr>
          <p:spPr>
            <a:xfrm>
              <a:off x="1875646" y="5973961"/>
              <a:ext cx="142464" cy="223243"/>
            </a:xfrm>
            <a:custGeom>
              <a:avLst/>
              <a:gdLst/>
              <a:ahLst/>
              <a:cxnLst/>
              <a:rect l="0" t="0" r="0" b="0"/>
              <a:pathLst>
                <a:path w="142464" h="223243">
                  <a:moveTo>
                    <a:pt x="142463" y="8928"/>
                  </a:moveTo>
                  <a:lnTo>
                    <a:pt x="134775" y="1241"/>
                  </a:lnTo>
                  <a:lnTo>
                    <a:pt x="125954" y="108"/>
                  </a:lnTo>
                  <a:lnTo>
                    <a:pt x="82908" y="0"/>
                  </a:lnTo>
                  <a:lnTo>
                    <a:pt x="68046" y="0"/>
                  </a:lnTo>
                  <a:lnTo>
                    <a:pt x="62095" y="2645"/>
                  </a:lnTo>
                  <a:lnTo>
                    <a:pt x="29382" y="25070"/>
                  </a:lnTo>
                  <a:lnTo>
                    <a:pt x="14212" y="46755"/>
                  </a:lnTo>
                  <a:lnTo>
                    <a:pt x="11049" y="55837"/>
                  </a:lnTo>
                  <a:lnTo>
                    <a:pt x="6622" y="72107"/>
                  </a:lnTo>
                  <a:lnTo>
                    <a:pt x="1672" y="89494"/>
                  </a:lnTo>
                  <a:lnTo>
                    <a:pt x="0" y="113148"/>
                  </a:lnTo>
                  <a:lnTo>
                    <a:pt x="2417" y="122387"/>
                  </a:lnTo>
                  <a:lnTo>
                    <a:pt x="5806" y="130792"/>
                  </a:lnTo>
                  <a:lnTo>
                    <a:pt x="8707" y="145689"/>
                  </a:lnTo>
                  <a:lnTo>
                    <a:pt x="26563" y="176547"/>
                  </a:lnTo>
                  <a:lnTo>
                    <a:pt x="56146" y="208323"/>
                  </a:lnTo>
                  <a:lnTo>
                    <a:pt x="64743" y="211651"/>
                  </a:lnTo>
                  <a:lnTo>
                    <a:pt x="74187" y="214121"/>
                  </a:lnTo>
                  <a:lnTo>
                    <a:pt x="86754" y="221845"/>
                  </a:lnTo>
                  <a:lnTo>
                    <a:pt x="115674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2" name="SMARTInkShape-Group7"/>
          <p:cNvGrpSpPr/>
          <p:nvPr/>
        </p:nvGrpSpPr>
        <p:grpSpPr>
          <a:xfrm>
            <a:off x="3053953" y="5840014"/>
            <a:ext cx="276702" cy="267851"/>
            <a:chOff x="3053953" y="5840014"/>
            <a:chExt cx="276702" cy="267851"/>
          </a:xfrm>
        </p:grpSpPr>
        <p:sp>
          <p:nvSpPr>
            <p:cNvPr id="10" name="SMARTInkShape-119"/>
            <p:cNvSpPr/>
            <p:nvPr/>
          </p:nvSpPr>
          <p:spPr>
            <a:xfrm>
              <a:off x="3259339" y="5840014"/>
              <a:ext cx="26787" cy="80355"/>
            </a:xfrm>
            <a:custGeom>
              <a:avLst/>
              <a:gdLst/>
              <a:ahLst/>
              <a:cxnLst/>
              <a:rect l="0" t="0" r="0" b="0"/>
              <a:pathLst>
                <a:path w="26787" h="80355">
                  <a:moveTo>
                    <a:pt x="26786" y="0"/>
                  </a:moveTo>
                  <a:lnTo>
                    <a:pt x="22045" y="4741"/>
                  </a:lnTo>
                  <a:lnTo>
                    <a:pt x="19718" y="9715"/>
                  </a:lnTo>
                  <a:lnTo>
                    <a:pt x="16885" y="41683"/>
                  </a:lnTo>
                  <a:lnTo>
                    <a:pt x="10792" y="53581"/>
                  </a:lnTo>
                  <a:lnTo>
                    <a:pt x="8180" y="68463"/>
                  </a:lnTo>
                  <a:lnTo>
                    <a:pt x="7" y="80354"/>
                  </a:lnTo>
                  <a:lnTo>
                    <a:pt x="0" y="75625"/>
                  </a:lnTo>
                  <a:lnTo>
                    <a:pt x="991" y="74228"/>
                  </a:lnTo>
                  <a:lnTo>
                    <a:pt x="2644" y="73299"/>
                  </a:lnTo>
                  <a:lnTo>
                    <a:pt x="4738" y="72678"/>
                  </a:lnTo>
                  <a:lnTo>
                    <a:pt x="6134" y="71273"/>
                  </a:lnTo>
                  <a:lnTo>
                    <a:pt x="8894" y="62628"/>
                  </a:lnTo>
                  <a:lnTo>
                    <a:pt x="17487" y="62511"/>
                  </a:lnTo>
                  <a:lnTo>
                    <a:pt x="17856" y="714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120"/>
            <p:cNvSpPr/>
            <p:nvPr/>
          </p:nvSpPr>
          <p:spPr>
            <a:xfrm>
              <a:off x="3053953" y="5840052"/>
              <a:ext cx="276702" cy="267813"/>
            </a:xfrm>
            <a:custGeom>
              <a:avLst/>
              <a:gdLst/>
              <a:ahLst/>
              <a:cxnLst/>
              <a:rect l="0" t="0" r="0" b="0"/>
              <a:pathLst>
                <a:path w="276702" h="267813">
                  <a:moveTo>
                    <a:pt x="0" y="241065"/>
                  </a:moveTo>
                  <a:lnTo>
                    <a:pt x="0" y="262391"/>
                  </a:lnTo>
                  <a:lnTo>
                    <a:pt x="992" y="264212"/>
                  </a:lnTo>
                  <a:lnTo>
                    <a:pt x="2646" y="265426"/>
                  </a:lnTo>
                  <a:lnTo>
                    <a:pt x="7129" y="266775"/>
                  </a:lnTo>
                  <a:lnTo>
                    <a:pt x="22123" y="267812"/>
                  </a:lnTo>
                  <a:lnTo>
                    <a:pt x="34887" y="263101"/>
                  </a:lnTo>
                  <a:lnTo>
                    <a:pt x="42956" y="255489"/>
                  </a:lnTo>
                  <a:lnTo>
                    <a:pt x="50841" y="246483"/>
                  </a:lnTo>
                  <a:lnTo>
                    <a:pt x="65445" y="234843"/>
                  </a:lnTo>
                  <a:lnTo>
                    <a:pt x="96896" y="190337"/>
                  </a:lnTo>
                  <a:lnTo>
                    <a:pt x="124847" y="149902"/>
                  </a:lnTo>
                  <a:lnTo>
                    <a:pt x="145842" y="107038"/>
                  </a:lnTo>
                  <a:lnTo>
                    <a:pt x="150038" y="91331"/>
                  </a:lnTo>
                  <a:lnTo>
                    <a:pt x="151774" y="46929"/>
                  </a:lnTo>
                  <a:lnTo>
                    <a:pt x="150803" y="32621"/>
                  </a:lnTo>
                  <a:lnTo>
                    <a:pt x="143243" y="10770"/>
                  </a:lnTo>
                  <a:lnTo>
                    <a:pt x="142885" y="379"/>
                  </a:lnTo>
                  <a:lnTo>
                    <a:pt x="135187" y="0"/>
                  </a:lnTo>
                  <a:lnTo>
                    <a:pt x="134773" y="979"/>
                  </a:lnTo>
                  <a:lnTo>
                    <a:pt x="132959" y="24052"/>
                  </a:lnTo>
                  <a:lnTo>
                    <a:pt x="127810" y="33780"/>
                  </a:lnTo>
                  <a:lnTo>
                    <a:pt x="124851" y="47795"/>
                  </a:lnTo>
                  <a:lnTo>
                    <a:pt x="118132" y="58675"/>
                  </a:lnTo>
                  <a:lnTo>
                    <a:pt x="77387" y="101165"/>
                  </a:lnTo>
                  <a:lnTo>
                    <a:pt x="71436" y="104472"/>
                  </a:lnTo>
                  <a:lnTo>
                    <a:pt x="68460" y="105354"/>
                  </a:lnTo>
                  <a:lnTo>
                    <a:pt x="66476" y="106935"/>
                  </a:lnTo>
                  <a:lnTo>
                    <a:pt x="62691" y="112908"/>
                  </a:lnTo>
                  <a:lnTo>
                    <a:pt x="58290" y="114653"/>
                  </a:lnTo>
                  <a:lnTo>
                    <a:pt x="40398" y="116014"/>
                  </a:lnTo>
                  <a:lnTo>
                    <a:pt x="38839" y="115034"/>
                  </a:lnTo>
                  <a:lnTo>
                    <a:pt x="37798" y="113388"/>
                  </a:lnTo>
                  <a:lnTo>
                    <a:pt x="37105" y="111298"/>
                  </a:lnTo>
                  <a:lnTo>
                    <a:pt x="37635" y="108913"/>
                  </a:lnTo>
                  <a:lnTo>
                    <a:pt x="42969" y="97956"/>
                  </a:lnTo>
                  <a:lnTo>
                    <a:pt x="43529" y="95057"/>
                  </a:lnTo>
                  <a:lnTo>
                    <a:pt x="49057" y="86238"/>
                  </a:lnTo>
                  <a:lnTo>
                    <a:pt x="74451" y="59493"/>
                  </a:lnTo>
                  <a:lnTo>
                    <a:pt x="113857" y="30721"/>
                  </a:lnTo>
                  <a:lnTo>
                    <a:pt x="132035" y="24890"/>
                  </a:lnTo>
                  <a:lnTo>
                    <a:pt x="139050" y="20964"/>
                  </a:lnTo>
                  <a:lnTo>
                    <a:pt x="151637" y="18443"/>
                  </a:lnTo>
                  <a:lnTo>
                    <a:pt x="185389" y="17833"/>
                  </a:lnTo>
                  <a:lnTo>
                    <a:pt x="195025" y="25512"/>
                  </a:lnTo>
                  <a:lnTo>
                    <a:pt x="218565" y="48866"/>
                  </a:lnTo>
                  <a:lnTo>
                    <a:pt x="221163" y="54109"/>
                  </a:lnTo>
                  <a:lnTo>
                    <a:pt x="221857" y="56898"/>
                  </a:lnTo>
                  <a:lnTo>
                    <a:pt x="230128" y="71451"/>
                  </a:lnTo>
                  <a:lnTo>
                    <a:pt x="230809" y="74411"/>
                  </a:lnTo>
                  <a:lnTo>
                    <a:pt x="236509" y="83317"/>
                  </a:lnTo>
                  <a:lnTo>
                    <a:pt x="255843" y="104971"/>
                  </a:lnTo>
                  <a:lnTo>
                    <a:pt x="257575" y="110464"/>
                  </a:lnTo>
                  <a:lnTo>
                    <a:pt x="259029" y="112327"/>
                  </a:lnTo>
                  <a:lnTo>
                    <a:pt x="276701" y="124866"/>
                  </a:lnTo>
                  <a:lnTo>
                    <a:pt x="272044" y="124945"/>
                  </a:lnTo>
                  <a:lnTo>
                    <a:pt x="267091" y="122319"/>
                  </a:lnTo>
                  <a:lnTo>
                    <a:pt x="260567" y="117287"/>
                  </a:lnTo>
                  <a:lnTo>
                    <a:pt x="252149" y="116293"/>
                  </a:lnTo>
                  <a:lnTo>
                    <a:pt x="246673" y="116158"/>
                  </a:lnTo>
                  <a:lnTo>
                    <a:pt x="240932" y="113451"/>
                  </a:lnTo>
                  <a:lnTo>
                    <a:pt x="235073" y="109934"/>
                  </a:lnTo>
                  <a:lnTo>
                    <a:pt x="199263" y="99091"/>
                  </a:lnTo>
                  <a:lnTo>
                    <a:pt x="154883" y="97221"/>
                  </a:lnTo>
                  <a:lnTo>
                    <a:pt x="127614" y="90505"/>
                  </a:lnTo>
                  <a:lnTo>
                    <a:pt x="87706" y="89293"/>
                  </a:lnTo>
                  <a:lnTo>
                    <a:pt x="80983" y="91920"/>
                  </a:lnTo>
                  <a:lnTo>
                    <a:pt x="74688" y="95404"/>
                  </a:lnTo>
                  <a:lnTo>
                    <a:pt x="62562" y="97640"/>
                  </a:lnTo>
                  <a:lnTo>
                    <a:pt x="53624" y="98187"/>
                  </a:lnTo>
                  <a:lnTo>
                    <a:pt x="61271" y="98190"/>
                  </a:lnTo>
                  <a:lnTo>
                    <a:pt x="69392" y="104326"/>
                  </a:lnTo>
                  <a:lnTo>
                    <a:pt x="74828" y="105878"/>
                  </a:lnTo>
                  <a:lnTo>
                    <a:pt x="92539" y="107866"/>
                  </a:lnTo>
                  <a:lnTo>
                    <a:pt x="104368" y="113183"/>
                  </a:lnTo>
                  <a:lnTo>
                    <a:pt x="148727" y="115975"/>
                  </a:lnTo>
                  <a:lnTo>
                    <a:pt x="164562" y="115035"/>
                  </a:lnTo>
                  <a:lnTo>
                    <a:pt x="202787" y="107669"/>
                  </a:lnTo>
                  <a:lnTo>
                    <a:pt x="243665" y="107129"/>
                  </a:lnTo>
                  <a:lnTo>
                    <a:pt x="249848" y="109770"/>
                  </a:lnTo>
                  <a:lnTo>
                    <a:pt x="257161" y="114809"/>
                  </a:lnTo>
                  <a:lnTo>
                    <a:pt x="267768" y="116040"/>
                  </a:lnTo>
                  <a:lnTo>
                    <a:pt x="260192" y="108360"/>
                  </a:lnTo>
                  <a:lnTo>
                    <a:pt x="240844" y="106199"/>
                  </a:lnTo>
                  <a:lnTo>
                    <a:pt x="224661" y="100066"/>
                  </a:lnTo>
                  <a:lnTo>
                    <a:pt x="208546" y="97445"/>
                  </a:lnTo>
                  <a:lnTo>
                    <a:pt x="196490" y="91171"/>
                  </a:lnTo>
                  <a:lnTo>
                    <a:pt x="172642" y="88343"/>
                  </a:lnTo>
                  <a:lnTo>
                    <a:pt x="162498" y="81582"/>
                  </a:lnTo>
                  <a:lnTo>
                    <a:pt x="161911" y="82156"/>
                  </a:lnTo>
                  <a:lnTo>
                    <a:pt x="160748" y="89160"/>
                  </a:lnTo>
                  <a:lnTo>
                    <a:pt x="165479" y="93971"/>
                  </a:lnTo>
                  <a:lnTo>
                    <a:pt x="170450" y="96315"/>
                  </a:lnTo>
                  <a:lnTo>
                    <a:pt x="193507" y="99109"/>
                  </a:lnTo>
                  <a:lnTo>
                    <a:pt x="205389" y="105243"/>
                  </a:lnTo>
                  <a:lnTo>
                    <a:pt x="208363" y="105869"/>
                  </a:lnTo>
                  <a:lnTo>
                    <a:pt x="226219" y="114699"/>
                  </a:lnTo>
                  <a:lnTo>
                    <a:pt x="238125" y="116775"/>
                  </a:lnTo>
                  <a:lnTo>
                    <a:pt x="250031" y="123065"/>
                  </a:lnTo>
                  <a:lnTo>
                    <a:pt x="267509" y="124976"/>
                  </a:lnTo>
                  <a:lnTo>
                    <a:pt x="267890" y="1071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3" name="SMARTInkShape-121"/>
          <p:cNvSpPr/>
          <p:nvPr/>
        </p:nvSpPr>
        <p:spPr>
          <a:xfrm>
            <a:off x="3223988" y="6054328"/>
            <a:ext cx="776100" cy="276818"/>
          </a:xfrm>
          <a:custGeom>
            <a:avLst/>
            <a:gdLst/>
            <a:ahLst/>
            <a:cxnLst/>
            <a:rect l="0" t="0" r="0" b="0"/>
            <a:pathLst>
              <a:path w="776100" h="276818">
                <a:moveTo>
                  <a:pt x="17488" y="89297"/>
                </a:moveTo>
                <a:lnTo>
                  <a:pt x="0" y="89297"/>
                </a:lnTo>
                <a:lnTo>
                  <a:pt x="8527" y="89297"/>
                </a:lnTo>
                <a:lnTo>
                  <a:pt x="8550" y="84557"/>
                </a:lnTo>
                <a:lnTo>
                  <a:pt x="9545" y="83160"/>
                </a:lnTo>
                <a:lnTo>
                  <a:pt x="11201" y="82229"/>
                </a:lnTo>
                <a:lnTo>
                  <a:pt x="17652" y="80611"/>
                </a:lnTo>
                <a:lnTo>
                  <a:pt x="57460" y="80367"/>
                </a:lnTo>
                <a:lnTo>
                  <a:pt x="84002" y="88745"/>
                </a:lnTo>
                <a:lnTo>
                  <a:pt x="118683" y="90266"/>
                </a:lnTo>
                <a:lnTo>
                  <a:pt x="136158" y="96982"/>
                </a:lnTo>
                <a:lnTo>
                  <a:pt x="166458" y="99146"/>
                </a:lnTo>
                <a:lnTo>
                  <a:pt x="188776" y="105905"/>
                </a:lnTo>
                <a:lnTo>
                  <a:pt x="230185" y="107124"/>
                </a:lnTo>
                <a:lnTo>
                  <a:pt x="273857" y="115533"/>
                </a:lnTo>
                <a:lnTo>
                  <a:pt x="315392" y="117057"/>
                </a:lnTo>
                <a:lnTo>
                  <a:pt x="345741" y="124186"/>
                </a:lnTo>
                <a:lnTo>
                  <a:pt x="385080" y="124967"/>
                </a:lnTo>
                <a:lnTo>
                  <a:pt x="425364" y="125014"/>
                </a:lnTo>
                <a:lnTo>
                  <a:pt x="449107" y="126008"/>
                </a:lnTo>
                <a:lnTo>
                  <a:pt x="484810" y="133117"/>
                </a:lnTo>
                <a:lnTo>
                  <a:pt x="526480" y="133897"/>
                </a:lnTo>
                <a:lnTo>
                  <a:pt x="546986" y="136577"/>
                </a:lnTo>
                <a:lnTo>
                  <a:pt x="588437" y="142322"/>
                </a:lnTo>
                <a:lnTo>
                  <a:pt x="630628" y="142843"/>
                </a:lnTo>
                <a:lnTo>
                  <a:pt x="674377" y="142875"/>
                </a:lnTo>
                <a:lnTo>
                  <a:pt x="699085" y="142875"/>
                </a:lnTo>
                <a:lnTo>
                  <a:pt x="701081" y="141883"/>
                </a:lnTo>
                <a:lnTo>
                  <a:pt x="702412" y="140229"/>
                </a:lnTo>
                <a:lnTo>
                  <a:pt x="703300" y="138135"/>
                </a:lnTo>
                <a:lnTo>
                  <a:pt x="704883" y="136738"/>
                </a:lnTo>
                <a:lnTo>
                  <a:pt x="713590" y="134054"/>
                </a:lnTo>
                <a:lnTo>
                  <a:pt x="714001" y="108874"/>
                </a:lnTo>
                <a:lnTo>
                  <a:pt x="706874" y="94230"/>
                </a:lnTo>
                <a:lnTo>
                  <a:pt x="699765" y="83924"/>
                </a:lnTo>
                <a:lnTo>
                  <a:pt x="695233" y="73594"/>
                </a:lnTo>
                <a:lnTo>
                  <a:pt x="657525" y="32854"/>
                </a:lnTo>
                <a:lnTo>
                  <a:pt x="651530" y="29485"/>
                </a:lnTo>
                <a:lnTo>
                  <a:pt x="645558" y="26995"/>
                </a:lnTo>
                <a:lnTo>
                  <a:pt x="624708" y="11413"/>
                </a:lnTo>
                <a:lnTo>
                  <a:pt x="618755" y="9041"/>
                </a:lnTo>
                <a:lnTo>
                  <a:pt x="608612" y="1386"/>
                </a:lnTo>
                <a:lnTo>
                  <a:pt x="602630" y="411"/>
                </a:lnTo>
                <a:lnTo>
                  <a:pt x="580095" y="0"/>
                </a:lnTo>
                <a:lnTo>
                  <a:pt x="584810" y="0"/>
                </a:lnTo>
                <a:lnTo>
                  <a:pt x="586202" y="992"/>
                </a:lnTo>
                <a:lnTo>
                  <a:pt x="587131" y="2645"/>
                </a:lnTo>
                <a:lnTo>
                  <a:pt x="588622" y="7688"/>
                </a:lnTo>
                <a:lnTo>
                  <a:pt x="595053" y="15813"/>
                </a:lnTo>
                <a:lnTo>
                  <a:pt x="596644" y="21250"/>
                </a:lnTo>
                <a:lnTo>
                  <a:pt x="598061" y="23096"/>
                </a:lnTo>
                <a:lnTo>
                  <a:pt x="640829" y="59783"/>
                </a:lnTo>
                <a:lnTo>
                  <a:pt x="653738" y="68535"/>
                </a:lnTo>
                <a:lnTo>
                  <a:pt x="664286" y="83354"/>
                </a:lnTo>
                <a:lnTo>
                  <a:pt x="707949" y="119061"/>
                </a:lnTo>
                <a:lnTo>
                  <a:pt x="733589" y="136922"/>
                </a:lnTo>
                <a:lnTo>
                  <a:pt x="737592" y="142875"/>
                </a:lnTo>
                <a:lnTo>
                  <a:pt x="740363" y="148828"/>
                </a:lnTo>
                <a:lnTo>
                  <a:pt x="753035" y="163711"/>
                </a:lnTo>
                <a:lnTo>
                  <a:pt x="758801" y="167018"/>
                </a:lnTo>
                <a:lnTo>
                  <a:pt x="761729" y="167900"/>
                </a:lnTo>
                <a:lnTo>
                  <a:pt x="763680" y="169480"/>
                </a:lnTo>
                <a:lnTo>
                  <a:pt x="767418" y="175453"/>
                </a:lnTo>
                <a:lnTo>
                  <a:pt x="771808" y="177197"/>
                </a:lnTo>
                <a:lnTo>
                  <a:pt x="773376" y="178655"/>
                </a:lnTo>
                <a:lnTo>
                  <a:pt x="776099" y="186158"/>
                </a:lnTo>
                <a:lnTo>
                  <a:pt x="775244" y="186614"/>
                </a:lnTo>
                <a:lnTo>
                  <a:pt x="771649" y="187119"/>
                </a:lnTo>
                <a:lnTo>
                  <a:pt x="770293" y="188246"/>
                </a:lnTo>
                <a:lnTo>
                  <a:pt x="766828" y="196593"/>
                </a:lnTo>
                <a:lnTo>
                  <a:pt x="762947" y="200815"/>
                </a:lnTo>
                <a:lnTo>
                  <a:pt x="757915" y="203352"/>
                </a:lnTo>
                <a:lnTo>
                  <a:pt x="751341" y="204981"/>
                </a:lnTo>
                <a:lnTo>
                  <a:pt x="742914" y="211440"/>
                </a:lnTo>
                <a:lnTo>
                  <a:pt x="734586" y="213462"/>
                </a:lnTo>
                <a:lnTo>
                  <a:pt x="692911" y="214311"/>
                </a:lnTo>
                <a:lnTo>
                  <a:pt x="657481" y="214311"/>
                </a:lnTo>
                <a:lnTo>
                  <a:pt x="619000" y="223988"/>
                </a:lnTo>
                <a:lnTo>
                  <a:pt x="606896" y="230261"/>
                </a:lnTo>
                <a:lnTo>
                  <a:pt x="603904" y="230898"/>
                </a:lnTo>
                <a:lnTo>
                  <a:pt x="566168" y="250116"/>
                </a:lnTo>
                <a:lnTo>
                  <a:pt x="564845" y="252072"/>
                </a:lnTo>
                <a:lnTo>
                  <a:pt x="563963" y="254368"/>
                </a:lnTo>
                <a:lnTo>
                  <a:pt x="562383" y="255899"/>
                </a:lnTo>
                <a:lnTo>
                  <a:pt x="553208" y="259683"/>
                </a:lnTo>
                <a:lnTo>
                  <a:pt x="535414" y="276817"/>
                </a:lnTo>
                <a:lnTo>
                  <a:pt x="535410" y="263259"/>
                </a:lnTo>
                <a:lnTo>
                  <a:pt x="538056" y="258226"/>
                </a:lnTo>
                <a:lnTo>
                  <a:pt x="541547" y="252681"/>
                </a:lnTo>
                <a:lnTo>
                  <a:pt x="543788" y="241037"/>
                </a:lnTo>
                <a:lnTo>
                  <a:pt x="545087" y="234127"/>
                </a:lnTo>
                <a:lnTo>
                  <a:pt x="551996" y="212573"/>
                </a:lnTo>
                <a:lnTo>
                  <a:pt x="555866" y="169480"/>
                </a:lnTo>
                <a:lnTo>
                  <a:pt x="560323" y="149104"/>
                </a:lnTo>
                <a:lnTo>
                  <a:pt x="564289" y="126861"/>
                </a:lnTo>
                <a:lnTo>
                  <a:pt x="569103" y="107703"/>
                </a:lnTo>
                <a:lnTo>
                  <a:pt x="573174" y="89459"/>
                </a:lnTo>
                <a:lnTo>
                  <a:pt x="578019" y="71486"/>
                </a:lnTo>
                <a:lnTo>
                  <a:pt x="580145" y="60545"/>
                </a:lnTo>
                <a:lnTo>
                  <a:pt x="584396" y="52375"/>
                </a:lnTo>
                <a:lnTo>
                  <a:pt x="586919" y="49800"/>
                </a:lnTo>
                <a:lnTo>
                  <a:pt x="594218" y="45182"/>
                </a:lnTo>
                <a:lnTo>
                  <a:pt x="596274" y="40587"/>
                </a:lnTo>
                <a:lnTo>
                  <a:pt x="597814" y="38964"/>
                </a:lnTo>
                <a:lnTo>
                  <a:pt x="602171" y="37161"/>
                </a:lnTo>
                <a:lnTo>
                  <a:pt x="603730" y="35688"/>
                </a:lnTo>
                <a:lnTo>
                  <a:pt x="605924" y="30859"/>
                </a:lnTo>
                <a:lnTo>
                  <a:pt x="606232" y="31487"/>
                </a:lnTo>
                <a:lnTo>
                  <a:pt x="606437" y="32897"/>
                </a:lnTo>
                <a:lnTo>
                  <a:pt x="607566" y="33838"/>
                </a:lnTo>
                <a:lnTo>
                  <a:pt x="611466" y="34882"/>
                </a:lnTo>
                <a:lnTo>
                  <a:pt x="612903" y="36154"/>
                </a:lnTo>
                <a:lnTo>
                  <a:pt x="615399" y="43334"/>
                </a:lnTo>
                <a:lnTo>
                  <a:pt x="616763" y="84356"/>
                </a:lnTo>
                <a:lnTo>
                  <a:pt x="623879" y="119151"/>
                </a:lnTo>
                <a:lnTo>
                  <a:pt x="625626" y="153797"/>
                </a:lnTo>
                <a:lnTo>
                  <a:pt x="632386" y="172119"/>
                </a:lnTo>
                <a:lnTo>
                  <a:pt x="634382" y="190582"/>
                </a:lnTo>
                <a:lnTo>
                  <a:pt x="641718" y="204945"/>
                </a:lnTo>
                <a:lnTo>
                  <a:pt x="642564" y="214275"/>
                </a:lnTo>
                <a:lnTo>
                  <a:pt x="642566" y="209561"/>
                </a:lnTo>
                <a:lnTo>
                  <a:pt x="645212" y="204594"/>
                </a:lnTo>
                <a:lnTo>
                  <a:pt x="648703" y="199078"/>
                </a:lnTo>
                <a:lnTo>
                  <a:pt x="650669" y="189404"/>
                </a:lnTo>
                <a:lnTo>
                  <a:pt x="650258" y="174410"/>
                </a:lnTo>
                <a:lnTo>
                  <a:pt x="643104" y="136520"/>
                </a:lnTo>
                <a:lnTo>
                  <a:pt x="642569" y="107692"/>
                </a:lnTo>
                <a:lnTo>
                  <a:pt x="642566" y="133151"/>
                </a:lnTo>
                <a:lnTo>
                  <a:pt x="645212" y="141199"/>
                </a:lnTo>
                <a:lnTo>
                  <a:pt x="648704" y="148083"/>
                </a:lnTo>
                <a:lnTo>
                  <a:pt x="652243" y="166622"/>
                </a:lnTo>
                <a:lnTo>
                  <a:pt x="658515" y="178581"/>
                </a:lnTo>
                <a:lnTo>
                  <a:pt x="660049" y="185757"/>
                </a:lnTo>
                <a:lnTo>
                  <a:pt x="661166" y="186347"/>
                </a:lnTo>
                <a:lnTo>
                  <a:pt x="668978" y="187477"/>
                </a:lnTo>
                <a:lnTo>
                  <a:pt x="669244" y="182769"/>
                </a:lnTo>
                <a:lnTo>
                  <a:pt x="670274" y="181377"/>
                </a:lnTo>
                <a:lnTo>
                  <a:pt x="677034" y="178960"/>
                </a:lnTo>
                <a:lnTo>
                  <a:pt x="677729" y="176110"/>
                </a:lnTo>
                <a:lnTo>
                  <a:pt x="678175" y="170937"/>
                </a:lnTo>
                <a:lnTo>
                  <a:pt x="679204" y="170513"/>
                </a:lnTo>
                <a:lnTo>
                  <a:pt x="682993" y="170041"/>
                </a:lnTo>
                <a:lnTo>
                  <a:pt x="684401" y="168923"/>
                </a:lnTo>
                <a:lnTo>
                  <a:pt x="687183" y="160846"/>
                </a:lnTo>
                <a:lnTo>
                  <a:pt x="687212" y="168433"/>
                </a:lnTo>
                <a:lnTo>
                  <a:pt x="688205" y="168844"/>
                </a:lnTo>
                <a:lnTo>
                  <a:pt x="691955" y="169300"/>
                </a:lnTo>
                <a:lnTo>
                  <a:pt x="693352" y="170413"/>
                </a:lnTo>
                <a:lnTo>
                  <a:pt x="696112" y="178482"/>
                </a:lnTo>
                <a:lnTo>
                  <a:pt x="696144" y="156470"/>
                </a:lnTo>
                <a:lnTo>
                  <a:pt x="693499" y="151232"/>
                </a:lnTo>
                <a:lnTo>
                  <a:pt x="663148" y="113671"/>
                </a:lnTo>
                <a:lnTo>
                  <a:pt x="655390" y="108094"/>
                </a:lnTo>
                <a:lnTo>
                  <a:pt x="653227" y="103274"/>
                </a:lnTo>
                <a:lnTo>
                  <a:pt x="651658" y="101592"/>
                </a:lnTo>
                <a:lnTo>
                  <a:pt x="647268" y="99723"/>
                </a:lnTo>
                <a:lnTo>
                  <a:pt x="645701" y="98231"/>
                </a:lnTo>
                <a:lnTo>
                  <a:pt x="643495" y="93377"/>
                </a:lnTo>
                <a:lnTo>
                  <a:pt x="643186" y="94002"/>
                </a:lnTo>
                <a:lnTo>
                  <a:pt x="642603" y="102719"/>
                </a:lnTo>
                <a:lnTo>
                  <a:pt x="655870" y="141333"/>
                </a:lnTo>
                <a:lnTo>
                  <a:pt x="669540" y="160139"/>
                </a:lnTo>
                <a:lnTo>
                  <a:pt x="674398" y="166423"/>
                </a:lnTo>
                <a:lnTo>
                  <a:pt x="680164" y="178541"/>
                </a:lnTo>
                <a:lnTo>
                  <a:pt x="685822" y="185749"/>
                </a:lnTo>
                <a:lnTo>
                  <a:pt x="687204" y="196331"/>
                </a:lnTo>
                <a:lnTo>
                  <a:pt x="687214" y="204131"/>
                </a:lnTo>
                <a:lnTo>
                  <a:pt x="686222" y="204548"/>
                </a:lnTo>
                <a:lnTo>
                  <a:pt x="674786" y="205273"/>
                </a:lnTo>
                <a:lnTo>
                  <a:pt x="669124" y="202687"/>
                </a:lnTo>
                <a:lnTo>
                  <a:pt x="663299" y="199224"/>
                </a:lnTo>
                <a:lnTo>
                  <a:pt x="626837" y="187922"/>
                </a:lnTo>
                <a:lnTo>
                  <a:pt x="608215" y="187526"/>
                </a:lnTo>
                <a:lnTo>
                  <a:pt x="611993" y="187524"/>
                </a:lnTo>
                <a:lnTo>
                  <a:pt x="613255" y="188517"/>
                </a:lnTo>
                <a:lnTo>
                  <a:pt x="614656" y="192263"/>
                </a:lnTo>
                <a:lnTo>
                  <a:pt x="615777" y="236432"/>
                </a:lnTo>
                <a:lnTo>
                  <a:pt x="614785" y="237989"/>
                </a:lnTo>
                <a:lnTo>
                  <a:pt x="613132" y="239026"/>
                </a:lnTo>
                <a:lnTo>
                  <a:pt x="608089" y="240692"/>
                </a:lnTo>
                <a:lnTo>
                  <a:pt x="599268" y="248754"/>
                </a:lnTo>
                <a:lnTo>
                  <a:pt x="589391" y="249996"/>
                </a:lnTo>
                <a:lnTo>
                  <a:pt x="581335" y="250028"/>
                </a:lnTo>
                <a:lnTo>
                  <a:pt x="580910" y="249036"/>
                </a:lnTo>
                <a:lnTo>
                  <a:pt x="580437" y="245289"/>
                </a:lnTo>
                <a:lnTo>
                  <a:pt x="581303" y="243893"/>
                </a:lnTo>
                <a:lnTo>
                  <a:pt x="582873" y="242962"/>
                </a:lnTo>
                <a:lnTo>
                  <a:pt x="587780" y="241469"/>
                </a:lnTo>
                <a:lnTo>
                  <a:pt x="588451" y="238618"/>
                </a:lnTo>
                <a:lnTo>
                  <a:pt x="588630" y="236471"/>
                </a:lnTo>
                <a:lnTo>
                  <a:pt x="589742" y="235037"/>
                </a:lnTo>
                <a:lnTo>
                  <a:pt x="593623" y="233445"/>
                </a:lnTo>
                <a:lnTo>
                  <a:pt x="595054" y="232029"/>
                </a:lnTo>
                <a:lnTo>
                  <a:pt x="599998" y="222625"/>
                </a:lnTo>
                <a:lnTo>
                  <a:pt x="602282" y="219855"/>
                </a:lnTo>
                <a:lnTo>
                  <a:pt x="607464" y="216776"/>
                </a:lnTo>
                <a:lnTo>
                  <a:pt x="614135" y="214798"/>
                </a:lnTo>
                <a:lnTo>
                  <a:pt x="622582" y="208271"/>
                </a:lnTo>
                <a:lnTo>
                  <a:pt x="631985" y="205763"/>
                </a:lnTo>
                <a:lnTo>
                  <a:pt x="637888" y="205495"/>
                </a:lnTo>
                <a:lnTo>
                  <a:pt x="639447" y="204466"/>
                </a:lnTo>
                <a:lnTo>
                  <a:pt x="640487" y="202787"/>
                </a:lnTo>
                <a:lnTo>
                  <a:pt x="642445" y="196824"/>
                </a:lnTo>
                <a:lnTo>
                  <a:pt x="642566" y="158956"/>
                </a:lnTo>
                <a:lnTo>
                  <a:pt x="639920" y="152337"/>
                </a:lnTo>
                <a:lnTo>
                  <a:pt x="636429" y="146088"/>
                </a:lnTo>
                <a:lnTo>
                  <a:pt x="634189" y="133992"/>
                </a:lnTo>
                <a:lnTo>
                  <a:pt x="634005" y="131000"/>
                </a:lnTo>
                <a:lnTo>
                  <a:pt x="632890" y="129005"/>
                </a:lnTo>
                <a:lnTo>
                  <a:pt x="631155" y="127675"/>
                </a:lnTo>
                <a:lnTo>
                  <a:pt x="629005" y="126788"/>
                </a:lnTo>
                <a:lnTo>
                  <a:pt x="627573" y="127189"/>
                </a:lnTo>
                <a:lnTo>
                  <a:pt x="626617" y="128449"/>
                </a:lnTo>
                <a:lnTo>
                  <a:pt x="625084" y="132859"/>
                </a:lnTo>
                <a:lnTo>
                  <a:pt x="624714" y="175622"/>
                </a:lnTo>
                <a:lnTo>
                  <a:pt x="624707" y="19645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2" name="SMARTInkShape-Group9"/>
          <p:cNvGrpSpPr/>
          <p:nvPr/>
        </p:nvGrpSpPr>
        <p:grpSpPr>
          <a:xfrm>
            <a:off x="4134445" y="5938242"/>
            <a:ext cx="776840" cy="321344"/>
            <a:chOff x="4134445" y="5938242"/>
            <a:chExt cx="776840" cy="321344"/>
          </a:xfrm>
        </p:grpSpPr>
        <p:sp>
          <p:nvSpPr>
            <p:cNvPr id="14" name="SMARTInkShape-122"/>
            <p:cNvSpPr/>
            <p:nvPr/>
          </p:nvSpPr>
          <p:spPr>
            <a:xfrm>
              <a:off x="4732843" y="6009683"/>
              <a:ext cx="178442" cy="214310"/>
            </a:xfrm>
            <a:custGeom>
              <a:avLst/>
              <a:gdLst/>
              <a:ahLst/>
              <a:cxnLst/>
              <a:rect l="0" t="0" r="0" b="0"/>
              <a:pathLst>
                <a:path w="178442" h="214310">
                  <a:moveTo>
                    <a:pt x="8821" y="89293"/>
                  </a:moveTo>
                  <a:lnTo>
                    <a:pt x="0" y="89293"/>
                  </a:lnTo>
                  <a:lnTo>
                    <a:pt x="4664" y="89293"/>
                  </a:lnTo>
                  <a:lnTo>
                    <a:pt x="9619" y="86648"/>
                  </a:lnTo>
                  <a:lnTo>
                    <a:pt x="15129" y="83156"/>
                  </a:lnTo>
                  <a:lnTo>
                    <a:pt x="23808" y="80198"/>
                  </a:lnTo>
                  <a:lnTo>
                    <a:pt x="32665" y="74472"/>
                  </a:lnTo>
                  <a:lnTo>
                    <a:pt x="41573" y="71342"/>
                  </a:lnTo>
                  <a:lnTo>
                    <a:pt x="82353" y="44591"/>
                  </a:lnTo>
                  <a:lnTo>
                    <a:pt x="96092" y="38346"/>
                  </a:lnTo>
                  <a:lnTo>
                    <a:pt x="103170" y="35892"/>
                  </a:lnTo>
                  <a:lnTo>
                    <a:pt x="124854" y="20338"/>
                  </a:lnTo>
                  <a:lnTo>
                    <a:pt x="130836" y="17967"/>
                  </a:lnTo>
                  <a:lnTo>
                    <a:pt x="151541" y="141"/>
                  </a:lnTo>
                  <a:lnTo>
                    <a:pt x="138390" y="0"/>
                  </a:lnTo>
                  <a:lnTo>
                    <a:pt x="133214" y="2643"/>
                  </a:lnTo>
                  <a:lnTo>
                    <a:pt x="118872" y="14236"/>
                  </a:lnTo>
                  <a:lnTo>
                    <a:pt x="107032" y="19787"/>
                  </a:lnTo>
                  <a:lnTo>
                    <a:pt x="90951" y="34064"/>
                  </a:lnTo>
                  <a:lnTo>
                    <a:pt x="89972" y="37627"/>
                  </a:lnTo>
                  <a:lnTo>
                    <a:pt x="89711" y="39968"/>
                  </a:lnTo>
                  <a:lnTo>
                    <a:pt x="88544" y="41526"/>
                  </a:lnTo>
                  <a:lnTo>
                    <a:pt x="84602" y="43259"/>
                  </a:lnTo>
                  <a:lnTo>
                    <a:pt x="83154" y="44712"/>
                  </a:lnTo>
                  <a:lnTo>
                    <a:pt x="81545" y="48975"/>
                  </a:lnTo>
                  <a:lnTo>
                    <a:pt x="82108" y="51500"/>
                  </a:lnTo>
                  <a:lnTo>
                    <a:pt x="88058" y="60858"/>
                  </a:lnTo>
                  <a:lnTo>
                    <a:pt x="101517" y="74789"/>
                  </a:lnTo>
                  <a:lnTo>
                    <a:pt x="107236" y="77886"/>
                  </a:lnTo>
                  <a:lnTo>
                    <a:pt x="110150" y="78712"/>
                  </a:lnTo>
                  <a:lnTo>
                    <a:pt x="116033" y="84922"/>
                  </a:lnTo>
                  <a:lnTo>
                    <a:pt x="121955" y="92311"/>
                  </a:lnTo>
                  <a:lnTo>
                    <a:pt x="153865" y="113300"/>
                  </a:lnTo>
                  <a:lnTo>
                    <a:pt x="159614" y="121101"/>
                  </a:lnTo>
                  <a:lnTo>
                    <a:pt x="172791" y="129237"/>
                  </a:lnTo>
                  <a:lnTo>
                    <a:pt x="175954" y="134497"/>
                  </a:lnTo>
                  <a:lnTo>
                    <a:pt x="177985" y="145958"/>
                  </a:lnTo>
                  <a:lnTo>
                    <a:pt x="178441" y="163717"/>
                  </a:lnTo>
                  <a:lnTo>
                    <a:pt x="175819" y="169665"/>
                  </a:lnTo>
                  <a:lnTo>
                    <a:pt x="172339" y="175615"/>
                  </a:lnTo>
                  <a:lnTo>
                    <a:pt x="170793" y="181567"/>
                  </a:lnTo>
                  <a:lnTo>
                    <a:pt x="169388" y="183553"/>
                  </a:lnTo>
                  <a:lnTo>
                    <a:pt x="167459" y="184874"/>
                  </a:lnTo>
                  <a:lnTo>
                    <a:pt x="165182" y="185756"/>
                  </a:lnTo>
                  <a:lnTo>
                    <a:pt x="163663" y="187336"/>
                  </a:lnTo>
                  <a:lnTo>
                    <a:pt x="161975" y="191738"/>
                  </a:lnTo>
                  <a:lnTo>
                    <a:pt x="160533" y="193309"/>
                  </a:lnTo>
                  <a:lnTo>
                    <a:pt x="142586" y="203333"/>
                  </a:lnTo>
                  <a:lnTo>
                    <a:pt x="130824" y="204975"/>
                  </a:lnTo>
                  <a:lnTo>
                    <a:pt x="128851" y="206102"/>
                  </a:lnTo>
                  <a:lnTo>
                    <a:pt x="127536" y="207845"/>
                  </a:lnTo>
                  <a:lnTo>
                    <a:pt x="126660" y="210001"/>
                  </a:lnTo>
                  <a:lnTo>
                    <a:pt x="125083" y="211436"/>
                  </a:lnTo>
                  <a:lnTo>
                    <a:pt x="117372" y="213930"/>
                  </a:lnTo>
                  <a:lnTo>
                    <a:pt x="107046" y="2143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123"/>
            <p:cNvSpPr/>
            <p:nvPr/>
          </p:nvSpPr>
          <p:spPr>
            <a:xfrm>
              <a:off x="4759523" y="5938242"/>
              <a:ext cx="35720" cy="232173"/>
            </a:xfrm>
            <a:custGeom>
              <a:avLst/>
              <a:gdLst/>
              <a:ahLst/>
              <a:cxnLst/>
              <a:rect l="0" t="0" r="0" b="0"/>
              <a:pathLst>
                <a:path w="35720" h="232173">
                  <a:moveTo>
                    <a:pt x="0" y="0"/>
                  </a:moveTo>
                  <a:lnTo>
                    <a:pt x="0" y="42316"/>
                  </a:lnTo>
                  <a:lnTo>
                    <a:pt x="2646" y="51219"/>
                  </a:lnTo>
                  <a:lnTo>
                    <a:pt x="4740" y="54982"/>
                  </a:lnTo>
                  <a:lnTo>
                    <a:pt x="8562" y="94393"/>
                  </a:lnTo>
                  <a:lnTo>
                    <a:pt x="16586" y="135634"/>
                  </a:lnTo>
                  <a:lnTo>
                    <a:pt x="22488" y="179983"/>
                  </a:lnTo>
                  <a:lnTo>
                    <a:pt x="27530" y="218823"/>
                  </a:lnTo>
                  <a:lnTo>
                    <a:pt x="35719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24"/>
            <p:cNvSpPr/>
            <p:nvPr/>
          </p:nvSpPr>
          <p:spPr>
            <a:xfrm>
              <a:off x="4607755" y="6064534"/>
              <a:ext cx="98191" cy="141563"/>
            </a:xfrm>
            <a:custGeom>
              <a:avLst/>
              <a:gdLst/>
              <a:ahLst/>
              <a:cxnLst/>
              <a:rect l="0" t="0" r="0" b="0"/>
              <a:pathLst>
                <a:path w="98191" h="141563">
                  <a:moveTo>
                    <a:pt x="35682" y="79091"/>
                  </a:moveTo>
                  <a:lnTo>
                    <a:pt x="40422" y="79091"/>
                  </a:lnTo>
                  <a:lnTo>
                    <a:pt x="41819" y="78099"/>
                  </a:lnTo>
                  <a:lnTo>
                    <a:pt x="42750" y="76445"/>
                  </a:lnTo>
                  <a:lnTo>
                    <a:pt x="43370" y="74351"/>
                  </a:lnTo>
                  <a:lnTo>
                    <a:pt x="44777" y="72954"/>
                  </a:lnTo>
                  <a:lnTo>
                    <a:pt x="54162" y="68067"/>
                  </a:lnTo>
                  <a:lnTo>
                    <a:pt x="56932" y="65788"/>
                  </a:lnTo>
                  <a:lnTo>
                    <a:pt x="60010" y="60612"/>
                  </a:lnTo>
                  <a:lnTo>
                    <a:pt x="62370" y="55003"/>
                  </a:lnTo>
                  <a:lnTo>
                    <a:pt x="68284" y="46267"/>
                  </a:lnTo>
                  <a:lnTo>
                    <a:pt x="70990" y="36196"/>
                  </a:lnTo>
                  <a:lnTo>
                    <a:pt x="71400" y="9015"/>
                  </a:lnTo>
                  <a:lnTo>
                    <a:pt x="70409" y="8561"/>
                  </a:lnTo>
                  <a:lnTo>
                    <a:pt x="66661" y="8057"/>
                  </a:lnTo>
                  <a:lnTo>
                    <a:pt x="65265" y="6930"/>
                  </a:lnTo>
                  <a:lnTo>
                    <a:pt x="63713" y="3032"/>
                  </a:lnTo>
                  <a:lnTo>
                    <a:pt x="62307" y="1596"/>
                  </a:lnTo>
                  <a:lnTo>
                    <a:pt x="58099" y="0"/>
                  </a:lnTo>
                  <a:lnTo>
                    <a:pt x="55588" y="567"/>
                  </a:lnTo>
                  <a:lnTo>
                    <a:pt x="44428" y="5959"/>
                  </a:lnTo>
                  <a:lnTo>
                    <a:pt x="37410" y="7319"/>
                  </a:lnTo>
                  <a:lnTo>
                    <a:pt x="14736" y="28635"/>
                  </a:lnTo>
                  <a:lnTo>
                    <a:pt x="11490" y="34507"/>
                  </a:lnTo>
                  <a:lnTo>
                    <a:pt x="376" y="72770"/>
                  </a:lnTo>
                  <a:lnTo>
                    <a:pt x="0" y="90965"/>
                  </a:lnTo>
                  <a:lnTo>
                    <a:pt x="9060" y="119933"/>
                  </a:lnTo>
                  <a:lnTo>
                    <a:pt x="13267" y="126347"/>
                  </a:lnTo>
                  <a:lnTo>
                    <a:pt x="18444" y="129860"/>
                  </a:lnTo>
                  <a:lnTo>
                    <a:pt x="24052" y="132412"/>
                  </a:lnTo>
                  <a:lnTo>
                    <a:pt x="32788" y="138436"/>
                  </a:lnTo>
                  <a:lnTo>
                    <a:pt x="41659" y="140661"/>
                  </a:lnTo>
                  <a:lnTo>
                    <a:pt x="65449" y="141562"/>
                  </a:lnTo>
                  <a:lnTo>
                    <a:pt x="79117" y="136847"/>
                  </a:lnTo>
                  <a:lnTo>
                    <a:pt x="98190" y="1237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25"/>
            <p:cNvSpPr/>
            <p:nvPr/>
          </p:nvSpPr>
          <p:spPr>
            <a:xfrm>
              <a:off x="4509492" y="6090046"/>
              <a:ext cx="53579" cy="17861"/>
            </a:xfrm>
            <a:custGeom>
              <a:avLst/>
              <a:gdLst/>
              <a:ahLst/>
              <a:cxnLst/>
              <a:rect l="0" t="0" r="0" b="0"/>
              <a:pathLst>
                <a:path w="53579" h="17861">
                  <a:moveTo>
                    <a:pt x="0" y="17860"/>
                  </a:moveTo>
                  <a:lnTo>
                    <a:pt x="0" y="10172"/>
                  </a:lnTo>
                  <a:lnTo>
                    <a:pt x="992" y="9758"/>
                  </a:lnTo>
                  <a:lnTo>
                    <a:pt x="15231" y="8011"/>
                  </a:lnTo>
                  <a:lnTo>
                    <a:pt x="26857" y="1878"/>
                  </a:lnTo>
                  <a:lnTo>
                    <a:pt x="5357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26"/>
            <p:cNvSpPr/>
            <p:nvPr/>
          </p:nvSpPr>
          <p:spPr>
            <a:xfrm>
              <a:off x="4500671" y="5947215"/>
              <a:ext cx="107048" cy="241013"/>
            </a:xfrm>
            <a:custGeom>
              <a:avLst/>
              <a:gdLst/>
              <a:ahLst/>
              <a:cxnLst/>
              <a:rect l="0" t="0" r="0" b="0"/>
              <a:pathLst>
                <a:path w="107048" h="241013">
                  <a:moveTo>
                    <a:pt x="8821" y="44605"/>
                  </a:moveTo>
                  <a:lnTo>
                    <a:pt x="8821" y="49345"/>
                  </a:lnTo>
                  <a:lnTo>
                    <a:pt x="7829" y="50741"/>
                  </a:lnTo>
                  <a:lnTo>
                    <a:pt x="6175" y="51673"/>
                  </a:lnTo>
                  <a:lnTo>
                    <a:pt x="4080" y="52293"/>
                  </a:lnTo>
                  <a:lnTo>
                    <a:pt x="2684" y="53699"/>
                  </a:lnTo>
                  <a:lnTo>
                    <a:pt x="1133" y="57907"/>
                  </a:lnTo>
                  <a:lnTo>
                    <a:pt x="0" y="74493"/>
                  </a:lnTo>
                  <a:lnTo>
                    <a:pt x="2586" y="80378"/>
                  </a:lnTo>
                  <a:lnTo>
                    <a:pt x="4664" y="83337"/>
                  </a:lnTo>
                  <a:lnTo>
                    <a:pt x="7589" y="96982"/>
                  </a:lnTo>
                  <a:lnTo>
                    <a:pt x="8749" y="136982"/>
                  </a:lnTo>
                  <a:lnTo>
                    <a:pt x="9807" y="172607"/>
                  </a:lnTo>
                  <a:lnTo>
                    <a:pt x="17382" y="207794"/>
                  </a:lnTo>
                  <a:lnTo>
                    <a:pt x="17641" y="217091"/>
                  </a:lnTo>
                  <a:lnTo>
                    <a:pt x="20348" y="223130"/>
                  </a:lnTo>
                  <a:lnTo>
                    <a:pt x="23866" y="229121"/>
                  </a:lnTo>
                  <a:lnTo>
                    <a:pt x="26670" y="241012"/>
                  </a:lnTo>
                  <a:lnTo>
                    <a:pt x="26679" y="228625"/>
                  </a:lnTo>
                  <a:lnTo>
                    <a:pt x="24034" y="222965"/>
                  </a:lnTo>
                  <a:lnTo>
                    <a:pt x="21940" y="220066"/>
                  </a:lnTo>
                  <a:lnTo>
                    <a:pt x="18992" y="206506"/>
                  </a:lnTo>
                  <a:lnTo>
                    <a:pt x="17783" y="162380"/>
                  </a:lnTo>
                  <a:lnTo>
                    <a:pt x="9651" y="121920"/>
                  </a:lnTo>
                  <a:lnTo>
                    <a:pt x="8853" y="79107"/>
                  </a:lnTo>
                  <a:lnTo>
                    <a:pt x="8822" y="42042"/>
                  </a:lnTo>
                  <a:lnTo>
                    <a:pt x="16509" y="20858"/>
                  </a:lnTo>
                  <a:lnTo>
                    <a:pt x="30071" y="5654"/>
                  </a:lnTo>
                  <a:lnTo>
                    <a:pt x="35794" y="2489"/>
                  </a:lnTo>
                  <a:lnTo>
                    <a:pt x="47553" y="456"/>
                  </a:lnTo>
                  <a:lnTo>
                    <a:pt x="65379" y="0"/>
                  </a:lnTo>
                  <a:lnTo>
                    <a:pt x="79048" y="4710"/>
                  </a:lnTo>
                  <a:lnTo>
                    <a:pt x="82427" y="7093"/>
                  </a:lnTo>
                  <a:lnTo>
                    <a:pt x="88176" y="14198"/>
                  </a:lnTo>
                  <a:lnTo>
                    <a:pt x="93038" y="16208"/>
                  </a:lnTo>
                  <a:lnTo>
                    <a:pt x="94731" y="17737"/>
                  </a:lnTo>
                  <a:lnTo>
                    <a:pt x="96613" y="22081"/>
                  </a:lnTo>
                  <a:lnTo>
                    <a:pt x="98107" y="23636"/>
                  </a:lnTo>
                  <a:lnTo>
                    <a:pt x="107047" y="267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27"/>
            <p:cNvSpPr/>
            <p:nvPr/>
          </p:nvSpPr>
          <p:spPr>
            <a:xfrm>
              <a:off x="4321968" y="6116836"/>
              <a:ext cx="89297" cy="26790"/>
            </a:xfrm>
            <a:custGeom>
              <a:avLst/>
              <a:gdLst/>
              <a:ahLst/>
              <a:cxnLst/>
              <a:rect l="0" t="0" r="0" b="0"/>
              <a:pathLst>
                <a:path w="89297" h="26790">
                  <a:moveTo>
                    <a:pt x="0" y="26789"/>
                  </a:moveTo>
                  <a:lnTo>
                    <a:pt x="4741" y="22049"/>
                  </a:lnTo>
                  <a:lnTo>
                    <a:pt x="9714" y="19721"/>
                  </a:lnTo>
                  <a:lnTo>
                    <a:pt x="23917" y="17112"/>
                  </a:lnTo>
                  <a:lnTo>
                    <a:pt x="35740" y="10840"/>
                  </a:lnTo>
                  <a:lnTo>
                    <a:pt x="79816" y="566"/>
                  </a:lnTo>
                  <a:lnTo>
                    <a:pt x="8929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28"/>
            <p:cNvSpPr/>
            <p:nvPr/>
          </p:nvSpPr>
          <p:spPr>
            <a:xfrm>
              <a:off x="4321968" y="5956227"/>
              <a:ext cx="125017" cy="285588"/>
            </a:xfrm>
            <a:custGeom>
              <a:avLst/>
              <a:gdLst/>
              <a:ahLst/>
              <a:cxnLst/>
              <a:rect l="0" t="0" r="0" b="0"/>
              <a:pathLst>
                <a:path w="125017" h="285588">
                  <a:moveTo>
                    <a:pt x="0" y="53452"/>
                  </a:moveTo>
                  <a:lnTo>
                    <a:pt x="0" y="93354"/>
                  </a:lnTo>
                  <a:lnTo>
                    <a:pt x="993" y="110364"/>
                  </a:lnTo>
                  <a:lnTo>
                    <a:pt x="8103" y="145758"/>
                  </a:lnTo>
                  <a:lnTo>
                    <a:pt x="9677" y="163595"/>
                  </a:lnTo>
                  <a:lnTo>
                    <a:pt x="17011" y="199305"/>
                  </a:lnTo>
                  <a:lnTo>
                    <a:pt x="18601" y="217162"/>
                  </a:lnTo>
                  <a:lnTo>
                    <a:pt x="32675" y="261648"/>
                  </a:lnTo>
                  <a:lnTo>
                    <a:pt x="35715" y="285435"/>
                  </a:lnTo>
                  <a:lnTo>
                    <a:pt x="35716" y="285499"/>
                  </a:lnTo>
                  <a:lnTo>
                    <a:pt x="30978" y="285587"/>
                  </a:lnTo>
                  <a:lnTo>
                    <a:pt x="29582" y="284607"/>
                  </a:lnTo>
                  <a:lnTo>
                    <a:pt x="28651" y="282962"/>
                  </a:lnTo>
                  <a:lnTo>
                    <a:pt x="28030" y="280873"/>
                  </a:lnTo>
                  <a:lnTo>
                    <a:pt x="20898" y="269399"/>
                  </a:lnTo>
                  <a:lnTo>
                    <a:pt x="15392" y="234439"/>
                  </a:lnTo>
                  <a:lnTo>
                    <a:pt x="11802" y="226163"/>
                  </a:lnTo>
                  <a:lnTo>
                    <a:pt x="9098" y="187227"/>
                  </a:lnTo>
                  <a:lnTo>
                    <a:pt x="8945" y="149019"/>
                  </a:lnTo>
                  <a:lnTo>
                    <a:pt x="7945" y="133629"/>
                  </a:lnTo>
                  <a:lnTo>
                    <a:pt x="369" y="91015"/>
                  </a:lnTo>
                  <a:lnTo>
                    <a:pt x="9116" y="51402"/>
                  </a:lnTo>
                  <a:lnTo>
                    <a:pt x="15839" y="33718"/>
                  </a:lnTo>
                  <a:lnTo>
                    <a:pt x="17954" y="23845"/>
                  </a:lnTo>
                  <a:lnTo>
                    <a:pt x="22201" y="16151"/>
                  </a:lnTo>
                  <a:lnTo>
                    <a:pt x="27396" y="12069"/>
                  </a:lnTo>
                  <a:lnTo>
                    <a:pt x="33012" y="9263"/>
                  </a:lnTo>
                  <a:lnTo>
                    <a:pt x="41753" y="3097"/>
                  </a:lnTo>
                  <a:lnTo>
                    <a:pt x="50626" y="829"/>
                  </a:lnTo>
                  <a:lnTo>
                    <a:pt x="65488" y="0"/>
                  </a:lnTo>
                  <a:lnTo>
                    <a:pt x="71439" y="2576"/>
                  </a:lnTo>
                  <a:lnTo>
                    <a:pt x="77393" y="6036"/>
                  </a:lnTo>
                  <a:lnTo>
                    <a:pt x="86321" y="8976"/>
                  </a:lnTo>
                  <a:lnTo>
                    <a:pt x="107157" y="24202"/>
                  </a:lnTo>
                  <a:lnTo>
                    <a:pt x="113110" y="26562"/>
                  </a:lnTo>
                  <a:lnTo>
                    <a:pt x="125016" y="35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29"/>
            <p:cNvSpPr/>
            <p:nvPr/>
          </p:nvSpPr>
          <p:spPr>
            <a:xfrm>
              <a:off x="4134445" y="6063639"/>
              <a:ext cx="116087" cy="195947"/>
            </a:xfrm>
            <a:custGeom>
              <a:avLst/>
              <a:gdLst/>
              <a:ahLst/>
              <a:cxnLst/>
              <a:rect l="0" t="0" r="0" b="0"/>
              <a:pathLst>
                <a:path w="116087" h="195947">
                  <a:moveTo>
                    <a:pt x="0" y="88915"/>
                  </a:moveTo>
                  <a:lnTo>
                    <a:pt x="0" y="93655"/>
                  </a:lnTo>
                  <a:lnTo>
                    <a:pt x="993" y="95053"/>
                  </a:lnTo>
                  <a:lnTo>
                    <a:pt x="2646" y="95983"/>
                  </a:lnTo>
                  <a:lnTo>
                    <a:pt x="12429" y="97478"/>
                  </a:lnTo>
                  <a:lnTo>
                    <a:pt x="14239" y="98591"/>
                  </a:lnTo>
                  <a:lnTo>
                    <a:pt x="15446" y="100328"/>
                  </a:lnTo>
                  <a:lnTo>
                    <a:pt x="16250" y="102476"/>
                  </a:lnTo>
                  <a:lnTo>
                    <a:pt x="17779" y="103910"/>
                  </a:lnTo>
                  <a:lnTo>
                    <a:pt x="22123" y="105501"/>
                  </a:lnTo>
                  <a:lnTo>
                    <a:pt x="24671" y="104933"/>
                  </a:lnTo>
                  <a:lnTo>
                    <a:pt x="34068" y="98974"/>
                  </a:lnTo>
                  <a:lnTo>
                    <a:pt x="50853" y="96919"/>
                  </a:lnTo>
                  <a:lnTo>
                    <a:pt x="56667" y="93134"/>
                  </a:lnTo>
                  <a:lnTo>
                    <a:pt x="59913" y="88145"/>
                  </a:lnTo>
                  <a:lnTo>
                    <a:pt x="62346" y="82620"/>
                  </a:lnTo>
                  <a:lnTo>
                    <a:pt x="86700" y="53191"/>
                  </a:lnTo>
                  <a:lnTo>
                    <a:pt x="89947" y="38313"/>
                  </a:lnTo>
                  <a:lnTo>
                    <a:pt x="93886" y="32361"/>
                  </a:lnTo>
                  <a:lnTo>
                    <a:pt x="94341" y="29384"/>
                  </a:lnTo>
                  <a:lnTo>
                    <a:pt x="93652" y="26407"/>
                  </a:lnTo>
                  <a:lnTo>
                    <a:pt x="91232" y="20454"/>
                  </a:lnTo>
                  <a:lnTo>
                    <a:pt x="89552" y="10312"/>
                  </a:lnTo>
                  <a:lnTo>
                    <a:pt x="88474" y="9724"/>
                  </a:lnTo>
                  <a:lnTo>
                    <a:pt x="84632" y="9071"/>
                  </a:lnTo>
                  <a:lnTo>
                    <a:pt x="83210" y="7905"/>
                  </a:lnTo>
                  <a:lnTo>
                    <a:pt x="81631" y="3962"/>
                  </a:lnTo>
                  <a:lnTo>
                    <a:pt x="80218" y="2514"/>
                  </a:lnTo>
                  <a:lnTo>
                    <a:pt x="76001" y="906"/>
                  </a:lnTo>
                  <a:lnTo>
                    <a:pt x="68049" y="0"/>
                  </a:lnTo>
                  <a:lnTo>
                    <a:pt x="62325" y="2434"/>
                  </a:lnTo>
                  <a:lnTo>
                    <a:pt x="56473" y="5831"/>
                  </a:lnTo>
                  <a:lnTo>
                    <a:pt x="44632" y="8011"/>
                  </a:lnTo>
                  <a:lnTo>
                    <a:pt x="41661" y="8190"/>
                  </a:lnTo>
                  <a:lnTo>
                    <a:pt x="35714" y="11035"/>
                  </a:lnTo>
                  <a:lnTo>
                    <a:pt x="14883" y="29529"/>
                  </a:lnTo>
                  <a:lnTo>
                    <a:pt x="11576" y="35402"/>
                  </a:lnTo>
                  <a:lnTo>
                    <a:pt x="931" y="68247"/>
                  </a:lnTo>
                  <a:lnTo>
                    <a:pt x="37" y="112851"/>
                  </a:lnTo>
                  <a:lnTo>
                    <a:pt x="2663" y="122044"/>
                  </a:lnTo>
                  <a:lnTo>
                    <a:pt x="6145" y="130428"/>
                  </a:lnTo>
                  <a:lnTo>
                    <a:pt x="9097" y="145312"/>
                  </a:lnTo>
                  <a:lnTo>
                    <a:pt x="14822" y="157440"/>
                  </a:lnTo>
                  <a:lnTo>
                    <a:pt x="17952" y="172168"/>
                  </a:lnTo>
                  <a:lnTo>
                    <a:pt x="22200" y="179825"/>
                  </a:lnTo>
                  <a:lnTo>
                    <a:pt x="27396" y="183890"/>
                  </a:lnTo>
                  <a:lnTo>
                    <a:pt x="33012" y="186688"/>
                  </a:lnTo>
                  <a:lnTo>
                    <a:pt x="41752" y="192850"/>
                  </a:lnTo>
                  <a:lnTo>
                    <a:pt x="50625" y="195117"/>
                  </a:lnTo>
                  <a:lnTo>
                    <a:pt x="65487" y="195946"/>
                  </a:lnTo>
                  <a:lnTo>
                    <a:pt x="67471" y="194996"/>
                  </a:lnTo>
                  <a:lnTo>
                    <a:pt x="68793" y="193370"/>
                  </a:lnTo>
                  <a:lnTo>
                    <a:pt x="69675" y="191294"/>
                  </a:lnTo>
                  <a:lnTo>
                    <a:pt x="71254" y="189910"/>
                  </a:lnTo>
                  <a:lnTo>
                    <a:pt x="88452" y="182766"/>
                  </a:lnTo>
                  <a:lnTo>
                    <a:pt x="91711" y="180256"/>
                  </a:lnTo>
                  <a:lnTo>
                    <a:pt x="102109" y="166183"/>
                  </a:lnTo>
                  <a:lnTo>
                    <a:pt x="107559" y="162944"/>
                  </a:lnTo>
                  <a:lnTo>
                    <a:pt x="116086" y="1603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3" name="SMARTInkShape-130"/>
          <p:cNvSpPr/>
          <p:nvPr/>
        </p:nvSpPr>
        <p:spPr>
          <a:xfrm>
            <a:off x="4709736" y="4268391"/>
            <a:ext cx="362291" cy="1821656"/>
          </a:xfrm>
          <a:custGeom>
            <a:avLst/>
            <a:gdLst/>
            <a:ahLst/>
            <a:cxnLst/>
            <a:rect l="0" t="0" r="0" b="0"/>
            <a:pathLst>
              <a:path w="362291" h="1821656">
                <a:moveTo>
                  <a:pt x="273030" y="1821655"/>
                </a:moveTo>
                <a:lnTo>
                  <a:pt x="273030" y="1779902"/>
                </a:lnTo>
                <a:lnTo>
                  <a:pt x="273030" y="1735335"/>
                </a:lnTo>
                <a:lnTo>
                  <a:pt x="272036" y="1711339"/>
                </a:lnTo>
                <a:lnTo>
                  <a:pt x="265962" y="1694546"/>
                </a:lnTo>
                <a:lnTo>
                  <a:pt x="264148" y="1651385"/>
                </a:lnTo>
                <a:lnTo>
                  <a:pt x="263129" y="1639816"/>
                </a:lnTo>
                <a:lnTo>
                  <a:pt x="255723" y="1605466"/>
                </a:lnTo>
                <a:lnTo>
                  <a:pt x="254251" y="1577330"/>
                </a:lnTo>
                <a:lnTo>
                  <a:pt x="247073" y="1541837"/>
                </a:lnTo>
                <a:lnTo>
                  <a:pt x="245495" y="1523992"/>
                </a:lnTo>
                <a:lnTo>
                  <a:pt x="237168" y="1482143"/>
                </a:lnTo>
                <a:lnTo>
                  <a:pt x="229283" y="1442885"/>
                </a:lnTo>
                <a:lnTo>
                  <a:pt x="225913" y="1412799"/>
                </a:lnTo>
                <a:lnTo>
                  <a:pt x="221366" y="1390952"/>
                </a:lnTo>
                <a:lnTo>
                  <a:pt x="216974" y="1346338"/>
                </a:lnTo>
                <a:lnTo>
                  <a:pt x="208442" y="1301693"/>
                </a:lnTo>
                <a:lnTo>
                  <a:pt x="201501" y="1259809"/>
                </a:lnTo>
                <a:lnTo>
                  <a:pt x="194022" y="1222091"/>
                </a:lnTo>
                <a:lnTo>
                  <a:pt x="185773" y="1178551"/>
                </a:lnTo>
                <a:lnTo>
                  <a:pt x="181691" y="1154525"/>
                </a:lnTo>
                <a:lnTo>
                  <a:pt x="176844" y="1132193"/>
                </a:lnTo>
                <a:lnTo>
                  <a:pt x="168935" y="1089174"/>
                </a:lnTo>
                <a:lnTo>
                  <a:pt x="161536" y="1044740"/>
                </a:lnTo>
                <a:lnTo>
                  <a:pt x="157548" y="1000120"/>
                </a:lnTo>
                <a:lnTo>
                  <a:pt x="150886" y="955476"/>
                </a:lnTo>
                <a:lnTo>
                  <a:pt x="143651" y="910828"/>
                </a:lnTo>
                <a:lnTo>
                  <a:pt x="137040" y="866179"/>
                </a:lnTo>
                <a:lnTo>
                  <a:pt x="130069" y="821531"/>
                </a:lnTo>
                <a:lnTo>
                  <a:pt x="122586" y="776882"/>
                </a:lnTo>
                <a:lnTo>
                  <a:pt x="114336" y="732234"/>
                </a:lnTo>
                <a:lnTo>
                  <a:pt x="106427" y="688577"/>
                </a:lnTo>
                <a:lnTo>
                  <a:pt x="99028" y="650625"/>
                </a:lnTo>
                <a:lnTo>
                  <a:pt x="92395" y="607054"/>
                </a:lnTo>
                <a:lnTo>
                  <a:pt x="83465" y="563339"/>
                </a:lnTo>
                <a:lnTo>
                  <a:pt x="70113" y="519850"/>
                </a:lnTo>
                <a:lnTo>
                  <a:pt x="60795" y="475304"/>
                </a:lnTo>
                <a:lnTo>
                  <a:pt x="56687" y="456015"/>
                </a:lnTo>
                <a:lnTo>
                  <a:pt x="43325" y="417102"/>
                </a:lnTo>
                <a:lnTo>
                  <a:pt x="38943" y="394783"/>
                </a:lnTo>
                <a:lnTo>
                  <a:pt x="34006" y="375603"/>
                </a:lnTo>
                <a:lnTo>
                  <a:pt x="29465" y="339376"/>
                </a:lnTo>
                <a:lnTo>
                  <a:pt x="24915" y="321483"/>
                </a:lnTo>
                <a:lnTo>
                  <a:pt x="22258" y="292696"/>
                </a:lnTo>
                <a:lnTo>
                  <a:pt x="15981" y="274958"/>
                </a:lnTo>
                <a:lnTo>
                  <a:pt x="11590" y="248006"/>
                </a:lnTo>
                <a:lnTo>
                  <a:pt x="6413" y="230559"/>
                </a:lnTo>
                <a:lnTo>
                  <a:pt x="4170" y="192734"/>
                </a:lnTo>
                <a:lnTo>
                  <a:pt x="408" y="185539"/>
                </a:lnTo>
                <a:lnTo>
                  <a:pt x="0" y="182232"/>
                </a:lnTo>
                <a:lnTo>
                  <a:pt x="6127" y="145003"/>
                </a:lnTo>
                <a:lnTo>
                  <a:pt x="11275" y="136670"/>
                </a:lnTo>
                <a:lnTo>
                  <a:pt x="12827" y="130856"/>
                </a:lnTo>
                <a:lnTo>
                  <a:pt x="14233" y="128908"/>
                </a:lnTo>
                <a:lnTo>
                  <a:pt x="16163" y="127612"/>
                </a:lnTo>
                <a:lnTo>
                  <a:pt x="20952" y="125177"/>
                </a:lnTo>
                <a:lnTo>
                  <a:pt x="38733" y="110224"/>
                </a:lnTo>
                <a:lnTo>
                  <a:pt x="48135" y="107560"/>
                </a:lnTo>
                <a:lnTo>
                  <a:pt x="56590" y="101099"/>
                </a:lnTo>
                <a:lnTo>
                  <a:pt x="64921" y="99077"/>
                </a:lnTo>
                <a:lnTo>
                  <a:pt x="83544" y="97310"/>
                </a:lnTo>
                <a:lnTo>
                  <a:pt x="105103" y="90547"/>
                </a:lnTo>
                <a:lnTo>
                  <a:pt x="148783" y="89311"/>
                </a:lnTo>
                <a:lnTo>
                  <a:pt x="193234" y="89297"/>
                </a:lnTo>
                <a:lnTo>
                  <a:pt x="237878" y="89296"/>
                </a:lnTo>
                <a:lnTo>
                  <a:pt x="278820" y="89296"/>
                </a:lnTo>
                <a:lnTo>
                  <a:pt x="310980" y="88304"/>
                </a:lnTo>
                <a:lnTo>
                  <a:pt x="329093" y="81608"/>
                </a:lnTo>
                <a:lnTo>
                  <a:pt x="362290" y="80366"/>
                </a:lnTo>
                <a:lnTo>
                  <a:pt x="340125" y="58167"/>
                </a:lnTo>
                <a:lnTo>
                  <a:pt x="334931" y="55617"/>
                </a:lnTo>
                <a:lnTo>
                  <a:pt x="332156" y="54937"/>
                </a:lnTo>
                <a:lnTo>
                  <a:pt x="330306" y="53492"/>
                </a:lnTo>
                <a:lnTo>
                  <a:pt x="328251" y="49240"/>
                </a:lnTo>
                <a:lnTo>
                  <a:pt x="326711" y="47709"/>
                </a:lnTo>
                <a:lnTo>
                  <a:pt x="308581" y="37759"/>
                </a:lnTo>
                <a:lnTo>
                  <a:pt x="305660" y="37079"/>
                </a:lnTo>
                <a:lnTo>
                  <a:pt x="290872" y="28830"/>
                </a:lnTo>
                <a:lnTo>
                  <a:pt x="287902" y="28149"/>
                </a:lnTo>
                <a:lnTo>
                  <a:pt x="273028" y="19900"/>
                </a:lnTo>
                <a:lnTo>
                  <a:pt x="270052" y="19219"/>
                </a:lnTo>
                <a:lnTo>
                  <a:pt x="256933" y="10290"/>
                </a:lnTo>
                <a:lnTo>
                  <a:pt x="246243" y="2"/>
                </a:lnTo>
                <a:lnTo>
                  <a:pt x="250981" y="0"/>
                </a:lnTo>
                <a:lnTo>
                  <a:pt x="252378" y="992"/>
                </a:lnTo>
                <a:lnTo>
                  <a:pt x="253309" y="2646"/>
                </a:lnTo>
                <a:lnTo>
                  <a:pt x="253929" y="4740"/>
                </a:lnTo>
                <a:lnTo>
                  <a:pt x="255336" y="6136"/>
                </a:lnTo>
                <a:lnTo>
                  <a:pt x="264720" y="11023"/>
                </a:lnTo>
                <a:lnTo>
                  <a:pt x="270328" y="14820"/>
                </a:lnTo>
                <a:lnTo>
                  <a:pt x="279065" y="17951"/>
                </a:lnTo>
                <a:lnTo>
                  <a:pt x="308750" y="42056"/>
                </a:lnTo>
                <a:lnTo>
                  <a:pt x="311725" y="42920"/>
                </a:lnTo>
                <a:lnTo>
                  <a:pt x="313710" y="44488"/>
                </a:lnTo>
                <a:lnTo>
                  <a:pt x="321896" y="56925"/>
                </a:lnTo>
                <a:lnTo>
                  <a:pt x="327158" y="60026"/>
                </a:lnTo>
                <a:lnTo>
                  <a:pt x="329952" y="60854"/>
                </a:lnTo>
                <a:lnTo>
                  <a:pt x="331815" y="62397"/>
                </a:lnTo>
                <a:lnTo>
                  <a:pt x="333882" y="66757"/>
                </a:lnTo>
                <a:lnTo>
                  <a:pt x="335426" y="68318"/>
                </a:lnTo>
                <a:lnTo>
                  <a:pt x="339787" y="70050"/>
                </a:lnTo>
                <a:lnTo>
                  <a:pt x="341347" y="71505"/>
                </a:lnTo>
                <a:lnTo>
                  <a:pt x="344056" y="79004"/>
                </a:lnTo>
                <a:lnTo>
                  <a:pt x="344431" y="92676"/>
                </a:lnTo>
                <a:lnTo>
                  <a:pt x="343450" y="94526"/>
                </a:lnTo>
                <a:lnTo>
                  <a:pt x="341805" y="95759"/>
                </a:lnTo>
                <a:lnTo>
                  <a:pt x="323096" y="105030"/>
                </a:lnTo>
                <a:lnTo>
                  <a:pt x="299960" y="122420"/>
                </a:lnTo>
                <a:lnTo>
                  <a:pt x="284954" y="125665"/>
                </a:lnTo>
                <a:lnTo>
                  <a:pt x="273030" y="13394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8" name="SMARTInkShape-Group11"/>
          <p:cNvGrpSpPr/>
          <p:nvPr/>
        </p:nvGrpSpPr>
        <p:grpSpPr>
          <a:xfrm>
            <a:off x="5125676" y="4036218"/>
            <a:ext cx="1490690" cy="392525"/>
            <a:chOff x="5125676" y="4036218"/>
            <a:chExt cx="1490690" cy="392525"/>
          </a:xfrm>
        </p:grpSpPr>
        <p:sp>
          <p:nvSpPr>
            <p:cNvPr id="24" name="SMARTInkShape-131"/>
            <p:cNvSpPr/>
            <p:nvPr/>
          </p:nvSpPr>
          <p:spPr>
            <a:xfrm>
              <a:off x="6527601" y="4116586"/>
              <a:ext cx="88765" cy="178594"/>
            </a:xfrm>
            <a:custGeom>
              <a:avLst/>
              <a:gdLst/>
              <a:ahLst/>
              <a:cxnLst/>
              <a:rect l="0" t="0" r="0" b="0"/>
              <a:pathLst>
                <a:path w="88765" h="178594">
                  <a:moveTo>
                    <a:pt x="71437" y="0"/>
                  </a:moveTo>
                  <a:lnTo>
                    <a:pt x="59009" y="0"/>
                  </a:lnTo>
                  <a:lnTo>
                    <a:pt x="57199" y="992"/>
                  </a:lnTo>
                  <a:lnTo>
                    <a:pt x="55992" y="2646"/>
                  </a:lnTo>
                  <a:lnTo>
                    <a:pt x="55188" y="4740"/>
                  </a:lnTo>
                  <a:lnTo>
                    <a:pt x="53659" y="6136"/>
                  </a:lnTo>
                  <a:lnTo>
                    <a:pt x="28482" y="18480"/>
                  </a:lnTo>
                  <a:lnTo>
                    <a:pt x="22581" y="24088"/>
                  </a:lnTo>
                  <a:lnTo>
                    <a:pt x="19957" y="29888"/>
                  </a:lnTo>
                  <a:lnTo>
                    <a:pt x="17941" y="53582"/>
                  </a:lnTo>
                  <a:lnTo>
                    <a:pt x="17914" y="56557"/>
                  </a:lnTo>
                  <a:lnTo>
                    <a:pt x="18888" y="58541"/>
                  </a:lnTo>
                  <a:lnTo>
                    <a:pt x="20530" y="59863"/>
                  </a:lnTo>
                  <a:lnTo>
                    <a:pt x="25000" y="62324"/>
                  </a:lnTo>
                  <a:lnTo>
                    <a:pt x="33093" y="68296"/>
                  </a:lnTo>
                  <a:lnTo>
                    <a:pt x="56769" y="78290"/>
                  </a:lnTo>
                  <a:lnTo>
                    <a:pt x="83236" y="101238"/>
                  </a:lnTo>
                  <a:lnTo>
                    <a:pt x="86603" y="107172"/>
                  </a:lnTo>
                  <a:lnTo>
                    <a:pt x="88764" y="119065"/>
                  </a:lnTo>
                  <a:lnTo>
                    <a:pt x="84399" y="132733"/>
                  </a:lnTo>
                  <a:lnTo>
                    <a:pt x="81071" y="136114"/>
                  </a:lnTo>
                  <a:lnTo>
                    <a:pt x="40708" y="157929"/>
                  </a:lnTo>
                  <a:lnTo>
                    <a:pt x="20315" y="167052"/>
                  </a:lnTo>
                  <a:lnTo>
                    <a:pt x="12998" y="169495"/>
                  </a:lnTo>
                  <a:lnTo>
                    <a:pt x="0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132"/>
            <p:cNvSpPr/>
            <p:nvPr/>
          </p:nvSpPr>
          <p:spPr>
            <a:xfrm>
              <a:off x="6451122" y="4143527"/>
              <a:ext cx="67550" cy="107005"/>
            </a:xfrm>
            <a:custGeom>
              <a:avLst/>
              <a:gdLst/>
              <a:ahLst/>
              <a:cxnLst/>
              <a:rect l="0" t="0" r="0" b="0"/>
              <a:pathLst>
                <a:path w="67550" h="107005">
                  <a:moveTo>
                    <a:pt x="5042" y="44496"/>
                  </a:moveTo>
                  <a:lnTo>
                    <a:pt x="5042" y="53058"/>
                  </a:lnTo>
                  <a:lnTo>
                    <a:pt x="9782" y="58058"/>
                  </a:lnTo>
                  <a:lnTo>
                    <a:pt x="14755" y="60445"/>
                  </a:lnTo>
                  <a:lnTo>
                    <a:pt x="30112" y="62244"/>
                  </a:lnTo>
                  <a:lnTo>
                    <a:pt x="41318" y="55273"/>
                  </a:lnTo>
                  <a:lnTo>
                    <a:pt x="44109" y="54657"/>
                  </a:lnTo>
                  <a:lnTo>
                    <a:pt x="52776" y="49050"/>
                  </a:lnTo>
                  <a:lnTo>
                    <a:pt x="56023" y="43874"/>
                  </a:lnTo>
                  <a:lnTo>
                    <a:pt x="58467" y="28364"/>
                  </a:lnTo>
                  <a:lnTo>
                    <a:pt x="58574" y="22408"/>
                  </a:lnTo>
                  <a:lnTo>
                    <a:pt x="55954" y="17151"/>
                  </a:lnTo>
                  <a:lnTo>
                    <a:pt x="52473" y="11507"/>
                  </a:lnTo>
                  <a:lnTo>
                    <a:pt x="50928" y="5691"/>
                  </a:lnTo>
                  <a:lnTo>
                    <a:pt x="49523" y="3743"/>
                  </a:lnTo>
                  <a:lnTo>
                    <a:pt x="47596" y="2445"/>
                  </a:lnTo>
                  <a:lnTo>
                    <a:pt x="40139" y="617"/>
                  </a:lnTo>
                  <a:lnTo>
                    <a:pt x="28732" y="0"/>
                  </a:lnTo>
                  <a:lnTo>
                    <a:pt x="22847" y="2561"/>
                  </a:lnTo>
                  <a:lnTo>
                    <a:pt x="16924" y="6015"/>
                  </a:lnTo>
                  <a:lnTo>
                    <a:pt x="10985" y="7549"/>
                  </a:lnTo>
                  <a:lnTo>
                    <a:pt x="9003" y="8951"/>
                  </a:lnTo>
                  <a:lnTo>
                    <a:pt x="7683" y="10878"/>
                  </a:lnTo>
                  <a:lnTo>
                    <a:pt x="5825" y="18330"/>
                  </a:lnTo>
                  <a:lnTo>
                    <a:pt x="5564" y="21099"/>
                  </a:lnTo>
                  <a:lnTo>
                    <a:pt x="2628" y="26821"/>
                  </a:lnTo>
                  <a:lnTo>
                    <a:pt x="455" y="29736"/>
                  </a:lnTo>
                  <a:lnTo>
                    <a:pt x="0" y="33664"/>
                  </a:lnTo>
                  <a:lnTo>
                    <a:pt x="5461" y="58559"/>
                  </a:lnTo>
                  <a:lnTo>
                    <a:pt x="11996" y="71123"/>
                  </a:lnTo>
                  <a:lnTo>
                    <a:pt x="12655" y="74154"/>
                  </a:lnTo>
                  <a:lnTo>
                    <a:pt x="18678" y="80167"/>
                  </a:lnTo>
                  <a:lnTo>
                    <a:pt x="25985" y="86147"/>
                  </a:lnTo>
                  <a:lnTo>
                    <a:pt x="35801" y="101048"/>
                  </a:lnTo>
                  <a:lnTo>
                    <a:pt x="41203" y="104357"/>
                  </a:lnTo>
                  <a:lnTo>
                    <a:pt x="52754" y="106481"/>
                  </a:lnTo>
                  <a:lnTo>
                    <a:pt x="67549" y="1070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133"/>
            <p:cNvSpPr/>
            <p:nvPr/>
          </p:nvSpPr>
          <p:spPr>
            <a:xfrm>
              <a:off x="6357937" y="4125515"/>
              <a:ext cx="80214" cy="142472"/>
            </a:xfrm>
            <a:custGeom>
              <a:avLst/>
              <a:gdLst/>
              <a:ahLst/>
              <a:cxnLst/>
              <a:rect l="0" t="0" r="0" b="0"/>
              <a:pathLst>
                <a:path w="80214" h="142472">
                  <a:moveTo>
                    <a:pt x="71438" y="0"/>
                  </a:moveTo>
                  <a:lnTo>
                    <a:pt x="32728" y="0"/>
                  </a:lnTo>
                  <a:lnTo>
                    <a:pt x="26782" y="2646"/>
                  </a:lnTo>
                  <a:lnTo>
                    <a:pt x="1764" y="25072"/>
                  </a:lnTo>
                  <a:lnTo>
                    <a:pt x="784" y="28672"/>
                  </a:lnTo>
                  <a:lnTo>
                    <a:pt x="155" y="39068"/>
                  </a:lnTo>
                  <a:lnTo>
                    <a:pt x="2715" y="44814"/>
                  </a:lnTo>
                  <a:lnTo>
                    <a:pt x="4787" y="47735"/>
                  </a:lnTo>
                  <a:lnTo>
                    <a:pt x="8152" y="49683"/>
                  </a:lnTo>
                  <a:lnTo>
                    <a:pt x="25165" y="55455"/>
                  </a:lnTo>
                  <a:lnTo>
                    <a:pt x="68454" y="95257"/>
                  </a:lnTo>
                  <a:lnTo>
                    <a:pt x="76397" y="104182"/>
                  </a:lnTo>
                  <a:lnTo>
                    <a:pt x="79191" y="113110"/>
                  </a:lnTo>
                  <a:lnTo>
                    <a:pt x="80213" y="123252"/>
                  </a:lnTo>
                  <a:lnTo>
                    <a:pt x="75582" y="129234"/>
                  </a:lnTo>
                  <a:lnTo>
                    <a:pt x="70633" y="131851"/>
                  </a:lnTo>
                  <a:lnTo>
                    <a:pt x="67925" y="132550"/>
                  </a:lnTo>
                  <a:lnTo>
                    <a:pt x="53508" y="140829"/>
                  </a:lnTo>
                  <a:lnTo>
                    <a:pt x="41658" y="142471"/>
                  </a:lnTo>
                  <a:lnTo>
                    <a:pt x="35712" y="140050"/>
                  </a:lnTo>
                  <a:lnTo>
                    <a:pt x="29763" y="136659"/>
                  </a:lnTo>
                  <a:lnTo>
                    <a:pt x="20835" y="133757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134"/>
            <p:cNvSpPr/>
            <p:nvPr/>
          </p:nvSpPr>
          <p:spPr>
            <a:xfrm>
              <a:off x="6313289" y="4161234"/>
              <a:ext cx="17860" cy="107157"/>
            </a:xfrm>
            <a:custGeom>
              <a:avLst/>
              <a:gdLst/>
              <a:ahLst/>
              <a:cxnLst/>
              <a:rect l="0" t="0" r="0" b="0"/>
              <a:pathLst>
                <a:path w="17860" h="107157">
                  <a:moveTo>
                    <a:pt x="17859" y="0"/>
                  </a:moveTo>
                  <a:lnTo>
                    <a:pt x="10171" y="7688"/>
                  </a:lnTo>
                  <a:lnTo>
                    <a:pt x="9298" y="13302"/>
                  </a:lnTo>
                  <a:lnTo>
                    <a:pt x="8010" y="25081"/>
                  </a:lnTo>
                  <a:lnTo>
                    <a:pt x="1251" y="46420"/>
                  </a:lnTo>
                  <a:lnTo>
                    <a:pt x="9" y="91023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135"/>
            <p:cNvSpPr/>
            <p:nvPr/>
          </p:nvSpPr>
          <p:spPr>
            <a:xfrm>
              <a:off x="6215062" y="4143375"/>
              <a:ext cx="35720" cy="107113"/>
            </a:xfrm>
            <a:custGeom>
              <a:avLst/>
              <a:gdLst/>
              <a:ahLst/>
              <a:cxnLst/>
              <a:rect l="0" t="0" r="0" b="0"/>
              <a:pathLst>
                <a:path w="35720" h="107113">
                  <a:moveTo>
                    <a:pt x="0" y="17859"/>
                  </a:moveTo>
                  <a:lnTo>
                    <a:pt x="0" y="34109"/>
                  </a:lnTo>
                  <a:lnTo>
                    <a:pt x="6138" y="42530"/>
                  </a:lnTo>
                  <a:lnTo>
                    <a:pt x="8102" y="50855"/>
                  </a:lnTo>
                  <a:lnTo>
                    <a:pt x="8927" y="93147"/>
                  </a:lnTo>
                  <a:lnTo>
                    <a:pt x="8930" y="107112"/>
                  </a:lnTo>
                  <a:lnTo>
                    <a:pt x="8930" y="99463"/>
                  </a:lnTo>
                  <a:lnTo>
                    <a:pt x="2793" y="91342"/>
                  </a:lnTo>
                  <a:lnTo>
                    <a:pt x="828" y="83067"/>
                  </a:lnTo>
                  <a:lnTo>
                    <a:pt x="2" y="41671"/>
                  </a:lnTo>
                  <a:lnTo>
                    <a:pt x="2647" y="35718"/>
                  </a:lnTo>
                  <a:lnTo>
                    <a:pt x="14240" y="20836"/>
                  </a:lnTo>
                  <a:lnTo>
                    <a:pt x="19790" y="8929"/>
                  </a:lnTo>
                  <a:lnTo>
                    <a:pt x="22124" y="5953"/>
                  </a:lnTo>
                  <a:lnTo>
                    <a:pt x="27361" y="2646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136"/>
            <p:cNvSpPr/>
            <p:nvPr/>
          </p:nvSpPr>
          <p:spPr>
            <a:xfrm>
              <a:off x="6090046" y="4152343"/>
              <a:ext cx="98103" cy="133862"/>
            </a:xfrm>
            <a:custGeom>
              <a:avLst/>
              <a:gdLst/>
              <a:ahLst/>
              <a:cxnLst/>
              <a:rect l="0" t="0" r="0" b="0"/>
              <a:pathLst>
                <a:path w="98103" h="133862">
                  <a:moveTo>
                    <a:pt x="0" y="53539"/>
                  </a:moveTo>
                  <a:lnTo>
                    <a:pt x="0" y="18652"/>
                  </a:lnTo>
                  <a:lnTo>
                    <a:pt x="993" y="15398"/>
                  </a:lnTo>
                  <a:lnTo>
                    <a:pt x="2646" y="13229"/>
                  </a:lnTo>
                  <a:lnTo>
                    <a:pt x="4741" y="11783"/>
                  </a:lnTo>
                  <a:lnTo>
                    <a:pt x="6137" y="9827"/>
                  </a:lnTo>
                  <a:lnTo>
                    <a:pt x="7689" y="5008"/>
                  </a:lnTo>
                  <a:lnTo>
                    <a:pt x="9095" y="3326"/>
                  </a:lnTo>
                  <a:lnTo>
                    <a:pt x="13304" y="1457"/>
                  </a:lnTo>
                  <a:lnTo>
                    <a:pt x="47294" y="0"/>
                  </a:lnTo>
                  <a:lnTo>
                    <a:pt x="53432" y="2625"/>
                  </a:lnTo>
                  <a:lnTo>
                    <a:pt x="56458" y="4713"/>
                  </a:lnTo>
                  <a:lnTo>
                    <a:pt x="74579" y="10050"/>
                  </a:lnTo>
                  <a:lnTo>
                    <a:pt x="82094" y="18005"/>
                  </a:lnTo>
                  <a:lnTo>
                    <a:pt x="86096" y="25510"/>
                  </a:lnTo>
                  <a:lnTo>
                    <a:pt x="88868" y="32152"/>
                  </a:lnTo>
                  <a:lnTo>
                    <a:pt x="95013" y="41470"/>
                  </a:lnTo>
                  <a:lnTo>
                    <a:pt x="97274" y="51507"/>
                  </a:lnTo>
                  <a:lnTo>
                    <a:pt x="98102" y="73128"/>
                  </a:lnTo>
                  <a:lnTo>
                    <a:pt x="93448" y="87676"/>
                  </a:lnTo>
                  <a:lnTo>
                    <a:pt x="82989" y="103240"/>
                  </a:lnTo>
                  <a:lnTo>
                    <a:pt x="73317" y="112804"/>
                  </a:lnTo>
                  <a:lnTo>
                    <a:pt x="45195" y="131246"/>
                  </a:lnTo>
                  <a:lnTo>
                    <a:pt x="29838" y="133556"/>
                  </a:lnTo>
                  <a:lnTo>
                    <a:pt x="19635" y="133861"/>
                  </a:lnTo>
                  <a:lnTo>
                    <a:pt x="8930" y="1249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137"/>
            <p:cNvSpPr/>
            <p:nvPr/>
          </p:nvSpPr>
          <p:spPr>
            <a:xfrm>
              <a:off x="6118077" y="4170164"/>
              <a:ext cx="25549" cy="223243"/>
            </a:xfrm>
            <a:custGeom>
              <a:avLst/>
              <a:gdLst/>
              <a:ahLst/>
              <a:cxnLst/>
              <a:rect l="0" t="0" r="0" b="0"/>
              <a:pathLst>
                <a:path w="25549" h="223243">
                  <a:moveTo>
                    <a:pt x="7687" y="0"/>
                  </a:moveTo>
                  <a:lnTo>
                    <a:pt x="7687" y="16250"/>
                  </a:lnTo>
                  <a:lnTo>
                    <a:pt x="0" y="37835"/>
                  </a:lnTo>
                  <a:lnTo>
                    <a:pt x="7185" y="80566"/>
                  </a:lnTo>
                  <a:lnTo>
                    <a:pt x="8456" y="92361"/>
                  </a:lnTo>
                  <a:lnTo>
                    <a:pt x="15771" y="128000"/>
                  </a:lnTo>
                  <a:lnTo>
                    <a:pt x="22680" y="169848"/>
                  </a:lnTo>
                  <a:lnTo>
                    <a:pt x="25548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138"/>
            <p:cNvSpPr/>
            <p:nvPr/>
          </p:nvSpPr>
          <p:spPr>
            <a:xfrm>
              <a:off x="5822557" y="4161270"/>
              <a:ext cx="231772" cy="124981"/>
            </a:xfrm>
            <a:custGeom>
              <a:avLst/>
              <a:gdLst/>
              <a:ahLst/>
              <a:cxnLst/>
              <a:rect l="0" t="0" r="0" b="0"/>
              <a:pathLst>
                <a:path w="231772" h="124981">
                  <a:moveTo>
                    <a:pt x="17457" y="53542"/>
                  </a:moveTo>
                  <a:lnTo>
                    <a:pt x="0" y="53542"/>
                  </a:lnTo>
                  <a:lnTo>
                    <a:pt x="4458" y="53542"/>
                  </a:lnTo>
                  <a:lnTo>
                    <a:pt x="5815" y="52550"/>
                  </a:lnTo>
                  <a:lnTo>
                    <a:pt x="7322" y="48802"/>
                  </a:lnTo>
                  <a:lnTo>
                    <a:pt x="8716" y="47406"/>
                  </a:lnTo>
                  <a:lnTo>
                    <a:pt x="12911" y="45854"/>
                  </a:lnTo>
                  <a:lnTo>
                    <a:pt x="23689" y="43866"/>
                  </a:lnTo>
                  <a:lnTo>
                    <a:pt x="42287" y="30395"/>
                  </a:lnTo>
                  <a:lnTo>
                    <a:pt x="60250" y="24827"/>
                  </a:lnTo>
                  <a:lnTo>
                    <a:pt x="67234" y="20936"/>
                  </a:lnTo>
                  <a:lnTo>
                    <a:pt x="76745" y="17754"/>
                  </a:lnTo>
                  <a:lnTo>
                    <a:pt x="85847" y="11960"/>
                  </a:lnTo>
                  <a:lnTo>
                    <a:pt x="94827" y="9803"/>
                  </a:lnTo>
                  <a:lnTo>
                    <a:pt x="100793" y="9298"/>
                  </a:lnTo>
                  <a:lnTo>
                    <a:pt x="102779" y="10155"/>
                  </a:lnTo>
                  <a:lnTo>
                    <a:pt x="104104" y="11719"/>
                  </a:lnTo>
                  <a:lnTo>
                    <a:pt x="106233" y="16618"/>
                  </a:lnTo>
                  <a:lnTo>
                    <a:pt x="106709" y="25406"/>
                  </a:lnTo>
                  <a:lnTo>
                    <a:pt x="112883" y="33616"/>
                  </a:lnTo>
                  <a:lnTo>
                    <a:pt x="114855" y="41906"/>
                  </a:lnTo>
                  <a:lnTo>
                    <a:pt x="115575" y="56554"/>
                  </a:lnTo>
                  <a:lnTo>
                    <a:pt x="118282" y="62488"/>
                  </a:lnTo>
                  <a:lnTo>
                    <a:pt x="121800" y="68432"/>
                  </a:lnTo>
                  <a:lnTo>
                    <a:pt x="124058" y="80332"/>
                  </a:lnTo>
                  <a:lnTo>
                    <a:pt x="124244" y="83309"/>
                  </a:lnTo>
                  <a:lnTo>
                    <a:pt x="121805" y="89262"/>
                  </a:lnTo>
                  <a:lnTo>
                    <a:pt x="118406" y="95214"/>
                  </a:lnTo>
                  <a:lnTo>
                    <a:pt x="116223" y="107120"/>
                  </a:lnTo>
                  <a:lnTo>
                    <a:pt x="115685" y="116036"/>
                  </a:lnTo>
                  <a:lnTo>
                    <a:pt x="115685" y="111306"/>
                  </a:lnTo>
                  <a:lnTo>
                    <a:pt x="113039" y="106334"/>
                  </a:lnTo>
                  <a:lnTo>
                    <a:pt x="109548" y="100818"/>
                  </a:lnTo>
                  <a:lnTo>
                    <a:pt x="107306" y="89192"/>
                  </a:lnTo>
                  <a:lnTo>
                    <a:pt x="106788" y="68421"/>
                  </a:lnTo>
                  <a:lnTo>
                    <a:pt x="109415" y="62470"/>
                  </a:lnTo>
                  <a:lnTo>
                    <a:pt x="112899" y="56518"/>
                  </a:lnTo>
                  <a:lnTo>
                    <a:pt x="115851" y="47589"/>
                  </a:lnTo>
                  <a:lnTo>
                    <a:pt x="123265" y="37447"/>
                  </a:lnTo>
                  <a:lnTo>
                    <a:pt x="126661" y="36466"/>
                  </a:lnTo>
                  <a:lnTo>
                    <a:pt x="146727" y="35697"/>
                  </a:lnTo>
                  <a:lnTo>
                    <a:pt x="151971" y="38335"/>
                  </a:lnTo>
                  <a:lnTo>
                    <a:pt x="157609" y="41823"/>
                  </a:lnTo>
                  <a:lnTo>
                    <a:pt x="167533" y="44245"/>
                  </a:lnTo>
                  <a:lnTo>
                    <a:pt x="212149" y="44612"/>
                  </a:lnTo>
                  <a:lnTo>
                    <a:pt x="221446" y="36925"/>
                  </a:lnTo>
                  <a:lnTo>
                    <a:pt x="222220" y="33589"/>
                  </a:lnTo>
                  <a:lnTo>
                    <a:pt x="222428" y="31311"/>
                  </a:lnTo>
                  <a:lnTo>
                    <a:pt x="225303" y="26133"/>
                  </a:lnTo>
                  <a:lnTo>
                    <a:pt x="230493" y="19465"/>
                  </a:lnTo>
                  <a:lnTo>
                    <a:pt x="231392" y="13569"/>
                  </a:lnTo>
                  <a:lnTo>
                    <a:pt x="230526" y="12011"/>
                  </a:lnTo>
                  <a:lnTo>
                    <a:pt x="228956" y="10972"/>
                  </a:lnTo>
                  <a:lnTo>
                    <a:pt x="226919" y="10279"/>
                  </a:lnTo>
                  <a:lnTo>
                    <a:pt x="225559" y="8825"/>
                  </a:lnTo>
                  <a:lnTo>
                    <a:pt x="224049" y="4564"/>
                  </a:lnTo>
                  <a:lnTo>
                    <a:pt x="222654" y="3030"/>
                  </a:lnTo>
                  <a:lnTo>
                    <a:pt x="215259" y="368"/>
                  </a:lnTo>
                  <a:lnTo>
                    <a:pt x="201601" y="0"/>
                  </a:lnTo>
                  <a:lnTo>
                    <a:pt x="195872" y="2626"/>
                  </a:lnTo>
                  <a:lnTo>
                    <a:pt x="192955" y="4715"/>
                  </a:lnTo>
                  <a:lnTo>
                    <a:pt x="189714" y="9682"/>
                  </a:lnTo>
                  <a:lnTo>
                    <a:pt x="187282" y="15198"/>
                  </a:lnTo>
                  <a:lnTo>
                    <a:pt x="181327" y="23880"/>
                  </a:lnTo>
                  <a:lnTo>
                    <a:pt x="179122" y="32737"/>
                  </a:lnTo>
                  <a:lnTo>
                    <a:pt x="178203" y="74011"/>
                  </a:lnTo>
                  <a:lnTo>
                    <a:pt x="185882" y="95154"/>
                  </a:lnTo>
                  <a:lnTo>
                    <a:pt x="208081" y="119102"/>
                  </a:lnTo>
                  <a:lnTo>
                    <a:pt x="213966" y="122368"/>
                  </a:lnTo>
                  <a:lnTo>
                    <a:pt x="222665" y="124635"/>
                  </a:lnTo>
                  <a:lnTo>
                    <a:pt x="231771" y="1249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139"/>
            <p:cNvSpPr/>
            <p:nvPr/>
          </p:nvSpPr>
          <p:spPr>
            <a:xfrm>
              <a:off x="5866804" y="4071937"/>
              <a:ext cx="26789" cy="223243"/>
            </a:xfrm>
            <a:custGeom>
              <a:avLst/>
              <a:gdLst/>
              <a:ahLst/>
              <a:cxnLst/>
              <a:rect l="0" t="0" r="0" b="0"/>
              <a:pathLst>
                <a:path w="26789" h="223243">
                  <a:moveTo>
                    <a:pt x="0" y="0"/>
                  </a:moveTo>
                  <a:lnTo>
                    <a:pt x="7068" y="16782"/>
                  </a:lnTo>
                  <a:lnTo>
                    <a:pt x="14995" y="56862"/>
                  </a:lnTo>
                  <a:lnTo>
                    <a:pt x="20338" y="98245"/>
                  </a:lnTo>
                  <a:lnTo>
                    <a:pt x="24878" y="116091"/>
                  </a:lnTo>
                  <a:lnTo>
                    <a:pt x="26678" y="157759"/>
                  </a:lnTo>
                  <a:lnTo>
                    <a:pt x="26788" y="198034"/>
                  </a:lnTo>
                  <a:lnTo>
                    <a:pt x="24142" y="204763"/>
                  </a:lnTo>
                  <a:lnTo>
                    <a:pt x="19101" y="212426"/>
                  </a:lnTo>
                  <a:lnTo>
                    <a:pt x="17860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140"/>
            <p:cNvSpPr/>
            <p:nvPr/>
          </p:nvSpPr>
          <p:spPr>
            <a:xfrm>
              <a:off x="5732859" y="4197369"/>
              <a:ext cx="89298" cy="97811"/>
            </a:xfrm>
            <a:custGeom>
              <a:avLst/>
              <a:gdLst/>
              <a:ahLst/>
              <a:cxnLst/>
              <a:rect l="0" t="0" r="0" b="0"/>
              <a:pathLst>
                <a:path w="89298" h="97811">
                  <a:moveTo>
                    <a:pt x="0" y="8513"/>
                  </a:moveTo>
                  <a:lnTo>
                    <a:pt x="0" y="21816"/>
                  </a:lnTo>
                  <a:lnTo>
                    <a:pt x="8561" y="55807"/>
                  </a:lnTo>
                  <a:lnTo>
                    <a:pt x="8930" y="97688"/>
                  </a:lnTo>
                  <a:lnTo>
                    <a:pt x="8930" y="93034"/>
                  </a:lnTo>
                  <a:lnTo>
                    <a:pt x="7938" y="91649"/>
                  </a:lnTo>
                  <a:lnTo>
                    <a:pt x="4190" y="90112"/>
                  </a:lnTo>
                  <a:lnTo>
                    <a:pt x="2793" y="88709"/>
                  </a:lnTo>
                  <a:lnTo>
                    <a:pt x="1242" y="84505"/>
                  </a:lnTo>
                  <a:lnTo>
                    <a:pt x="368" y="71820"/>
                  </a:lnTo>
                  <a:lnTo>
                    <a:pt x="2810" y="63769"/>
                  </a:lnTo>
                  <a:lnTo>
                    <a:pt x="6210" y="56885"/>
                  </a:lnTo>
                  <a:lnTo>
                    <a:pt x="8392" y="41734"/>
                  </a:lnTo>
                  <a:lnTo>
                    <a:pt x="9684" y="32208"/>
                  </a:lnTo>
                  <a:lnTo>
                    <a:pt x="15988" y="21267"/>
                  </a:lnTo>
                  <a:lnTo>
                    <a:pt x="21327" y="14843"/>
                  </a:lnTo>
                  <a:lnTo>
                    <a:pt x="27007" y="11327"/>
                  </a:lnTo>
                  <a:lnTo>
                    <a:pt x="29911" y="10389"/>
                  </a:lnTo>
                  <a:lnTo>
                    <a:pt x="31846" y="8772"/>
                  </a:lnTo>
                  <a:lnTo>
                    <a:pt x="35564" y="2747"/>
                  </a:lnTo>
                  <a:lnTo>
                    <a:pt x="39950" y="990"/>
                  </a:lnTo>
                  <a:lnTo>
                    <a:pt x="47997" y="0"/>
                  </a:lnTo>
                  <a:lnTo>
                    <a:pt x="53744" y="2415"/>
                  </a:lnTo>
                  <a:lnTo>
                    <a:pt x="66735" y="12897"/>
                  </a:lnTo>
                  <a:lnTo>
                    <a:pt x="69347" y="18069"/>
                  </a:lnTo>
                  <a:lnTo>
                    <a:pt x="81090" y="58877"/>
                  </a:lnTo>
                  <a:lnTo>
                    <a:pt x="87381" y="70975"/>
                  </a:lnTo>
                  <a:lnTo>
                    <a:pt x="89297" y="978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141"/>
            <p:cNvSpPr/>
            <p:nvPr/>
          </p:nvSpPr>
          <p:spPr>
            <a:xfrm>
              <a:off x="5598959" y="4206001"/>
              <a:ext cx="106708" cy="124485"/>
            </a:xfrm>
            <a:custGeom>
              <a:avLst/>
              <a:gdLst/>
              <a:ahLst/>
              <a:cxnLst/>
              <a:rect l="0" t="0" r="0" b="0"/>
              <a:pathLst>
                <a:path w="106708" h="124485">
                  <a:moveTo>
                    <a:pt x="35673" y="53460"/>
                  </a:moveTo>
                  <a:lnTo>
                    <a:pt x="44235" y="53460"/>
                  </a:lnTo>
                  <a:lnTo>
                    <a:pt x="61336" y="46393"/>
                  </a:lnTo>
                  <a:lnTo>
                    <a:pt x="64688" y="45772"/>
                  </a:lnTo>
                  <a:lnTo>
                    <a:pt x="71059" y="42436"/>
                  </a:lnTo>
                  <a:lnTo>
                    <a:pt x="77197" y="38638"/>
                  </a:lnTo>
                  <a:lnTo>
                    <a:pt x="83233" y="36951"/>
                  </a:lnTo>
                  <a:lnTo>
                    <a:pt x="85239" y="35508"/>
                  </a:lnTo>
                  <a:lnTo>
                    <a:pt x="86577" y="33554"/>
                  </a:lnTo>
                  <a:lnTo>
                    <a:pt x="87468" y="31260"/>
                  </a:lnTo>
                  <a:lnTo>
                    <a:pt x="89055" y="29730"/>
                  </a:lnTo>
                  <a:lnTo>
                    <a:pt x="93464" y="28030"/>
                  </a:lnTo>
                  <a:lnTo>
                    <a:pt x="95036" y="26585"/>
                  </a:lnTo>
                  <a:lnTo>
                    <a:pt x="96783" y="22333"/>
                  </a:lnTo>
                  <a:lnTo>
                    <a:pt x="98242" y="20802"/>
                  </a:lnTo>
                  <a:lnTo>
                    <a:pt x="105747" y="18144"/>
                  </a:lnTo>
                  <a:lnTo>
                    <a:pt x="106505" y="15274"/>
                  </a:lnTo>
                  <a:lnTo>
                    <a:pt x="106707" y="13120"/>
                  </a:lnTo>
                  <a:lnTo>
                    <a:pt x="105848" y="11683"/>
                  </a:lnTo>
                  <a:lnTo>
                    <a:pt x="104285" y="10726"/>
                  </a:lnTo>
                  <a:lnTo>
                    <a:pt x="102251" y="10088"/>
                  </a:lnTo>
                  <a:lnTo>
                    <a:pt x="100893" y="8670"/>
                  </a:lnTo>
                  <a:lnTo>
                    <a:pt x="98539" y="1235"/>
                  </a:lnTo>
                  <a:lnTo>
                    <a:pt x="95694" y="483"/>
                  </a:lnTo>
                  <a:lnTo>
                    <a:pt x="85784" y="0"/>
                  </a:lnTo>
                  <a:lnTo>
                    <a:pt x="80104" y="2580"/>
                  </a:lnTo>
                  <a:lnTo>
                    <a:pt x="64418" y="14127"/>
                  </a:lnTo>
                  <a:lnTo>
                    <a:pt x="46460" y="19673"/>
                  </a:lnTo>
                  <a:lnTo>
                    <a:pt x="33064" y="30029"/>
                  </a:lnTo>
                  <a:lnTo>
                    <a:pt x="3930" y="68104"/>
                  </a:lnTo>
                  <a:lnTo>
                    <a:pt x="1133" y="77202"/>
                  </a:lnTo>
                  <a:lnTo>
                    <a:pt x="0" y="101082"/>
                  </a:lnTo>
                  <a:lnTo>
                    <a:pt x="2621" y="107037"/>
                  </a:lnTo>
                  <a:lnTo>
                    <a:pt x="4709" y="110014"/>
                  </a:lnTo>
                  <a:lnTo>
                    <a:pt x="9675" y="113321"/>
                  </a:lnTo>
                  <a:lnTo>
                    <a:pt x="15189" y="115784"/>
                  </a:lnTo>
                  <a:lnTo>
                    <a:pt x="23871" y="121756"/>
                  </a:lnTo>
                  <a:lnTo>
                    <a:pt x="32727" y="123967"/>
                  </a:lnTo>
                  <a:lnTo>
                    <a:pt x="38664" y="124484"/>
                  </a:lnTo>
                  <a:lnTo>
                    <a:pt x="44611" y="122067"/>
                  </a:lnTo>
                  <a:lnTo>
                    <a:pt x="50559" y="118679"/>
                  </a:lnTo>
                  <a:lnTo>
                    <a:pt x="59487" y="115779"/>
                  </a:lnTo>
                  <a:lnTo>
                    <a:pt x="68416" y="110068"/>
                  </a:lnTo>
                  <a:lnTo>
                    <a:pt x="74369" y="108385"/>
                  </a:lnTo>
                  <a:lnTo>
                    <a:pt x="76354" y="106944"/>
                  </a:lnTo>
                  <a:lnTo>
                    <a:pt x="77676" y="104991"/>
                  </a:lnTo>
                  <a:lnTo>
                    <a:pt x="80322" y="981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142"/>
            <p:cNvSpPr/>
            <p:nvPr/>
          </p:nvSpPr>
          <p:spPr>
            <a:xfrm>
              <a:off x="5411535" y="4250531"/>
              <a:ext cx="71249" cy="107147"/>
            </a:xfrm>
            <a:custGeom>
              <a:avLst/>
              <a:gdLst/>
              <a:ahLst/>
              <a:cxnLst/>
              <a:rect l="0" t="0" r="0" b="0"/>
              <a:pathLst>
                <a:path w="71249" h="107147">
                  <a:moveTo>
                    <a:pt x="44504" y="0"/>
                  </a:moveTo>
                  <a:lnTo>
                    <a:pt x="35942" y="0"/>
                  </a:lnTo>
                  <a:lnTo>
                    <a:pt x="28518" y="6137"/>
                  </a:lnTo>
                  <a:lnTo>
                    <a:pt x="23177" y="7688"/>
                  </a:lnTo>
                  <a:lnTo>
                    <a:pt x="21357" y="9094"/>
                  </a:lnTo>
                  <a:lnTo>
                    <a:pt x="19334" y="13302"/>
                  </a:lnTo>
                  <a:lnTo>
                    <a:pt x="17802" y="14821"/>
                  </a:lnTo>
                  <a:lnTo>
                    <a:pt x="1507" y="25429"/>
                  </a:lnTo>
                  <a:lnTo>
                    <a:pt x="589" y="28831"/>
                  </a:lnTo>
                  <a:lnTo>
                    <a:pt x="0" y="34358"/>
                  </a:lnTo>
                  <a:lnTo>
                    <a:pt x="944" y="34812"/>
                  </a:lnTo>
                  <a:lnTo>
                    <a:pt x="4638" y="35316"/>
                  </a:lnTo>
                  <a:lnTo>
                    <a:pt x="9587" y="38186"/>
                  </a:lnTo>
                  <a:lnTo>
                    <a:pt x="15095" y="41776"/>
                  </a:lnTo>
                  <a:lnTo>
                    <a:pt x="23774" y="43797"/>
                  </a:lnTo>
                  <a:lnTo>
                    <a:pt x="29668" y="44270"/>
                  </a:lnTo>
                  <a:lnTo>
                    <a:pt x="31638" y="45389"/>
                  </a:lnTo>
                  <a:lnTo>
                    <a:pt x="32949" y="47126"/>
                  </a:lnTo>
                  <a:lnTo>
                    <a:pt x="33824" y="49277"/>
                  </a:lnTo>
                  <a:lnTo>
                    <a:pt x="35399" y="50711"/>
                  </a:lnTo>
                  <a:lnTo>
                    <a:pt x="45058" y="55657"/>
                  </a:lnTo>
                  <a:lnTo>
                    <a:pt x="50704" y="59463"/>
                  </a:lnTo>
                  <a:lnTo>
                    <a:pt x="59460" y="62598"/>
                  </a:lnTo>
                  <a:lnTo>
                    <a:pt x="65372" y="66847"/>
                  </a:lnTo>
                  <a:lnTo>
                    <a:pt x="68661" y="72043"/>
                  </a:lnTo>
                  <a:lnTo>
                    <a:pt x="70947" y="80263"/>
                  </a:lnTo>
                  <a:lnTo>
                    <a:pt x="71248" y="92652"/>
                  </a:lnTo>
                  <a:lnTo>
                    <a:pt x="70270" y="94510"/>
                  </a:lnTo>
                  <a:lnTo>
                    <a:pt x="68627" y="95749"/>
                  </a:lnTo>
                  <a:lnTo>
                    <a:pt x="66539" y="96575"/>
                  </a:lnTo>
                  <a:lnTo>
                    <a:pt x="65146" y="98117"/>
                  </a:lnTo>
                  <a:lnTo>
                    <a:pt x="63601" y="102477"/>
                  </a:lnTo>
                  <a:lnTo>
                    <a:pt x="62196" y="104037"/>
                  </a:lnTo>
                  <a:lnTo>
                    <a:pt x="57990" y="105770"/>
                  </a:lnTo>
                  <a:lnTo>
                    <a:pt x="32218" y="107146"/>
                  </a:lnTo>
                  <a:lnTo>
                    <a:pt x="30361" y="106157"/>
                  </a:lnTo>
                  <a:lnTo>
                    <a:pt x="29122" y="104506"/>
                  </a:lnTo>
                  <a:lnTo>
                    <a:pt x="28296" y="102413"/>
                  </a:lnTo>
                  <a:lnTo>
                    <a:pt x="26753" y="101017"/>
                  </a:lnTo>
                  <a:lnTo>
                    <a:pt x="17715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143"/>
            <p:cNvSpPr/>
            <p:nvPr/>
          </p:nvSpPr>
          <p:spPr>
            <a:xfrm>
              <a:off x="5286375" y="4259464"/>
              <a:ext cx="71438" cy="107154"/>
            </a:xfrm>
            <a:custGeom>
              <a:avLst/>
              <a:gdLst/>
              <a:ahLst/>
              <a:cxnLst/>
              <a:rect l="0" t="0" r="0" b="0"/>
              <a:pathLst>
                <a:path w="71438" h="107154">
                  <a:moveTo>
                    <a:pt x="0" y="35715"/>
                  </a:moveTo>
                  <a:lnTo>
                    <a:pt x="0" y="52301"/>
                  </a:lnTo>
                  <a:lnTo>
                    <a:pt x="992" y="52726"/>
                  </a:lnTo>
                  <a:lnTo>
                    <a:pt x="39075" y="53575"/>
                  </a:lnTo>
                  <a:lnTo>
                    <a:pt x="44816" y="50929"/>
                  </a:lnTo>
                  <a:lnTo>
                    <a:pt x="60364" y="38753"/>
                  </a:lnTo>
                  <a:lnTo>
                    <a:pt x="65855" y="37066"/>
                  </a:lnTo>
                  <a:lnTo>
                    <a:pt x="67716" y="35623"/>
                  </a:lnTo>
                  <a:lnTo>
                    <a:pt x="70948" y="28146"/>
                  </a:lnTo>
                  <a:lnTo>
                    <a:pt x="71437" y="407"/>
                  </a:lnTo>
                  <a:lnTo>
                    <a:pt x="49314" y="0"/>
                  </a:lnTo>
                  <a:lnTo>
                    <a:pt x="44076" y="2644"/>
                  </a:lnTo>
                  <a:lnTo>
                    <a:pt x="23780" y="20988"/>
                  </a:lnTo>
                  <a:lnTo>
                    <a:pt x="20491" y="26854"/>
                  </a:lnTo>
                  <a:lnTo>
                    <a:pt x="18036" y="32770"/>
                  </a:lnTo>
                  <a:lnTo>
                    <a:pt x="12069" y="41678"/>
                  </a:lnTo>
                  <a:lnTo>
                    <a:pt x="9860" y="50601"/>
                  </a:lnTo>
                  <a:lnTo>
                    <a:pt x="8940" y="83341"/>
                  </a:lnTo>
                  <a:lnTo>
                    <a:pt x="11580" y="89293"/>
                  </a:lnTo>
                  <a:lnTo>
                    <a:pt x="13672" y="92270"/>
                  </a:lnTo>
                  <a:lnTo>
                    <a:pt x="18644" y="95578"/>
                  </a:lnTo>
                  <a:lnTo>
                    <a:pt x="21359" y="96460"/>
                  </a:lnTo>
                  <a:lnTo>
                    <a:pt x="23169" y="98039"/>
                  </a:lnTo>
                  <a:lnTo>
                    <a:pt x="25180" y="102441"/>
                  </a:lnTo>
                  <a:lnTo>
                    <a:pt x="26709" y="104012"/>
                  </a:lnTo>
                  <a:lnTo>
                    <a:pt x="31054" y="105757"/>
                  </a:lnTo>
                  <a:lnTo>
                    <a:pt x="62508" y="1071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144"/>
            <p:cNvSpPr/>
            <p:nvPr/>
          </p:nvSpPr>
          <p:spPr>
            <a:xfrm>
              <a:off x="5125676" y="4036218"/>
              <a:ext cx="116052" cy="392525"/>
            </a:xfrm>
            <a:custGeom>
              <a:avLst/>
              <a:gdLst/>
              <a:ahLst/>
              <a:cxnLst/>
              <a:rect l="0" t="0" r="0" b="0"/>
              <a:pathLst>
                <a:path w="116052" h="392525">
                  <a:moveTo>
                    <a:pt x="71402" y="0"/>
                  </a:moveTo>
                  <a:lnTo>
                    <a:pt x="63714" y="0"/>
                  </a:lnTo>
                  <a:lnTo>
                    <a:pt x="63300" y="993"/>
                  </a:lnTo>
                  <a:lnTo>
                    <a:pt x="62581" y="7689"/>
                  </a:lnTo>
                  <a:lnTo>
                    <a:pt x="68630" y="15814"/>
                  </a:lnTo>
                  <a:lnTo>
                    <a:pt x="70170" y="21250"/>
                  </a:lnTo>
                  <a:lnTo>
                    <a:pt x="73999" y="55689"/>
                  </a:lnTo>
                  <a:lnTo>
                    <a:pt x="78455" y="72063"/>
                  </a:lnTo>
                  <a:lnTo>
                    <a:pt x="80222" y="113147"/>
                  </a:lnTo>
                  <a:lnTo>
                    <a:pt x="89420" y="155776"/>
                  </a:lnTo>
                  <a:lnTo>
                    <a:pt x="97290" y="198603"/>
                  </a:lnTo>
                  <a:lnTo>
                    <a:pt x="104249" y="240221"/>
                  </a:lnTo>
                  <a:lnTo>
                    <a:pt x="111749" y="283030"/>
                  </a:lnTo>
                  <a:lnTo>
                    <a:pt x="115484" y="302859"/>
                  </a:lnTo>
                  <a:lnTo>
                    <a:pt x="116051" y="330017"/>
                  </a:lnTo>
                  <a:lnTo>
                    <a:pt x="116051" y="322677"/>
                  </a:lnTo>
                  <a:lnTo>
                    <a:pt x="115057" y="322274"/>
                  </a:lnTo>
                  <a:lnTo>
                    <a:pt x="111310" y="321827"/>
                  </a:lnTo>
                  <a:lnTo>
                    <a:pt x="109913" y="320716"/>
                  </a:lnTo>
                  <a:lnTo>
                    <a:pt x="99541" y="305227"/>
                  </a:lnTo>
                  <a:lnTo>
                    <a:pt x="85880" y="291323"/>
                  </a:lnTo>
                  <a:lnTo>
                    <a:pt x="80152" y="288227"/>
                  </a:lnTo>
                  <a:lnTo>
                    <a:pt x="74298" y="285859"/>
                  </a:lnTo>
                  <a:lnTo>
                    <a:pt x="55690" y="270958"/>
                  </a:lnTo>
                  <a:lnTo>
                    <a:pt x="47344" y="268800"/>
                  </a:lnTo>
                  <a:lnTo>
                    <a:pt x="37415" y="268011"/>
                  </a:lnTo>
                  <a:lnTo>
                    <a:pt x="26197" y="274975"/>
                  </a:lnTo>
                  <a:lnTo>
                    <a:pt x="23406" y="275590"/>
                  </a:lnTo>
                  <a:lnTo>
                    <a:pt x="21545" y="276993"/>
                  </a:lnTo>
                  <a:lnTo>
                    <a:pt x="12014" y="291980"/>
                  </a:lnTo>
                  <a:lnTo>
                    <a:pt x="8826" y="300715"/>
                  </a:lnTo>
                  <a:lnTo>
                    <a:pt x="3031" y="310579"/>
                  </a:lnTo>
                  <a:lnTo>
                    <a:pt x="17" y="355163"/>
                  </a:lnTo>
                  <a:lnTo>
                    <a:pt x="0" y="358815"/>
                  </a:lnTo>
                  <a:lnTo>
                    <a:pt x="2625" y="365518"/>
                  </a:lnTo>
                  <a:lnTo>
                    <a:pt x="6108" y="371804"/>
                  </a:lnTo>
                  <a:lnTo>
                    <a:pt x="7656" y="377905"/>
                  </a:lnTo>
                  <a:lnTo>
                    <a:pt x="9061" y="379929"/>
                  </a:lnTo>
                  <a:lnTo>
                    <a:pt x="10989" y="381279"/>
                  </a:lnTo>
                  <a:lnTo>
                    <a:pt x="15779" y="382779"/>
                  </a:lnTo>
                  <a:lnTo>
                    <a:pt x="21214" y="383444"/>
                  </a:lnTo>
                  <a:lnTo>
                    <a:pt x="23061" y="384614"/>
                  </a:lnTo>
                  <a:lnTo>
                    <a:pt x="24292" y="386386"/>
                  </a:lnTo>
                  <a:lnTo>
                    <a:pt x="25112" y="388560"/>
                  </a:lnTo>
                  <a:lnTo>
                    <a:pt x="26651" y="390008"/>
                  </a:lnTo>
                  <a:lnTo>
                    <a:pt x="31008" y="391619"/>
                  </a:lnTo>
                  <a:lnTo>
                    <a:pt x="39038" y="392524"/>
                  </a:lnTo>
                  <a:lnTo>
                    <a:pt x="44780" y="390091"/>
                  </a:lnTo>
                  <a:lnTo>
                    <a:pt x="50641" y="386695"/>
                  </a:lnTo>
                  <a:lnTo>
                    <a:pt x="62488" y="384514"/>
                  </a:lnTo>
                  <a:lnTo>
                    <a:pt x="74382" y="384083"/>
                  </a:lnTo>
                  <a:lnTo>
                    <a:pt x="80332" y="381379"/>
                  </a:lnTo>
                  <a:lnTo>
                    <a:pt x="89262" y="3750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2" name="SMARTInkShape-Group12"/>
          <p:cNvGrpSpPr/>
          <p:nvPr/>
        </p:nvGrpSpPr>
        <p:grpSpPr>
          <a:xfrm>
            <a:off x="6732984" y="3902273"/>
            <a:ext cx="1419653" cy="347855"/>
            <a:chOff x="6732984" y="3902273"/>
            <a:chExt cx="1419653" cy="347855"/>
          </a:xfrm>
        </p:grpSpPr>
        <p:sp>
          <p:nvSpPr>
            <p:cNvPr id="39" name="SMARTInkShape-145"/>
            <p:cNvSpPr/>
            <p:nvPr/>
          </p:nvSpPr>
          <p:spPr>
            <a:xfrm>
              <a:off x="8055119" y="3902273"/>
              <a:ext cx="97518" cy="151806"/>
            </a:xfrm>
            <a:custGeom>
              <a:avLst/>
              <a:gdLst/>
              <a:ahLst/>
              <a:cxnLst/>
              <a:rect l="0" t="0" r="0" b="0"/>
              <a:pathLst>
                <a:path w="97518" h="151806">
                  <a:moveTo>
                    <a:pt x="44107" y="0"/>
                  </a:moveTo>
                  <a:lnTo>
                    <a:pt x="35546" y="8562"/>
                  </a:lnTo>
                  <a:lnTo>
                    <a:pt x="8722" y="24361"/>
                  </a:lnTo>
                  <a:lnTo>
                    <a:pt x="5634" y="25171"/>
                  </a:lnTo>
                  <a:lnTo>
                    <a:pt x="3576" y="26702"/>
                  </a:lnTo>
                  <a:lnTo>
                    <a:pt x="2204" y="28715"/>
                  </a:lnTo>
                  <a:lnTo>
                    <a:pt x="0" y="34336"/>
                  </a:lnTo>
                  <a:lnTo>
                    <a:pt x="4360" y="40050"/>
                  </a:lnTo>
                  <a:lnTo>
                    <a:pt x="9244" y="42604"/>
                  </a:lnTo>
                  <a:lnTo>
                    <a:pt x="51471" y="57916"/>
                  </a:lnTo>
                  <a:lnTo>
                    <a:pt x="77365" y="64549"/>
                  </a:lnTo>
                  <a:lnTo>
                    <a:pt x="91246" y="74817"/>
                  </a:lnTo>
                  <a:lnTo>
                    <a:pt x="94824" y="80547"/>
                  </a:lnTo>
                  <a:lnTo>
                    <a:pt x="97120" y="92309"/>
                  </a:lnTo>
                  <a:lnTo>
                    <a:pt x="97517" y="101214"/>
                  </a:lnTo>
                  <a:lnTo>
                    <a:pt x="94964" y="107161"/>
                  </a:lnTo>
                  <a:lnTo>
                    <a:pt x="76690" y="127993"/>
                  </a:lnTo>
                  <a:lnTo>
                    <a:pt x="58775" y="138906"/>
                  </a:lnTo>
                  <a:lnTo>
                    <a:pt x="47902" y="142691"/>
                  </a:lnTo>
                  <a:lnTo>
                    <a:pt x="35177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146"/>
            <p:cNvSpPr/>
            <p:nvPr/>
          </p:nvSpPr>
          <p:spPr>
            <a:xfrm>
              <a:off x="7929562" y="3956265"/>
              <a:ext cx="89298" cy="115541"/>
            </a:xfrm>
            <a:custGeom>
              <a:avLst/>
              <a:gdLst/>
              <a:ahLst/>
              <a:cxnLst/>
              <a:rect l="0" t="0" r="0" b="0"/>
              <a:pathLst>
                <a:path w="89298" h="115541">
                  <a:moveTo>
                    <a:pt x="0" y="62094"/>
                  </a:moveTo>
                  <a:lnTo>
                    <a:pt x="38732" y="62094"/>
                  </a:lnTo>
                  <a:lnTo>
                    <a:pt x="44664" y="59448"/>
                  </a:lnTo>
                  <a:lnTo>
                    <a:pt x="50608" y="55957"/>
                  </a:lnTo>
                  <a:lnTo>
                    <a:pt x="56558" y="54406"/>
                  </a:lnTo>
                  <a:lnTo>
                    <a:pt x="58540" y="53000"/>
                  </a:lnTo>
                  <a:lnTo>
                    <a:pt x="59864" y="51071"/>
                  </a:lnTo>
                  <a:lnTo>
                    <a:pt x="62324" y="46281"/>
                  </a:lnTo>
                  <a:lnTo>
                    <a:pt x="68296" y="38006"/>
                  </a:lnTo>
                  <a:lnTo>
                    <a:pt x="70507" y="29270"/>
                  </a:lnTo>
                  <a:lnTo>
                    <a:pt x="71315" y="14458"/>
                  </a:lnTo>
                  <a:lnTo>
                    <a:pt x="70363" y="12478"/>
                  </a:lnTo>
                  <a:lnTo>
                    <a:pt x="68737" y="11158"/>
                  </a:lnTo>
                  <a:lnTo>
                    <a:pt x="66661" y="10277"/>
                  </a:lnTo>
                  <a:lnTo>
                    <a:pt x="65276" y="8698"/>
                  </a:lnTo>
                  <a:lnTo>
                    <a:pt x="63738" y="4298"/>
                  </a:lnTo>
                  <a:lnTo>
                    <a:pt x="62335" y="2727"/>
                  </a:lnTo>
                  <a:lnTo>
                    <a:pt x="58133" y="982"/>
                  </a:lnTo>
                  <a:lnTo>
                    <a:pt x="50187" y="0"/>
                  </a:lnTo>
                  <a:lnTo>
                    <a:pt x="48341" y="854"/>
                  </a:lnTo>
                  <a:lnTo>
                    <a:pt x="47110" y="2416"/>
                  </a:lnTo>
                  <a:lnTo>
                    <a:pt x="44750" y="6797"/>
                  </a:lnTo>
                  <a:lnTo>
                    <a:pt x="30506" y="23509"/>
                  </a:lnTo>
                  <a:lnTo>
                    <a:pt x="24877" y="35327"/>
                  </a:lnTo>
                  <a:lnTo>
                    <a:pt x="22538" y="38296"/>
                  </a:lnTo>
                  <a:lnTo>
                    <a:pt x="19939" y="46887"/>
                  </a:lnTo>
                  <a:lnTo>
                    <a:pt x="17981" y="73633"/>
                  </a:lnTo>
                  <a:lnTo>
                    <a:pt x="20560" y="79791"/>
                  </a:lnTo>
                  <a:lnTo>
                    <a:pt x="33098" y="99960"/>
                  </a:lnTo>
                  <a:lnTo>
                    <a:pt x="51828" y="114166"/>
                  </a:lnTo>
                  <a:lnTo>
                    <a:pt x="57800" y="115226"/>
                  </a:lnTo>
                  <a:lnTo>
                    <a:pt x="65854" y="115540"/>
                  </a:lnTo>
                  <a:lnTo>
                    <a:pt x="71602" y="112968"/>
                  </a:lnTo>
                  <a:lnTo>
                    <a:pt x="83376" y="103232"/>
                  </a:lnTo>
                  <a:lnTo>
                    <a:pt x="86666" y="97576"/>
                  </a:lnTo>
                  <a:lnTo>
                    <a:pt x="89297" y="888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147"/>
            <p:cNvSpPr/>
            <p:nvPr/>
          </p:nvSpPr>
          <p:spPr>
            <a:xfrm>
              <a:off x="7804557" y="3964781"/>
              <a:ext cx="140963" cy="285224"/>
            </a:xfrm>
            <a:custGeom>
              <a:avLst/>
              <a:gdLst/>
              <a:ahLst/>
              <a:cxnLst/>
              <a:rect l="0" t="0" r="0" b="0"/>
              <a:pathLst>
                <a:path w="140963" h="285224">
                  <a:moveTo>
                    <a:pt x="53567" y="0"/>
                  </a:moveTo>
                  <a:lnTo>
                    <a:pt x="48828" y="0"/>
                  </a:lnTo>
                  <a:lnTo>
                    <a:pt x="47431" y="992"/>
                  </a:lnTo>
                  <a:lnTo>
                    <a:pt x="46500" y="2646"/>
                  </a:lnTo>
                  <a:lnTo>
                    <a:pt x="45007" y="7689"/>
                  </a:lnTo>
                  <a:lnTo>
                    <a:pt x="42156" y="8378"/>
                  </a:lnTo>
                  <a:lnTo>
                    <a:pt x="31345" y="8897"/>
                  </a:lnTo>
                  <a:lnTo>
                    <a:pt x="29823" y="9900"/>
                  </a:lnTo>
                  <a:lnTo>
                    <a:pt x="28808" y="11561"/>
                  </a:lnTo>
                  <a:lnTo>
                    <a:pt x="26898" y="17491"/>
                  </a:lnTo>
                  <a:lnTo>
                    <a:pt x="35344" y="17850"/>
                  </a:lnTo>
                  <a:lnTo>
                    <a:pt x="26779" y="17859"/>
                  </a:lnTo>
                  <a:lnTo>
                    <a:pt x="26778" y="8930"/>
                  </a:lnTo>
                  <a:lnTo>
                    <a:pt x="13109" y="8930"/>
                  </a:lnTo>
                  <a:lnTo>
                    <a:pt x="11712" y="9922"/>
                  </a:lnTo>
                  <a:lnTo>
                    <a:pt x="10781" y="11576"/>
                  </a:lnTo>
                  <a:lnTo>
                    <a:pt x="10161" y="13670"/>
                  </a:lnTo>
                  <a:lnTo>
                    <a:pt x="2015" y="27021"/>
                  </a:lnTo>
                  <a:lnTo>
                    <a:pt x="24" y="56559"/>
                  </a:lnTo>
                  <a:lnTo>
                    <a:pt x="0" y="65485"/>
                  </a:lnTo>
                  <a:lnTo>
                    <a:pt x="2640" y="71438"/>
                  </a:lnTo>
                  <a:lnTo>
                    <a:pt x="7679" y="78603"/>
                  </a:lnTo>
                  <a:lnTo>
                    <a:pt x="11014" y="79583"/>
                  </a:lnTo>
                  <a:lnTo>
                    <a:pt x="13292" y="79845"/>
                  </a:lnTo>
                  <a:lnTo>
                    <a:pt x="18469" y="82781"/>
                  </a:lnTo>
                  <a:lnTo>
                    <a:pt x="21239" y="84953"/>
                  </a:lnTo>
                  <a:lnTo>
                    <a:pt x="24078" y="85409"/>
                  </a:lnTo>
                  <a:lnTo>
                    <a:pt x="26962" y="84720"/>
                  </a:lnTo>
                  <a:lnTo>
                    <a:pt x="32813" y="82302"/>
                  </a:lnTo>
                  <a:lnTo>
                    <a:pt x="50598" y="79545"/>
                  </a:lnTo>
                  <a:lnTo>
                    <a:pt x="65475" y="67961"/>
                  </a:lnTo>
                  <a:lnTo>
                    <a:pt x="68782" y="62286"/>
                  </a:lnTo>
                  <a:lnTo>
                    <a:pt x="71243" y="56456"/>
                  </a:lnTo>
                  <a:lnTo>
                    <a:pt x="75645" y="50558"/>
                  </a:lnTo>
                  <a:lnTo>
                    <a:pt x="76223" y="47595"/>
                  </a:lnTo>
                  <a:lnTo>
                    <a:pt x="75617" y="44629"/>
                  </a:lnTo>
                  <a:lnTo>
                    <a:pt x="73289" y="38687"/>
                  </a:lnTo>
                  <a:lnTo>
                    <a:pt x="70599" y="20835"/>
                  </a:lnTo>
                  <a:lnTo>
                    <a:pt x="62508" y="8944"/>
                  </a:lnTo>
                  <a:lnTo>
                    <a:pt x="62500" y="13674"/>
                  </a:lnTo>
                  <a:lnTo>
                    <a:pt x="65145" y="18645"/>
                  </a:lnTo>
                  <a:lnTo>
                    <a:pt x="68635" y="24162"/>
                  </a:lnTo>
                  <a:lnTo>
                    <a:pt x="86585" y="65842"/>
                  </a:lnTo>
                  <a:lnTo>
                    <a:pt x="100917" y="89368"/>
                  </a:lnTo>
                  <a:lnTo>
                    <a:pt x="117822" y="113123"/>
                  </a:lnTo>
                  <a:lnTo>
                    <a:pt x="130721" y="155774"/>
                  </a:lnTo>
                  <a:lnTo>
                    <a:pt x="139790" y="199595"/>
                  </a:lnTo>
                  <a:lnTo>
                    <a:pt x="140962" y="223181"/>
                  </a:lnTo>
                  <a:lnTo>
                    <a:pt x="133689" y="254542"/>
                  </a:lnTo>
                  <a:lnTo>
                    <a:pt x="124369" y="267606"/>
                  </a:lnTo>
                  <a:lnTo>
                    <a:pt x="112974" y="279741"/>
                  </a:lnTo>
                  <a:lnTo>
                    <a:pt x="107090" y="283079"/>
                  </a:lnTo>
                  <a:lnTo>
                    <a:pt x="95554" y="284959"/>
                  </a:lnTo>
                  <a:lnTo>
                    <a:pt x="90487" y="285223"/>
                  </a:lnTo>
                  <a:lnTo>
                    <a:pt x="82214" y="282870"/>
                  </a:lnTo>
                  <a:lnTo>
                    <a:pt x="68817" y="273275"/>
                  </a:lnTo>
                  <a:lnTo>
                    <a:pt x="65306" y="264992"/>
                  </a:lnTo>
                  <a:lnTo>
                    <a:pt x="64370" y="260005"/>
                  </a:lnTo>
                  <a:lnTo>
                    <a:pt x="62754" y="256680"/>
                  </a:lnTo>
                  <a:lnTo>
                    <a:pt x="60684" y="254464"/>
                  </a:lnTo>
                  <a:lnTo>
                    <a:pt x="53567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148"/>
            <p:cNvSpPr/>
            <p:nvPr/>
          </p:nvSpPr>
          <p:spPr>
            <a:xfrm>
              <a:off x="7688904" y="4018892"/>
              <a:ext cx="115643" cy="97536"/>
            </a:xfrm>
            <a:custGeom>
              <a:avLst/>
              <a:gdLst/>
              <a:ahLst/>
              <a:cxnLst/>
              <a:rect l="0" t="0" r="0" b="0"/>
              <a:pathLst>
                <a:path w="115643" h="97536">
                  <a:moveTo>
                    <a:pt x="53134" y="17326"/>
                  </a:moveTo>
                  <a:lnTo>
                    <a:pt x="43653" y="22067"/>
                  </a:lnTo>
                  <a:lnTo>
                    <a:pt x="40861" y="24456"/>
                  </a:lnTo>
                  <a:lnTo>
                    <a:pt x="35938" y="31566"/>
                  </a:lnTo>
                  <a:lnTo>
                    <a:pt x="23243" y="39763"/>
                  </a:lnTo>
                  <a:lnTo>
                    <a:pt x="18324" y="44190"/>
                  </a:lnTo>
                  <a:lnTo>
                    <a:pt x="12858" y="54401"/>
                  </a:lnTo>
                  <a:lnTo>
                    <a:pt x="9437" y="64562"/>
                  </a:lnTo>
                  <a:lnTo>
                    <a:pt x="1803" y="79170"/>
                  </a:lnTo>
                  <a:lnTo>
                    <a:pt x="0" y="91609"/>
                  </a:lnTo>
                  <a:lnTo>
                    <a:pt x="845" y="93637"/>
                  </a:lnTo>
                  <a:lnTo>
                    <a:pt x="2399" y="94989"/>
                  </a:lnTo>
                  <a:lnTo>
                    <a:pt x="6774" y="96492"/>
                  </a:lnTo>
                  <a:lnTo>
                    <a:pt x="20560" y="97535"/>
                  </a:lnTo>
                  <a:lnTo>
                    <a:pt x="26420" y="94977"/>
                  </a:lnTo>
                  <a:lnTo>
                    <a:pt x="51927" y="76699"/>
                  </a:lnTo>
                  <a:lnTo>
                    <a:pt x="55305" y="72783"/>
                  </a:lnTo>
                  <a:lnTo>
                    <a:pt x="67608" y="46918"/>
                  </a:lnTo>
                  <a:lnTo>
                    <a:pt x="70983" y="32268"/>
                  </a:lnTo>
                  <a:lnTo>
                    <a:pt x="77864" y="17926"/>
                  </a:lnTo>
                  <a:lnTo>
                    <a:pt x="78551" y="14750"/>
                  </a:lnTo>
                  <a:lnTo>
                    <a:pt x="78016" y="11640"/>
                  </a:lnTo>
                  <a:lnTo>
                    <a:pt x="74776" y="5539"/>
                  </a:lnTo>
                  <a:lnTo>
                    <a:pt x="74507" y="3515"/>
                  </a:lnTo>
                  <a:lnTo>
                    <a:pt x="75321" y="2166"/>
                  </a:lnTo>
                  <a:lnTo>
                    <a:pt x="79014" y="0"/>
                  </a:lnTo>
                  <a:lnTo>
                    <a:pt x="72156" y="7202"/>
                  </a:lnTo>
                  <a:lnTo>
                    <a:pt x="71338" y="12783"/>
                  </a:lnTo>
                  <a:lnTo>
                    <a:pt x="71003" y="46761"/>
                  </a:lnTo>
                  <a:lnTo>
                    <a:pt x="75738" y="60664"/>
                  </a:lnTo>
                  <a:lnTo>
                    <a:pt x="87245" y="77694"/>
                  </a:lnTo>
                  <a:lnTo>
                    <a:pt x="96401" y="87335"/>
                  </a:lnTo>
                  <a:lnTo>
                    <a:pt x="99814" y="88129"/>
                  </a:lnTo>
                  <a:lnTo>
                    <a:pt x="110091" y="88638"/>
                  </a:lnTo>
                  <a:lnTo>
                    <a:pt x="111941" y="87688"/>
                  </a:lnTo>
                  <a:lnTo>
                    <a:pt x="113174" y="86062"/>
                  </a:lnTo>
                  <a:lnTo>
                    <a:pt x="115642" y="798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149"/>
            <p:cNvSpPr/>
            <p:nvPr/>
          </p:nvSpPr>
          <p:spPr>
            <a:xfrm>
              <a:off x="7645054" y="3902273"/>
              <a:ext cx="25548" cy="232173"/>
            </a:xfrm>
            <a:custGeom>
              <a:avLst/>
              <a:gdLst/>
              <a:ahLst/>
              <a:cxnLst/>
              <a:rect l="0" t="0" r="0" b="0"/>
              <a:pathLst>
                <a:path w="25548" h="232173">
                  <a:moveTo>
                    <a:pt x="7687" y="0"/>
                  </a:moveTo>
                  <a:lnTo>
                    <a:pt x="0" y="7689"/>
                  </a:lnTo>
                  <a:lnTo>
                    <a:pt x="578" y="9095"/>
                  </a:lnTo>
                  <a:lnTo>
                    <a:pt x="3866" y="13302"/>
                  </a:lnTo>
                  <a:lnTo>
                    <a:pt x="5990" y="21126"/>
                  </a:lnTo>
                  <a:lnTo>
                    <a:pt x="7588" y="59723"/>
                  </a:lnTo>
                  <a:lnTo>
                    <a:pt x="2524" y="89519"/>
                  </a:lnTo>
                  <a:lnTo>
                    <a:pt x="7104" y="133888"/>
                  </a:lnTo>
                  <a:lnTo>
                    <a:pt x="10218" y="162781"/>
                  </a:lnTo>
                  <a:lnTo>
                    <a:pt x="18701" y="202133"/>
                  </a:lnTo>
                  <a:lnTo>
                    <a:pt x="22505" y="209892"/>
                  </a:lnTo>
                  <a:lnTo>
                    <a:pt x="25547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150"/>
            <p:cNvSpPr/>
            <p:nvPr/>
          </p:nvSpPr>
          <p:spPr>
            <a:xfrm>
              <a:off x="7509912" y="4036218"/>
              <a:ext cx="80323" cy="107000"/>
            </a:xfrm>
            <a:custGeom>
              <a:avLst/>
              <a:gdLst/>
              <a:ahLst/>
              <a:cxnLst/>
              <a:rect l="0" t="0" r="0" b="0"/>
              <a:pathLst>
                <a:path w="80323" h="107000">
                  <a:moveTo>
                    <a:pt x="53533" y="0"/>
                  </a:moveTo>
                  <a:lnTo>
                    <a:pt x="32283" y="0"/>
                  </a:lnTo>
                  <a:lnTo>
                    <a:pt x="30437" y="993"/>
                  </a:lnTo>
                  <a:lnTo>
                    <a:pt x="29205" y="2646"/>
                  </a:lnTo>
                  <a:lnTo>
                    <a:pt x="26846" y="7130"/>
                  </a:lnTo>
                  <a:lnTo>
                    <a:pt x="3849" y="33765"/>
                  </a:lnTo>
                  <a:lnTo>
                    <a:pt x="468" y="55318"/>
                  </a:lnTo>
                  <a:lnTo>
                    <a:pt x="0" y="81994"/>
                  </a:lnTo>
                  <a:lnTo>
                    <a:pt x="2621" y="88697"/>
                  </a:lnTo>
                  <a:lnTo>
                    <a:pt x="6101" y="94984"/>
                  </a:lnTo>
                  <a:lnTo>
                    <a:pt x="7647" y="101085"/>
                  </a:lnTo>
                  <a:lnTo>
                    <a:pt x="10044" y="103109"/>
                  </a:lnTo>
                  <a:lnTo>
                    <a:pt x="21907" y="105957"/>
                  </a:lnTo>
                  <a:lnTo>
                    <a:pt x="38405" y="106999"/>
                  </a:lnTo>
                  <a:lnTo>
                    <a:pt x="44494" y="104441"/>
                  </a:lnTo>
                  <a:lnTo>
                    <a:pt x="80322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151"/>
            <p:cNvSpPr/>
            <p:nvPr/>
          </p:nvSpPr>
          <p:spPr>
            <a:xfrm>
              <a:off x="7474148" y="4018359"/>
              <a:ext cx="25943" cy="231637"/>
            </a:xfrm>
            <a:custGeom>
              <a:avLst/>
              <a:gdLst/>
              <a:ahLst/>
              <a:cxnLst/>
              <a:rect l="0" t="0" r="0" b="0"/>
              <a:pathLst>
                <a:path w="25943" h="231637">
                  <a:moveTo>
                    <a:pt x="17859" y="0"/>
                  </a:moveTo>
                  <a:lnTo>
                    <a:pt x="10792" y="16782"/>
                  </a:lnTo>
                  <a:lnTo>
                    <a:pt x="10171" y="20117"/>
                  </a:lnTo>
                  <a:lnTo>
                    <a:pt x="17106" y="62998"/>
                  </a:lnTo>
                  <a:lnTo>
                    <a:pt x="18628" y="82607"/>
                  </a:lnTo>
                  <a:lnTo>
                    <a:pt x="25942" y="125135"/>
                  </a:lnTo>
                  <a:lnTo>
                    <a:pt x="25545" y="145005"/>
                  </a:lnTo>
                  <a:lnTo>
                    <a:pt x="18396" y="187475"/>
                  </a:lnTo>
                  <a:lnTo>
                    <a:pt x="17106" y="198416"/>
                  </a:lnTo>
                  <a:lnTo>
                    <a:pt x="10202" y="216764"/>
                  </a:lnTo>
                  <a:lnTo>
                    <a:pt x="8963" y="231636"/>
                  </a:lnTo>
                  <a:lnTo>
                    <a:pt x="8940" y="227273"/>
                  </a:lnTo>
                  <a:lnTo>
                    <a:pt x="7944" y="225930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152"/>
            <p:cNvSpPr/>
            <p:nvPr/>
          </p:nvSpPr>
          <p:spPr>
            <a:xfrm>
              <a:off x="7375921" y="4054078"/>
              <a:ext cx="71439" cy="80368"/>
            </a:xfrm>
            <a:custGeom>
              <a:avLst/>
              <a:gdLst/>
              <a:ahLst/>
              <a:cxnLst/>
              <a:rect l="0" t="0" r="0" b="0"/>
              <a:pathLst>
                <a:path w="71439" h="80368">
                  <a:moveTo>
                    <a:pt x="0" y="0"/>
                  </a:moveTo>
                  <a:lnTo>
                    <a:pt x="7689" y="0"/>
                  </a:lnTo>
                  <a:lnTo>
                    <a:pt x="0" y="0"/>
                  </a:lnTo>
                  <a:lnTo>
                    <a:pt x="8930" y="0"/>
                  </a:lnTo>
                  <a:lnTo>
                    <a:pt x="8930" y="13302"/>
                  </a:lnTo>
                  <a:lnTo>
                    <a:pt x="9922" y="14821"/>
                  </a:lnTo>
                  <a:lnTo>
                    <a:pt x="11576" y="15834"/>
                  </a:lnTo>
                  <a:lnTo>
                    <a:pt x="13671" y="16509"/>
                  </a:lnTo>
                  <a:lnTo>
                    <a:pt x="21358" y="22200"/>
                  </a:lnTo>
                  <a:lnTo>
                    <a:pt x="24375" y="27396"/>
                  </a:lnTo>
                  <a:lnTo>
                    <a:pt x="26709" y="33012"/>
                  </a:lnTo>
                  <a:lnTo>
                    <a:pt x="42172" y="53594"/>
                  </a:lnTo>
                  <a:lnTo>
                    <a:pt x="44541" y="59538"/>
                  </a:lnTo>
                  <a:lnTo>
                    <a:pt x="48901" y="65487"/>
                  </a:lnTo>
                  <a:lnTo>
                    <a:pt x="54146" y="68793"/>
                  </a:lnTo>
                  <a:lnTo>
                    <a:pt x="59783" y="71254"/>
                  </a:lnTo>
                  <a:lnTo>
                    <a:pt x="71438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153"/>
            <p:cNvSpPr/>
            <p:nvPr/>
          </p:nvSpPr>
          <p:spPr>
            <a:xfrm>
              <a:off x="7295676" y="4054078"/>
              <a:ext cx="53457" cy="124971"/>
            </a:xfrm>
            <a:custGeom>
              <a:avLst/>
              <a:gdLst/>
              <a:ahLst/>
              <a:cxnLst/>
              <a:rect l="0" t="0" r="0" b="0"/>
              <a:pathLst>
                <a:path w="53457" h="124971">
                  <a:moveTo>
                    <a:pt x="53456" y="0"/>
                  </a:moveTo>
                  <a:lnTo>
                    <a:pt x="48717" y="0"/>
                  </a:lnTo>
                  <a:lnTo>
                    <a:pt x="47320" y="992"/>
                  </a:lnTo>
                  <a:lnTo>
                    <a:pt x="46389" y="2646"/>
                  </a:lnTo>
                  <a:lnTo>
                    <a:pt x="45768" y="4741"/>
                  </a:lnTo>
                  <a:lnTo>
                    <a:pt x="44362" y="6137"/>
                  </a:lnTo>
                  <a:lnTo>
                    <a:pt x="34977" y="11023"/>
                  </a:lnTo>
                  <a:lnTo>
                    <a:pt x="28309" y="16509"/>
                  </a:lnTo>
                  <a:lnTo>
                    <a:pt x="12524" y="42106"/>
                  </a:lnTo>
                  <a:lnTo>
                    <a:pt x="6896" y="60536"/>
                  </a:lnTo>
                  <a:lnTo>
                    <a:pt x="4557" y="64169"/>
                  </a:lnTo>
                  <a:lnTo>
                    <a:pt x="1264" y="78765"/>
                  </a:lnTo>
                  <a:lnTo>
                    <a:pt x="0" y="100801"/>
                  </a:lnTo>
                  <a:lnTo>
                    <a:pt x="2579" y="106977"/>
                  </a:lnTo>
                  <a:lnTo>
                    <a:pt x="12318" y="119027"/>
                  </a:lnTo>
                  <a:lnTo>
                    <a:pt x="17974" y="122355"/>
                  </a:lnTo>
                  <a:lnTo>
                    <a:pt x="26515" y="124665"/>
                  </a:lnTo>
                  <a:lnTo>
                    <a:pt x="38945" y="124970"/>
                  </a:lnTo>
                  <a:lnTo>
                    <a:pt x="40806" y="123992"/>
                  </a:lnTo>
                  <a:lnTo>
                    <a:pt x="42047" y="122349"/>
                  </a:lnTo>
                  <a:lnTo>
                    <a:pt x="44416" y="117877"/>
                  </a:lnTo>
                  <a:lnTo>
                    <a:pt x="53456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154"/>
            <p:cNvSpPr/>
            <p:nvPr/>
          </p:nvSpPr>
          <p:spPr>
            <a:xfrm>
              <a:off x="7125890" y="4064370"/>
              <a:ext cx="151806" cy="132584"/>
            </a:xfrm>
            <a:custGeom>
              <a:avLst/>
              <a:gdLst/>
              <a:ahLst/>
              <a:cxnLst/>
              <a:rect l="0" t="0" r="0" b="0"/>
              <a:pathLst>
                <a:path w="151806" h="132584">
                  <a:moveTo>
                    <a:pt x="0" y="7567"/>
                  </a:moveTo>
                  <a:lnTo>
                    <a:pt x="0" y="46276"/>
                  </a:lnTo>
                  <a:lnTo>
                    <a:pt x="8767" y="87772"/>
                  </a:lnTo>
                  <a:lnTo>
                    <a:pt x="8898" y="104549"/>
                  </a:lnTo>
                  <a:lnTo>
                    <a:pt x="9901" y="107941"/>
                  </a:lnTo>
                  <a:lnTo>
                    <a:pt x="11562" y="110201"/>
                  </a:lnTo>
                  <a:lnTo>
                    <a:pt x="16615" y="113830"/>
                  </a:lnTo>
                  <a:lnTo>
                    <a:pt x="17307" y="116972"/>
                  </a:lnTo>
                  <a:lnTo>
                    <a:pt x="17751" y="122333"/>
                  </a:lnTo>
                  <a:lnTo>
                    <a:pt x="17859" y="110082"/>
                  </a:lnTo>
                  <a:lnTo>
                    <a:pt x="16867" y="108652"/>
                  </a:lnTo>
                  <a:lnTo>
                    <a:pt x="15214" y="107700"/>
                  </a:lnTo>
                  <a:lnTo>
                    <a:pt x="13120" y="107065"/>
                  </a:lnTo>
                  <a:lnTo>
                    <a:pt x="11723" y="105649"/>
                  </a:lnTo>
                  <a:lnTo>
                    <a:pt x="10171" y="101430"/>
                  </a:lnTo>
                  <a:lnTo>
                    <a:pt x="8962" y="67431"/>
                  </a:lnTo>
                  <a:lnTo>
                    <a:pt x="11590" y="61293"/>
                  </a:lnTo>
                  <a:lnTo>
                    <a:pt x="15073" y="55258"/>
                  </a:lnTo>
                  <a:lnTo>
                    <a:pt x="16621" y="49268"/>
                  </a:lnTo>
                  <a:lnTo>
                    <a:pt x="18027" y="47274"/>
                  </a:lnTo>
                  <a:lnTo>
                    <a:pt x="19955" y="45945"/>
                  </a:lnTo>
                  <a:lnTo>
                    <a:pt x="22233" y="45059"/>
                  </a:lnTo>
                  <a:lnTo>
                    <a:pt x="23752" y="43475"/>
                  </a:lnTo>
                  <a:lnTo>
                    <a:pt x="25439" y="39071"/>
                  </a:lnTo>
                  <a:lnTo>
                    <a:pt x="26882" y="37499"/>
                  </a:lnTo>
                  <a:lnTo>
                    <a:pt x="31130" y="35753"/>
                  </a:lnTo>
                  <a:lnTo>
                    <a:pt x="43005" y="34479"/>
                  </a:lnTo>
                  <a:lnTo>
                    <a:pt x="54145" y="41440"/>
                  </a:lnTo>
                  <a:lnTo>
                    <a:pt x="60857" y="42922"/>
                  </a:lnTo>
                  <a:lnTo>
                    <a:pt x="69311" y="49351"/>
                  </a:lnTo>
                  <a:lnTo>
                    <a:pt x="74792" y="50942"/>
                  </a:lnTo>
                  <a:lnTo>
                    <a:pt x="99995" y="52104"/>
                  </a:lnTo>
                  <a:lnTo>
                    <a:pt x="106620" y="49520"/>
                  </a:lnTo>
                  <a:lnTo>
                    <a:pt x="112871" y="46057"/>
                  </a:lnTo>
                  <a:lnTo>
                    <a:pt x="123220" y="43651"/>
                  </a:lnTo>
                  <a:lnTo>
                    <a:pt x="123819" y="42537"/>
                  </a:lnTo>
                  <a:lnTo>
                    <a:pt x="124483" y="38654"/>
                  </a:lnTo>
                  <a:lnTo>
                    <a:pt x="125653" y="37221"/>
                  </a:lnTo>
                  <a:lnTo>
                    <a:pt x="129598" y="35629"/>
                  </a:lnTo>
                  <a:lnTo>
                    <a:pt x="131048" y="34213"/>
                  </a:lnTo>
                  <a:lnTo>
                    <a:pt x="132658" y="29993"/>
                  </a:lnTo>
                  <a:lnTo>
                    <a:pt x="133831" y="18139"/>
                  </a:lnTo>
                  <a:lnTo>
                    <a:pt x="138652" y="12243"/>
                  </a:lnTo>
                  <a:lnTo>
                    <a:pt x="139067" y="10684"/>
                  </a:lnTo>
                  <a:lnTo>
                    <a:pt x="138352" y="9645"/>
                  </a:lnTo>
                  <a:lnTo>
                    <a:pt x="136883" y="8953"/>
                  </a:lnTo>
                  <a:lnTo>
                    <a:pt x="135904" y="7498"/>
                  </a:lnTo>
                  <a:lnTo>
                    <a:pt x="134816" y="3237"/>
                  </a:lnTo>
                  <a:lnTo>
                    <a:pt x="133534" y="1704"/>
                  </a:lnTo>
                  <a:lnTo>
                    <a:pt x="129462" y="0"/>
                  </a:lnTo>
                  <a:lnTo>
                    <a:pt x="126988" y="538"/>
                  </a:lnTo>
                  <a:lnTo>
                    <a:pt x="115887" y="5885"/>
                  </a:lnTo>
                  <a:lnTo>
                    <a:pt x="112977" y="6446"/>
                  </a:lnTo>
                  <a:lnTo>
                    <a:pt x="107097" y="12361"/>
                  </a:lnTo>
                  <a:lnTo>
                    <a:pt x="102170" y="20612"/>
                  </a:lnTo>
                  <a:lnTo>
                    <a:pt x="96359" y="33993"/>
                  </a:lnTo>
                  <a:lnTo>
                    <a:pt x="94005" y="37091"/>
                  </a:lnTo>
                  <a:lnTo>
                    <a:pt x="91390" y="45824"/>
                  </a:lnTo>
                  <a:lnTo>
                    <a:pt x="89235" y="55328"/>
                  </a:lnTo>
                  <a:lnTo>
                    <a:pt x="84971" y="62859"/>
                  </a:lnTo>
                  <a:lnTo>
                    <a:pt x="84429" y="67249"/>
                  </a:lnTo>
                  <a:lnTo>
                    <a:pt x="90125" y="102550"/>
                  </a:lnTo>
                  <a:lnTo>
                    <a:pt x="96333" y="114671"/>
                  </a:lnTo>
                  <a:lnTo>
                    <a:pt x="96963" y="117665"/>
                  </a:lnTo>
                  <a:lnTo>
                    <a:pt x="98377" y="119661"/>
                  </a:lnTo>
                  <a:lnTo>
                    <a:pt x="100311" y="120992"/>
                  </a:lnTo>
                  <a:lnTo>
                    <a:pt x="105107" y="123463"/>
                  </a:lnTo>
                  <a:lnTo>
                    <a:pt x="113384" y="129440"/>
                  </a:lnTo>
                  <a:lnTo>
                    <a:pt x="122120" y="131652"/>
                  </a:lnTo>
                  <a:lnTo>
                    <a:pt x="151805" y="1325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155"/>
            <p:cNvSpPr/>
            <p:nvPr/>
          </p:nvSpPr>
          <p:spPr>
            <a:xfrm>
              <a:off x="6938410" y="4098726"/>
              <a:ext cx="61070" cy="116087"/>
            </a:xfrm>
            <a:custGeom>
              <a:avLst/>
              <a:gdLst/>
              <a:ahLst/>
              <a:cxnLst/>
              <a:rect l="0" t="0" r="0" b="0"/>
              <a:pathLst>
                <a:path w="61070" h="116087">
                  <a:moveTo>
                    <a:pt x="26745" y="0"/>
                  </a:moveTo>
                  <a:lnTo>
                    <a:pt x="3650" y="24089"/>
                  </a:lnTo>
                  <a:lnTo>
                    <a:pt x="442" y="33992"/>
                  </a:lnTo>
                  <a:lnTo>
                    <a:pt x="0" y="43256"/>
                  </a:lnTo>
                  <a:lnTo>
                    <a:pt x="977" y="43720"/>
                  </a:lnTo>
                  <a:lnTo>
                    <a:pt x="15190" y="45559"/>
                  </a:lnTo>
                  <a:lnTo>
                    <a:pt x="26815" y="51700"/>
                  </a:lnTo>
                  <a:lnTo>
                    <a:pt x="41638" y="54323"/>
                  </a:lnTo>
                  <a:lnTo>
                    <a:pt x="53352" y="62651"/>
                  </a:lnTo>
                  <a:lnTo>
                    <a:pt x="57753" y="66871"/>
                  </a:lnTo>
                  <a:lnTo>
                    <a:pt x="60371" y="72054"/>
                  </a:lnTo>
                  <a:lnTo>
                    <a:pt x="61069" y="74825"/>
                  </a:lnTo>
                  <a:lnTo>
                    <a:pt x="60542" y="77665"/>
                  </a:lnTo>
                  <a:lnTo>
                    <a:pt x="55214" y="89351"/>
                  </a:lnTo>
                  <a:lnTo>
                    <a:pt x="54654" y="92309"/>
                  </a:lnTo>
                  <a:lnTo>
                    <a:pt x="53289" y="94282"/>
                  </a:lnTo>
                  <a:lnTo>
                    <a:pt x="51387" y="95597"/>
                  </a:lnTo>
                  <a:lnTo>
                    <a:pt x="46627" y="98050"/>
                  </a:lnTo>
                  <a:lnTo>
                    <a:pt x="41204" y="102448"/>
                  </a:lnTo>
                  <a:lnTo>
                    <a:pt x="38133" y="107709"/>
                  </a:lnTo>
                  <a:lnTo>
                    <a:pt x="37314" y="110502"/>
                  </a:lnTo>
                  <a:lnTo>
                    <a:pt x="35775" y="112363"/>
                  </a:lnTo>
                  <a:lnTo>
                    <a:pt x="31420" y="114431"/>
                  </a:lnTo>
                  <a:lnTo>
                    <a:pt x="8886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156"/>
            <p:cNvSpPr/>
            <p:nvPr/>
          </p:nvSpPr>
          <p:spPr>
            <a:xfrm>
              <a:off x="6822280" y="4111521"/>
              <a:ext cx="88011" cy="102879"/>
            </a:xfrm>
            <a:custGeom>
              <a:avLst/>
              <a:gdLst/>
              <a:ahLst/>
              <a:cxnLst/>
              <a:rect l="0" t="0" r="0" b="0"/>
              <a:pathLst>
                <a:path w="88011" h="102879">
                  <a:moveTo>
                    <a:pt x="0" y="40783"/>
                  </a:moveTo>
                  <a:lnTo>
                    <a:pt x="0" y="48472"/>
                  </a:lnTo>
                  <a:lnTo>
                    <a:pt x="993" y="48886"/>
                  </a:lnTo>
                  <a:lnTo>
                    <a:pt x="29889" y="49710"/>
                  </a:lnTo>
                  <a:lnTo>
                    <a:pt x="58712" y="40619"/>
                  </a:lnTo>
                  <a:lnTo>
                    <a:pt x="71277" y="33879"/>
                  </a:lnTo>
                  <a:lnTo>
                    <a:pt x="74307" y="33204"/>
                  </a:lnTo>
                  <a:lnTo>
                    <a:pt x="76328" y="31761"/>
                  </a:lnTo>
                  <a:lnTo>
                    <a:pt x="77674" y="29808"/>
                  </a:lnTo>
                  <a:lnTo>
                    <a:pt x="79835" y="24284"/>
                  </a:lnTo>
                  <a:lnTo>
                    <a:pt x="88010" y="15355"/>
                  </a:lnTo>
                  <a:lnTo>
                    <a:pt x="87447" y="13909"/>
                  </a:lnTo>
                  <a:lnTo>
                    <a:pt x="81496" y="6425"/>
                  </a:lnTo>
                  <a:lnTo>
                    <a:pt x="78224" y="5670"/>
                  </a:lnTo>
                  <a:lnTo>
                    <a:pt x="75962" y="5468"/>
                  </a:lnTo>
                  <a:lnTo>
                    <a:pt x="74453" y="4341"/>
                  </a:lnTo>
                  <a:lnTo>
                    <a:pt x="72778" y="444"/>
                  </a:lnTo>
                  <a:lnTo>
                    <a:pt x="71340" y="0"/>
                  </a:lnTo>
                  <a:lnTo>
                    <a:pt x="56285" y="5482"/>
                  </a:lnTo>
                  <a:lnTo>
                    <a:pt x="40421" y="18345"/>
                  </a:lnTo>
                  <a:lnTo>
                    <a:pt x="37809" y="23534"/>
                  </a:lnTo>
                  <a:lnTo>
                    <a:pt x="37112" y="26307"/>
                  </a:lnTo>
                  <a:lnTo>
                    <a:pt x="28836" y="40837"/>
                  </a:lnTo>
                  <a:lnTo>
                    <a:pt x="27194" y="52700"/>
                  </a:lnTo>
                  <a:lnTo>
                    <a:pt x="29615" y="58647"/>
                  </a:lnTo>
                  <a:lnTo>
                    <a:pt x="33007" y="64598"/>
                  </a:lnTo>
                  <a:lnTo>
                    <a:pt x="35184" y="76503"/>
                  </a:lnTo>
                  <a:lnTo>
                    <a:pt x="35363" y="79479"/>
                  </a:lnTo>
                  <a:lnTo>
                    <a:pt x="38207" y="85432"/>
                  </a:lnTo>
                  <a:lnTo>
                    <a:pt x="49013" y="98580"/>
                  </a:lnTo>
                  <a:lnTo>
                    <a:pt x="54196" y="101197"/>
                  </a:lnTo>
                  <a:lnTo>
                    <a:pt x="60867" y="102878"/>
                  </a:lnTo>
                  <a:lnTo>
                    <a:pt x="72006" y="96169"/>
                  </a:lnTo>
                  <a:lnTo>
                    <a:pt x="80368" y="943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157"/>
            <p:cNvSpPr/>
            <p:nvPr/>
          </p:nvSpPr>
          <p:spPr>
            <a:xfrm>
              <a:off x="6732984" y="3964781"/>
              <a:ext cx="88930" cy="285347"/>
            </a:xfrm>
            <a:custGeom>
              <a:avLst/>
              <a:gdLst/>
              <a:ahLst/>
              <a:cxnLst/>
              <a:rect l="0" t="0" r="0" b="0"/>
              <a:pathLst>
                <a:path w="88930" h="285347">
                  <a:moveTo>
                    <a:pt x="71437" y="0"/>
                  </a:moveTo>
                  <a:lnTo>
                    <a:pt x="62876" y="0"/>
                  </a:lnTo>
                  <a:lnTo>
                    <a:pt x="62508" y="42673"/>
                  </a:lnTo>
                  <a:lnTo>
                    <a:pt x="63500" y="86240"/>
                  </a:lnTo>
                  <a:lnTo>
                    <a:pt x="70196" y="113491"/>
                  </a:lnTo>
                  <a:lnTo>
                    <a:pt x="73921" y="142926"/>
                  </a:lnTo>
                  <a:lnTo>
                    <a:pt x="78457" y="160749"/>
                  </a:lnTo>
                  <a:lnTo>
                    <a:pt x="80317" y="203289"/>
                  </a:lnTo>
                  <a:lnTo>
                    <a:pt x="80367" y="236379"/>
                  </a:lnTo>
                  <a:lnTo>
                    <a:pt x="81359" y="237953"/>
                  </a:lnTo>
                  <a:lnTo>
                    <a:pt x="83013" y="239003"/>
                  </a:lnTo>
                  <a:lnTo>
                    <a:pt x="88929" y="240979"/>
                  </a:lnTo>
                  <a:lnTo>
                    <a:pt x="50198" y="202003"/>
                  </a:lnTo>
                  <a:lnTo>
                    <a:pt x="44469" y="198920"/>
                  </a:lnTo>
                  <a:lnTo>
                    <a:pt x="41552" y="198098"/>
                  </a:lnTo>
                  <a:lnTo>
                    <a:pt x="39608" y="196557"/>
                  </a:lnTo>
                  <a:lnTo>
                    <a:pt x="35879" y="190641"/>
                  </a:lnTo>
                  <a:lnTo>
                    <a:pt x="31491" y="188909"/>
                  </a:lnTo>
                  <a:lnTo>
                    <a:pt x="19513" y="187645"/>
                  </a:lnTo>
                  <a:lnTo>
                    <a:pt x="13609" y="192300"/>
                  </a:lnTo>
                  <a:lnTo>
                    <a:pt x="11010" y="197253"/>
                  </a:lnTo>
                  <a:lnTo>
                    <a:pt x="10315" y="199963"/>
                  </a:lnTo>
                  <a:lnTo>
                    <a:pt x="8861" y="201770"/>
                  </a:lnTo>
                  <a:lnTo>
                    <a:pt x="4600" y="203777"/>
                  </a:lnTo>
                  <a:lnTo>
                    <a:pt x="3066" y="206297"/>
                  </a:lnTo>
                  <a:lnTo>
                    <a:pt x="404" y="225359"/>
                  </a:lnTo>
                  <a:lnTo>
                    <a:pt x="0" y="266125"/>
                  </a:lnTo>
                  <a:lnTo>
                    <a:pt x="13303" y="281147"/>
                  </a:lnTo>
                  <a:lnTo>
                    <a:pt x="18479" y="283704"/>
                  </a:lnTo>
                  <a:lnTo>
                    <a:pt x="29888" y="285346"/>
                  </a:lnTo>
                  <a:lnTo>
                    <a:pt x="31832" y="284488"/>
                  </a:lnTo>
                  <a:lnTo>
                    <a:pt x="33128" y="282924"/>
                  </a:lnTo>
                  <a:lnTo>
                    <a:pt x="33991" y="280890"/>
                  </a:lnTo>
                  <a:lnTo>
                    <a:pt x="35560" y="279534"/>
                  </a:lnTo>
                  <a:lnTo>
                    <a:pt x="45205" y="274710"/>
                  </a:lnTo>
                  <a:lnTo>
                    <a:pt x="50848" y="270921"/>
                  </a:lnTo>
                  <a:lnTo>
                    <a:pt x="56664" y="269238"/>
                  </a:lnTo>
                  <a:lnTo>
                    <a:pt x="58612" y="267797"/>
                  </a:lnTo>
                  <a:lnTo>
                    <a:pt x="59911" y="265844"/>
                  </a:lnTo>
                  <a:lnTo>
                    <a:pt x="61738" y="258354"/>
                  </a:lnTo>
                  <a:lnTo>
                    <a:pt x="62507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7" name="SMARTInkShape-Group13"/>
          <p:cNvGrpSpPr/>
          <p:nvPr/>
        </p:nvGrpSpPr>
        <p:grpSpPr>
          <a:xfrm>
            <a:off x="4848820" y="4366617"/>
            <a:ext cx="1687667" cy="437555"/>
            <a:chOff x="4848820" y="4366617"/>
            <a:chExt cx="1687667" cy="437555"/>
          </a:xfrm>
        </p:grpSpPr>
        <p:sp>
          <p:nvSpPr>
            <p:cNvPr id="53" name="SMARTInkShape-158"/>
            <p:cNvSpPr/>
            <p:nvPr/>
          </p:nvSpPr>
          <p:spPr>
            <a:xfrm>
              <a:off x="6232936" y="4366617"/>
              <a:ext cx="133900" cy="267848"/>
            </a:xfrm>
            <a:custGeom>
              <a:avLst/>
              <a:gdLst/>
              <a:ahLst/>
              <a:cxnLst/>
              <a:rect l="0" t="0" r="0" b="0"/>
              <a:pathLst>
                <a:path w="133900" h="267848">
                  <a:moveTo>
                    <a:pt x="98212" y="0"/>
                  </a:moveTo>
                  <a:lnTo>
                    <a:pt x="102952" y="0"/>
                  </a:lnTo>
                  <a:lnTo>
                    <a:pt x="103356" y="992"/>
                  </a:lnTo>
                  <a:lnTo>
                    <a:pt x="99085" y="7688"/>
                  </a:lnTo>
                  <a:lnTo>
                    <a:pt x="106365" y="33183"/>
                  </a:lnTo>
                  <a:lnTo>
                    <a:pt x="108114" y="75330"/>
                  </a:lnTo>
                  <a:lnTo>
                    <a:pt x="121963" y="118922"/>
                  </a:lnTo>
                  <a:lnTo>
                    <a:pt x="124824" y="142692"/>
                  </a:lnTo>
                  <a:lnTo>
                    <a:pt x="124966" y="154745"/>
                  </a:lnTo>
                  <a:lnTo>
                    <a:pt x="127632" y="160718"/>
                  </a:lnTo>
                  <a:lnTo>
                    <a:pt x="133899" y="169618"/>
                  </a:lnTo>
                  <a:lnTo>
                    <a:pt x="126239" y="169660"/>
                  </a:lnTo>
                  <a:lnTo>
                    <a:pt x="118117" y="163527"/>
                  </a:lnTo>
                  <a:lnTo>
                    <a:pt x="109843" y="161561"/>
                  </a:lnTo>
                  <a:lnTo>
                    <a:pt x="104043" y="161102"/>
                  </a:lnTo>
                  <a:lnTo>
                    <a:pt x="98158" y="158252"/>
                  </a:lnTo>
                  <a:lnTo>
                    <a:pt x="83322" y="146517"/>
                  </a:lnTo>
                  <a:lnTo>
                    <a:pt x="74398" y="143954"/>
                  </a:lnTo>
                  <a:lnTo>
                    <a:pt x="59517" y="143017"/>
                  </a:lnTo>
                  <a:lnTo>
                    <a:pt x="53564" y="145584"/>
                  </a:lnTo>
                  <a:lnTo>
                    <a:pt x="47610" y="149040"/>
                  </a:lnTo>
                  <a:lnTo>
                    <a:pt x="38681" y="151978"/>
                  </a:lnTo>
                  <a:lnTo>
                    <a:pt x="23798" y="164125"/>
                  </a:lnTo>
                  <a:lnTo>
                    <a:pt x="3953" y="192673"/>
                  </a:lnTo>
                  <a:lnTo>
                    <a:pt x="1161" y="202168"/>
                  </a:lnTo>
                  <a:lnTo>
                    <a:pt x="0" y="243708"/>
                  </a:lnTo>
                  <a:lnTo>
                    <a:pt x="987" y="245816"/>
                  </a:lnTo>
                  <a:lnTo>
                    <a:pt x="2637" y="247221"/>
                  </a:lnTo>
                  <a:lnTo>
                    <a:pt x="4730" y="248158"/>
                  </a:lnTo>
                  <a:lnTo>
                    <a:pt x="6125" y="249774"/>
                  </a:lnTo>
                  <a:lnTo>
                    <a:pt x="11010" y="259499"/>
                  </a:lnTo>
                  <a:lnTo>
                    <a:pt x="13289" y="262296"/>
                  </a:lnTo>
                  <a:lnTo>
                    <a:pt x="18465" y="265404"/>
                  </a:lnTo>
                  <a:lnTo>
                    <a:pt x="29874" y="267399"/>
                  </a:lnTo>
                  <a:lnTo>
                    <a:pt x="47621" y="267847"/>
                  </a:lnTo>
                  <a:lnTo>
                    <a:pt x="53568" y="265226"/>
                  </a:lnTo>
                  <a:lnTo>
                    <a:pt x="59519" y="261745"/>
                  </a:lnTo>
                  <a:lnTo>
                    <a:pt x="68447" y="258794"/>
                  </a:lnTo>
                  <a:lnTo>
                    <a:pt x="80353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159"/>
            <p:cNvSpPr/>
            <p:nvPr/>
          </p:nvSpPr>
          <p:spPr>
            <a:xfrm>
              <a:off x="6366867" y="4482706"/>
              <a:ext cx="89298" cy="116038"/>
            </a:xfrm>
            <a:custGeom>
              <a:avLst/>
              <a:gdLst/>
              <a:ahLst/>
              <a:cxnLst/>
              <a:rect l="0" t="0" r="0" b="0"/>
              <a:pathLst>
                <a:path w="89298" h="116038">
                  <a:moveTo>
                    <a:pt x="0" y="62505"/>
                  </a:moveTo>
                  <a:lnTo>
                    <a:pt x="21250" y="62505"/>
                  </a:lnTo>
                  <a:lnTo>
                    <a:pt x="23096" y="61513"/>
                  </a:lnTo>
                  <a:lnTo>
                    <a:pt x="24326" y="59859"/>
                  </a:lnTo>
                  <a:lnTo>
                    <a:pt x="25147" y="57764"/>
                  </a:lnTo>
                  <a:lnTo>
                    <a:pt x="26687" y="56368"/>
                  </a:lnTo>
                  <a:lnTo>
                    <a:pt x="36286" y="51481"/>
                  </a:lnTo>
                  <a:lnTo>
                    <a:pt x="41924" y="47684"/>
                  </a:lnTo>
                  <a:lnTo>
                    <a:pt x="47737" y="45995"/>
                  </a:lnTo>
                  <a:lnTo>
                    <a:pt x="49684" y="44553"/>
                  </a:lnTo>
                  <a:lnTo>
                    <a:pt x="50982" y="42599"/>
                  </a:lnTo>
                  <a:lnTo>
                    <a:pt x="53417" y="37782"/>
                  </a:lnTo>
                  <a:lnTo>
                    <a:pt x="59373" y="29493"/>
                  </a:lnTo>
                  <a:lnTo>
                    <a:pt x="61114" y="23690"/>
                  </a:lnTo>
                  <a:lnTo>
                    <a:pt x="62571" y="21745"/>
                  </a:lnTo>
                  <a:lnTo>
                    <a:pt x="64535" y="20449"/>
                  </a:lnTo>
                  <a:lnTo>
                    <a:pt x="70074" y="18368"/>
                  </a:lnTo>
                  <a:lnTo>
                    <a:pt x="70831" y="15438"/>
                  </a:lnTo>
                  <a:lnTo>
                    <a:pt x="71317" y="10212"/>
                  </a:lnTo>
                  <a:lnTo>
                    <a:pt x="63738" y="1351"/>
                  </a:lnTo>
                  <a:lnTo>
                    <a:pt x="58132" y="398"/>
                  </a:lnTo>
                  <a:lnTo>
                    <a:pt x="40052" y="0"/>
                  </a:lnTo>
                  <a:lnTo>
                    <a:pt x="34998" y="2644"/>
                  </a:lnTo>
                  <a:lnTo>
                    <a:pt x="29445" y="6135"/>
                  </a:lnTo>
                  <a:lnTo>
                    <a:pt x="20742" y="9091"/>
                  </a:lnTo>
                  <a:lnTo>
                    <a:pt x="14841" y="13299"/>
                  </a:lnTo>
                  <a:lnTo>
                    <a:pt x="11556" y="18477"/>
                  </a:lnTo>
                  <a:lnTo>
                    <a:pt x="9105" y="24085"/>
                  </a:lnTo>
                  <a:lnTo>
                    <a:pt x="3138" y="32821"/>
                  </a:lnTo>
                  <a:lnTo>
                    <a:pt x="930" y="41693"/>
                  </a:lnTo>
                  <a:lnTo>
                    <a:pt x="414" y="47633"/>
                  </a:lnTo>
                  <a:lnTo>
                    <a:pt x="9118" y="76560"/>
                  </a:lnTo>
                  <a:lnTo>
                    <a:pt x="15838" y="89131"/>
                  </a:lnTo>
                  <a:lnTo>
                    <a:pt x="16512" y="92162"/>
                  </a:lnTo>
                  <a:lnTo>
                    <a:pt x="22200" y="101168"/>
                  </a:lnTo>
                  <a:lnTo>
                    <a:pt x="30170" y="110119"/>
                  </a:lnTo>
                  <a:lnTo>
                    <a:pt x="35899" y="113433"/>
                  </a:lnTo>
                  <a:lnTo>
                    <a:pt x="51825" y="115928"/>
                  </a:lnTo>
                  <a:lnTo>
                    <a:pt x="62539" y="116037"/>
                  </a:lnTo>
                  <a:lnTo>
                    <a:pt x="70128" y="113417"/>
                  </a:lnTo>
                  <a:lnTo>
                    <a:pt x="73541" y="111329"/>
                  </a:lnTo>
                  <a:lnTo>
                    <a:pt x="75817" y="108944"/>
                  </a:lnTo>
                  <a:lnTo>
                    <a:pt x="80010" y="101841"/>
                  </a:lnTo>
                  <a:lnTo>
                    <a:pt x="89297" y="982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160"/>
            <p:cNvSpPr/>
            <p:nvPr/>
          </p:nvSpPr>
          <p:spPr>
            <a:xfrm>
              <a:off x="6465497" y="4455914"/>
              <a:ext cx="70990" cy="142876"/>
            </a:xfrm>
            <a:custGeom>
              <a:avLst/>
              <a:gdLst/>
              <a:ahLst/>
              <a:cxnLst/>
              <a:rect l="0" t="0" r="0" b="0"/>
              <a:pathLst>
                <a:path w="70990" h="142876">
                  <a:moveTo>
                    <a:pt x="35315" y="0"/>
                  </a:moveTo>
                  <a:lnTo>
                    <a:pt x="27627" y="0"/>
                  </a:lnTo>
                  <a:lnTo>
                    <a:pt x="13114" y="13302"/>
                  </a:lnTo>
                  <a:lnTo>
                    <a:pt x="10565" y="18480"/>
                  </a:lnTo>
                  <a:lnTo>
                    <a:pt x="9886" y="21250"/>
                  </a:lnTo>
                  <a:lnTo>
                    <a:pt x="8441" y="23096"/>
                  </a:lnTo>
                  <a:lnTo>
                    <a:pt x="4188" y="25148"/>
                  </a:lnTo>
                  <a:lnTo>
                    <a:pt x="2657" y="26687"/>
                  </a:lnTo>
                  <a:lnTo>
                    <a:pt x="0" y="34333"/>
                  </a:lnTo>
                  <a:lnTo>
                    <a:pt x="7321" y="43286"/>
                  </a:lnTo>
                  <a:lnTo>
                    <a:pt x="12910" y="48985"/>
                  </a:lnTo>
                  <a:lnTo>
                    <a:pt x="18081" y="51537"/>
                  </a:lnTo>
                  <a:lnTo>
                    <a:pt x="20850" y="52217"/>
                  </a:lnTo>
                  <a:lnTo>
                    <a:pt x="29485" y="57915"/>
                  </a:lnTo>
                  <a:lnTo>
                    <a:pt x="41293" y="67737"/>
                  </a:lnTo>
                  <a:lnTo>
                    <a:pt x="53179" y="73353"/>
                  </a:lnTo>
                  <a:lnTo>
                    <a:pt x="65082" y="83722"/>
                  </a:lnTo>
                  <a:lnTo>
                    <a:pt x="68389" y="89466"/>
                  </a:lnTo>
                  <a:lnTo>
                    <a:pt x="70685" y="98065"/>
                  </a:lnTo>
                  <a:lnTo>
                    <a:pt x="70989" y="110503"/>
                  </a:lnTo>
                  <a:lnTo>
                    <a:pt x="68368" y="116250"/>
                  </a:lnTo>
                  <a:lnTo>
                    <a:pt x="66280" y="119172"/>
                  </a:lnTo>
                  <a:lnTo>
                    <a:pt x="61314" y="122419"/>
                  </a:lnTo>
                  <a:lnTo>
                    <a:pt x="58601" y="123284"/>
                  </a:lnTo>
                  <a:lnTo>
                    <a:pt x="56792" y="124853"/>
                  </a:lnTo>
                  <a:lnTo>
                    <a:pt x="54783" y="129243"/>
                  </a:lnTo>
                  <a:lnTo>
                    <a:pt x="53254" y="130810"/>
                  </a:lnTo>
                  <a:lnTo>
                    <a:pt x="35424" y="141965"/>
                  </a:lnTo>
                  <a:lnTo>
                    <a:pt x="8526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161"/>
            <p:cNvSpPr/>
            <p:nvPr/>
          </p:nvSpPr>
          <p:spPr>
            <a:xfrm>
              <a:off x="6259711" y="4580929"/>
              <a:ext cx="8929" cy="8931"/>
            </a:xfrm>
            <a:custGeom>
              <a:avLst/>
              <a:gdLst/>
              <a:ahLst/>
              <a:cxnLst/>
              <a:rect l="0" t="0" r="0" b="0"/>
              <a:pathLst>
                <a:path w="8929" h="8931">
                  <a:moveTo>
                    <a:pt x="0" y="8930"/>
                  </a:moveTo>
                  <a:lnTo>
                    <a:pt x="0" y="4190"/>
                  </a:lnTo>
                  <a:lnTo>
                    <a:pt x="992" y="2794"/>
                  </a:lnTo>
                  <a:lnTo>
                    <a:pt x="2645" y="1863"/>
                  </a:lnTo>
                  <a:lnTo>
                    <a:pt x="892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162"/>
            <p:cNvSpPr/>
            <p:nvPr/>
          </p:nvSpPr>
          <p:spPr>
            <a:xfrm>
              <a:off x="5982926" y="4483103"/>
              <a:ext cx="124981" cy="160335"/>
            </a:xfrm>
            <a:custGeom>
              <a:avLst/>
              <a:gdLst/>
              <a:ahLst/>
              <a:cxnLst/>
              <a:rect l="0" t="0" r="0" b="0"/>
              <a:pathLst>
                <a:path w="124981" h="160335">
                  <a:moveTo>
                    <a:pt x="62472" y="26389"/>
                  </a:moveTo>
                  <a:lnTo>
                    <a:pt x="62472" y="21648"/>
                  </a:lnTo>
                  <a:lnTo>
                    <a:pt x="61479" y="20252"/>
                  </a:lnTo>
                  <a:lnTo>
                    <a:pt x="59826" y="19321"/>
                  </a:lnTo>
                  <a:lnTo>
                    <a:pt x="54784" y="17827"/>
                  </a:lnTo>
                  <a:lnTo>
                    <a:pt x="54093" y="14977"/>
                  </a:lnTo>
                  <a:lnTo>
                    <a:pt x="53911" y="12828"/>
                  </a:lnTo>
                  <a:lnTo>
                    <a:pt x="52797" y="11395"/>
                  </a:lnTo>
                  <a:lnTo>
                    <a:pt x="48911" y="9803"/>
                  </a:lnTo>
                  <a:lnTo>
                    <a:pt x="47478" y="8387"/>
                  </a:lnTo>
                  <a:lnTo>
                    <a:pt x="44990" y="953"/>
                  </a:lnTo>
                  <a:lnTo>
                    <a:pt x="42135" y="200"/>
                  </a:lnTo>
                  <a:lnTo>
                    <a:pt x="39984" y="0"/>
                  </a:lnTo>
                  <a:lnTo>
                    <a:pt x="34949" y="2424"/>
                  </a:lnTo>
                  <a:lnTo>
                    <a:pt x="14466" y="20853"/>
                  </a:lnTo>
                  <a:lnTo>
                    <a:pt x="11371" y="26574"/>
                  </a:lnTo>
                  <a:lnTo>
                    <a:pt x="580" y="64207"/>
                  </a:lnTo>
                  <a:lnTo>
                    <a:pt x="0" y="99162"/>
                  </a:lnTo>
                  <a:lnTo>
                    <a:pt x="2626" y="106027"/>
                  </a:lnTo>
                  <a:lnTo>
                    <a:pt x="6108" y="112385"/>
                  </a:lnTo>
                  <a:lnTo>
                    <a:pt x="7656" y="118518"/>
                  </a:lnTo>
                  <a:lnTo>
                    <a:pt x="9061" y="120550"/>
                  </a:lnTo>
                  <a:lnTo>
                    <a:pt x="10989" y="121906"/>
                  </a:lnTo>
                  <a:lnTo>
                    <a:pt x="15779" y="124403"/>
                  </a:lnTo>
                  <a:lnTo>
                    <a:pt x="25112" y="132146"/>
                  </a:lnTo>
                  <a:lnTo>
                    <a:pt x="31008" y="133130"/>
                  </a:lnTo>
                  <a:lnTo>
                    <a:pt x="39038" y="133423"/>
                  </a:lnTo>
                  <a:lnTo>
                    <a:pt x="40897" y="132471"/>
                  </a:lnTo>
                  <a:lnTo>
                    <a:pt x="42135" y="130845"/>
                  </a:lnTo>
                  <a:lnTo>
                    <a:pt x="42961" y="128769"/>
                  </a:lnTo>
                  <a:lnTo>
                    <a:pt x="44503" y="127384"/>
                  </a:lnTo>
                  <a:lnTo>
                    <a:pt x="48864" y="125846"/>
                  </a:lnTo>
                  <a:lnTo>
                    <a:pt x="50425" y="124444"/>
                  </a:lnTo>
                  <a:lnTo>
                    <a:pt x="59406" y="108464"/>
                  </a:lnTo>
                  <a:lnTo>
                    <a:pt x="62393" y="66150"/>
                  </a:lnTo>
                  <a:lnTo>
                    <a:pt x="62472" y="28157"/>
                  </a:lnTo>
                  <a:lnTo>
                    <a:pt x="61479" y="27567"/>
                  </a:lnTo>
                  <a:lnTo>
                    <a:pt x="54784" y="26544"/>
                  </a:lnTo>
                  <a:lnTo>
                    <a:pt x="58651" y="26435"/>
                  </a:lnTo>
                  <a:lnTo>
                    <a:pt x="59925" y="27412"/>
                  </a:lnTo>
                  <a:lnTo>
                    <a:pt x="61339" y="31144"/>
                  </a:lnTo>
                  <a:lnTo>
                    <a:pt x="65105" y="73152"/>
                  </a:lnTo>
                  <a:lnTo>
                    <a:pt x="72182" y="86877"/>
                  </a:lnTo>
                  <a:lnTo>
                    <a:pt x="74898" y="90527"/>
                  </a:lnTo>
                  <a:lnTo>
                    <a:pt x="77915" y="99873"/>
                  </a:lnTo>
                  <a:lnTo>
                    <a:pt x="80250" y="109650"/>
                  </a:lnTo>
                  <a:lnTo>
                    <a:pt x="95714" y="140435"/>
                  </a:lnTo>
                  <a:lnTo>
                    <a:pt x="96540" y="144091"/>
                  </a:lnTo>
                  <a:lnTo>
                    <a:pt x="98083" y="146529"/>
                  </a:lnTo>
                  <a:lnTo>
                    <a:pt x="100103" y="148154"/>
                  </a:lnTo>
                  <a:lnTo>
                    <a:pt x="104994" y="150952"/>
                  </a:lnTo>
                  <a:lnTo>
                    <a:pt x="113326" y="157114"/>
                  </a:lnTo>
                  <a:lnTo>
                    <a:pt x="124980" y="1603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163"/>
            <p:cNvSpPr/>
            <p:nvPr/>
          </p:nvSpPr>
          <p:spPr>
            <a:xfrm>
              <a:off x="5884664" y="4509538"/>
              <a:ext cx="62508" cy="98138"/>
            </a:xfrm>
            <a:custGeom>
              <a:avLst/>
              <a:gdLst/>
              <a:ahLst/>
              <a:cxnLst/>
              <a:rect l="0" t="0" r="0" b="0"/>
              <a:pathLst>
                <a:path w="62508" h="98138">
                  <a:moveTo>
                    <a:pt x="0" y="17813"/>
                  </a:moveTo>
                  <a:lnTo>
                    <a:pt x="0" y="39139"/>
                  </a:lnTo>
                  <a:lnTo>
                    <a:pt x="2645" y="44820"/>
                  </a:lnTo>
                  <a:lnTo>
                    <a:pt x="4740" y="47725"/>
                  </a:lnTo>
                  <a:lnTo>
                    <a:pt x="7688" y="61292"/>
                  </a:lnTo>
                  <a:lnTo>
                    <a:pt x="8561" y="73140"/>
                  </a:lnTo>
                  <a:lnTo>
                    <a:pt x="9676" y="75533"/>
                  </a:lnTo>
                  <a:lnTo>
                    <a:pt x="11412" y="77129"/>
                  </a:lnTo>
                  <a:lnTo>
                    <a:pt x="13561" y="78193"/>
                  </a:lnTo>
                  <a:lnTo>
                    <a:pt x="14994" y="79895"/>
                  </a:lnTo>
                  <a:lnTo>
                    <a:pt x="16585" y="84431"/>
                  </a:lnTo>
                  <a:lnTo>
                    <a:pt x="17849" y="98035"/>
                  </a:lnTo>
                  <a:lnTo>
                    <a:pt x="13115" y="98137"/>
                  </a:lnTo>
                  <a:lnTo>
                    <a:pt x="11720" y="97159"/>
                  </a:lnTo>
                  <a:lnTo>
                    <a:pt x="10790" y="95515"/>
                  </a:lnTo>
                  <a:lnTo>
                    <a:pt x="9175" y="89084"/>
                  </a:lnTo>
                  <a:lnTo>
                    <a:pt x="8932" y="46146"/>
                  </a:lnTo>
                  <a:lnTo>
                    <a:pt x="8929" y="24164"/>
                  </a:lnTo>
                  <a:lnTo>
                    <a:pt x="11575" y="17990"/>
                  </a:lnTo>
                  <a:lnTo>
                    <a:pt x="15066" y="11938"/>
                  </a:lnTo>
                  <a:lnTo>
                    <a:pt x="16618" y="5942"/>
                  </a:lnTo>
                  <a:lnTo>
                    <a:pt x="18025" y="3946"/>
                  </a:lnTo>
                  <a:lnTo>
                    <a:pt x="19953" y="2615"/>
                  </a:lnTo>
                  <a:lnTo>
                    <a:pt x="24743" y="1137"/>
                  </a:lnTo>
                  <a:lnTo>
                    <a:pt x="42920" y="0"/>
                  </a:lnTo>
                  <a:lnTo>
                    <a:pt x="51437" y="6100"/>
                  </a:lnTo>
                  <a:lnTo>
                    <a:pt x="62507" y="88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164"/>
            <p:cNvSpPr/>
            <p:nvPr/>
          </p:nvSpPr>
          <p:spPr>
            <a:xfrm>
              <a:off x="5759648" y="4509492"/>
              <a:ext cx="98228" cy="125016"/>
            </a:xfrm>
            <a:custGeom>
              <a:avLst/>
              <a:gdLst/>
              <a:ahLst/>
              <a:cxnLst/>
              <a:rect l="0" t="0" r="0" b="0"/>
              <a:pathLst>
                <a:path w="98228" h="125016">
                  <a:moveTo>
                    <a:pt x="0" y="0"/>
                  </a:moveTo>
                  <a:lnTo>
                    <a:pt x="0" y="34629"/>
                  </a:lnTo>
                  <a:lnTo>
                    <a:pt x="2646" y="42841"/>
                  </a:lnTo>
                  <a:lnTo>
                    <a:pt x="6136" y="50790"/>
                  </a:lnTo>
                  <a:lnTo>
                    <a:pt x="16586" y="95103"/>
                  </a:lnTo>
                  <a:lnTo>
                    <a:pt x="23746" y="104738"/>
                  </a:lnTo>
                  <a:lnTo>
                    <a:pt x="25436" y="110381"/>
                  </a:lnTo>
                  <a:lnTo>
                    <a:pt x="26879" y="112283"/>
                  </a:lnTo>
                  <a:lnTo>
                    <a:pt x="34358" y="115585"/>
                  </a:lnTo>
                  <a:lnTo>
                    <a:pt x="40055" y="115937"/>
                  </a:lnTo>
                  <a:lnTo>
                    <a:pt x="41587" y="114995"/>
                  </a:lnTo>
                  <a:lnTo>
                    <a:pt x="42608" y="113373"/>
                  </a:lnTo>
                  <a:lnTo>
                    <a:pt x="43289" y="111302"/>
                  </a:lnTo>
                  <a:lnTo>
                    <a:pt x="59446" y="85277"/>
                  </a:lnTo>
                  <a:lnTo>
                    <a:pt x="61904" y="69173"/>
                  </a:lnTo>
                  <a:lnTo>
                    <a:pt x="62498" y="28117"/>
                  </a:lnTo>
                  <a:lnTo>
                    <a:pt x="63493" y="24698"/>
                  </a:lnTo>
                  <a:lnTo>
                    <a:pt x="65150" y="22419"/>
                  </a:lnTo>
                  <a:lnTo>
                    <a:pt x="67245" y="20899"/>
                  </a:lnTo>
                  <a:lnTo>
                    <a:pt x="67651" y="18893"/>
                  </a:lnTo>
                  <a:lnTo>
                    <a:pt x="66929" y="16565"/>
                  </a:lnTo>
                  <a:lnTo>
                    <a:pt x="64472" y="11331"/>
                  </a:lnTo>
                  <a:lnTo>
                    <a:pt x="62514" y="44"/>
                  </a:lnTo>
                  <a:lnTo>
                    <a:pt x="62508" y="12433"/>
                  </a:lnTo>
                  <a:lnTo>
                    <a:pt x="65153" y="18094"/>
                  </a:lnTo>
                  <a:lnTo>
                    <a:pt x="67248" y="20992"/>
                  </a:lnTo>
                  <a:lnTo>
                    <a:pt x="79017" y="60931"/>
                  </a:lnTo>
                  <a:lnTo>
                    <a:pt x="81093" y="77483"/>
                  </a:lnTo>
                  <a:lnTo>
                    <a:pt x="88446" y="103273"/>
                  </a:lnTo>
                  <a:lnTo>
                    <a:pt x="89185" y="118943"/>
                  </a:lnTo>
                  <a:lnTo>
                    <a:pt x="90214" y="120968"/>
                  </a:lnTo>
                  <a:lnTo>
                    <a:pt x="91893" y="122317"/>
                  </a:lnTo>
                  <a:lnTo>
                    <a:pt x="98227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165"/>
            <p:cNvSpPr/>
            <p:nvPr/>
          </p:nvSpPr>
          <p:spPr>
            <a:xfrm>
              <a:off x="5625748" y="4500674"/>
              <a:ext cx="116042" cy="151694"/>
            </a:xfrm>
            <a:custGeom>
              <a:avLst/>
              <a:gdLst/>
              <a:ahLst/>
              <a:cxnLst/>
              <a:rect l="0" t="0" r="0" b="0"/>
              <a:pathLst>
                <a:path w="116042" h="151694">
                  <a:moveTo>
                    <a:pt x="89252" y="17747"/>
                  </a:moveTo>
                  <a:lnTo>
                    <a:pt x="72666" y="1162"/>
                  </a:lnTo>
                  <a:lnTo>
                    <a:pt x="67030" y="266"/>
                  </a:lnTo>
                  <a:lnTo>
                    <a:pt x="59076" y="0"/>
                  </a:lnTo>
                  <a:lnTo>
                    <a:pt x="53349" y="2584"/>
                  </a:lnTo>
                  <a:lnTo>
                    <a:pt x="32687" y="20881"/>
                  </a:lnTo>
                  <a:lnTo>
                    <a:pt x="8884" y="62635"/>
                  </a:lnTo>
                  <a:lnTo>
                    <a:pt x="3923" y="74408"/>
                  </a:lnTo>
                  <a:lnTo>
                    <a:pt x="59" y="118789"/>
                  </a:lnTo>
                  <a:lnTo>
                    <a:pt x="0" y="126485"/>
                  </a:lnTo>
                  <a:lnTo>
                    <a:pt x="2620" y="133213"/>
                  </a:lnTo>
                  <a:lnTo>
                    <a:pt x="6102" y="139511"/>
                  </a:lnTo>
                  <a:lnTo>
                    <a:pt x="7647" y="145618"/>
                  </a:lnTo>
                  <a:lnTo>
                    <a:pt x="9052" y="147642"/>
                  </a:lnTo>
                  <a:lnTo>
                    <a:pt x="10980" y="148993"/>
                  </a:lnTo>
                  <a:lnTo>
                    <a:pt x="15769" y="150493"/>
                  </a:lnTo>
                  <a:lnTo>
                    <a:pt x="29843" y="151535"/>
                  </a:lnTo>
                  <a:lnTo>
                    <a:pt x="35728" y="148977"/>
                  </a:lnTo>
                  <a:lnTo>
                    <a:pt x="38686" y="146906"/>
                  </a:lnTo>
                  <a:lnTo>
                    <a:pt x="41973" y="141959"/>
                  </a:lnTo>
                  <a:lnTo>
                    <a:pt x="44427" y="136453"/>
                  </a:lnTo>
                  <a:lnTo>
                    <a:pt x="58739" y="118920"/>
                  </a:lnTo>
                  <a:lnTo>
                    <a:pt x="70006" y="87449"/>
                  </a:lnTo>
                  <a:lnTo>
                    <a:pt x="72110" y="68410"/>
                  </a:lnTo>
                  <a:lnTo>
                    <a:pt x="79943" y="46419"/>
                  </a:lnTo>
                  <a:lnTo>
                    <a:pt x="80312" y="36024"/>
                  </a:lnTo>
                  <a:lnTo>
                    <a:pt x="81314" y="74569"/>
                  </a:lnTo>
                  <a:lnTo>
                    <a:pt x="87390" y="91295"/>
                  </a:lnTo>
                  <a:lnTo>
                    <a:pt x="90171" y="121661"/>
                  </a:lnTo>
                  <a:lnTo>
                    <a:pt x="96305" y="133781"/>
                  </a:lnTo>
                  <a:lnTo>
                    <a:pt x="96931" y="136775"/>
                  </a:lnTo>
                  <a:lnTo>
                    <a:pt x="105761" y="149926"/>
                  </a:lnTo>
                  <a:lnTo>
                    <a:pt x="109157" y="150908"/>
                  </a:lnTo>
                  <a:lnTo>
                    <a:pt x="116041" y="1516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166"/>
            <p:cNvSpPr/>
            <p:nvPr/>
          </p:nvSpPr>
          <p:spPr>
            <a:xfrm>
              <a:off x="5465001" y="4545211"/>
              <a:ext cx="17828" cy="258961"/>
            </a:xfrm>
            <a:custGeom>
              <a:avLst/>
              <a:gdLst/>
              <a:ahLst/>
              <a:cxnLst/>
              <a:rect l="0" t="0" r="0" b="0"/>
              <a:pathLst>
                <a:path w="17828" h="258961">
                  <a:moveTo>
                    <a:pt x="8897" y="0"/>
                  </a:moveTo>
                  <a:lnTo>
                    <a:pt x="1209" y="7688"/>
                  </a:lnTo>
                  <a:lnTo>
                    <a:pt x="336" y="13302"/>
                  </a:lnTo>
                  <a:lnTo>
                    <a:pt x="0" y="29888"/>
                  </a:lnTo>
                  <a:lnTo>
                    <a:pt x="8347" y="67253"/>
                  </a:lnTo>
                  <a:lnTo>
                    <a:pt x="8849" y="106788"/>
                  </a:lnTo>
                  <a:lnTo>
                    <a:pt x="9868" y="118898"/>
                  </a:lnTo>
                  <a:lnTo>
                    <a:pt x="16998" y="160903"/>
                  </a:lnTo>
                  <a:lnTo>
                    <a:pt x="17779" y="205218"/>
                  </a:lnTo>
                  <a:lnTo>
                    <a:pt x="17827" y="248915"/>
                  </a:lnTo>
                  <a:lnTo>
                    <a:pt x="17827" y="2589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167"/>
            <p:cNvSpPr/>
            <p:nvPr/>
          </p:nvSpPr>
          <p:spPr>
            <a:xfrm>
              <a:off x="5357813" y="4598789"/>
              <a:ext cx="89297" cy="71316"/>
            </a:xfrm>
            <a:custGeom>
              <a:avLst/>
              <a:gdLst/>
              <a:ahLst/>
              <a:cxnLst/>
              <a:rect l="0" t="0" r="0" b="0"/>
              <a:pathLst>
                <a:path w="89297" h="71316">
                  <a:moveTo>
                    <a:pt x="0" y="0"/>
                  </a:moveTo>
                  <a:lnTo>
                    <a:pt x="0" y="7688"/>
                  </a:lnTo>
                  <a:lnTo>
                    <a:pt x="6137" y="15813"/>
                  </a:lnTo>
                  <a:lnTo>
                    <a:pt x="8101" y="24088"/>
                  </a:lnTo>
                  <a:lnTo>
                    <a:pt x="8561" y="29888"/>
                  </a:lnTo>
                  <a:lnTo>
                    <a:pt x="11412" y="35773"/>
                  </a:lnTo>
                  <a:lnTo>
                    <a:pt x="14994" y="41696"/>
                  </a:lnTo>
                  <a:lnTo>
                    <a:pt x="18002" y="50608"/>
                  </a:lnTo>
                  <a:lnTo>
                    <a:pt x="22221" y="56558"/>
                  </a:lnTo>
                  <a:lnTo>
                    <a:pt x="27404" y="59863"/>
                  </a:lnTo>
                  <a:lnTo>
                    <a:pt x="33015" y="62324"/>
                  </a:lnTo>
                  <a:lnTo>
                    <a:pt x="41752" y="68297"/>
                  </a:lnTo>
                  <a:lnTo>
                    <a:pt x="50625" y="70507"/>
                  </a:lnTo>
                  <a:lnTo>
                    <a:pt x="65486" y="71315"/>
                  </a:lnTo>
                  <a:lnTo>
                    <a:pt x="71437" y="68737"/>
                  </a:lnTo>
                  <a:lnTo>
                    <a:pt x="89296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168"/>
            <p:cNvSpPr/>
            <p:nvPr/>
          </p:nvSpPr>
          <p:spPr>
            <a:xfrm>
              <a:off x="5206008" y="4464843"/>
              <a:ext cx="53579" cy="250033"/>
            </a:xfrm>
            <a:custGeom>
              <a:avLst/>
              <a:gdLst/>
              <a:ahLst/>
              <a:cxnLst/>
              <a:rect l="0" t="0" r="0" b="0"/>
              <a:pathLst>
                <a:path w="53579" h="250033">
                  <a:moveTo>
                    <a:pt x="0" y="0"/>
                  </a:moveTo>
                  <a:lnTo>
                    <a:pt x="0" y="12429"/>
                  </a:lnTo>
                  <a:lnTo>
                    <a:pt x="992" y="14240"/>
                  </a:lnTo>
                  <a:lnTo>
                    <a:pt x="2645" y="15446"/>
                  </a:lnTo>
                  <a:lnTo>
                    <a:pt x="4739" y="16251"/>
                  </a:lnTo>
                  <a:lnTo>
                    <a:pt x="6136" y="18771"/>
                  </a:lnTo>
                  <a:lnTo>
                    <a:pt x="13561" y="59800"/>
                  </a:lnTo>
                  <a:lnTo>
                    <a:pt x="18600" y="101219"/>
                  </a:lnTo>
                  <a:lnTo>
                    <a:pt x="25939" y="136924"/>
                  </a:lnTo>
                  <a:lnTo>
                    <a:pt x="27530" y="153790"/>
                  </a:lnTo>
                  <a:lnTo>
                    <a:pt x="33807" y="171527"/>
                  </a:lnTo>
                  <a:lnTo>
                    <a:pt x="37798" y="188076"/>
                  </a:lnTo>
                  <a:lnTo>
                    <a:pt x="42619" y="205547"/>
                  </a:lnTo>
                  <a:lnTo>
                    <a:pt x="45561" y="237783"/>
                  </a:lnTo>
                  <a:lnTo>
                    <a:pt x="53578" y="250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169"/>
            <p:cNvSpPr/>
            <p:nvPr/>
          </p:nvSpPr>
          <p:spPr>
            <a:xfrm>
              <a:off x="5125641" y="4536281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170"/>
            <p:cNvSpPr/>
            <p:nvPr/>
          </p:nvSpPr>
          <p:spPr>
            <a:xfrm>
              <a:off x="5161359" y="4598789"/>
              <a:ext cx="35720" cy="142876"/>
            </a:xfrm>
            <a:custGeom>
              <a:avLst/>
              <a:gdLst/>
              <a:ahLst/>
              <a:cxnLst/>
              <a:rect l="0" t="0" r="0" b="0"/>
              <a:pathLst>
                <a:path w="35720" h="142876">
                  <a:moveTo>
                    <a:pt x="0" y="0"/>
                  </a:moveTo>
                  <a:lnTo>
                    <a:pt x="0" y="21326"/>
                  </a:lnTo>
                  <a:lnTo>
                    <a:pt x="2646" y="27007"/>
                  </a:lnTo>
                  <a:lnTo>
                    <a:pt x="6136" y="32840"/>
                  </a:lnTo>
                  <a:lnTo>
                    <a:pt x="8102" y="42692"/>
                  </a:lnTo>
                  <a:lnTo>
                    <a:pt x="9676" y="56747"/>
                  </a:lnTo>
                  <a:lnTo>
                    <a:pt x="24760" y="96316"/>
                  </a:lnTo>
                  <a:lnTo>
                    <a:pt x="27514" y="112858"/>
                  </a:lnTo>
                  <a:lnTo>
                    <a:pt x="33805" y="124966"/>
                  </a:lnTo>
                  <a:lnTo>
                    <a:pt x="35719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171"/>
            <p:cNvSpPr/>
            <p:nvPr/>
          </p:nvSpPr>
          <p:spPr>
            <a:xfrm>
              <a:off x="4848820" y="4634878"/>
              <a:ext cx="196451" cy="160365"/>
            </a:xfrm>
            <a:custGeom>
              <a:avLst/>
              <a:gdLst/>
              <a:ahLst/>
              <a:cxnLst/>
              <a:rect l="0" t="0" r="0" b="0"/>
              <a:pathLst>
                <a:path w="196451" h="160365">
                  <a:moveTo>
                    <a:pt x="17859" y="106786"/>
                  </a:moveTo>
                  <a:lnTo>
                    <a:pt x="1273" y="106786"/>
                  </a:lnTo>
                  <a:lnTo>
                    <a:pt x="849" y="105794"/>
                  </a:lnTo>
                  <a:lnTo>
                    <a:pt x="0" y="97858"/>
                  </a:lnTo>
                  <a:lnTo>
                    <a:pt x="41752" y="97856"/>
                  </a:lnTo>
                  <a:lnTo>
                    <a:pt x="74600" y="96864"/>
                  </a:lnTo>
                  <a:lnTo>
                    <a:pt x="91906" y="90168"/>
                  </a:lnTo>
                  <a:lnTo>
                    <a:pt x="122182" y="88007"/>
                  </a:lnTo>
                  <a:lnTo>
                    <a:pt x="149640" y="80368"/>
                  </a:lnTo>
                  <a:lnTo>
                    <a:pt x="187142" y="79997"/>
                  </a:lnTo>
                  <a:lnTo>
                    <a:pt x="156395" y="48868"/>
                  </a:lnTo>
                  <a:lnTo>
                    <a:pt x="151199" y="46318"/>
                  </a:lnTo>
                  <a:lnTo>
                    <a:pt x="144520" y="44681"/>
                  </a:lnTo>
                  <a:lnTo>
                    <a:pt x="117472" y="18872"/>
                  </a:lnTo>
                  <a:lnTo>
                    <a:pt x="116497" y="13159"/>
                  </a:lnTo>
                  <a:lnTo>
                    <a:pt x="115368" y="11626"/>
                  </a:lnTo>
                  <a:lnTo>
                    <a:pt x="111468" y="9922"/>
                  </a:lnTo>
                  <a:lnTo>
                    <a:pt x="107535" y="8679"/>
                  </a:lnTo>
                  <a:lnTo>
                    <a:pt x="107166" y="0"/>
                  </a:lnTo>
                  <a:lnTo>
                    <a:pt x="107157" y="8454"/>
                  </a:lnTo>
                  <a:lnTo>
                    <a:pt x="111896" y="8528"/>
                  </a:lnTo>
                  <a:lnTo>
                    <a:pt x="113294" y="9531"/>
                  </a:lnTo>
                  <a:lnTo>
                    <a:pt x="114844" y="13291"/>
                  </a:lnTo>
                  <a:lnTo>
                    <a:pt x="116252" y="14691"/>
                  </a:lnTo>
                  <a:lnTo>
                    <a:pt x="120458" y="16245"/>
                  </a:lnTo>
                  <a:lnTo>
                    <a:pt x="121979" y="17652"/>
                  </a:lnTo>
                  <a:lnTo>
                    <a:pt x="123665" y="21861"/>
                  </a:lnTo>
                  <a:lnTo>
                    <a:pt x="125108" y="23380"/>
                  </a:lnTo>
                  <a:lnTo>
                    <a:pt x="129356" y="25068"/>
                  </a:lnTo>
                  <a:lnTo>
                    <a:pt x="137326" y="26019"/>
                  </a:lnTo>
                  <a:lnTo>
                    <a:pt x="139175" y="27144"/>
                  </a:lnTo>
                  <a:lnTo>
                    <a:pt x="140409" y="28887"/>
                  </a:lnTo>
                  <a:lnTo>
                    <a:pt x="141231" y="31040"/>
                  </a:lnTo>
                  <a:lnTo>
                    <a:pt x="142771" y="32476"/>
                  </a:lnTo>
                  <a:lnTo>
                    <a:pt x="152372" y="37426"/>
                  </a:lnTo>
                  <a:lnTo>
                    <a:pt x="167536" y="50146"/>
                  </a:lnTo>
                  <a:lnTo>
                    <a:pt x="173019" y="51848"/>
                  </a:lnTo>
                  <a:lnTo>
                    <a:pt x="174877" y="53293"/>
                  </a:lnTo>
                  <a:lnTo>
                    <a:pt x="176942" y="57544"/>
                  </a:lnTo>
                  <a:lnTo>
                    <a:pt x="178484" y="59075"/>
                  </a:lnTo>
                  <a:lnTo>
                    <a:pt x="186137" y="61734"/>
                  </a:lnTo>
                  <a:lnTo>
                    <a:pt x="191853" y="62018"/>
                  </a:lnTo>
                  <a:lnTo>
                    <a:pt x="193387" y="63050"/>
                  </a:lnTo>
                  <a:lnTo>
                    <a:pt x="194409" y="64730"/>
                  </a:lnTo>
                  <a:lnTo>
                    <a:pt x="196418" y="70957"/>
                  </a:lnTo>
                  <a:lnTo>
                    <a:pt x="196450" y="78746"/>
                  </a:lnTo>
                  <a:lnTo>
                    <a:pt x="190315" y="86879"/>
                  </a:lnTo>
                  <a:lnTo>
                    <a:pt x="188764" y="92316"/>
                  </a:lnTo>
                  <a:lnTo>
                    <a:pt x="187358" y="94162"/>
                  </a:lnTo>
                  <a:lnTo>
                    <a:pt x="157721" y="118804"/>
                  </a:lnTo>
                  <a:lnTo>
                    <a:pt x="154434" y="124695"/>
                  </a:lnTo>
                  <a:lnTo>
                    <a:pt x="153558" y="127655"/>
                  </a:lnTo>
                  <a:lnTo>
                    <a:pt x="151981" y="129628"/>
                  </a:lnTo>
                  <a:lnTo>
                    <a:pt x="139530" y="137795"/>
                  </a:lnTo>
                  <a:lnTo>
                    <a:pt x="136428" y="143057"/>
                  </a:lnTo>
                  <a:lnTo>
                    <a:pt x="135600" y="145849"/>
                  </a:lnTo>
                  <a:lnTo>
                    <a:pt x="134057" y="147711"/>
                  </a:lnTo>
                  <a:lnTo>
                    <a:pt x="129695" y="149780"/>
                  </a:lnTo>
                  <a:lnTo>
                    <a:pt x="128136" y="151323"/>
                  </a:lnTo>
                  <a:lnTo>
                    <a:pt x="125016" y="1603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9" name="SMARTInkShape-Group14"/>
          <p:cNvGrpSpPr/>
          <p:nvPr/>
        </p:nvGrpSpPr>
        <p:grpSpPr>
          <a:xfrm>
            <a:off x="6322254" y="4036218"/>
            <a:ext cx="2321684" cy="910830"/>
            <a:chOff x="6322254" y="4036218"/>
            <a:chExt cx="2321684" cy="910830"/>
          </a:xfrm>
        </p:grpSpPr>
        <p:sp>
          <p:nvSpPr>
            <p:cNvPr id="68" name="SMARTInkShape-172"/>
            <p:cNvSpPr/>
            <p:nvPr/>
          </p:nvSpPr>
          <p:spPr>
            <a:xfrm>
              <a:off x="8109397" y="4429125"/>
              <a:ext cx="114845" cy="115673"/>
            </a:xfrm>
            <a:custGeom>
              <a:avLst/>
              <a:gdLst/>
              <a:ahLst/>
              <a:cxnLst/>
              <a:rect l="0" t="0" r="0" b="0"/>
              <a:pathLst>
                <a:path w="114845" h="115673">
                  <a:moveTo>
                    <a:pt x="7688" y="0"/>
                  </a:moveTo>
                  <a:lnTo>
                    <a:pt x="7688" y="4740"/>
                  </a:lnTo>
                  <a:lnTo>
                    <a:pt x="6697" y="6136"/>
                  </a:lnTo>
                  <a:lnTo>
                    <a:pt x="5043" y="7067"/>
                  </a:lnTo>
                  <a:lnTo>
                    <a:pt x="0" y="8562"/>
                  </a:lnTo>
                  <a:lnTo>
                    <a:pt x="1957" y="11412"/>
                  </a:lnTo>
                  <a:lnTo>
                    <a:pt x="3867" y="13561"/>
                  </a:lnTo>
                  <a:lnTo>
                    <a:pt x="5991" y="18595"/>
                  </a:lnTo>
                  <a:lnTo>
                    <a:pt x="8457" y="32839"/>
                  </a:lnTo>
                  <a:lnTo>
                    <a:pt x="12329" y="38738"/>
                  </a:lnTo>
                  <a:lnTo>
                    <a:pt x="12767" y="42692"/>
                  </a:lnTo>
                  <a:lnTo>
                    <a:pt x="10626" y="56747"/>
                  </a:lnTo>
                  <a:lnTo>
                    <a:pt x="16424" y="86247"/>
                  </a:lnTo>
                  <a:lnTo>
                    <a:pt x="16531" y="92241"/>
                  </a:lnTo>
                  <a:lnTo>
                    <a:pt x="19225" y="98212"/>
                  </a:lnTo>
                  <a:lnTo>
                    <a:pt x="24299" y="105389"/>
                  </a:lnTo>
                  <a:lnTo>
                    <a:pt x="25516" y="115672"/>
                  </a:lnTo>
                  <a:lnTo>
                    <a:pt x="25544" y="108361"/>
                  </a:lnTo>
                  <a:lnTo>
                    <a:pt x="20807" y="102772"/>
                  </a:lnTo>
                  <a:lnTo>
                    <a:pt x="18480" y="94955"/>
                  </a:lnTo>
                  <a:lnTo>
                    <a:pt x="16985" y="78508"/>
                  </a:lnTo>
                  <a:lnTo>
                    <a:pt x="25189" y="37328"/>
                  </a:lnTo>
                  <a:lnTo>
                    <a:pt x="28034" y="28827"/>
                  </a:lnTo>
                  <a:lnTo>
                    <a:pt x="31614" y="21742"/>
                  </a:lnTo>
                  <a:lnTo>
                    <a:pt x="34621" y="12175"/>
                  </a:lnTo>
                  <a:lnTo>
                    <a:pt x="38841" y="6072"/>
                  </a:lnTo>
                  <a:lnTo>
                    <a:pt x="44024" y="2699"/>
                  </a:lnTo>
                  <a:lnTo>
                    <a:pt x="55435" y="533"/>
                  </a:lnTo>
                  <a:lnTo>
                    <a:pt x="73183" y="47"/>
                  </a:lnTo>
                  <a:lnTo>
                    <a:pt x="79131" y="2667"/>
                  </a:lnTo>
                  <a:lnTo>
                    <a:pt x="82106" y="4754"/>
                  </a:lnTo>
                  <a:lnTo>
                    <a:pt x="85411" y="9720"/>
                  </a:lnTo>
                  <a:lnTo>
                    <a:pt x="101313" y="52011"/>
                  </a:lnTo>
                  <a:lnTo>
                    <a:pt x="105005" y="67563"/>
                  </a:lnTo>
                  <a:lnTo>
                    <a:pt x="105511" y="74015"/>
                  </a:lnTo>
                  <a:lnTo>
                    <a:pt x="106637" y="76132"/>
                  </a:lnTo>
                  <a:lnTo>
                    <a:pt x="108381" y="77544"/>
                  </a:lnTo>
                  <a:lnTo>
                    <a:pt x="110535" y="78485"/>
                  </a:lnTo>
                  <a:lnTo>
                    <a:pt x="111972" y="80104"/>
                  </a:lnTo>
                  <a:lnTo>
                    <a:pt x="114844" y="892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SMARTInkShape-173"/>
            <p:cNvSpPr/>
            <p:nvPr/>
          </p:nvSpPr>
          <p:spPr>
            <a:xfrm>
              <a:off x="7947421" y="4446984"/>
              <a:ext cx="80368" cy="133821"/>
            </a:xfrm>
            <a:custGeom>
              <a:avLst/>
              <a:gdLst/>
              <a:ahLst/>
              <a:cxnLst/>
              <a:rect l="0" t="0" r="0" b="0"/>
              <a:pathLst>
                <a:path w="80368" h="133821">
                  <a:moveTo>
                    <a:pt x="0" y="17859"/>
                  </a:moveTo>
                  <a:lnTo>
                    <a:pt x="11491" y="17859"/>
                  </a:lnTo>
                  <a:lnTo>
                    <a:pt x="9436" y="17859"/>
                  </a:lnTo>
                  <a:lnTo>
                    <a:pt x="9080" y="22600"/>
                  </a:lnTo>
                  <a:lnTo>
                    <a:pt x="8038" y="23996"/>
                  </a:lnTo>
                  <a:lnTo>
                    <a:pt x="4234" y="25548"/>
                  </a:lnTo>
                  <a:lnTo>
                    <a:pt x="2823" y="26954"/>
                  </a:lnTo>
                  <a:lnTo>
                    <a:pt x="1255" y="31162"/>
                  </a:lnTo>
                  <a:lnTo>
                    <a:pt x="1829" y="33673"/>
                  </a:lnTo>
                  <a:lnTo>
                    <a:pt x="7234" y="44832"/>
                  </a:lnTo>
                  <a:lnTo>
                    <a:pt x="7800" y="47747"/>
                  </a:lnTo>
                  <a:lnTo>
                    <a:pt x="15849" y="65170"/>
                  </a:lnTo>
                  <a:lnTo>
                    <a:pt x="17958" y="74606"/>
                  </a:lnTo>
                  <a:lnTo>
                    <a:pt x="24751" y="88747"/>
                  </a:lnTo>
                  <a:lnTo>
                    <a:pt x="35704" y="133310"/>
                  </a:lnTo>
                  <a:lnTo>
                    <a:pt x="35717" y="133820"/>
                  </a:lnTo>
                  <a:lnTo>
                    <a:pt x="35719" y="90474"/>
                  </a:lnTo>
                  <a:lnTo>
                    <a:pt x="36711" y="59591"/>
                  </a:lnTo>
                  <a:lnTo>
                    <a:pt x="46743" y="35896"/>
                  </a:lnTo>
                  <a:lnTo>
                    <a:pt x="58815" y="20859"/>
                  </a:lnTo>
                  <a:lnTo>
                    <a:pt x="64425" y="8934"/>
                  </a:lnTo>
                  <a:lnTo>
                    <a:pt x="66763" y="5955"/>
                  </a:lnTo>
                  <a:lnTo>
                    <a:pt x="72006" y="2647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174"/>
            <p:cNvSpPr/>
            <p:nvPr/>
          </p:nvSpPr>
          <p:spPr>
            <a:xfrm>
              <a:off x="7759898" y="4492011"/>
              <a:ext cx="169665" cy="87523"/>
            </a:xfrm>
            <a:custGeom>
              <a:avLst/>
              <a:gdLst/>
              <a:ahLst/>
              <a:cxnLst/>
              <a:rect l="0" t="0" r="0" b="0"/>
              <a:pathLst>
                <a:path w="169665" h="87523">
                  <a:moveTo>
                    <a:pt x="0" y="62128"/>
                  </a:moveTo>
                  <a:lnTo>
                    <a:pt x="5144" y="62128"/>
                  </a:lnTo>
                  <a:lnTo>
                    <a:pt x="259" y="62128"/>
                  </a:lnTo>
                  <a:lnTo>
                    <a:pt x="76" y="66870"/>
                  </a:lnTo>
                  <a:lnTo>
                    <a:pt x="1043" y="68266"/>
                  </a:lnTo>
                  <a:lnTo>
                    <a:pt x="2679" y="69197"/>
                  </a:lnTo>
                  <a:lnTo>
                    <a:pt x="12436" y="70692"/>
                  </a:lnTo>
                  <a:lnTo>
                    <a:pt x="34553" y="71027"/>
                  </a:lnTo>
                  <a:lnTo>
                    <a:pt x="42807" y="68399"/>
                  </a:lnTo>
                  <a:lnTo>
                    <a:pt x="50776" y="64916"/>
                  </a:lnTo>
                  <a:lnTo>
                    <a:pt x="65426" y="61963"/>
                  </a:lnTo>
                  <a:lnTo>
                    <a:pt x="97136" y="44372"/>
                  </a:lnTo>
                  <a:lnTo>
                    <a:pt x="113275" y="30127"/>
                  </a:lnTo>
                  <a:lnTo>
                    <a:pt x="119137" y="28062"/>
                  </a:lnTo>
                  <a:lnTo>
                    <a:pt x="121096" y="26519"/>
                  </a:lnTo>
                  <a:lnTo>
                    <a:pt x="124499" y="18867"/>
                  </a:lnTo>
                  <a:lnTo>
                    <a:pt x="124970" y="9914"/>
                  </a:lnTo>
                  <a:lnTo>
                    <a:pt x="123994" y="9460"/>
                  </a:lnTo>
                  <a:lnTo>
                    <a:pt x="120261" y="8955"/>
                  </a:lnTo>
                  <a:lnTo>
                    <a:pt x="118869" y="7828"/>
                  </a:lnTo>
                  <a:lnTo>
                    <a:pt x="117324" y="3930"/>
                  </a:lnTo>
                  <a:lnTo>
                    <a:pt x="115918" y="2494"/>
                  </a:lnTo>
                  <a:lnTo>
                    <a:pt x="111712" y="898"/>
                  </a:lnTo>
                  <a:lnTo>
                    <a:pt x="103765" y="0"/>
                  </a:lnTo>
                  <a:lnTo>
                    <a:pt x="98043" y="2436"/>
                  </a:lnTo>
                  <a:lnTo>
                    <a:pt x="89809" y="8193"/>
                  </a:lnTo>
                  <a:lnTo>
                    <a:pt x="89300" y="50007"/>
                  </a:lnTo>
                  <a:lnTo>
                    <a:pt x="89298" y="56080"/>
                  </a:lnTo>
                  <a:lnTo>
                    <a:pt x="91944" y="62087"/>
                  </a:lnTo>
                  <a:lnTo>
                    <a:pt x="95434" y="68064"/>
                  </a:lnTo>
                  <a:lnTo>
                    <a:pt x="96986" y="74027"/>
                  </a:lnTo>
                  <a:lnTo>
                    <a:pt x="98391" y="76014"/>
                  </a:lnTo>
                  <a:lnTo>
                    <a:pt x="100321" y="77339"/>
                  </a:lnTo>
                  <a:lnTo>
                    <a:pt x="105111" y="79803"/>
                  </a:lnTo>
                  <a:lnTo>
                    <a:pt x="113385" y="85776"/>
                  </a:lnTo>
                  <a:lnTo>
                    <a:pt x="119185" y="87522"/>
                  </a:lnTo>
                  <a:lnTo>
                    <a:pt x="122121" y="86995"/>
                  </a:lnTo>
                  <a:lnTo>
                    <a:pt x="133960" y="81666"/>
                  </a:lnTo>
                  <a:lnTo>
                    <a:pt x="136932" y="81107"/>
                  </a:lnTo>
                  <a:lnTo>
                    <a:pt x="145854" y="75580"/>
                  </a:lnTo>
                  <a:lnTo>
                    <a:pt x="163711" y="59027"/>
                  </a:lnTo>
                  <a:lnTo>
                    <a:pt x="167019" y="53144"/>
                  </a:lnTo>
                  <a:lnTo>
                    <a:pt x="169664" y="442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175"/>
            <p:cNvSpPr/>
            <p:nvPr/>
          </p:nvSpPr>
          <p:spPr>
            <a:xfrm>
              <a:off x="7759898" y="4438054"/>
              <a:ext cx="44649" cy="169665"/>
            </a:xfrm>
            <a:custGeom>
              <a:avLst/>
              <a:gdLst/>
              <a:ahLst/>
              <a:cxnLst/>
              <a:rect l="0" t="0" r="0" b="0"/>
              <a:pathLst>
                <a:path w="44649" h="169665">
                  <a:moveTo>
                    <a:pt x="0" y="0"/>
                  </a:moveTo>
                  <a:lnTo>
                    <a:pt x="4740" y="4741"/>
                  </a:lnTo>
                  <a:lnTo>
                    <a:pt x="7067" y="9714"/>
                  </a:lnTo>
                  <a:lnTo>
                    <a:pt x="11527" y="34430"/>
                  </a:lnTo>
                  <a:lnTo>
                    <a:pt x="13638" y="37836"/>
                  </a:lnTo>
                  <a:lnTo>
                    <a:pt x="24762" y="80566"/>
                  </a:lnTo>
                  <a:lnTo>
                    <a:pt x="28835" y="98286"/>
                  </a:lnTo>
                  <a:lnTo>
                    <a:pt x="33679" y="116104"/>
                  </a:lnTo>
                  <a:lnTo>
                    <a:pt x="36442" y="138725"/>
                  </a:lnTo>
                  <a:lnTo>
                    <a:pt x="42733" y="151573"/>
                  </a:lnTo>
                  <a:lnTo>
                    <a:pt x="44648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SMARTInkShape-176"/>
            <p:cNvSpPr/>
            <p:nvPr/>
          </p:nvSpPr>
          <p:spPr>
            <a:xfrm>
              <a:off x="7635263" y="4527351"/>
              <a:ext cx="106776" cy="116087"/>
            </a:xfrm>
            <a:custGeom>
              <a:avLst/>
              <a:gdLst/>
              <a:ahLst/>
              <a:cxnLst/>
              <a:rect l="0" t="0" r="0" b="0"/>
              <a:pathLst>
                <a:path w="106776" h="116087">
                  <a:moveTo>
                    <a:pt x="35338" y="0"/>
                  </a:moveTo>
                  <a:lnTo>
                    <a:pt x="26777" y="0"/>
                  </a:lnTo>
                  <a:lnTo>
                    <a:pt x="14012" y="12429"/>
                  </a:lnTo>
                  <a:lnTo>
                    <a:pt x="10976" y="20738"/>
                  </a:lnTo>
                  <a:lnTo>
                    <a:pt x="7876" y="47012"/>
                  </a:lnTo>
                  <a:lnTo>
                    <a:pt x="1545" y="64445"/>
                  </a:lnTo>
                  <a:lnTo>
                    <a:pt x="0" y="81963"/>
                  </a:lnTo>
                  <a:lnTo>
                    <a:pt x="2434" y="88684"/>
                  </a:lnTo>
                  <a:lnTo>
                    <a:pt x="7341" y="96342"/>
                  </a:lnTo>
                  <a:lnTo>
                    <a:pt x="10658" y="97389"/>
                  </a:lnTo>
                  <a:lnTo>
                    <a:pt x="29509" y="98178"/>
                  </a:lnTo>
                  <a:lnTo>
                    <a:pt x="35394" y="95559"/>
                  </a:lnTo>
                  <a:lnTo>
                    <a:pt x="38352" y="93472"/>
                  </a:lnTo>
                  <a:lnTo>
                    <a:pt x="41638" y="88507"/>
                  </a:lnTo>
                  <a:lnTo>
                    <a:pt x="44914" y="74310"/>
                  </a:lnTo>
                  <a:lnTo>
                    <a:pt x="50301" y="65454"/>
                  </a:lnTo>
                  <a:lnTo>
                    <a:pt x="52626" y="53572"/>
                  </a:lnTo>
                  <a:lnTo>
                    <a:pt x="53085" y="36930"/>
                  </a:lnTo>
                  <a:lnTo>
                    <a:pt x="52129" y="33550"/>
                  </a:lnTo>
                  <a:lnTo>
                    <a:pt x="50501" y="31297"/>
                  </a:lnTo>
                  <a:lnTo>
                    <a:pt x="48423" y="29794"/>
                  </a:lnTo>
                  <a:lnTo>
                    <a:pt x="46115" y="22833"/>
                  </a:lnTo>
                  <a:lnTo>
                    <a:pt x="44278" y="439"/>
                  </a:lnTo>
                  <a:lnTo>
                    <a:pt x="44268" y="7727"/>
                  </a:lnTo>
                  <a:lnTo>
                    <a:pt x="55292" y="35353"/>
                  </a:lnTo>
                  <a:lnTo>
                    <a:pt x="76100" y="65654"/>
                  </a:lnTo>
                  <a:lnTo>
                    <a:pt x="79828" y="76559"/>
                  </a:lnTo>
                  <a:lnTo>
                    <a:pt x="95365" y="98178"/>
                  </a:lnTo>
                  <a:lnTo>
                    <a:pt x="96192" y="101171"/>
                  </a:lnTo>
                  <a:lnTo>
                    <a:pt x="97736" y="103166"/>
                  </a:lnTo>
                  <a:lnTo>
                    <a:pt x="105389" y="106631"/>
                  </a:lnTo>
                  <a:lnTo>
                    <a:pt x="106159" y="109569"/>
                  </a:lnTo>
                  <a:lnTo>
                    <a:pt x="106775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SMARTInkShape-177"/>
            <p:cNvSpPr/>
            <p:nvPr/>
          </p:nvSpPr>
          <p:spPr>
            <a:xfrm>
              <a:off x="7492007" y="4563070"/>
              <a:ext cx="116087" cy="107157"/>
            </a:xfrm>
            <a:custGeom>
              <a:avLst/>
              <a:gdLst/>
              <a:ahLst/>
              <a:cxnLst/>
              <a:rect l="0" t="0" r="0" b="0"/>
              <a:pathLst>
                <a:path w="116087" h="107157">
                  <a:moveTo>
                    <a:pt x="0" y="0"/>
                  </a:moveTo>
                  <a:lnTo>
                    <a:pt x="0" y="25731"/>
                  </a:lnTo>
                  <a:lnTo>
                    <a:pt x="2646" y="33925"/>
                  </a:lnTo>
                  <a:lnTo>
                    <a:pt x="14239" y="56502"/>
                  </a:lnTo>
                  <a:lnTo>
                    <a:pt x="26860" y="94344"/>
                  </a:lnTo>
                  <a:lnTo>
                    <a:pt x="31120" y="100800"/>
                  </a:lnTo>
                  <a:lnTo>
                    <a:pt x="36320" y="104332"/>
                  </a:lnTo>
                  <a:lnTo>
                    <a:pt x="44827" y="106319"/>
                  </a:lnTo>
                  <a:lnTo>
                    <a:pt x="51850" y="106991"/>
                  </a:lnTo>
                  <a:lnTo>
                    <a:pt x="61116" y="99454"/>
                  </a:lnTo>
                  <a:lnTo>
                    <a:pt x="61889" y="96127"/>
                  </a:lnTo>
                  <a:lnTo>
                    <a:pt x="63225" y="90348"/>
                  </a:lnTo>
                  <a:lnTo>
                    <a:pt x="70160" y="69579"/>
                  </a:lnTo>
                  <a:lnTo>
                    <a:pt x="71059" y="55122"/>
                  </a:lnTo>
                  <a:lnTo>
                    <a:pt x="68624" y="46658"/>
                  </a:lnTo>
                  <a:lnTo>
                    <a:pt x="65226" y="38596"/>
                  </a:lnTo>
                  <a:lnTo>
                    <a:pt x="62517" y="1690"/>
                  </a:lnTo>
                  <a:lnTo>
                    <a:pt x="62508" y="13347"/>
                  </a:lnTo>
                  <a:lnTo>
                    <a:pt x="65154" y="18500"/>
                  </a:lnTo>
                  <a:lnTo>
                    <a:pt x="67249" y="21263"/>
                  </a:lnTo>
                  <a:lnTo>
                    <a:pt x="69576" y="29624"/>
                  </a:lnTo>
                  <a:lnTo>
                    <a:pt x="71602" y="38963"/>
                  </a:lnTo>
                  <a:lnTo>
                    <a:pt x="77329" y="50791"/>
                  </a:lnTo>
                  <a:lnTo>
                    <a:pt x="80460" y="65430"/>
                  </a:lnTo>
                  <a:lnTo>
                    <a:pt x="87230" y="76492"/>
                  </a:lnTo>
                  <a:lnTo>
                    <a:pt x="94528" y="86054"/>
                  </a:lnTo>
                  <a:lnTo>
                    <a:pt x="96583" y="92155"/>
                  </a:lnTo>
                  <a:lnTo>
                    <a:pt x="98124" y="94179"/>
                  </a:lnTo>
                  <a:lnTo>
                    <a:pt x="104039" y="98020"/>
                  </a:lnTo>
                  <a:lnTo>
                    <a:pt x="105771" y="102434"/>
                  </a:lnTo>
                  <a:lnTo>
                    <a:pt x="107225" y="104008"/>
                  </a:lnTo>
                  <a:lnTo>
                    <a:pt x="116086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SMARTInkShape-178"/>
            <p:cNvSpPr/>
            <p:nvPr/>
          </p:nvSpPr>
          <p:spPr>
            <a:xfrm>
              <a:off x="7322382" y="4590261"/>
              <a:ext cx="187485" cy="249505"/>
            </a:xfrm>
            <a:custGeom>
              <a:avLst/>
              <a:gdLst/>
              <a:ahLst/>
              <a:cxnLst/>
              <a:rect l="0" t="0" r="0" b="0"/>
              <a:pathLst>
                <a:path w="187485" h="249505">
                  <a:moveTo>
                    <a:pt x="107117" y="26387"/>
                  </a:moveTo>
                  <a:lnTo>
                    <a:pt x="107117" y="21647"/>
                  </a:lnTo>
                  <a:lnTo>
                    <a:pt x="106126" y="20251"/>
                  </a:lnTo>
                  <a:lnTo>
                    <a:pt x="104472" y="19320"/>
                  </a:lnTo>
                  <a:lnTo>
                    <a:pt x="98023" y="17703"/>
                  </a:lnTo>
                  <a:lnTo>
                    <a:pt x="93816" y="17566"/>
                  </a:lnTo>
                  <a:lnTo>
                    <a:pt x="92296" y="16538"/>
                  </a:lnTo>
                  <a:lnTo>
                    <a:pt x="91283" y="14861"/>
                  </a:lnTo>
                  <a:lnTo>
                    <a:pt x="90608" y="12750"/>
                  </a:lnTo>
                  <a:lnTo>
                    <a:pt x="89166" y="11342"/>
                  </a:lnTo>
                  <a:lnTo>
                    <a:pt x="84918" y="9779"/>
                  </a:lnTo>
                  <a:lnTo>
                    <a:pt x="83388" y="8370"/>
                  </a:lnTo>
                  <a:lnTo>
                    <a:pt x="81688" y="4158"/>
                  </a:lnTo>
                  <a:lnTo>
                    <a:pt x="80242" y="2638"/>
                  </a:lnTo>
                  <a:lnTo>
                    <a:pt x="75990" y="949"/>
                  </a:lnTo>
                  <a:lnTo>
                    <a:pt x="63278" y="0"/>
                  </a:lnTo>
                  <a:lnTo>
                    <a:pt x="55222" y="2422"/>
                  </a:lnTo>
                  <a:lnTo>
                    <a:pt x="48334" y="5814"/>
                  </a:lnTo>
                  <a:lnTo>
                    <a:pt x="38878" y="8715"/>
                  </a:lnTo>
                  <a:lnTo>
                    <a:pt x="19062" y="25591"/>
                  </a:lnTo>
                  <a:lnTo>
                    <a:pt x="13411" y="33641"/>
                  </a:lnTo>
                  <a:lnTo>
                    <a:pt x="2221" y="62742"/>
                  </a:lnTo>
                  <a:lnTo>
                    <a:pt x="94" y="103815"/>
                  </a:lnTo>
                  <a:lnTo>
                    <a:pt x="0" y="116908"/>
                  </a:lnTo>
                  <a:lnTo>
                    <a:pt x="2624" y="123835"/>
                  </a:lnTo>
                  <a:lnTo>
                    <a:pt x="6106" y="130220"/>
                  </a:lnTo>
                  <a:lnTo>
                    <a:pt x="7654" y="136366"/>
                  </a:lnTo>
                  <a:lnTo>
                    <a:pt x="9058" y="138402"/>
                  </a:lnTo>
                  <a:lnTo>
                    <a:pt x="10987" y="139759"/>
                  </a:lnTo>
                  <a:lnTo>
                    <a:pt x="15776" y="141267"/>
                  </a:lnTo>
                  <a:lnTo>
                    <a:pt x="29850" y="142314"/>
                  </a:lnTo>
                  <a:lnTo>
                    <a:pt x="35735" y="139757"/>
                  </a:lnTo>
                  <a:lnTo>
                    <a:pt x="47597" y="130030"/>
                  </a:lnTo>
                  <a:lnTo>
                    <a:pt x="56519" y="116737"/>
                  </a:lnTo>
                  <a:lnTo>
                    <a:pt x="68258" y="84978"/>
                  </a:lnTo>
                  <a:lnTo>
                    <a:pt x="78965" y="42997"/>
                  </a:lnTo>
                  <a:lnTo>
                    <a:pt x="79924" y="28113"/>
                  </a:lnTo>
                  <a:lnTo>
                    <a:pt x="79067" y="24560"/>
                  </a:lnTo>
                  <a:lnTo>
                    <a:pt x="77503" y="22194"/>
                  </a:lnTo>
                  <a:lnTo>
                    <a:pt x="75469" y="20614"/>
                  </a:lnTo>
                  <a:lnTo>
                    <a:pt x="73208" y="16216"/>
                  </a:lnTo>
                  <a:lnTo>
                    <a:pt x="71408" y="8567"/>
                  </a:lnTo>
                  <a:lnTo>
                    <a:pt x="71399" y="20960"/>
                  </a:lnTo>
                  <a:lnTo>
                    <a:pt x="82423" y="62358"/>
                  </a:lnTo>
                  <a:lnTo>
                    <a:pt x="95726" y="97847"/>
                  </a:lnTo>
                  <a:lnTo>
                    <a:pt x="104993" y="133730"/>
                  </a:lnTo>
                  <a:lnTo>
                    <a:pt x="113570" y="159781"/>
                  </a:lnTo>
                  <a:lnTo>
                    <a:pt x="122898" y="200425"/>
                  </a:lnTo>
                  <a:lnTo>
                    <a:pt x="127007" y="215207"/>
                  </a:lnTo>
                  <a:lnTo>
                    <a:pt x="133990" y="235725"/>
                  </a:lnTo>
                  <a:lnTo>
                    <a:pt x="135946" y="237384"/>
                  </a:lnTo>
                  <a:lnTo>
                    <a:pt x="140767" y="240218"/>
                  </a:lnTo>
                  <a:lnTo>
                    <a:pt x="149059" y="246400"/>
                  </a:lnTo>
                  <a:lnTo>
                    <a:pt x="160184" y="249504"/>
                  </a:lnTo>
                  <a:lnTo>
                    <a:pt x="165285" y="244852"/>
                  </a:lnTo>
                  <a:lnTo>
                    <a:pt x="167696" y="239900"/>
                  </a:lnTo>
                  <a:lnTo>
                    <a:pt x="168339" y="237190"/>
                  </a:lnTo>
                  <a:lnTo>
                    <a:pt x="175508" y="224720"/>
                  </a:lnTo>
                  <a:lnTo>
                    <a:pt x="183177" y="181009"/>
                  </a:lnTo>
                  <a:lnTo>
                    <a:pt x="187484" y="1603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179"/>
            <p:cNvSpPr/>
            <p:nvPr/>
          </p:nvSpPr>
          <p:spPr>
            <a:xfrm>
              <a:off x="7045523" y="4661296"/>
              <a:ext cx="80368" cy="133824"/>
            </a:xfrm>
            <a:custGeom>
              <a:avLst/>
              <a:gdLst/>
              <a:ahLst/>
              <a:cxnLst/>
              <a:rect l="0" t="0" r="0" b="0"/>
              <a:pathLst>
                <a:path w="80368" h="133824">
                  <a:moveTo>
                    <a:pt x="0" y="17860"/>
                  </a:moveTo>
                  <a:lnTo>
                    <a:pt x="0" y="47770"/>
                  </a:lnTo>
                  <a:lnTo>
                    <a:pt x="9094" y="76573"/>
                  </a:lnTo>
                  <a:lnTo>
                    <a:pt x="23096" y="101316"/>
                  </a:lnTo>
                  <a:lnTo>
                    <a:pt x="26060" y="115521"/>
                  </a:lnTo>
                  <a:lnTo>
                    <a:pt x="26788" y="133823"/>
                  </a:lnTo>
                  <a:lnTo>
                    <a:pt x="26789" y="129169"/>
                  </a:lnTo>
                  <a:lnTo>
                    <a:pt x="24144" y="124216"/>
                  </a:lnTo>
                  <a:lnTo>
                    <a:pt x="20653" y="118708"/>
                  </a:lnTo>
                  <a:lnTo>
                    <a:pt x="18411" y="107086"/>
                  </a:lnTo>
                  <a:lnTo>
                    <a:pt x="17869" y="64088"/>
                  </a:lnTo>
                  <a:lnTo>
                    <a:pt x="26954" y="30860"/>
                  </a:lnTo>
                  <a:lnTo>
                    <a:pt x="39109" y="15027"/>
                  </a:lnTo>
                  <a:lnTo>
                    <a:pt x="50683" y="3998"/>
                  </a:lnTo>
                  <a:lnTo>
                    <a:pt x="56592" y="1777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SMARTInkShape-180"/>
            <p:cNvSpPr/>
            <p:nvPr/>
          </p:nvSpPr>
          <p:spPr>
            <a:xfrm>
              <a:off x="6661915" y="4697062"/>
              <a:ext cx="356820" cy="147624"/>
            </a:xfrm>
            <a:custGeom>
              <a:avLst/>
              <a:gdLst/>
              <a:ahLst/>
              <a:cxnLst/>
              <a:rect l="0" t="0" r="0" b="0"/>
              <a:pathLst>
                <a:path w="356820" h="147624">
                  <a:moveTo>
                    <a:pt x="8561" y="107109"/>
                  </a:moveTo>
                  <a:lnTo>
                    <a:pt x="0" y="115672"/>
                  </a:lnTo>
                  <a:lnTo>
                    <a:pt x="29521" y="116038"/>
                  </a:lnTo>
                  <a:lnTo>
                    <a:pt x="69492" y="102737"/>
                  </a:lnTo>
                  <a:lnTo>
                    <a:pt x="95397" y="89066"/>
                  </a:lnTo>
                  <a:lnTo>
                    <a:pt x="99194" y="86151"/>
                  </a:lnTo>
                  <a:lnTo>
                    <a:pt x="108704" y="82913"/>
                  </a:lnTo>
                  <a:lnTo>
                    <a:pt x="118554" y="80480"/>
                  </a:lnTo>
                  <a:lnTo>
                    <a:pt x="150344" y="62572"/>
                  </a:lnTo>
                  <a:lnTo>
                    <a:pt x="157948" y="56651"/>
                  </a:lnTo>
                  <a:lnTo>
                    <a:pt x="163590" y="54918"/>
                  </a:lnTo>
                  <a:lnTo>
                    <a:pt x="165492" y="53464"/>
                  </a:lnTo>
                  <a:lnTo>
                    <a:pt x="168794" y="45965"/>
                  </a:lnTo>
                  <a:lnTo>
                    <a:pt x="169146" y="40266"/>
                  </a:lnTo>
                  <a:lnTo>
                    <a:pt x="168205" y="38734"/>
                  </a:lnTo>
                  <a:lnTo>
                    <a:pt x="166584" y="37713"/>
                  </a:lnTo>
                  <a:lnTo>
                    <a:pt x="161594" y="36075"/>
                  </a:lnTo>
                  <a:lnTo>
                    <a:pt x="155989" y="31051"/>
                  </a:lnTo>
                  <a:lnTo>
                    <a:pt x="148168" y="28658"/>
                  </a:lnTo>
                  <a:lnTo>
                    <a:pt x="143305" y="28019"/>
                  </a:lnTo>
                  <a:lnTo>
                    <a:pt x="140061" y="28586"/>
                  </a:lnTo>
                  <a:lnTo>
                    <a:pt x="137900" y="29955"/>
                  </a:lnTo>
                  <a:lnTo>
                    <a:pt x="136459" y="31861"/>
                  </a:lnTo>
                  <a:lnTo>
                    <a:pt x="132212" y="33978"/>
                  </a:lnTo>
                  <a:lnTo>
                    <a:pt x="129691" y="34543"/>
                  </a:lnTo>
                  <a:lnTo>
                    <a:pt x="117402" y="43261"/>
                  </a:lnTo>
                  <a:lnTo>
                    <a:pt x="111476" y="48945"/>
                  </a:lnTo>
                  <a:lnTo>
                    <a:pt x="108871" y="56785"/>
                  </a:lnTo>
                  <a:lnTo>
                    <a:pt x="106824" y="96869"/>
                  </a:lnTo>
                  <a:lnTo>
                    <a:pt x="109449" y="105203"/>
                  </a:lnTo>
                  <a:lnTo>
                    <a:pt x="112932" y="112215"/>
                  </a:lnTo>
                  <a:lnTo>
                    <a:pt x="115884" y="121741"/>
                  </a:lnTo>
                  <a:lnTo>
                    <a:pt x="128038" y="136843"/>
                  </a:lnTo>
                  <a:lnTo>
                    <a:pt x="133760" y="140167"/>
                  </a:lnTo>
                  <a:lnTo>
                    <a:pt x="139612" y="142638"/>
                  </a:lnTo>
                  <a:lnTo>
                    <a:pt x="145520" y="147043"/>
                  </a:lnTo>
                  <a:lnTo>
                    <a:pt x="149475" y="147623"/>
                  </a:lnTo>
                  <a:lnTo>
                    <a:pt x="159165" y="145621"/>
                  </a:lnTo>
                  <a:lnTo>
                    <a:pt x="171035" y="138915"/>
                  </a:lnTo>
                  <a:lnTo>
                    <a:pt x="180835" y="130645"/>
                  </a:lnTo>
                  <a:lnTo>
                    <a:pt x="184346" y="124845"/>
                  </a:lnTo>
                  <a:lnTo>
                    <a:pt x="186899" y="118961"/>
                  </a:lnTo>
                  <a:lnTo>
                    <a:pt x="199419" y="99386"/>
                  </a:lnTo>
                  <a:lnTo>
                    <a:pt x="203909" y="77986"/>
                  </a:lnTo>
                  <a:lnTo>
                    <a:pt x="205679" y="65517"/>
                  </a:lnTo>
                  <a:lnTo>
                    <a:pt x="213088" y="39570"/>
                  </a:lnTo>
                  <a:lnTo>
                    <a:pt x="213832" y="28628"/>
                  </a:lnTo>
                  <a:lnTo>
                    <a:pt x="206246" y="19220"/>
                  </a:lnTo>
                  <a:lnTo>
                    <a:pt x="205835" y="19743"/>
                  </a:lnTo>
                  <a:lnTo>
                    <a:pt x="205024" y="39073"/>
                  </a:lnTo>
                  <a:lnTo>
                    <a:pt x="207665" y="44790"/>
                  </a:lnTo>
                  <a:lnTo>
                    <a:pt x="209758" y="47704"/>
                  </a:lnTo>
                  <a:lnTo>
                    <a:pt x="222966" y="86031"/>
                  </a:lnTo>
                  <a:lnTo>
                    <a:pt x="238268" y="107096"/>
                  </a:lnTo>
                  <a:lnTo>
                    <a:pt x="239089" y="110077"/>
                  </a:lnTo>
                  <a:lnTo>
                    <a:pt x="240630" y="112063"/>
                  </a:lnTo>
                  <a:lnTo>
                    <a:pt x="246545" y="115854"/>
                  </a:lnTo>
                  <a:lnTo>
                    <a:pt x="248277" y="120256"/>
                  </a:lnTo>
                  <a:lnTo>
                    <a:pt x="249732" y="121827"/>
                  </a:lnTo>
                  <a:lnTo>
                    <a:pt x="253993" y="123572"/>
                  </a:lnTo>
                  <a:lnTo>
                    <a:pt x="261970" y="124555"/>
                  </a:lnTo>
                  <a:lnTo>
                    <a:pt x="267700" y="122140"/>
                  </a:lnTo>
                  <a:lnTo>
                    <a:pt x="270617" y="120106"/>
                  </a:lnTo>
                  <a:lnTo>
                    <a:pt x="273859" y="115201"/>
                  </a:lnTo>
                  <a:lnTo>
                    <a:pt x="276292" y="109714"/>
                  </a:lnTo>
                  <a:lnTo>
                    <a:pt x="282247" y="101046"/>
                  </a:lnTo>
                  <a:lnTo>
                    <a:pt x="283989" y="95154"/>
                  </a:lnTo>
                  <a:lnTo>
                    <a:pt x="285345" y="52163"/>
                  </a:lnTo>
                  <a:lnTo>
                    <a:pt x="285381" y="9065"/>
                  </a:lnTo>
                  <a:lnTo>
                    <a:pt x="285381" y="0"/>
                  </a:lnTo>
                  <a:lnTo>
                    <a:pt x="285381" y="4708"/>
                  </a:lnTo>
                  <a:lnTo>
                    <a:pt x="286373" y="6100"/>
                  </a:lnTo>
                  <a:lnTo>
                    <a:pt x="290122" y="7646"/>
                  </a:lnTo>
                  <a:lnTo>
                    <a:pt x="291518" y="9050"/>
                  </a:lnTo>
                  <a:lnTo>
                    <a:pt x="312069" y="51326"/>
                  </a:lnTo>
                  <a:lnTo>
                    <a:pt x="330113" y="94137"/>
                  </a:lnTo>
                  <a:lnTo>
                    <a:pt x="332070" y="95485"/>
                  </a:lnTo>
                  <a:lnTo>
                    <a:pt x="334366" y="96383"/>
                  </a:lnTo>
                  <a:lnTo>
                    <a:pt x="335897" y="97974"/>
                  </a:lnTo>
                  <a:lnTo>
                    <a:pt x="337599" y="102388"/>
                  </a:lnTo>
                  <a:lnTo>
                    <a:pt x="339044" y="103962"/>
                  </a:lnTo>
                  <a:lnTo>
                    <a:pt x="346529" y="106696"/>
                  </a:lnTo>
                  <a:lnTo>
                    <a:pt x="352226" y="106987"/>
                  </a:lnTo>
                  <a:lnTo>
                    <a:pt x="353757" y="106036"/>
                  </a:lnTo>
                  <a:lnTo>
                    <a:pt x="354778" y="104409"/>
                  </a:lnTo>
                  <a:lnTo>
                    <a:pt x="356819" y="981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SMARTInkShape-181"/>
            <p:cNvSpPr/>
            <p:nvPr/>
          </p:nvSpPr>
          <p:spPr>
            <a:xfrm>
              <a:off x="6715124" y="4634507"/>
              <a:ext cx="26790" cy="214314"/>
            </a:xfrm>
            <a:custGeom>
              <a:avLst/>
              <a:gdLst/>
              <a:ahLst/>
              <a:cxnLst/>
              <a:rect l="0" t="0" r="0" b="0"/>
              <a:pathLst>
                <a:path w="26790" h="214314">
                  <a:moveTo>
                    <a:pt x="0" y="0"/>
                  </a:moveTo>
                  <a:lnTo>
                    <a:pt x="992" y="39969"/>
                  </a:lnTo>
                  <a:lnTo>
                    <a:pt x="11024" y="80442"/>
                  </a:lnTo>
                  <a:lnTo>
                    <a:pt x="14823" y="93299"/>
                  </a:lnTo>
                  <a:lnTo>
                    <a:pt x="17593" y="136098"/>
                  </a:lnTo>
                  <a:lnTo>
                    <a:pt x="18773" y="154538"/>
                  </a:lnTo>
                  <a:lnTo>
                    <a:pt x="26234" y="189372"/>
                  </a:lnTo>
                  <a:lnTo>
                    <a:pt x="26789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SMARTInkShape-182"/>
            <p:cNvSpPr/>
            <p:nvPr/>
          </p:nvSpPr>
          <p:spPr>
            <a:xfrm>
              <a:off x="6581334" y="4750593"/>
              <a:ext cx="71283" cy="129811"/>
            </a:xfrm>
            <a:custGeom>
              <a:avLst/>
              <a:gdLst/>
              <a:ahLst/>
              <a:cxnLst/>
              <a:rect l="0" t="0" r="0" b="0"/>
              <a:pathLst>
                <a:path w="71283" h="129811">
                  <a:moveTo>
                    <a:pt x="62353" y="0"/>
                  </a:moveTo>
                  <a:lnTo>
                    <a:pt x="49051" y="0"/>
                  </a:lnTo>
                  <a:lnTo>
                    <a:pt x="47532" y="993"/>
                  </a:lnTo>
                  <a:lnTo>
                    <a:pt x="46519" y="2646"/>
                  </a:lnTo>
                  <a:lnTo>
                    <a:pt x="45844" y="4740"/>
                  </a:lnTo>
                  <a:lnTo>
                    <a:pt x="32183" y="20991"/>
                  </a:lnTo>
                  <a:lnTo>
                    <a:pt x="5789" y="47629"/>
                  </a:lnTo>
                  <a:lnTo>
                    <a:pt x="2487" y="56226"/>
                  </a:lnTo>
                  <a:lnTo>
                    <a:pt x="0" y="90665"/>
                  </a:lnTo>
                  <a:lnTo>
                    <a:pt x="2560" y="97512"/>
                  </a:lnTo>
                  <a:lnTo>
                    <a:pt x="15297" y="116024"/>
                  </a:lnTo>
                  <a:lnTo>
                    <a:pt x="16100" y="119021"/>
                  </a:lnTo>
                  <a:lnTo>
                    <a:pt x="17627" y="121020"/>
                  </a:lnTo>
                  <a:lnTo>
                    <a:pt x="29993" y="129230"/>
                  </a:lnTo>
                  <a:lnTo>
                    <a:pt x="32843" y="129810"/>
                  </a:lnTo>
                  <a:lnTo>
                    <a:pt x="35734" y="129204"/>
                  </a:lnTo>
                  <a:lnTo>
                    <a:pt x="41593" y="126877"/>
                  </a:lnTo>
                  <a:lnTo>
                    <a:pt x="59383" y="124187"/>
                  </a:lnTo>
                  <a:lnTo>
                    <a:pt x="71282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SMARTInkShape-183"/>
            <p:cNvSpPr/>
            <p:nvPr/>
          </p:nvSpPr>
          <p:spPr>
            <a:xfrm>
              <a:off x="6429375" y="4751989"/>
              <a:ext cx="107156" cy="132551"/>
            </a:xfrm>
            <a:custGeom>
              <a:avLst/>
              <a:gdLst/>
              <a:ahLst/>
              <a:cxnLst/>
              <a:rect l="0" t="0" r="0" b="0"/>
              <a:pathLst>
                <a:path w="107156" h="132551">
                  <a:moveTo>
                    <a:pt x="0" y="87900"/>
                  </a:moveTo>
                  <a:lnTo>
                    <a:pt x="4740" y="83161"/>
                  </a:lnTo>
                  <a:lnTo>
                    <a:pt x="9713" y="80834"/>
                  </a:lnTo>
                  <a:lnTo>
                    <a:pt x="22435" y="76490"/>
                  </a:lnTo>
                  <a:lnTo>
                    <a:pt x="34429" y="71952"/>
                  </a:lnTo>
                  <a:lnTo>
                    <a:pt x="56568" y="69301"/>
                  </a:lnTo>
                  <a:lnTo>
                    <a:pt x="80194" y="59032"/>
                  </a:lnTo>
                  <a:lnTo>
                    <a:pt x="83227" y="56750"/>
                  </a:lnTo>
                  <a:lnTo>
                    <a:pt x="86599" y="51566"/>
                  </a:lnTo>
                  <a:lnTo>
                    <a:pt x="87498" y="48795"/>
                  </a:lnTo>
                  <a:lnTo>
                    <a:pt x="89090" y="46948"/>
                  </a:lnTo>
                  <a:lnTo>
                    <a:pt x="93504" y="44895"/>
                  </a:lnTo>
                  <a:lnTo>
                    <a:pt x="95078" y="43356"/>
                  </a:lnTo>
                  <a:lnTo>
                    <a:pt x="105109" y="25226"/>
                  </a:lnTo>
                  <a:lnTo>
                    <a:pt x="105792" y="22304"/>
                  </a:lnTo>
                  <a:lnTo>
                    <a:pt x="105254" y="19366"/>
                  </a:lnTo>
                  <a:lnTo>
                    <a:pt x="99347" y="9288"/>
                  </a:lnTo>
                  <a:lnTo>
                    <a:pt x="93818" y="3313"/>
                  </a:lnTo>
                  <a:lnTo>
                    <a:pt x="88660" y="696"/>
                  </a:lnTo>
                  <a:lnTo>
                    <a:pt x="85896" y="0"/>
                  </a:lnTo>
                  <a:lnTo>
                    <a:pt x="83061" y="527"/>
                  </a:lnTo>
                  <a:lnTo>
                    <a:pt x="71382" y="5856"/>
                  </a:lnTo>
                  <a:lnTo>
                    <a:pt x="68423" y="6415"/>
                  </a:lnTo>
                  <a:lnTo>
                    <a:pt x="66451" y="7781"/>
                  </a:lnTo>
                  <a:lnTo>
                    <a:pt x="65137" y="9683"/>
                  </a:lnTo>
                  <a:lnTo>
                    <a:pt x="62684" y="14443"/>
                  </a:lnTo>
                  <a:lnTo>
                    <a:pt x="48371" y="32422"/>
                  </a:lnTo>
                  <a:lnTo>
                    <a:pt x="42737" y="50337"/>
                  </a:lnTo>
                  <a:lnTo>
                    <a:pt x="40398" y="53929"/>
                  </a:lnTo>
                  <a:lnTo>
                    <a:pt x="37104" y="68464"/>
                  </a:lnTo>
                  <a:lnTo>
                    <a:pt x="35840" y="98167"/>
                  </a:lnTo>
                  <a:lnTo>
                    <a:pt x="38418" y="105031"/>
                  </a:lnTo>
                  <a:lnTo>
                    <a:pt x="48157" y="117523"/>
                  </a:lnTo>
                  <a:lnTo>
                    <a:pt x="53815" y="120910"/>
                  </a:lnTo>
                  <a:lnTo>
                    <a:pt x="59636" y="123408"/>
                  </a:lnTo>
                  <a:lnTo>
                    <a:pt x="68492" y="129400"/>
                  </a:lnTo>
                  <a:lnTo>
                    <a:pt x="77400" y="131618"/>
                  </a:lnTo>
                  <a:lnTo>
                    <a:pt x="107155" y="1325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SMARTInkShape-184"/>
            <p:cNvSpPr/>
            <p:nvPr/>
          </p:nvSpPr>
          <p:spPr>
            <a:xfrm>
              <a:off x="6322254" y="4723837"/>
              <a:ext cx="98144" cy="223211"/>
            </a:xfrm>
            <a:custGeom>
              <a:avLst/>
              <a:gdLst/>
              <a:ahLst/>
              <a:cxnLst/>
              <a:rect l="0" t="0" r="0" b="0"/>
              <a:pathLst>
                <a:path w="98144" h="223211">
                  <a:moveTo>
                    <a:pt x="80332" y="8897"/>
                  </a:moveTo>
                  <a:lnTo>
                    <a:pt x="75592" y="8897"/>
                  </a:lnTo>
                  <a:lnTo>
                    <a:pt x="70619" y="6251"/>
                  </a:lnTo>
                  <a:lnTo>
                    <a:pt x="64082" y="1209"/>
                  </a:lnTo>
                  <a:lnTo>
                    <a:pt x="55662" y="213"/>
                  </a:lnTo>
                  <a:lnTo>
                    <a:pt x="46264" y="0"/>
                  </a:lnTo>
                  <a:lnTo>
                    <a:pt x="14815" y="29779"/>
                  </a:lnTo>
                  <a:lnTo>
                    <a:pt x="11526" y="35707"/>
                  </a:lnTo>
                  <a:lnTo>
                    <a:pt x="9072" y="41649"/>
                  </a:lnTo>
                  <a:lnTo>
                    <a:pt x="3104" y="50571"/>
                  </a:lnTo>
                  <a:lnTo>
                    <a:pt x="895" y="59499"/>
                  </a:lnTo>
                  <a:lnTo>
                    <a:pt x="0" y="78571"/>
                  </a:lnTo>
                  <a:lnTo>
                    <a:pt x="4716" y="84553"/>
                  </a:lnTo>
                  <a:lnTo>
                    <a:pt x="9683" y="87170"/>
                  </a:lnTo>
                  <a:lnTo>
                    <a:pt x="26822" y="89080"/>
                  </a:lnTo>
                  <a:lnTo>
                    <a:pt x="29776" y="89142"/>
                  </a:lnTo>
                  <a:lnTo>
                    <a:pt x="69823" y="102563"/>
                  </a:lnTo>
                  <a:lnTo>
                    <a:pt x="88661" y="116237"/>
                  </a:lnTo>
                  <a:lnTo>
                    <a:pt x="91838" y="119152"/>
                  </a:lnTo>
                  <a:lnTo>
                    <a:pt x="95367" y="127684"/>
                  </a:lnTo>
                  <a:lnTo>
                    <a:pt x="98081" y="171721"/>
                  </a:lnTo>
                  <a:lnTo>
                    <a:pt x="98143" y="179821"/>
                  </a:lnTo>
                  <a:lnTo>
                    <a:pt x="95523" y="186728"/>
                  </a:lnTo>
                  <a:lnTo>
                    <a:pt x="77199" y="208282"/>
                  </a:lnTo>
                  <a:lnTo>
                    <a:pt x="71332" y="211614"/>
                  </a:lnTo>
                  <a:lnTo>
                    <a:pt x="65418" y="214087"/>
                  </a:lnTo>
                  <a:lnTo>
                    <a:pt x="56510" y="220066"/>
                  </a:lnTo>
                  <a:lnTo>
                    <a:pt x="44613" y="2232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" name="SMARTInkShape-185"/>
            <p:cNvSpPr/>
            <p:nvPr/>
          </p:nvSpPr>
          <p:spPr>
            <a:xfrm>
              <a:off x="8304645" y="4098856"/>
              <a:ext cx="98191" cy="124483"/>
            </a:xfrm>
            <a:custGeom>
              <a:avLst/>
              <a:gdLst/>
              <a:ahLst/>
              <a:cxnLst/>
              <a:rect l="0" t="0" r="0" b="0"/>
              <a:pathLst>
                <a:path w="98191" h="124483">
                  <a:moveTo>
                    <a:pt x="8893" y="71308"/>
                  </a:moveTo>
                  <a:lnTo>
                    <a:pt x="34041" y="71308"/>
                  </a:lnTo>
                  <a:lnTo>
                    <a:pt x="42488" y="65171"/>
                  </a:lnTo>
                  <a:lnTo>
                    <a:pt x="47968" y="63620"/>
                  </a:lnTo>
                  <a:lnTo>
                    <a:pt x="49826" y="62214"/>
                  </a:lnTo>
                  <a:lnTo>
                    <a:pt x="51891" y="58006"/>
                  </a:lnTo>
                  <a:lnTo>
                    <a:pt x="62218" y="14972"/>
                  </a:lnTo>
                  <a:lnTo>
                    <a:pt x="62360" y="11543"/>
                  </a:lnTo>
                  <a:lnTo>
                    <a:pt x="59775" y="7373"/>
                  </a:lnTo>
                  <a:lnTo>
                    <a:pt x="54773" y="1352"/>
                  </a:lnTo>
                  <a:lnTo>
                    <a:pt x="33534" y="0"/>
                  </a:lnTo>
                  <a:lnTo>
                    <a:pt x="27120" y="2574"/>
                  </a:lnTo>
                  <a:lnTo>
                    <a:pt x="14920" y="12311"/>
                  </a:lnTo>
                  <a:lnTo>
                    <a:pt x="11572" y="20613"/>
                  </a:lnTo>
                  <a:lnTo>
                    <a:pt x="9092" y="29925"/>
                  </a:lnTo>
                  <a:lnTo>
                    <a:pt x="2061" y="43988"/>
                  </a:lnTo>
                  <a:lnTo>
                    <a:pt x="0" y="82837"/>
                  </a:lnTo>
                  <a:lnTo>
                    <a:pt x="2625" y="89000"/>
                  </a:lnTo>
                  <a:lnTo>
                    <a:pt x="12396" y="101040"/>
                  </a:lnTo>
                  <a:lnTo>
                    <a:pt x="20703" y="104366"/>
                  </a:lnTo>
                  <a:lnTo>
                    <a:pt x="30018" y="106837"/>
                  </a:lnTo>
                  <a:lnTo>
                    <a:pt x="41831" y="112813"/>
                  </a:lnTo>
                  <a:lnTo>
                    <a:pt x="56467" y="116017"/>
                  </a:lnTo>
                  <a:lnTo>
                    <a:pt x="68519" y="121817"/>
                  </a:lnTo>
                  <a:lnTo>
                    <a:pt x="90878" y="124482"/>
                  </a:lnTo>
                  <a:lnTo>
                    <a:pt x="93316" y="123624"/>
                  </a:lnTo>
                  <a:lnTo>
                    <a:pt x="94941" y="122060"/>
                  </a:lnTo>
                  <a:lnTo>
                    <a:pt x="98190" y="1159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SMARTInkShape-186"/>
            <p:cNvSpPr/>
            <p:nvPr/>
          </p:nvSpPr>
          <p:spPr>
            <a:xfrm>
              <a:off x="8210167" y="4036218"/>
              <a:ext cx="40864" cy="214314"/>
            </a:xfrm>
            <a:custGeom>
              <a:avLst/>
              <a:gdLst/>
              <a:ahLst/>
              <a:cxnLst/>
              <a:rect l="0" t="0" r="0" b="0"/>
              <a:pathLst>
                <a:path w="40864" h="214314">
                  <a:moveTo>
                    <a:pt x="5145" y="0"/>
                  </a:moveTo>
                  <a:lnTo>
                    <a:pt x="405" y="0"/>
                  </a:lnTo>
                  <a:lnTo>
                    <a:pt x="0" y="993"/>
                  </a:lnTo>
                  <a:lnTo>
                    <a:pt x="3835" y="9714"/>
                  </a:lnTo>
                  <a:lnTo>
                    <a:pt x="4272" y="12429"/>
                  </a:lnTo>
                  <a:lnTo>
                    <a:pt x="7402" y="18092"/>
                  </a:lnTo>
                  <a:lnTo>
                    <a:pt x="9627" y="20992"/>
                  </a:lnTo>
                  <a:lnTo>
                    <a:pt x="12098" y="29505"/>
                  </a:lnTo>
                  <a:lnTo>
                    <a:pt x="18700" y="68620"/>
                  </a:lnTo>
                  <a:lnTo>
                    <a:pt x="28889" y="110142"/>
                  </a:lnTo>
                  <a:lnTo>
                    <a:pt x="38824" y="151806"/>
                  </a:lnTo>
                  <a:lnTo>
                    <a:pt x="40840" y="195339"/>
                  </a:lnTo>
                  <a:lnTo>
                    <a:pt x="40863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SMARTInkShape-187"/>
            <p:cNvSpPr/>
            <p:nvPr/>
          </p:nvSpPr>
          <p:spPr>
            <a:xfrm>
              <a:off x="8001009" y="4232671"/>
              <a:ext cx="70910" cy="107112"/>
            </a:xfrm>
            <a:custGeom>
              <a:avLst/>
              <a:gdLst/>
              <a:ahLst/>
              <a:cxnLst/>
              <a:rect l="0" t="0" r="0" b="0"/>
              <a:pathLst>
                <a:path w="70910" h="107112">
                  <a:moveTo>
                    <a:pt x="8920" y="0"/>
                  </a:moveTo>
                  <a:lnTo>
                    <a:pt x="1232" y="7689"/>
                  </a:lnTo>
                  <a:lnTo>
                    <a:pt x="359" y="13303"/>
                  </a:lnTo>
                  <a:lnTo>
                    <a:pt x="0" y="26304"/>
                  </a:lnTo>
                  <a:lnTo>
                    <a:pt x="4734" y="26645"/>
                  </a:lnTo>
                  <a:lnTo>
                    <a:pt x="9706" y="29372"/>
                  </a:lnTo>
                  <a:lnTo>
                    <a:pt x="12420" y="31488"/>
                  </a:lnTo>
                  <a:lnTo>
                    <a:pt x="45406" y="44876"/>
                  </a:lnTo>
                  <a:lnTo>
                    <a:pt x="50933" y="49711"/>
                  </a:lnTo>
                  <a:lnTo>
                    <a:pt x="62566" y="55461"/>
                  </a:lnTo>
                  <a:lnTo>
                    <a:pt x="65520" y="57810"/>
                  </a:lnTo>
                  <a:lnTo>
                    <a:pt x="68802" y="63066"/>
                  </a:lnTo>
                  <a:lnTo>
                    <a:pt x="70909" y="74525"/>
                  </a:lnTo>
                  <a:lnTo>
                    <a:pt x="68551" y="80417"/>
                  </a:lnTo>
                  <a:lnTo>
                    <a:pt x="46353" y="105394"/>
                  </a:lnTo>
                  <a:lnTo>
                    <a:pt x="42755" y="106373"/>
                  </a:lnTo>
                  <a:lnTo>
                    <a:pt x="28433" y="107111"/>
                  </a:lnTo>
                  <a:lnTo>
                    <a:pt x="27882" y="106134"/>
                  </a:lnTo>
                  <a:lnTo>
                    <a:pt x="26779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SMARTInkShape-188"/>
            <p:cNvSpPr/>
            <p:nvPr/>
          </p:nvSpPr>
          <p:spPr>
            <a:xfrm>
              <a:off x="7884913" y="4263615"/>
              <a:ext cx="88920" cy="76214"/>
            </a:xfrm>
            <a:custGeom>
              <a:avLst/>
              <a:gdLst/>
              <a:ahLst/>
              <a:cxnLst/>
              <a:rect l="0" t="0" r="0" b="0"/>
              <a:pathLst>
                <a:path w="88920" h="76214">
                  <a:moveTo>
                    <a:pt x="0" y="13705"/>
                  </a:moveTo>
                  <a:lnTo>
                    <a:pt x="0" y="21393"/>
                  </a:lnTo>
                  <a:lnTo>
                    <a:pt x="992" y="21807"/>
                  </a:lnTo>
                  <a:lnTo>
                    <a:pt x="4741" y="22267"/>
                  </a:lnTo>
                  <a:lnTo>
                    <a:pt x="6137" y="23381"/>
                  </a:lnTo>
                  <a:lnTo>
                    <a:pt x="7689" y="27267"/>
                  </a:lnTo>
                  <a:lnTo>
                    <a:pt x="9851" y="46544"/>
                  </a:lnTo>
                  <a:lnTo>
                    <a:pt x="15983" y="58372"/>
                  </a:lnTo>
                  <a:lnTo>
                    <a:pt x="17857" y="76091"/>
                  </a:lnTo>
                  <a:lnTo>
                    <a:pt x="13119" y="71436"/>
                  </a:lnTo>
                  <a:lnTo>
                    <a:pt x="10792" y="66483"/>
                  </a:lnTo>
                  <a:lnTo>
                    <a:pt x="9297" y="55219"/>
                  </a:lnTo>
                  <a:lnTo>
                    <a:pt x="11739" y="49354"/>
                  </a:lnTo>
                  <a:lnTo>
                    <a:pt x="13779" y="46401"/>
                  </a:lnTo>
                  <a:lnTo>
                    <a:pt x="19968" y="24491"/>
                  </a:lnTo>
                  <a:lnTo>
                    <a:pt x="30182" y="11095"/>
                  </a:lnTo>
                  <a:lnTo>
                    <a:pt x="35905" y="7584"/>
                  </a:lnTo>
                  <a:lnTo>
                    <a:pt x="41755" y="5031"/>
                  </a:lnTo>
                  <a:lnTo>
                    <a:pt x="47662" y="590"/>
                  </a:lnTo>
                  <a:lnTo>
                    <a:pt x="49634" y="0"/>
                  </a:lnTo>
                  <a:lnTo>
                    <a:pt x="50949" y="600"/>
                  </a:lnTo>
                  <a:lnTo>
                    <a:pt x="51825" y="1992"/>
                  </a:lnTo>
                  <a:lnTo>
                    <a:pt x="53402" y="2920"/>
                  </a:lnTo>
                  <a:lnTo>
                    <a:pt x="60361" y="5218"/>
                  </a:lnTo>
                  <a:lnTo>
                    <a:pt x="65854" y="9271"/>
                  </a:lnTo>
                  <a:lnTo>
                    <a:pt x="68956" y="14380"/>
                  </a:lnTo>
                  <a:lnTo>
                    <a:pt x="71327" y="19958"/>
                  </a:lnTo>
                  <a:lnTo>
                    <a:pt x="77248" y="28677"/>
                  </a:lnTo>
                  <a:lnTo>
                    <a:pt x="79444" y="38536"/>
                  </a:lnTo>
                  <a:lnTo>
                    <a:pt x="79957" y="48223"/>
                  </a:lnTo>
                  <a:lnTo>
                    <a:pt x="81086" y="51599"/>
                  </a:lnTo>
                  <a:lnTo>
                    <a:pt x="82831" y="53851"/>
                  </a:lnTo>
                  <a:lnTo>
                    <a:pt x="84987" y="55352"/>
                  </a:lnTo>
                  <a:lnTo>
                    <a:pt x="86424" y="57345"/>
                  </a:lnTo>
                  <a:lnTo>
                    <a:pt x="88020" y="62205"/>
                  </a:lnTo>
                  <a:lnTo>
                    <a:pt x="88919" y="70519"/>
                  </a:lnTo>
                  <a:lnTo>
                    <a:pt x="88053" y="72417"/>
                  </a:lnTo>
                  <a:lnTo>
                    <a:pt x="86483" y="73682"/>
                  </a:lnTo>
                  <a:lnTo>
                    <a:pt x="80367" y="762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SMARTInkShape-189"/>
            <p:cNvSpPr/>
            <p:nvPr/>
          </p:nvSpPr>
          <p:spPr>
            <a:xfrm>
              <a:off x="8270243" y="4384476"/>
              <a:ext cx="123663" cy="116087"/>
            </a:xfrm>
            <a:custGeom>
              <a:avLst/>
              <a:gdLst/>
              <a:ahLst/>
              <a:cxnLst/>
              <a:rect l="0" t="0" r="0" b="0"/>
              <a:pathLst>
                <a:path w="123663" h="116087">
                  <a:moveTo>
                    <a:pt x="25436" y="0"/>
                  </a:moveTo>
                  <a:lnTo>
                    <a:pt x="20696" y="4741"/>
                  </a:lnTo>
                  <a:lnTo>
                    <a:pt x="18368" y="9714"/>
                  </a:lnTo>
                  <a:lnTo>
                    <a:pt x="8851" y="51138"/>
                  </a:lnTo>
                  <a:lnTo>
                    <a:pt x="5498" y="60101"/>
                  </a:lnTo>
                  <a:lnTo>
                    <a:pt x="1692" y="68384"/>
                  </a:lnTo>
                  <a:lnTo>
                    <a:pt x="0" y="78679"/>
                  </a:lnTo>
                  <a:lnTo>
                    <a:pt x="1895" y="87224"/>
                  </a:lnTo>
                  <a:lnTo>
                    <a:pt x="5052" y="94329"/>
                  </a:lnTo>
                  <a:lnTo>
                    <a:pt x="6455" y="100794"/>
                  </a:lnTo>
                  <a:lnTo>
                    <a:pt x="7821" y="102915"/>
                  </a:lnTo>
                  <a:lnTo>
                    <a:pt x="9724" y="104329"/>
                  </a:lnTo>
                  <a:lnTo>
                    <a:pt x="11986" y="105272"/>
                  </a:lnTo>
                  <a:lnTo>
                    <a:pt x="13492" y="106892"/>
                  </a:lnTo>
                  <a:lnTo>
                    <a:pt x="15167" y="111338"/>
                  </a:lnTo>
                  <a:lnTo>
                    <a:pt x="16605" y="112921"/>
                  </a:lnTo>
                  <a:lnTo>
                    <a:pt x="20850" y="114679"/>
                  </a:lnTo>
                  <a:lnTo>
                    <a:pt x="37463" y="115962"/>
                  </a:lnTo>
                  <a:lnTo>
                    <a:pt x="39407" y="115012"/>
                  </a:lnTo>
                  <a:lnTo>
                    <a:pt x="40703" y="113386"/>
                  </a:lnTo>
                  <a:lnTo>
                    <a:pt x="43136" y="108932"/>
                  </a:lnTo>
                  <a:lnTo>
                    <a:pt x="49091" y="100848"/>
                  </a:lnTo>
                  <a:lnTo>
                    <a:pt x="50833" y="95092"/>
                  </a:lnTo>
                  <a:lnTo>
                    <a:pt x="52209" y="51094"/>
                  </a:lnTo>
                  <a:lnTo>
                    <a:pt x="52222" y="34016"/>
                  </a:lnTo>
                  <a:lnTo>
                    <a:pt x="51231" y="31607"/>
                  </a:lnTo>
                  <a:lnTo>
                    <a:pt x="49579" y="30001"/>
                  </a:lnTo>
                  <a:lnTo>
                    <a:pt x="47484" y="28931"/>
                  </a:lnTo>
                  <a:lnTo>
                    <a:pt x="46087" y="27224"/>
                  </a:lnTo>
                  <a:lnTo>
                    <a:pt x="43404" y="18283"/>
                  </a:lnTo>
                  <a:lnTo>
                    <a:pt x="50994" y="17897"/>
                  </a:lnTo>
                  <a:lnTo>
                    <a:pt x="51403" y="18877"/>
                  </a:lnTo>
                  <a:lnTo>
                    <a:pt x="51860" y="22611"/>
                  </a:lnTo>
                  <a:lnTo>
                    <a:pt x="54709" y="27578"/>
                  </a:lnTo>
                  <a:lnTo>
                    <a:pt x="58290" y="33093"/>
                  </a:lnTo>
                  <a:lnTo>
                    <a:pt x="61298" y="41776"/>
                  </a:lnTo>
                  <a:lnTo>
                    <a:pt x="84056" y="74601"/>
                  </a:lnTo>
                  <a:lnTo>
                    <a:pt x="87784" y="85494"/>
                  </a:lnTo>
                  <a:lnTo>
                    <a:pt x="93739" y="95004"/>
                  </a:lnTo>
                  <a:lnTo>
                    <a:pt x="96938" y="104107"/>
                  </a:lnTo>
                  <a:lnTo>
                    <a:pt x="104440" y="114313"/>
                  </a:lnTo>
                  <a:lnTo>
                    <a:pt x="107843" y="115298"/>
                  </a:lnTo>
                  <a:lnTo>
                    <a:pt x="123662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SMARTInkShape-190"/>
            <p:cNvSpPr/>
            <p:nvPr/>
          </p:nvSpPr>
          <p:spPr>
            <a:xfrm>
              <a:off x="8411765" y="4366617"/>
              <a:ext cx="22860" cy="62509"/>
            </a:xfrm>
            <a:custGeom>
              <a:avLst/>
              <a:gdLst/>
              <a:ahLst/>
              <a:cxnLst/>
              <a:rect l="0" t="0" r="0" b="0"/>
              <a:pathLst>
                <a:path w="22860" h="62509">
                  <a:moveTo>
                    <a:pt x="0" y="0"/>
                  </a:moveTo>
                  <a:lnTo>
                    <a:pt x="0" y="16250"/>
                  </a:lnTo>
                  <a:lnTo>
                    <a:pt x="9481" y="22123"/>
                  </a:lnTo>
                  <a:lnTo>
                    <a:pt x="12274" y="25663"/>
                  </a:lnTo>
                  <a:lnTo>
                    <a:pt x="16204" y="39133"/>
                  </a:lnTo>
                  <a:lnTo>
                    <a:pt x="18362" y="49849"/>
                  </a:lnTo>
                  <a:lnTo>
                    <a:pt x="22381" y="56220"/>
                  </a:lnTo>
                  <a:lnTo>
                    <a:pt x="22859" y="58316"/>
                  </a:lnTo>
                  <a:lnTo>
                    <a:pt x="22184" y="59713"/>
                  </a:lnTo>
                  <a:lnTo>
                    <a:pt x="17859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SMARTInkShape-191"/>
            <p:cNvSpPr/>
            <p:nvPr/>
          </p:nvSpPr>
          <p:spPr>
            <a:xfrm>
              <a:off x="8483202" y="4260966"/>
              <a:ext cx="160736" cy="177044"/>
            </a:xfrm>
            <a:custGeom>
              <a:avLst/>
              <a:gdLst/>
              <a:ahLst/>
              <a:cxnLst/>
              <a:rect l="0" t="0" r="0" b="0"/>
              <a:pathLst>
                <a:path w="160736" h="177044">
                  <a:moveTo>
                    <a:pt x="0" y="132440"/>
                  </a:moveTo>
                  <a:lnTo>
                    <a:pt x="0" y="148690"/>
                  </a:lnTo>
                  <a:lnTo>
                    <a:pt x="6138" y="157110"/>
                  </a:lnTo>
                  <a:lnTo>
                    <a:pt x="8104" y="165437"/>
                  </a:lnTo>
                  <a:lnTo>
                    <a:pt x="8927" y="177043"/>
                  </a:lnTo>
                  <a:lnTo>
                    <a:pt x="8930" y="134282"/>
                  </a:lnTo>
                  <a:lnTo>
                    <a:pt x="8930" y="98120"/>
                  </a:lnTo>
                  <a:lnTo>
                    <a:pt x="9922" y="97654"/>
                  </a:lnTo>
                  <a:lnTo>
                    <a:pt x="53757" y="96721"/>
                  </a:lnTo>
                  <a:lnTo>
                    <a:pt x="56674" y="96721"/>
                  </a:lnTo>
                  <a:lnTo>
                    <a:pt x="58619" y="95729"/>
                  </a:lnTo>
                  <a:lnTo>
                    <a:pt x="59916" y="94076"/>
                  </a:lnTo>
                  <a:lnTo>
                    <a:pt x="60780" y="91981"/>
                  </a:lnTo>
                  <a:lnTo>
                    <a:pt x="62348" y="90584"/>
                  </a:lnTo>
                  <a:lnTo>
                    <a:pt x="71994" y="85697"/>
                  </a:lnTo>
                  <a:lnTo>
                    <a:pt x="77638" y="81900"/>
                  </a:lnTo>
                  <a:lnTo>
                    <a:pt x="86394" y="78769"/>
                  </a:lnTo>
                  <a:lnTo>
                    <a:pt x="92306" y="74521"/>
                  </a:lnTo>
                  <a:lnTo>
                    <a:pt x="95596" y="69325"/>
                  </a:lnTo>
                  <a:lnTo>
                    <a:pt x="98050" y="63709"/>
                  </a:lnTo>
                  <a:lnTo>
                    <a:pt x="104017" y="54969"/>
                  </a:lnTo>
                  <a:lnTo>
                    <a:pt x="107219" y="46096"/>
                  </a:lnTo>
                  <a:lnTo>
                    <a:pt x="113018" y="37183"/>
                  </a:lnTo>
                  <a:lnTo>
                    <a:pt x="115177" y="27266"/>
                  </a:lnTo>
                  <a:lnTo>
                    <a:pt x="116051" y="3574"/>
                  </a:lnTo>
                  <a:lnTo>
                    <a:pt x="115070" y="1881"/>
                  </a:lnTo>
                  <a:lnTo>
                    <a:pt x="113424" y="752"/>
                  </a:lnTo>
                  <a:lnTo>
                    <a:pt x="111335" y="0"/>
                  </a:lnTo>
                  <a:lnTo>
                    <a:pt x="108950" y="491"/>
                  </a:lnTo>
                  <a:lnTo>
                    <a:pt x="100853" y="5921"/>
                  </a:lnTo>
                  <a:lnTo>
                    <a:pt x="95095" y="11055"/>
                  </a:lnTo>
                  <a:lnTo>
                    <a:pt x="91875" y="16645"/>
                  </a:lnTo>
                  <a:lnTo>
                    <a:pt x="89451" y="22436"/>
                  </a:lnTo>
                  <a:lnTo>
                    <a:pt x="77019" y="41947"/>
                  </a:lnTo>
                  <a:lnTo>
                    <a:pt x="72541" y="63339"/>
                  </a:lnTo>
                  <a:lnTo>
                    <a:pt x="71929" y="71301"/>
                  </a:lnTo>
                  <a:lnTo>
                    <a:pt x="74303" y="78148"/>
                  </a:lnTo>
                  <a:lnTo>
                    <a:pt x="77672" y="84498"/>
                  </a:lnTo>
                  <a:lnTo>
                    <a:pt x="80561" y="93651"/>
                  </a:lnTo>
                  <a:lnTo>
                    <a:pt x="84753" y="99656"/>
                  </a:lnTo>
                  <a:lnTo>
                    <a:pt x="89923" y="102987"/>
                  </a:lnTo>
                  <a:lnTo>
                    <a:pt x="95529" y="105459"/>
                  </a:lnTo>
                  <a:lnTo>
                    <a:pt x="101327" y="109865"/>
                  </a:lnTo>
                  <a:lnTo>
                    <a:pt x="109858" y="112485"/>
                  </a:lnTo>
                  <a:lnTo>
                    <a:pt x="126762" y="114167"/>
                  </a:lnTo>
                  <a:lnTo>
                    <a:pt x="133399" y="111751"/>
                  </a:lnTo>
                  <a:lnTo>
                    <a:pt x="139656" y="108362"/>
                  </a:lnTo>
                  <a:lnTo>
                    <a:pt x="151600" y="105890"/>
                  </a:lnTo>
                  <a:lnTo>
                    <a:pt x="160735" y="1056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SMARTInkShape-192"/>
            <p:cNvSpPr/>
            <p:nvPr/>
          </p:nvSpPr>
          <p:spPr>
            <a:xfrm>
              <a:off x="7752328" y="4277320"/>
              <a:ext cx="96868" cy="98227"/>
            </a:xfrm>
            <a:custGeom>
              <a:avLst/>
              <a:gdLst/>
              <a:ahLst/>
              <a:cxnLst/>
              <a:rect l="0" t="0" r="0" b="0"/>
              <a:pathLst>
                <a:path w="96868" h="98227">
                  <a:moveTo>
                    <a:pt x="52218" y="0"/>
                  </a:moveTo>
                  <a:lnTo>
                    <a:pt x="30892" y="0"/>
                  </a:lnTo>
                  <a:lnTo>
                    <a:pt x="29071" y="993"/>
                  </a:lnTo>
                  <a:lnTo>
                    <a:pt x="27857" y="2645"/>
                  </a:lnTo>
                  <a:lnTo>
                    <a:pt x="25517" y="7129"/>
                  </a:lnTo>
                  <a:lnTo>
                    <a:pt x="19612" y="15232"/>
                  </a:lnTo>
                  <a:lnTo>
                    <a:pt x="16430" y="23916"/>
                  </a:lnTo>
                  <a:lnTo>
                    <a:pt x="10636" y="33765"/>
                  </a:lnTo>
                  <a:lnTo>
                    <a:pt x="7487" y="47818"/>
                  </a:lnTo>
                  <a:lnTo>
                    <a:pt x="1702" y="59699"/>
                  </a:lnTo>
                  <a:lnTo>
                    <a:pt x="0" y="69858"/>
                  </a:lnTo>
                  <a:lnTo>
                    <a:pt x="1891" y="78342"/>
                  </a:lnTo>
                  <a:lnTo>
                    <a:pt x="14927" y="96344"/>
                  </a:lnTo>
                  <a:lnTo>
                    <a:pt x="18447" y="97390"/>
                  </a:lnTo>
                  <a:lnTo>
                    <a:pt x="37449" y="98177"/>
                  </a:lnTo>
                  <a:lnTo>
                    <a:pt x="39396" y="97202"/>
                  </a:lnTo>
                  <a:lnTo>
                    <a:pt x="40693" y="95559"/>
                  </a:lnTo>
                  <a:lnTo>
                    <a:pt x="41559" y="93472"/>
                  </a:lnTo>
                  <a:lnTo>
                    <a:pt x="43127" y="92080"/>
                  </a:lnTo>
                  <a:lnTo>
                    <a:pt x="47516" y="90534"/>
                  </a:lnTo>
                  <a:lnTo>
                    <a:pt x="49083" y="89129"/>
                  </a:lnTo>
                  <a:lnTo>
                    <a:pt x="58080" y="68001"/>
                  </a:lnTo>
                  <a:lnTo>
                    <a:pt x="60878" y="47846"/>
                  </a:lnTo>
                  <a:lnTo>
                    <a:pt x="61028" y="41770"/>
                  </a:lnTo>
                  <a:lnTo>
                    <a:pt x="63740" y="35762"/>
                  </a:lnTo>
                  <a:lnTo>
                    <a:pt x="67261" y="29785"/>
                  </a:lnTo>
                  <a:lnTo>
                    <a:pt x="70046" y="18015"/>
                  </a:lnTo>
                  <a:lnTo>
                    <a:pt x="70077" y="31165"/>
                  </a:lnTo>
                  <a:lnTo>
                    <a:pt x="79754" y="68240"/>
                  </a:lnTo>
                  <a:lnTo>
                    <a:pt x="86027" y="80324"/>
                  </a:lnTo>
                  <a:lnTo>
                    <a:pt x="87560" y="92265"/>
                  </a:lnTo>
                  <a:lnTo>
                    <a:pt x="88678" y="94252"/>
                  </a:lnTo>
                  <a:lnTo>
                    <a:pt x="90416" y="95577"/>
                  </a:lnTo>
                  <a:lnTo>
                    <a:pt x="96867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SMARTInkShape-193"/>
            <p:cNvSpPr/>
            <p:nvPr/>
          </p:nvSpPr>
          <p:spPr>
            <a:xfrm>
              <a:off x="7617069" y="4198386"/>
              <a:ext cx="107111" cy="239133"/>
            </a:xfrm>
            <a:custGeom>
              <a:avLst/>
              <a:gdLst/>
              <a:ahLst/>
              <a:cxnLst/>
              <a:rect l="0" t="0" r="0" b="0"/>
              <a:pathLst>
                <a:path w="107111" h="239133">
                  <a:moveTo>
                    <a:pt x="98180" y="114653"/>
                  </a:moveTo>
                  <a:lnTo>
                    <a:pt x="102921" y="114653"/>
                  </a:lnTo>
                  <a:lnTo>
                    <a:pt x="103325" y="113660"/>
                  </a:lnTo>
                  <a:lnTo>
                    <a:pt x="98439" y="106091"/>
                  </a:lnTo>
                  <a:lnTo>
                    <a:pt x="93517" y="101091"/>
                  </a:lnTo>
                  <a:lnTo>
                    <a:pt x="88501" y="98704"/>
                  </a:lnTo>
                  <a:lnTo>
                    <a:pt x="68371" y="96905"/>
                  </a:lnTo>
                  <a:lnTo>
                    <a:pt x="62443" y="99489"/>
                  </a:lnTo>
                  <a:lnTo>
                    <a:pt x="56501" y="102953"/>
                  </a:lnTo>
                  <a:lnTo>
                    <a:pt x="47576" y="105895"/>
                  </a:lnTo>
                  <a:lnTo>
                    <a:pt x="41625" y="110099"/>
                  </a:lnTo>
                  <a:lnTo>
                    <a:pt x="11860" y="154303"/>
                  </a:lnTo>
                  <a:lnTo>
                    <a:pt x="3922" y="171490"/>
                  </a:lnTo>
                  <a:lnTo>
                    <a:pt x="109" y="214103"/>
                  </a:lnTo>
                  <a:lnTo>
                    <a:pt x="0" y="224267"/>
                  </a:lnTo>
                  <a:lnTo>
                    <a:pt x="2620" y="230508"/>
                  </a:lnTo>
                  <a:lnTo>
                    <a:pt x="4708" y="233562"/>
                  </a:lnTo>
                  <a:lnTo>
                    <a:pt x="9674" y="236955"/>
                  </a:lnTo>
                  <a:lnTo>
                    <a:pt x="18047" y="238864"/>
                  </a:lnTo>
                  <a:lnTo>
                    <a:pt x="20946" y="239132"/>
                  </a:lnTo>
                  <a:lnTo>
                    <a:pt x="26812" y="236785"/>
                  </a:lnTo>
                  <a:lnTo>
                    <a:pt x="38663" y="227193"/>
                  </a:lnTo>
                  <a:lnTo>
                    <a:pt x="56510" y="202164"/>
                  </a:lnTo>
                  <a:lnTo>
                    <a:pt x="59817" y="190257"/>
                  </a:lnTo>
                  <a:lnTo>
                    <a:pt x="64324" y="169466"/>
                  </a:lnTo>
                  <a:lnTo>
                    <a:pt x="77839" y="129975"/>
                  </a:lnTo>
                  <a:lnTo>
                    <a:pt x="80103" y="85779"/>
                  </a:lnTo>
                  <a:lnTo>
                    <a:pt x="80308" y="42403"/>
                  </a:lnTo>
                  <a:lnTo>
                    <a:pt x="71424" y="0"/>
                  </a:lnTo>
                  <a:lnTo>
                    <a:pt x="71391" y="44025"/>
                  </a:lnTo>
                  <a:lnTo>
                    <a:pt x="72383" y="55482"/>
                  </a:lnTo>
                  <a:lnTo>
                    <a:pt x="79493" y="90872"/>
                  </a:lnTo>
                  <a:lnTo>
                    <a:pt x="81068" y="108709"/>
                  </a:lnTo>
                  <a:lnTo>
                    <a:pt x="95135" y="153184"/>
                  </a:lnTo>
                  <a:lnTo>
                    <a:pt x="98270" y="164323"/>
                  </a:lnTo>
                  <a:lnTo>
                    <a:pt x="105070" y="176977"/>
                  </a:lnTo>
                  <a:lnTo>
                    <a:pt x="107110" y="1860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0" name="SMARTInkShape-194"/>
            <p:cNvSpPr/>
            <p:nvPr/>
          </p:nvSpPr>
          <p:spPr>
            <a:xfrm>
              <a:off x="7340236" y="4330898"/>
              <a:ext cx="89142" cy="142875"/>
            </a:xfrm>
            <a:custGeom>
              <a:avLst/>
              <a:gdLst/>
              <a:ahLst/>
              <a:cxnLst/>
              <a:rect l="0" t="0" r="0" b="0"/>
              <a:pathLst>
                <a:path w="89142" h="142875">
                  <a:moveTo>
                    <a:pt x="35685" y="0"/>
                  </a:moveTo>
                  <a:lnTo>
                    <a:pt x="10515" y="25171"/>
                  </a:lnTo>
                  <a:lnTo>
                    <a:pt x="9616" y="28715"/>
                  </a:lnTo>
                  <a:lnTo>
                    <a:pt x="9375" y="31050"/>
                  </a:lnTo>
                  <a:lnTo>
                    <a:pt x="8223" y="32606"/>
                  </a:lnTo>
                  <a:lnTo>
                    <a:pt x="4298" y="34335"/>
                  </a:lnTo>
                  <a:lnTo>
                    <a:pt x="2854" y="35789"/>
                  </a:lnTo>
                  <a:lnTo>
                    <a:pt x="0" y="44529"/>
                  </a:lnTo>
                  <a:lnTo>
                    <a:pt x="12399" y="44638"/>
                  </a:lnTo>
                  <a:lnTo>
                    <a:pt x="18060" y="47289"/>
                  </a:lnTo>
                  <a:lnTo>
                    <a:pt x="23883" y="50783"/>
                  </a:lnTo>
                  <a:lnTo>
                    <a:pt x="43416" y="57952"/>
                  </a:lnTo>
                  <a:lnTo>
                    <a:pt x="46793" y="60462"/>
                  </a:lnTo>
                  <a:lnTo>
                    <a:pt x="52537" y="67745"/>
                  </a:lnTo>
                  <a:lnTo>
                    <a:pt x="57396" y="69797"/>
                  </a:lnTo>
                  <a:lnTo>
                    <a:pt x="62863" y="76000"/>
                  </a:lnTo>
                  <a:lnTo>
                    <a:pt x="68600" y="83386"/>
                  </a:lnTo>
                  <a:lnTo>
                    <a:pt x="74456" y="86671"/>
                  </a:lnTo>
                  <a:lnTo>
                    <a:pt x="76416" y="89530"/>
                  </a:lnTo>
                  <a:lnTo>
                    <a:pt x="82206" y="105732"/>
                  </a:lnTo>
                  <a:lnTo>
                    <a:pt x="87870" y="114041"/>
                  </a:lnTo>
                  <a:lnTo>
                    <a:pt x="88988" y="122811"/>
                  </a:lnTo>
                  <a:lnTo>
                    <a:pt x="89141" y="128335"/>
                  </a:lnTo>
                  <a:lnTo>
                    <a:pt x="86563" y="134098"/>
                  </a:lnTo>
                  <a:lnTo>
                    <a:pt x="84487" y="137023"/>
                  </a:lnTo>
                  <a:lnTo>
                    <a:pt x="79534" y="140274"/>
                  </a:lnTo>
                  <a:lnTo>
                    <a:pt x="71483" y="142532"/>
                  </a:lnTo>
                  <a:lnTo>
                    <a:pt x="46001" y="142874"/>
                  </a:lnTo>
                  <a:lnTo>
                    <a:pt x="35685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1" name="SMARTInkShape-195"/>
            <p:cNvSpPr/>
            <p:nvPr/>
          </p:nvSpPr>
          <p:spPr>
            <a:xfrm>
              <a:off x="7250905" y="4286250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0"/>
                  </a:moveTo>
                  <a:lnTo>
                    <a:pt x="0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SMARTInkShape-196"/>
            <p:cNvSpPr/>
            <p:nvPr/>
          </p:nvSpPr>
          <p:spPr>
            <a:xfrm>
              <a:off x="7268765" y="4366617"/>
              <a:ext cx="26790" cy="98227"/>
            </a:xfrm>
            <a:custGeom>
              <a:avLst/>
              <a:gdLst/>
              <a:ahLst/>
              <a:cxnLst/>
              <a:rect l="0" t="0" r="0" b="0"/>
              <a:pathLst>
                <a:path w="26790" h="98227">
                  <a:moveTo>
                    <a:pt x="0" y="0"/>
                  </a:moveTo>
                  <a:lnTo>
                    <a:pt x="4741" y="4741"/>
                  </a:lnTo>
                  <a:lnTo>
                    <a:pt x="7068" y="12359"/>
                  </a:lnTo>
                  <a:lnTo>
                    <a:pt x="9850" y="34347"/>
                  </a:lnTo>
                  <a:lnTo>
                    <a:pt x="16609" y="55394"/>
                  </a:lnTo>
                  <a:lnTo>
                    <a:pt x="18605" y="68232"/>
                  </a:lnTo>
                  <a:lnTo>
                    <a:pt x="25515" y="78573"/>
                  </a:lnTo>
                  <a:lnTo>
                    <a:pt x="26677" y="87898"/>
                  </a:lnTo>
                  <a:lnTo>
                    <a:pt x="26789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SMARTInkShape-197"/>
            <p:cNvSpPr/>
            <p:nvPr/>
          </p:nvSpPr>
          <p:spPr>
            <a:xfrm>
              <a:off x="7143749" y="4393406"/>
              <a:ext cx="85412" cy="97814"/>
            </a:xfrm>
            <a:custGeom>
              <a:avLst/>
              <a:gdLst/>
              <a:ahLst/>
              <a:cxnLst/>
              <a:rect l="0" t="0" r="0" b="0"/>
              <a:pathLst>
                <a:path w="85412" h="97814">
                  <a:moveTo>
                    <a:pt x="0" y="0"/>
                  </a:moveTo>
                  <a:lnTo>
                    <a:pt x="0" y="4741"/>
                  </a:lnTo>
                  <a:lnTo>
                    <a:pt x="2647" y="9713"/>
                  </a:lnTo>
                  <a:lnTo>
                    <a:pt x="7689" y="16250"/>
                  </a:lnTo>
                  <a:lnTo>
                    <a:pt x="8562" y="22123"/>
                  </a:lnTo>
                  <a:lnTo>
                    <a:pt x="8898" y="46497"/>
                  </a:lnTo>
                  <a:lnTo>
                    <a:pt x="11562" y="53076"/>
                  </a:lnTo>
                  <a:lnTo>
                    <a:pt x="24375" y="71393"/>
                  </a:lnTo>
                  <a:lnTo>
                    <a:pt x="26709" y="77371"/>
                  </a:lnTo>
                  <a:lnTo>
                    <a:pt x="31053" y="83335"/>
                  </a:lnTo>
                  <a:lnTo>
                    <a:pt x="36291" y="86647"/>
                  </a:lnTo>
                  <a:lnTo>
                    <a:pt x="41927" y="89111"/>
                  </a:lnTo>
                  <a:lnTo>
                    <a:pt x="51849" y="96830"/>
                  </a:lnTo>
                  <a:lnTo>
                    <a:pt x="57807" y="97813"/>
                  </a:lnTo>
                  <a:lnTo>
                    <a:pt x="63065" y="95397"/>
                  </a:lnTo>
                  <a:lnTo>
                    <a:pt x="68708" y="92008"/>
                  </a:lnTo>
                  <a:lnTo>
                    <a:pt x="74524" y="90502"/>
                  </a:lnTo>
                  <a:lnTo>
                    <a:pt x="76472" y="89108"/>
                  </a:lnTo>
                  <a:lnTo>
                    <a:pt x="77771" y="87187"/>
                  </a:lnTo>
                  <a:lnTo>
                    <a:pt x="79598" y="79742"/>
                  </a:lnTo>
                  <a:lnTo>
                    <a:pt x="81019" y="73143"/>
                  </a:lnTo>
                  <a:lnTo>
                    <a:pt x="84957" y="63598"/>
                  </a:lnTo>
                  <a:lnTo>
                    <a:pt x="85411" y="59265"/>
                  </a:lnTo>
                  <a:lnTo>
                    <a:pt x="79546" y="29836"/>
                  </a:lnTo>
                  <a:lnTo>
                    <a:pt x="72701" y="19633"/>
                  </a:lnTo>
                  <a:lnTo>
                    <a:pt x="46659" y="1656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SMARTInkShape-198"/>
            <p:cNvSpPr/>
            <p:nvPr/>
          </p:nvSpPr>
          <p:spPr>
            <a:xfrm>
              <a:off x="7072312" y="4304109"/>
              <a:ext cx="35719" cy="187524"/>
            </a:xfrm>
            <a:custGeom>
              <a:avLst/>
              <a:gdLst/>
              <a:ahLst/>
              <a:cxnLst/>
              <a:rect l="0" t="0" r="0" b="0"/>
              <a:pathLst>
                <a:path w="35719" h="187524">
                  <a:moveTo>
                    <a:pt x="0" y="0"/>
                  </a:moveTo>
                  <a:lnTo>
                    <a:pt x="0" y="16250"/>
                  </a:lnTo>
                  <a:lnTo>
                    <a:pt x="7068" y="37075"/>
                  </a:lnTo>
                  <a:lnTo>
                    <a:pt x="8821" y="77470"/>
                  </a:lnTo>
                  <a:lnTo>
                    <a:pt x="9901" y="101219"/>
                  </a:lnTo>
                  <a:lnTo>
                    <a:pt x="17030" y="136923"/>
                  </a:lnTo>
                  <a:lnTo>
                    <a:pt x="18606" y="153789"/>
                  </a:lnTo>
                  <a:lnTo>
                    <a:pt x="28869" y="178362"/>
                  </a:lnTo>
                  <a:lnTo>
                    <a:pt x="35718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SMARTInkShape-199"/>
            <p:cNvSpPr/>
            <p:nvPr/>
          </p:nvSpPr>
          <p:spPr>
            <a:xfrm>
              <a:off x="6956226" y="4384621"/>
              <a:ext cx="78982" cy="133753"/>
            </a:xfrm>
            <a:custGeom>
              <a:avLst/>
              <a:gdLst/>
              <a:ahLst/>
              <a:cxnLst/>
              <a:rect l="0" t="0" r="0" b="0"/>
              <a:pathLst>
                <a:path w="78982" h="133753">
                  <a:moveTo>
                    <a:pt x="0" y="35574"/>
                  </a:moveTo>
                  <a:lnTo>
                    <a:pt x="4741" y="30834"/>
                  </a:lnTo>
                  <a:lnTo>
                    <a:pt x="5144" y="28446"/>
                  </a:lnTo>
                  <a:lnTo>
                    <a:pt x="4422" y="25861"/>
                  </a:lnTo>
                  <a:lnTo>
                    <a:pt x="2948" y="23146"/>
                  </a:lnTo>
                  <a:lnTo>
                    <a:pt x="2958" y="21335"/>
                  </a:lnTo>
                  <a:lnTo>
                    <a:pt x="3957" y="20128"/>
                  </a:lnTo>
                  <a:lnTo>
                    <a:pt x="5614" y="19324"/>
                  </a:lnTo>
                  <a:lnTo>
                    <a:pt x="6720" y="17796"/>
                  </a:lnTo>
                  <a:lnTo>
                    <a:pt x="8275" y="10904"/>
                  </a:lnTo>
                  <a:lnTo>
                    <a:pt x="8640" y="5427"/>
                  </a:lnTo>
                  <a:lnTo>
                    <a:pt x="9729" y="3570"/>
                  </a:lnTo>
                  <a:lnTo>
                    <a:pt x="11447" y="2332"/>
                  </a:lnTo>
                  <a:lnTo>
                    <a:pt x="16001" y="956"/>
                  </a:lnTo>
                  <a:lnTo>
                    <a:pt x="29913" y="0"/>
                  </a:lnTo>
                  <a:lnTo>
                    <a:pt x="35784" y="2565"/>
                  </a:lnTo>
                  <a:lnTo>
                    <a:pt x="41701" y="6021"/>
                  </a:lnTo>
                  <a:lnTo>
                    <a:pt x="47639" y="7556"/>
                  </a:lnTo>
                  <a:lnTo>
                    <a:pt x="49618" y="8958"/>
                  </a:lnTo>
                  <a:lnTo>
                    <a:pt x="50938" y="10886"/>
                  </a:lnTo>
                  <a:lnTo>
                    <a:pt x="53397" y="15672"/>
                  </a:lnTo>
                  <a:lnTo>
                    <a:pt x="67714" y="33672"/>
                  </a:lnTo>
                  <a:lnTo>
                    <a:pt x="73348" y="51588"/>
                  </a:lnTo>
                  <a:lnTo>
                    <a:pt x="75688" y="55179"/>
                  </a:lnTo>
                  <a:lnTo>
                    <a:pt x="78981" y="69715"/>
                  </a:lnTo>
                  <a:lnTo>
                    <a:pt x="77105" y="78198"/>
                  </a:lnTo>
                  <a:lnTo>
                    <a:pt x="73957" y="85276"/>
                  </a:lnTo>
                  <a:lnTo>
                    <a:pt x="67029" y="105680"/>
                  </a:lnTo>
                  <a:lnTo>
                    <a:pt x="59108" y="117642"/>
                  </a:lnTo>
                  <a:lnTo>
                    <a:pt x="45737" y="127469"/>
                  </a:lnTo>
                  <a:lnTo>
                    <a:pt x="28910" y="133245"/>
                  </a:lnTo>
                  <a:lnTo>
                    <a:pt x="14546" y="133752"/>
                  </a:lnTo>
                  <a:lnTo>
                    <a:pt x="12674" y="132776"/>
                  </a:lnTo>
                  <a:lnTo>
                    <a:pt x="11426" y="131133"/>
                  </a:lnTo>
                  <a:lnTo>
                    <a:pt x="8929" y="1248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SMARTInkShape-200"/>
            <p:cNvSpPr/>
            <p:nvPr/>
          </p:nvSpPr>
          <p:spPr>
            <a:xfrm>
              <a:off x="6956226" y="4411264"/>
              <a:ext cx="53579" cy="169666"/>
            </a:xfrm>
            <a:custGeom>
              <a:avLst/>
              <a:gdLst/>
              <a:ahLst/>
              <a:cxnLst/>
              <a:rect l="0" t="0" r="0" b="0"/>
              <a:pathLst>
                <a:path w="53579" h="169666">
                  <a:moveTo>
                    <a:pt x="0" y="0"/>
                  </a:moveTo>
                  <a:lnTo>
                    <a:pt x="4741" y="0"/>
                  </a:lnTo>
                  <a:lnTo>
                    <a:pt x="6137" y="994"/>
                  </a:lnTo>
                  <a:lnTo>
                    <a:pt x="7068" y="2647"/>
                  </a:lnTo>
                  <a:lnTo>
                    <a:pt x="8562" y="7690"/>
                  </a:lnTo>
                  <a:lnTo>
                    <a:pt x="9850" y="21952"/>
                  </a:lnTo>
                  <a:lnTo>
                    <a:pt x="15045" y="33184"/>
                  </a:lnTo>
                  <a:lnTo>
                    <a:pt x="25438" y="77525"/>
                  </a:lnTo>
                  <a:lnTo>
                    <a:pt x="37761" y="117955"/>
                  </a:lnTo>
                  <a:lnTo>
                    <a:pt x="53175" y="158936"/>
                  </a:lnTo>
                  <a:lnTo>
                    <a:pt x="53578" y="1696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SMARTInkShape-201"/>
            <p:cNvSpPr/>
            <p:nvPr/>
          </p:nvSpPr>
          <p:spPr>
            <a:xfrm>
              <a:off x="6786562" y="4397546"/>
              <a:ext cx="142876" cy="129793"/>
            </a:xfrm>
            <a:custGeom>
              <a:avLst/>
              <a:gdLst/>
              <a:ahLst/>
              <a:cxnLst/>
              <a:rect l="0" t="0" r="0" b="0"/>
              <a:pathLst>
                <a:path w="142876" h="129793">
                  <a:moveTo>
                    <a:pt x="0" y="22649"/>
                  </a:moveTo>
                  <a:lnTo>
                    <a:pt x="0" y="65389"/>
                  </a:lnTo>
                  <a:lnTo>
                    <a:pt x="992" y="79410"/>
                  </a:lnTo>
                  <a:lnTo>
                    <a:pt x="11024" y="102854"/>
                  </a:lnTo>
                  <a:lnTo>
                    <a:pt x="14822" y="108897"/>
                  </a:lnTo>
                  <a:lnTo>
                    <a:pt x="16960" y="117878"/>
                  </a:lnTo>
                  <a:lnTo>
                    <a:pt x="17459" y="123843"/>
                  </a:lnTo>
                  <a:lnTo>
                    <a:pt x="18585" y="125829"/>
                  </a:lnTo>
                  <a:lnTo>
                    <a:pt x="20327" y="127156"/>
                  </a:lnTo>
                  <a:lnTo>
                    <a:pt x="26755" y="129792"/>
                  </a:lnTo>
                  <a:lnTo>
                    <a:pt x="22039" y="125061"/>
                  </a:lnTo>
                  <a:lnTo>
                    <a:pt x="19716" y="120089"/>
                  </a:lnTo>
                  <a:lnTo>
                    <a:pt x="10806" y="78084"/>
                  </a:lnTo>
                  <a:lnTo>
                    <a:pt x="9039" y="55500"/>
                  </a:lnTo>
                  <a:lnTo>
                    <a:pt x="11624" y="49486"/>
                  </a:lnTo>
                  <a:lnTo>
                    <a:pt x="25440" y="32976"/>
                  </a:lnTo>
                  <a:lnTo>
                    <a:pt x="25890" y="33503"/>
                  </a:lnTo>
                  <a:lnTo>
                    <a:pt x="26390" y="36733"/>
                  </a:lnTo>
                  <a:lnTo>
                    <a:pt x="27515" y="37991"/>
                  </a:lnTo>
                  <a:lnTo>
                    <a:pt x="31412" y="39391"/>
                  </a:lnTo>
                  <a:lnTo>
                    <a:pt x="32847" y="40755"/>
                  </a:lnTo>
                  <a:lnTo>
                    <a:pt x="37797" y="50074"/>
                  </a:lnTo>
                  <a:lnTo>
                    <a:pt x="41603" y="55674"/>
                  </a:lnTo>
                  <a:lnTo>
                    <a:pt x="44738" y="64405"/>
                  </a:lnTo>
                  <a:lnTo>
                    <a:pt x="50518" y="73276"/>
                  </a:lnTo>
                  <a:lnTo>
                    <a:pt x="52671" y="82188"/>
                  </a:lnTo>
                  <a:lnTo>
                    <a:pt x="53175" y="88137"/>
                  </a:lnTo>
                  <a:lnTo>
                    <a:pt x="56045" y="94088"/>
                  </a:lnTo>
                  <a:lnTo>
                    <a:pt x="71036" y="111532"/>
                  </a:lnTo>
                  <a:lnTo>
                    <a:pt x="71437" y="68755"/>
                  </a:lnTo>
                  <a:lnTo>
                    <a:pt x="74084" y="60338"/>
                  </a:lnTo>
                  <a:lnTo>
                    <a:pt x="77574" y="52298"/>
                  </a:lnTo>
                  <a:lnTo>
                    <a:pt x="80532" y="37608"/>
                  </a:lnTo>
                  <a:lnTo>
                    <a:pt x="87272" y="23252"/>
                  </a:lnTo>
                  <a:lnTo>
                    <a:pt x="88897" y="10862"/>
                  </a:lnTo>
                  <a:lnTo>
                    <a:pt x="90022" y="8838"/>
                  </a:lnTo>
                  <a:lnTo>
                    <a:pt x="91765" y="7488"/>
                  </a:lnTo>
                  <a:lnTo>
                    <a:pt x="93919" y="6589"/>
                  </a:lnTo>
                  <a:lnTo>
                    <a:pt x="95355" y="4997"/>
                  </a:lnTo>
                  <a:lnTo>
                    <a:pt x="97376" y="0"/>
                  </a:lnTo>
                  <a:lnTo>
                    <a:pt x="97659" y="605"/>
                  </a:lnTo>
                  <a:lnTo>
                    <a:pt x="97848" y="1999"/>
                  </a:lnTo>
                  <a:lnTo>
                    <a:pt x="98967" y="2928"/>
                  </a:lnTo>
                  <a:lnTo>
                    <a:pt x="102855" y="3963"/>
                  </a:lnTo>
                  <a:lnTo>
                    <a:pt x="104289" y="5231"/>
                  </a:lnTo>
                  <a:lnTo>
                    <a:pt x="114056" y="22849"/>
                  </a:lnTo>
                  <a:lnTo>
                    <a:pt x="124612" y="65721"/>
                  </a:lnTo>
                  <a:lnTo>
                    <a:pt x="124896" y="77854"/>
                  </a:lnTo>
                  <a:lnTo>
                    <a:pt x="127608" y="84557"/>
                  </a:lnTo>
                  <a:lnTo>
                    <a:pt x="131129" y="90844"/>
                  </a:lnTo>
                  <a:lnTo>
                    <a:pt x="133389" y="102963"/>
                  </a:lnTo>
                  <a:lnTo>
                    <a:pt x="133836" y="114912"/>
                  </a:lnTo>
                  <a:lnTo>
                    <a:pt x="134864" y="116900"/>
                  </a:lnTo>
                  <a:lnTo>
                    <a:pt x="136543" y="118225"/>
                  </a:lnTo>
                  <a:lnTo>
                    <a:pt x="142875" y="120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SMARTInkShape-202"/>
            <p:cNvSpPr/>
            <p:nvPr/>
          </p:nvSpPr>
          <p:spPr>
            <a:xfrm>
              <a:off x="6670476" y="4411276"/>
              <a:ext cx="89298" cy="116062"/>
            </a:xfrm>
            <a:custGeom>
              <a:avLst/>
              <a:gdLst/>
              <a:ahLst/>
              <a:cxnLst/>
              <a:rect l="0" t="0" r="0" b="0"/>
              <a:pathLst>
                <a:path w="89298" h="116062">
                  <a:moveTo>
                    <a:pt x="0" y="53567"/>
                  </a:moveTo>
                  <a:lnTo>
                    <a:pt x="0" y="62465"/>
                  </a:lnTo>
                  <a:lnTo>
                    <a:pt x="16250" y="62496"/>
                  </a:lnTo>
                  <a:lnTo>
                    <a:pt x="24670" y="56360"/>
                  </a:lnTo>
                  <a:lnTo>
                    <a:pt x="32997" y="53403"/>
                  </a:lnTo>
                  <a:lnTo>
                    <a:pt x="38808" y="49195"/>
                  </a:lnTo>
                  <a:lnTo>
                    <a:pt x="42053" y="44018"/>
                  </a:lnTo>
                  <a:lnTo>
                    <a:pt x="42919" y="41248"/>
                  </a:lnTo>
                  <a:lnTo>
                    <a:pt x="44487" y="39401"/>
                  </a:lnTo>
                  <a:lnTo>
                    <a:pt x="60854" y="28163"/>
                  </a:lnTo>
                  <a:lnTo>
                    <a:pt x="61774" y="24748"/>
                  </a:lnTo>
                  <a:lnTo>
                    <a:pt x="62019" y="22448"/>
                  </a:lnTo>
                  <a:lnTo>
                    <a:pt x="63174" y="20915"/>
                  </a:lnTo>
                  <a:lnTo>
                    <a:pt x="67103" y="19211"/>
                  </a:lnTo>
                  <a:lnTo>
                    <a:pt x="68548" y="17765"/>
                  </a:lnTo>
                  <a:lnTo>
                    <a:pt x="71057" y="10279"/>
                  </a:lnTo>
                  <a:lnTo>
                    <a:pt x="63716" y="1350"/>
                  </a:lnTo>
                  <a:lnTo>
                    <a:pt x="60399" y="594"/>
                  </a:lnTo>
                  <a:lnTo>
                    <a:pt x="41268" y="0"/>
                  </a:lnTo>
                  <a:lnTo>
                    <a:pt x="39418" y="988"/>
                  </a:lnTo>
                  <a:lnTo>
                    <a:pt x="38185" y="2639"/>
                  </a:lnTo>
                  <a:lnTo>
                    <a:pt x="37363" y="4733"/>
                  </a:lnTo>
                  <a:lnTo>
                    <a:pt x="35822" y="6128"/>
                  </a:lnTo>
                  <a:lnTo>
                    <a:pt x="26221" y="11014"/>
                  </a:lnTo>
                  <a:lnTo>
                    <a:pt x="5920" y="29877"/>
                  </a:lnTo>
                  <a:lnTo>
                    <a:pt x="2632" y="35763"/>
                  </a:lnTo>
                  <a:lnTo>
                    <a:pt x="520" y="47625"/>
                  </a:lnTo>
                  <a:lnTo>
                    <a:pt x="46" y="70215"/>
                  </a:lnTo>
                  <a:lnTo>
                    <a:pt x="2666" y="78495"/>
                  </a:lnTo>
                  <a:lnTo>
                    <a:pt x="6147" y="85482"/>
                  </a:lnTo>
                  <a:lnTo>
                    <a:pt x="9097" y="94994"/>
                  </a:lnTo>
                  <a:lnTo>
                    <a:pt x="25148" y="114302"/>
                  </a:lnTo>
                  <a:lnTo>
                    <a:pt x="28706" y="115287"/>
                  </a:lnTo>
                  <a:lnTo>
                    <a:pt x="56589" y="116061"/>
                  </a:lnTo>
                  <a:lnTo>
                    <a:pt x="62523" y="113423"/>
                  </a:lnTo>
                  <a:lnTo>
                    <a:pt x="65495" y="111331"/>
                  </a:lnTo>
                  <a:lnTo>
                    <a:pt x="68796" y="106359"/>
                  </a:lnTo>
                  <a:lnTo>
                    <a:pt x="71256" y="100844"/>
                  </a:lnTo>
                  <a:lnTo>
                    <a:pt x="89297" y="803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00" name="SMARTInkShape-203"/>
          <p:cNvSpPr/>
          <p:nvPr/>
        </p:nvSpPr>
        <p:spPr>
          <a:xfrm>
            <a:off x="5277445" y="4634507"/>
            <a:ext cx="3429001" cy="517924"/>
          </a:xfrm>
          <a:custGeom>
            <a:avLst/>
            <a:gdLst/>
            <a:ahLst/>
            <a:cxnLst/>
            <a:rect l="0" t="0" r="0" b="0"/>
            <a:pathLst>
              <a:path w="3429001" h="517924">
                <a:moveTo>
                  <a:pt x="0" y="196454"/>
                </a:moveTo>
                <a:lnTo>
                  <a:pt x="7688" y="188766"/>
                </a:lnTo>
                <a:lnTo>
                  <a:pt x="16509" y="187633"/>
                </a:lnTo>
                <a:lnTo>
                  <a:pt x="22200" y="187556"/>
                </a:lnTo>
                <a:lnTo>
                  <a:pt x="23729" y="186553"/>
                </a:lnTo>
                <a:lnTo>
                  <a:pt x="24749" y="184893"/>
                </a:lnTo>
                <a:lnTo>
                  <a:pt x="25429" y="182793"/>
                </a:lnTo>
                <a:lnTo>
                  <a:pt x="26875" y="181393"/>
                </a:lnTo>
                <a:lnTo>
                  <a:pt x="31127" y="179839"/>
                </a:lnTo>
                <a:lnTo>
                  <a:pt x="39099" y="178963"/>
                </a:lnTo>
                <a:lnTo>
                  <a:pt x="40948" y="177847"/>
                </a:lnTo>
                <a:lnTo>
                  <a:pt x="42182" y="176112"/>
                </a:lnTo>
                <a:lnTo>
                  <a:pt x="43004" y="173963"/>
                </a:lnTo>
                <a:lnTo>
                  <a:pt x="44544" y="172530"/>
                </a:lnTo>
                <a:lnTo>
                  <a:pt x="48902" y="170938"/>
                </a:lnTo>
                <a:lnTo>
                  <a:pt x="56933" y="170043"/>
                </a:lnTo>
                <a:lnTo>
                  <a:pt x="58792" y="168924"/>
                </a:lnTo>
                <a:lnTo>
                  <a:pt x="60030" y="167186"/>
                </a:lnTo>
                <a:lnTo>
                  <a:pt x="60856" y="165036"/>
                </a:lnTo>
                <a:lnTo>
                  <a:pt x="62398" y="163602"/>
                </a:lnTo>
                <a:lnTo>
                  <a:pt x="66759" y="162009"/>
                </a:lnTo>
                <a:lnTo>
                  <a:pt x="77642" y="159994"/>
                </a:lnTo>
                <a:lnTo>
                  <a:pt x="86395" y="154672"/>
                </a:lnTo>
                <a:lnTo>
                  <a:pt x="98242" y="152371"/>
                </a:lnTo>
                <a:lnTo>
                  <a:pt x="105180" y="151064"/>
                </a:lnTo>
                <a:lnTo>
                  <a:pt x="126752" y="144150"/>
                </a:lnTo>
                <a:lnTo>
                  <a:pt x="168442" y="142886"/>
                </a:lnTo>
                <a:lnTo>
                  <a:pt x="176728" y="140235"/>
                </a:lnTo>
                <a:lnTo>
                  <a:pt x="183718" y="136741"/>
                </a:lnTo>
                <a:lnTo>
                  <a:pt x="198936" y="134498"/>
                </a:lnTo>
                <a:lnTo>
                  <a:pt x="242725" y="133956"/>
                </a:lnTo>
                <a:lnTo>
                  <a:pt x="285929" y="133947"/>
                </a:lnTo>
                <a:lnTo>
                  <a:pt x="296744" y="132954"/>
                </a:lnTo>
                <a:lnTo>
                  <a:pt x="310394" y="127810"/>
                </a:lnTo>
                <a:lnTo>
                  <a:pt x="350654" y="124269"/>
                </a:lnTo>
                <a:lnTo>
                  <a:pt x="390226" y="116653"/>
                </a:lnTo>
                <a:lnTo>
                  <a:pt x="433703" y="116120"/>
                </a:lnTo>
                <a:lnTo>
                  <a:pt x="475207" y="116088"/>
                </a:lnTo>
                <a:lnTo>
                  <a:pt x="516609" y="116086"/>
                </a:lnTo>
                <a:lnTo>
                  <a:pt x="541378" y="117079"/>
                </a:lnTo>
                <a:lnTo>
                  <a:pt x="580583" y="127110"/>
                </a:lnTo>
                <a:lnTo>
                  <a:pt x="613516" y="143059"/>
                </a:lnTo>
                <a:lnTo>
                  <a:pt x="632275" y="154818"/>
                </a:lnTo>
                <a:lnTo>
                  <a:pt x="674770" y="169727"/>
                </a:lnTo>
                <a:lnTo>
                  <a:pt x="687406" y="176548"/>
                </a:lnTo>
                <a:lnTo>
                  <a:pt x="690442" y="177230"/>
                </a:lnTo>
                <a:lnTo>
                  <a:pt x="699456" y="182931"/>
                </a:lnTo>
                <a:lnTo>
                  <a:pt x="711391" y="192753"/>
                </a:lnTo>
                <a:lnTo>
                  <a:pt x="723304" y="198369"/>
                </a:lnTo>
                <a:lnTo>
                  <a:pt x="744141" y="217402"/>
                </a:lnTo>
                <a:lnTo>
                  <a:pt x="747448" y="223293"/>
                </a:lnTo>
                <a:lnTo>
                  <a:pt x="749910" y="229218"/>
                </a:lnTo>
                <a:lnTo>
                  <a:pt x="755883" y="238132"/>
                </a:lnTo>
                <a:lnTo>
                  <a:pt x="759085" y="247057"/>
                </a:lnTo>
                <a:lnTo>
                  <a:pt x="764884" y="255985"/>
                </a:lnTo>
                <a:lnTo>
                  <a:pt x="766589" y="261938"/>
                </a:lnTo>
                <a:lnTo>
                  <a:pt x="768036" y="263923"/>
                </a:lnTo>
                <a:lnTo>
                  <a:pt x="769992" y="265245"/>
                </a:lnTo>
                <a:lnTo>
                  <a:pt x="772289" y="266128"/>
                </a:lnTo>
                <a:lnTo>
                  <a:pt x="773821" y="268700"/>
                </a:lnTo>
                <a:lnTo>
                  <a:pt x="776967" y="280808"/>
                </a:lnTo>
                <a:lnTo>
                  <a:pt x="783771" y="294292"/>
                </a:lnTo>
                <a:lnTo>
                  <a:pt x="794473" y="337095"/>
                </a:lnTo>
                <a:lnTo>
                  <a:pt x="794707" y="358891"/>
                </a:lnTo>
                <a:lnTo>
                  <a:pt x="797373" y="365551"/>
                </a:lnTo>
                <a:lnTo>
                  <a:pt x="800872" y="371820"/>
                </a:lnTo>
                <a:lnTo>
                  <a:pt x="803119" y="383927"/>
                </a:lnTo>
                <a:lnTo>
                  <a:pt x="803304" y="386921"/>
                </a:lnTo>
                <a:lnTo>
                  <a:pt x="806155" y="392892"/>
                </a:lnTo>
                <a:lnTo>
                  <a:pt x="817890" y="408780"/>
                </a:lnTo>
                <a:lnTo>
                  <a:pt x="821444" y="421863"/>
                </a:lnTo>
                <a:lnTo>
                  <a:pt x="823457" y="424118"/>
                </a:lnTo>
                <a:lnTo>
                  <a:pt x="825792" y="425620"/>
                </a:lnTo>
                <a:lnTo>
                  <a:pt x="827347" y="428607"/>
                </a:lnTo>
                <a:lnTo>
                  <a:pt x="830531" y="441298"/>
                </a:lnTo>
                <a:lnTo>
                  <a:pt x="838028" y="453360"/>
                </a:lnTo>
                <a:lnTo>
                  <a:pt x="853550" y="470526"/>
                </a:lnTo>
                <a:lnTo>
                  <a:pt x="855605" y="476352"/>
                </a:lnTo>
                <a:lnTo>
                  <a:pt x="857146" y="478302"/>
                </a:lnTo>
                <a:lnTo>
                  <a:pt x="863062" y="482040"/>
                </a:lnTo>
                <a:lnTo>
                  <a:pt x="870510" y="494481"/>
                </a:lnTo>
                <a:lnTo>
                  <a:pt x="875711" y="497582"/>
                </a:lnTo>
                <a:lnTo>
                  <a:pt x="881329" y="499953"/>
                </a:lnTo>
                <a:lnTo>
                  <a:pt x="890072" y="505873"/>
                </a:lnTo>
                <a:lnTo>
                  <a:pt x="898945" y="509060"/>
                </a:lnTo>
                <a:lnTo>
                  <a:pt x="907858" y="514855"/>
                </a:lnTo>
                <a:lnTo>
                  <a:pt x="916783" y="517013"/>
                </a:lnTo>
                <a:lnTo>
                  <a:pt x="958636" y="517915"/>
                </a:lnTo>
                <a:lnTo>
                  <a:pt x="1001828" y="517923"/>
                </a:lnTo>
                <a:lnTo>
                  <a:pt x="1043160" y="517923"/>
                </a:lnTo>
                <a:lnTo>
                  <a:pt x="1064886" y="516931"/>
                </a:lnTo>
                <a:lnTo>
                  <a:pt x="1082407" y="510855"/>
                </a:lnTo>
                <a:lnTo>
                  <a:pt x="1122276" y="509103"/>
                </a:lnTo>
                <a:lnTo>
                  <a:pt x="1163842" y="508007"/>
                </a:lnTo>
                <a:lnTo>
                  <a:pt x="1199555" y="500891"/>
                </a:lnTo>
                <a:lnTo>
                  <a:pt x="1241410" y="493999"/>
                </a:lnTo>
                <a:lnTo>
                  <a:pt x="1285813" y="490393"/>
                </a:lnTo>
                <a:lnTo>
                  <a:pt x="1330441" y="483052"/>
                </a:lnTo>
                <a:lnTo>
                  <a:pt x="1375088" y="476141"/>
                </a:lnTo>
                <a:lnTo>
                  <a:pt x="1412251" y="473651"/>
                </a:lnTo>
                <a:lnTo>
                  <a:pt x="1455718" y="466256"/>
                </a:lnTo>
                <a:lnTo>
                  <a:pt x="1494073" y="463604"/>
                </a:lnTo>
                <a:lnTo>
                  <a:pt x="1536277" y="456689"/>
                </a:lnTo>
                <a:lnTo>
                  <a:pt x="1580604" y="448515"/>
                </a:lnTo>
                <a:lnTo>
                  <a:pt x="1625210" y="440616"/>
                </a:lnTo>
                <a:lnTo>
                  <a:pt x="1669852" y="433219"/>
                </a:lnTo>
                <a:lnTo>
                  <a:pt x="1714500" y="429230"/>
                </a:lnTo>
                <a:lnTo>
                  <a:pt x="1750218" y="424004"/>
                </a:lnTo>
                <a:lnTo>
                  <a:pt x="1791082" y="419555"/>
                </a:lnTo>
                <a:lnTo>
                  <a:pt x="1831459" y="412120"/>
                </a:lnTo>
                <a:lnTo>
                  <a:pt x="1875349" y="403877"/>
                </a:lnTo>
                <a:lnTo>
                  <a:pt x="1915717" y="397499"/>
                </a:lnTo>
                <a:lnTo>
                  <a:pt x="1954778" y="392822"/>
                </a:lnTo>
                <a:lnTo>
                  <a:pt x="1991158" y="386018"/>
                </a:lnTo>
                <a:lnTo>
                  <a:pt x="2031747" y="379641"/>
                </a:lnTo>
                <a:lnTo>
                  <a:pt x="2070854" y="375955"/>
                </a:lnTo>
                <a:lnTo>
                  <a:pt x="2107241" y="372581"/>
                </a:lnTo>
                <a:lnTo>
                  <a:pt x="2147833" y="367394"/>
                </a:lnTo>
                <a:lnTo>
                  <a:pt x="2187932" y="359241"/>
                </a:lnTo>
                <a:lnTo>
                  <a:pt x="2221444" y="350961"/>
                </a:lnTo>
                <a:lnTo>
                  <a:pt x="2265679" y="339275"/>
                </a:lnTo>
                <a:lnTo>
                  <a:pt x="2308114" y="327412"/>
                </a:lnTo>
                <a:lnTo>
                  <a:pt x="2342933" y="323231"/>
                </a:lnTo>
                <a:lnTo>
                  <a:pt x="2384118" y="313695"/>
                </a:lnTo>
                <a:lnTo>
                  <a:pt x="2417819" y="300205"/>
                </a:lnTo>
                <a:lnTo>
                  <a:pt x="2462115" y="286253"/>
                </a:lnTo>
                <a:lnTo>
                  <a:pt x="2504563" y="273943"/>
                </a:lnTo>
                <a:lnTo>
                  <a:pt x="2539385" y="264944"/>
                </a:lnTo>
                <a:lnTo>
                  <a:pt x="2574838" y="251253"/>
                </a:lnTo>
                <a:lnTo>
                  <a:pt x="2616237" y="235978"/>
                </a:lnTo>
                <a:lnTo>
                  <a:pt x="2649974" y="226465"/>
                </a:lnTo>
                <a:lnTo>
                  <a:pt x="2694285" y="211715"/>
                </a:lnTo>
                <a:lnTo>
                  <a:pt x="2736735" y="194728"/>
                </a:lnTo>
                <a:lnTo>
                  <a:pt x="2776208" y="181818"/>
                </a:lnTo>
                <a:lnTo>
                  <a:pt x="2815315" y="169713"/>
                </a:lnTo>
                <a:lnTo>
                  <a:pt x="2856222" y="157768"/>
                </a:lnTo>
                <a:lnTo>
                  <a:pt x="2899103" y="145854"/>
                </a:lnTo>
                <a:lnTo>
                  <a:pt x="2937265" y="133947"/>
                </a:lnTo>
                <a:lnTo>
                  <a:pt x="2976299" y="120056"/>
                </a:lnTo>
                <a:lnTo>
                  <a:pt x="3018591" y="111869"/>
                </a:lnTo>
                <a:lnTo>
                  <a:pt x="3060284" y="100710"/>
                </a:lnTo>
                <a:lnTo>
                  <a:pt x="3098443" y="92417"/>
                </a:lnTo>
                <a:lnTo>
                  <a:pt x="3135671" y="84968"/>
                </a:lnTo>
                <a:lnTo>
                  <a:pt x="3175588" y="76031"/>
                </a:lnTo>
                <a:lnTo>
                  <a:pt x="3216416" y="67101"/>
                </a:lnTo>
                <a:lnTo>
                  <a:pt x="3259722" y="55620"/>
                </a:lnTo>
                <a:lnTo>
                  <a:pt x="3302156" y="46690"/>
                </a:lnTo>
                <a:lnTo>
                  <a:pt x="3314086" y="44564"/>
                </a:lnTo>
                <a:lnTo>
                  <a:pt x="3356928" y="24874"/>
                </a:lnTo>
                <a:lnTo>
                  <a:pt x="3360115" y="22536"/>
                </a:lnTo>
                <a:lnTo>
                  <a:pt x="3368949" y="19938"/>
                </a:lnTo>
                <a:lnTo>
                  <a:pt x="3378498" y="17792"/>
                </a:lnTo>
                <a:lnTo>
                  <a:pt x="3392712" y="10975"/>
                </a:lnTo>
                <a:lnTo>
                  <a:pt x="3395879" y="10294"/>
                </a:lnTo>
                <a:lnTo>
                  <a:pt x="3414083" y="1362"/>
                </a:lnTo>
                <a:lnTo>
                  <a:pt x="342900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SMARTInkShape-204"/>
          <p:cNvSpPr/>
          <p:nvPr/>
        </p:nvSpPr>
        <p:spPr>
          <a:xfrm>
            <a:off x="8063507" y="3621225"/>
            <a:ext cx="660798" cy="468572"/>
          </a:xfrm>
          <a:custGeom>
            <a:avLst/>
            <a:gdLst/>
            <a:ahLst/>
            <a:cxnLst/>
            <a:rect l="0" t="0" r="0" b="0"/>
            <a:pathLst>
              <a:path w="660798" h="468572">
                <a:moveTo>
                  <a:pt x="660797" y="468571"/>
                </a:moveTo>
                <a:lnTo>
                  <a:pt x="660797" y="428044"/>
                </a:lnTo>
                <a:lnTo>
                  <a:pt x="660797" y="385921"/>
                </a:lnTo>
                <a:lnTo>
                  <a:pt x="660797" y="341494"/>
                </a:lnTo>
                <a:lnTo>
                  <a:pt x="660797" y="299510"/>
                </a:lnTo>
                <a:lnTo>
                  <a:pt x="660797" y="256174"/>
                </a:lnTo>
                <a:lnTo>
                  <a:pt x="660797" y="211755"/>
                </a:lnTo>
                <a:lnTo>
                  <a:pt x="660797" y="168209"/>
                </a:lnTo>
                <a:lnTo>
                  <a:pt x="660797" y="125026"/>
                </a:lnTo>
                <a:lnTo>
                  <a:pt x="660797" y="113039"/>
                </a:lnTo>
                <a:lnTo>
                  <a:pt x="644212" y="94802"/>
                </a:lnTo>
                <a:lnTo>
                  <a:pt x="643314" y="89163"/>
                </a:lnTo>
                <a:lnTo>
                  <a:pt x="642197" y="87641"/>
                </a:lnTo>
                <a:lnTo>
                  <a:pt x="638309" y="85949"/>
                </a:lnTo>
                <a:lnTo>
                  <a:pt x="627728" y="83870"/>
                </a:lnTo>
                <a:lnTo>
                  <a:pt x="619029" y="78538"/>
                </a:lnTo>
                <a:lnTo>
                  <a:pt x="607199" y="76233"/>
                </a:lnTo>
                <a:lnTo>
                  <a:pt x="600266" y="74926"/>
                </a:lnTo>
                <a:lnTo>
                  <a:pt x="578693" y="68010"/>
                </a:lnTo>
                <a:lnTo>
                  <a:pt x="553019" y="64257"/>
                </a:lnTo>
                <a:lnTo>
                  <a:pt x="514880" y="53443"/>
                </a:lnTo>
                <a:lnTo>
                  <a:pt x="471766" y="49277"/>
                </a:lnTo>
                <a:lnTo>
                  <a:pt x="432849" y="46283"/>
                </a:lnTo>
                <a:lnTo>
                  <a:pt x="389679" y="34644"/>
                </a:lnTo>
                <a:lnTo>
                  <a:pt x="349678" y="29088"/>
                </a:lnTo>
                <a:lnTo>
                  <a:pt x="308080" y="18730"/>
                </a:lnTo>
                <a:lnTo>
                  <a:pt x="273405" y="10068"/>
                </a:lnTo>
                <a:lnTo>
                  <a:pt x="233255" y="5958"/>
                </a:lnTo>
                <a:lnTo>
                  <a:pt x="189939" y="0"/>
                </a:lnTo>
                <a:lnTo>
                  <a:pt x="145686" y="1432"/>
                </a:lnTo>
                <a:lnTo>
                  <a:pt x="113367" y="2986"/>
                </a:lnTo>
                <a:lnTo>
                  <a:pt x="81142" y="3676"/>
                </a:lnTo>
                <a:lnTo>
                  <a:pt x="41681" y="5056"/>
                </a:lnTo>
                <a:lnTo>
                  <a:pt x="0" y="1315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Les données démographiques: les causes et les effets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r-FR" b="1" u="sng" dirty="0" smtClean="0"/>
              <a:t>Démographie</a:t>
            </a:r>
            <a:r>
              <a:rPr lang="fr-FR" dirty="0" smtClean="0"/>
              <a:t> est des statistiques sur la composition d’une population (le nombre de personnes par rapport aux différents groups comme d’âge, sexe, type de famille, etc.)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fr-FR" dirty="0" smtClean="0"/>
              <a:t>Les économistes analysent ces tendances pour essayer de déterminer comment elles peuvent avoir un effet sur l’économie.</a:t>
            </a:r>
          </a:p>
          <a:p>
            <a:pPr lvl="0"/>
            <a:endParaRPr lang="fr-FR" dirty="0" smtClean="0"/>
          </a:p>
          <a:p>
            <a:r>
              <a:rPr lang="fr-CA" dirty="0" smtClean="0"/>
              <a:t>Ex: La tendance de la population canadienne est de se vieillir. 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grpSp>
        <p:nvGrpSpPr>
          <p:cNvPr id="29" name="SMARTInkShape-Group2"/>
          <p:cNvGrpSpPr/>
          <p:nvPr/>
        </p:nvGrpSpPr>
        <p:grpSpPr>
          <a:xfrm>
            <a:off x="6866929" y="1527625"/>
            <a:ext cx="1857376" cy="936400"/>
            <a:chOff x="6866929" y="1527625"/>
            <a:chExt cx="1857376" cy="936400"/>
          </a:xfrm>
        </p:grpSpPr>
        <p:sp>
          <p:nvSpPr>
            <p:cNvPr id="4" name="SMARTInkShape-39"/>
            <p:cNvSpPr/>
            <p:nvPr/>
          </p:nvSpPr>
          <p:spPr>
            <a:xfrm>
              <a:off x="7715249" y="2027039"/>
              <a:ext cx="35720" cy="267733"/>
            </a:xfrm>
            <a:custGeom>
              <a:avLst/>
              <a:gdLst/>
              <a:ahLst/>
              <a:cxnLst/>
              <a:rect l="0" t="0" r="0" b="0"/>
              <a:pathLst>
                <a:path w="35720" h="267733">
                  <a:moveTo>
                    <a:pt x="0" y="0"/>
                  </a:moveTo>
                  <a:lnTo>
                    <a:pt x="992" y="39953"/>
                  </a:lnTo>
                  <a:lnTo>
                    <a:pt x="7689" y="73367"/>
                  </a:lnTo>
                  <a:lnTo>
                    <a:pt x="11413" y="113694"/>
                  </a:lnTo>
                  <a:lnTo>
                    <a:pt x="15950" y="135882"/>
                  </a:lnTo>
                  <a:lnTo>
                    <a:pt x="23745" y="177856"/>
                  </a:lnTo>
                  <a:lnTo>
                    <a:pt x="26523" y="216963"/>
                  </a:lnTo>
                  <a:lnTo>
                    <a:pt x="26779" y="252472"/>
                  </a:lnTo>
                  <a:lnTo>
                    <a:pt x="29431" y="258723"/>
                  </a:lnTo>
                  <a:lnTo>
                    <a:pt x="35610" y="267732"/>
                  </a:lnTo>
                  <a:lnTo>
                    <a:pt x="35719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40"/>
            <p:cNvSpPr/>
            <p:nvPr/>
          </p:nvSpPr>
          <p:spPr>
            <a:xfrm>
              <a:off x="7786687" y="2045298"/>
              <a:ext cx="141477" cy="258515"/>
            </a:xfrm>
            <a:custGeom>
              <a:avLst/>
              <a:gdLst/>
              <a:ahLst/>
              <a:cxnLst/>
              <a:rect l="0" t="0" r="0" b="0"/>
              <a:pathLst>
                <a:path w="141477" h="258515">
                  <a:moveTo>
                    <a:pt x="0" y="17460"/>
                  </a:moveTo>
                  <a:lnTo>
                    <a:pt x="13303" y="4157"/>
                  </a:lnTo>
                  <a:lnTo>
                    <a:pt x="21126" y="1626"/>
                  </a:lnTo>
                  <a:lnTo>
                    <a:pt x="37577" y="0"/>
                  </a:lnTo>
                  <a:lnTo>
                    <a:pt x="52034" y="4459"/>
                  </a:lnTo>
                  <a:lnTo>
                    <a:pt x="67568" y="14855"/>
                  </a:lnTo>
                  <a:lnTo>
                    <a:pt x="83226" y="29415"/>
                  </a:lnTo>
                  <a:lnTo>
                    <a:pt x="86599" y="37987"/>
                  </a:lnTo>
                  <a:lnTo>
                    <a:pt x="87498" y="43051"/>
                  </a:lnTo>
                  <a:lnTo>
                    <a:pt x="85852" y="51323"/>
                  </a:lnTo>
                  <a:lnTo>
                    <a:pt x="73781" y="77943"/>
                  </a:lnTo>
                  <a:lnTo>
                    <a:pt x="71487" y="85021"/>
                  </a:lnTo>
                  <a:lnTo>
                    <a:pt x="64576" y="97649"/>
                  </a:lnTo>
                  <a:lnTo>
                    <a:pt x="63886" y="100685"/>
                  </a:lnTo>
                  <a:lnTo>
                    <a:pt x="62435" y="102709"/>
                  </a:lnTo>
                  <a:lnTo>
                    <a:pt x="60474" y="104058"/>
                  </a:lnTo>
                  <a:lnTo>
                    <a:pt x="54941" y="106224"/>
                  </a:lnTo>
                  <a:lnTo>
                    <a:pt x="56829" y="109166"/>
                  </a:lnTo>
                  <a:lnTo>
                    <a:pt x="61387" y="114398"/>
                  </a:lnTo>
                  <a:lnTo>
                    <a:pt x="66917" y="115305"/>
                  </a:lnTo>
                  <a:lnTo>
                    <a:pt x="74838" y="115573"/>
                  </a:lnTo>
                  <a:lnTo>
                    <a:pt x="80556" y="118282"/>
                  </a:lnTo>
                  <a:lnTo>
                    <a:pt x="124854" y="151425"/>
                  </a:lnTo>
                  <a:lnTo>
                    <a:pt x="127884" y="154395"/>
                  </a:lnTo>
                  <a:lnTo>
                    <a:pt x="131251" y="162987"/>
                  </a:lnTo>
                  <a:lnTo>
                    <a:pt x="133740" y="172427"/>
                  </a:lnTo>
                  <a:lnTo>
                    <a:pt x="139728" y="184313"/>
                  </a:lnTo>
                  <a:lnTo>
                    <a:pt x="141476" y="194473"/>
                  </a:lnTo>
                  <a:lnTo>
                    <a:pt x="139607" y="202958"/>
                  </a:lnTo>
                  <a:lnTo>
                    <a:pt x="121848" y="233389"/>
                  </a:lnTo>
                  <a:lnTo>
                    <a:pt x="109102" y="246386"/>
                  </a:lnTo>
                  <a:lnTo>
                    <a:pt x="95056" y="254513"/>
                  </a:lnTo>
                  <a:lnTo>
                    <a:pt x="80916" y="257762"/>
                  </a:lnTo>
                  <a:lnTo>
                    <a:pt x="67251" y="258514"/>
                  </a:lnTo>
                  <a:lnTo>
                    <a:pt x="65671" y="257538"/>
                  </a:lnTo>
                  <a:lnTo>
                    <a:pt x="64616" y="255894"/>
                  </a:lnTo>
                  <a:lnTo>
                    <a:pt x="62508" y="2496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41"/>
            <p:cNvSpPr/>
            <p:nvPr/>
          </p:nvSpPr>
          <p:spPr>
            <a:xfrm>
              <a:off x="8045648" y="2187773"/>
              <a:ext cx="107157" cy="17861"/>
            </a:xfrm>
            <a:custGeom>
              <a:avLst/>
              <a:gdLst/>
              <a:ahLst/>
              <a:cxnLst/>
              <a:rect l="0" t="0" r="0" b="0"/>
              <a:pathLst>
                <a:path w="107157" h="17861">
                  <a:moveTo>
                    <a:pt x="0" y="17860"/>
                  </a:moveTo>
                  <a:lnTo>
                    <a:pt x="41867" y="17860"/>
                  </a:lnTo>
                  <a:lnTo>
                    <a:pt x="57494" y="16867"/>
                  </a:lnTo>
                  <a:lnTo>
                    <a:pt x="88567" y="9481"/>
                  </a:lnTo>
                  <a:lnTo>
                    <a:pt x="91787" y="9298"/>
                  </a:lnTo>
                  <a:lnTo>
                    <a:pt x="98011" y="6448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42"/>
            <p:cNvSpPr/>
            <p:nvPr/>
          </p:nvSpPr>
          <p:spPr>
            <a:xfrm>
              <a:off x="8242101" y="2062758"/>
              <a:ext cx="14003" cy="196454"/>
            </a:xfrm>
            <a:custGeom>
              <a:avLst/>
              <a:gdLst/>
              <a:ahLst/>
              <a:cxnLst/>
              <a:rect l="0" t="0" r="0" b="0"/>
              <a:pathLst>
                <a:path w="14003" h="196454">
                  <a:moveTo>
                    <a:pt x="0" y="0"/>
                  </a:moveTo>
                  <a:lnTo>
                    <a:pt x="0" y="42499"/>
                  </a:lnTo>
                  <a:lnTo>
                    <a:pt x="0" y="82203"/>
                  </a:lnTo>
                  <a:lnTo>
                    <a:pt x="0" y="121677"/>
                  </a:lnTo>
                  <a:lnTo>
                    <a:pt x="0" y="162697"/>
                  </a:lnTo>
                  <a:lnTo>
                    <a:pt x="0" y="170867"/>
                  </a:lnTo>
                  <a:lnTo>
                    <a:pt x="2646" y="177805"/>
                  </a:lnTo>
                  <a:lnTo>
                    <a:pt x="6137" y="184196"/>
                  </a:lnTo>
                  <a:lnTo>
                    <a:pt x="8562" y="194643"/>
                  </a:lnTo>
                  <a:lnTo>
                    <a:pt x="9678" y="195246"/>
                  </a:lnTo>
                  <a:lnTo>
                    <a:pt x="14002" y="196095"/>
                  </a:lnTo>
                  <a:lnTo>
                    <a:pt x="8929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43"/>
            <p:cNvSpPr/>
            <p:nvPr/>
          </p:nvSpPr>
          <p:spPr>
            <a:xfrm>
              <a:off x="8295679" y="2009192"/>
              <a:ext cx="141031" cy="267864"/>
            </a:xfrm>
            <a:custGeom>
              <a:avLst/>
              <a:gdLst/>
              <a:ahLst/>
              <a:cxnLst/>
              <a:rect l="0" t="0" r="0" b="0"/>
              <a:pathLst>
                <a:path w="141031" h="267864">
                  <a:moveTo>
                    <a:pt x="0" y="35706"/>
                  </a:moveTo>
                  <a:lnTo>
                    <a:pt x="12429" y="35706"/>
                  </a:lnTo>
                  <a:lnTo>
                    <a:pt x="18092" y="33060"/>
                  </a:lnTo>
                  <a:lnTo>
                    <a:pt x="34553" y="23277"/>
                  </a:lnTo>
                  <a:lnTo>
                    <a:pt x="73528" y="11036"/>
                  </a:lnTo>
                  <a:lnTo>
                    <a:pt x="88534" y="2464"/>
                  </a:lnTo>
                  <a:lnTo>
                    <a:pt x="114157" y="205"/>
                  </a:lnTo>
                  <a:lnTo>
                    <a:pt x="129121" y="0"/>
                  </a:lnTo>
                  <a:lnTo>
                    <a:pt x="130729" y="1981"/>
                  </a:lnTo>
                  <a:lnTo>
                    <a:pt x="133311" y="16771"/>
                  </a:lnTo>
                  <a:lnTo>
                    <a:pt x="134655" y="24314"/>
                  </a:lnTo>
                  <a:lnTo>
                    <a:pt x="140958" y="45325"/>
                  </a:lnTo>
                  <a:lnTo>
                    <a:pt x="141030" y="57841"/>
                  </a:lnTo>
                  <a:lnTo>
                    <a:pt x="130334" y="98777"/>
                  </a:lnTo>
                  <a:lnTo>
                    <a:pt x="118648" y="142937"/>
                  </a:lnTo>
                  <a:lnTo>
                    <a:pt x="114200" y="167028"/>
                  </a:lnTo>
                  <a:lnTo>
                    <a:pt x="109243" y="189379"/>
                  </a:lnTo>
                  <a:lnTo>
                    <a:pt x="105128" y="212208"/>
                  </a:lnTo>
                  <a:lnTo>
                    <a:pt x="99591" y="237699"/>
                  </a:lnTo>
                  <a:lnTo>
                    <a:pt x="98631" y="251109"/>
                  </a:lnTo>
                  <a:lnTo>
                    <a:pt x="101052" y="258110"/>
                  </a:lnTo>
                  <a:lnTo>
                    <a:pt x="107147" y="267863"/>
                  </a:lnTo>
                  <a:lnTo>
                    <a:pt x="107156" y="2589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44"/>
            <p:cNvSpPr/>
            <p:nvPr/>
          </p:nvSpPr>
          <p:spPr>
            <a:xfrm>
              <a:off x="8340327" y="2178844"/>
              <a:ext cx="80369" cy="17860"/>
            </a:xfrm>
            <a:custGeom>
              <a:avLst/>
              <a:gdLst/>
              <a:ahLst/>
              <a:cxnLst/>
              <a:rect l="0" t="0" r="0" b="0"/>
              <a:pathLst>
                <a:path w="80369" h="17860">
                  <a:moveTo>
                    <a:pt x="0" y="17859"/>
                  </a:moveTo>
                  <a:lnTo>
                    <a:pt x="16251" y="17859"/>
                  </a:lnTo>
                  <a:lnTo>
                    <a:pt x="37076" y="10791"/>
                  </a:lnTo>
                  <a:lnTo>
                    <a:pt x="64672" y="8182"/>
                  </a:lnTo>
                  <a:lnTo>
                    <a:pt x="8036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45"/>
            <p:cNvSpPr/>
            <p:nvPr/>
          </p:nvSpPr>
          <p:spPr>
            <a:xfrm>
              <a:off x="6983124" y="2018265"/>
              <a:ext cx="115978" cy="98068"/>
            </a:xfrm>
            <a:custGeom>
              <a:avLst/>
              <a:gdLst/>
              <a:ahLst/>
              <a:cxnLst/>
              <a:rect l="0" t="0" r="0" b="0"/>
              <a:pathLst>
                <a:path w="115978" h="98068">
                  <a:moveTo>
                    <a:pt x="35610" y="35563"/>
                  </a:moveTo>
                  <a:lnTo>
                    <a:pt x="30870" y="40304"/>
                  </a:lnTo>
                  <a:lnTo>
                    <a:pt x="28543" y="45277"/>
                  </a:lnTo>
                  <a:lnTo>
                    <a:pt x="25933" y="59479"/>
                  </a:lnTo>
                  <a:lnTo>
                    <a:pt x="11248" y="80217"/>
                  </a:lnTo>
                  <a:lnTo>
                    <a:pt x="8834" y="97916"/>
                  </a:lnTo>
                  <a:lnTo>
                    <a:pt x="260" y="98067"/>
                  </a:lnTo>
                  <a:lnTo>
                    <a:pt x="0" y="93329"/>
                  </a:lnTo>
                  <a:lnTo>
                    <a:pt x="2585" y="88357"/>
                  </a:lnTo>
                  <a:lnTo>
                    <a:pt x="6049" y="82839"/>
                  </a:lnTo>
                  <a:lnTo>
                    <a:pt x="17843" y="42151"/>
                  </a:lnTo>
                  <a:lnTo>
                    <a:pt x="22091" y="34191"/>
                  </a:lnTo>
                  <a:lnTo>
                    <a:pt x="48753" y="11844"/>
                  </a:lnTo>
                  <a:lnTo>
                    <a:pt x="53064" y="3841"/>
                  </a:lnTo>
                  <a:lnTo>
                    <a:pt x="57590" y="1621"/>
                  </a:lnTo>
                  <a:lnTo>
                    <a:pt x="69665" y="0"/>
                  </a:lnTo>
                  <a:lnTo>
                    <a:pt x="75576" y="4631"/>
                  </a:lnTo>
                  <a:lnTo>
                    <a:pt x="78178" y="9578"/>
                  </a:lnTo>
                  <a:lnTo>
                    <a:pt x="78871" y="12287"/>
                  </a:lnTo>
                  <a:lnTo>
                    <a:pt x="84588" y="20839"/>
                  </a:lnTo>
                  <a:lnTo>
                    <a:pt x="94416" y="32618"/>
                  </a:lnTo>
                  <a:lnTo>
                    <a:pt x="100032" y="44499"/>
                  </a:lnTo>
                  <a:lnTo>
                    <a:pt x="103930" y="50448"/>
                  </a:lnTo>
                  <a:lnTo>
                    <a:pt x="105662" y="56400"/>
                  </a:lnTo>
                  <a:lnTo>
                    <a:pt x="107116" y="58384"/>
                  </a:lnTo>
                  <a:lnTo>
                    <a:pt x="109078" y="59707"/>
                  </a:lnTo>
                  <a:lnTo>
                    <a:pt x="111378" y="60589"/>
                  </a:lnTo>
                  <a:lnTo>
                    <a:pt x="112911" y="62169"/>
                  </a:lnTo>
                  <a:lnTo>
                    <a:pt x="115977" y="712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46"/>
            <p:cNvSpPr/>
            <p:nvPr/>
          </p:nvSpPr>
          <p:spPr>
            <a:xfrm>
              <a:off x="7411640" y="2009179"/>
              <a:ext cx="98227" cy="80369"/>
            </a:xfrm>
            <a:custGeom>
              <a:avLst/>
              <a:gdLst/>
              <a:ahLst/>
              <a:cxnLst/>
              <a:rect l="0" t="0" r="0" b="0"/>
              <a:pathLst>
                <a:path w="98227" h="80369">
                  <a:moveTo>
                    <a:pt x="0" y="80368"/>
                  </a:moveTo>
                  <a:lnTo>
                    <a:pt x="4741" y="75627"/>
                  </a:lnTo>
                  <a:lnTo>
                    <a:pt x="7068" y="70654"/>
                  </a:lnTo>
                  <a:lnTo>
                    <a:pt x="7689" y="67939"/>
                  </a:lnTo>
                  <a:lnTo>
                    <a:pt x="13303" y="59377"/>
                  </a:lnTo>
                  <a:lnTo>
                    <a:pt x="36686" y="37561"/>
                  </a:lnTo>
                  <a:lnTo>
                    <a:pt x="79608" y="11624"/>
                  </a:lnTo>
                  <a:lnTo>
                    <a:pt x="85982" y="9135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47"/>
            <p:cNvSpPr/>
            <p:nvPr/>
          </p:nvSpPr>
          <p:spPr>
            <a:xfrm>
              <a:off x="7371198" y="2169970"/>
              <a:ext cx="102951" cy="165444"/>
            </a:xfrm>
            <a:custGeom>
              <a:avLst/>
              <a:gdLst/>
              <a:ahLst/>
              <a:cxnLst/>
              <a:rect l="0" t="0" r="0" b="0"/>
              <a:pathLst>
                <a:path w="102951" h="165444">
                  <a:moveTo>
                    <a:pt x="13653" y="98170"/>
                  </a:moveTo>
                  <a:lnTo>
                    <a:pt x="21341" y="105859"/>
                  </a:lnTo>
                  <a:lnTo>
                    <a:pt x="26956" y="106732"/>
                  </a:lnTo>
                  <a:lnTo>
                    <a:pt x="53600" y="107097"/>
                  </a:lnTo>
                  <a:lnTo>
                    <a:pt x="55167" y="106106"/>
                  </a:lnTo>
                  <a:lnTo>
                    <a:pt x="56212" y="104453"/>
                  </a:lnTo>
                  <a:lnTo>
                    <a:pt x="56909" y="102359"/>
                  </a:lnTo>
                  <a:lnTo>
                    <a:pt x="65186" y="89009"/>
                  </a:lnTo>
                  <a:lnTo>
                    <a:pt x="75556" y="47000"/>
                  </a:lnTo>
                  <a:lnTo>
                    <a:pt x="75758" y="43221"/>
                  </a:lnTo>
                  <a:lnTo>
                    <a:pt x="78627" y="36376"/>
                  </a:lnTo>
                  <a:lnTo>
                    <a:pt x="80782" y="33162"/>
                  </a:lnTo>
                  <a:lnTo>
                    <a:pt x="83814" y="19157"/>
                  </a:lnTo>
                  <a:lnTo>
                    <a:pt x="84712" y="7180"/>
                  </a:lnTo>
                  <a:lnTo>
                    <a:pt x="83846" y="4768"/>
                  </a:lnTo>
                  <a:lnTo>
                    <a:pt x="82277" y="3160"/>
                  </a:lnTo>
                  <a:lnTo>
                    <a:pt x="77369" y="579"/>
                  </a:lnTo>
                  <a:lnTo>
                    <a:pt x="63838" y="0"/>
                  </a:lnTo>
                  <a:lnTo>
                    <a:pt x="58117" y="2614"/>
                  </a:lnTo>
                  <a:lnTo>
                    <a:pt x="55201" y="4701"/>
                  </a:lnTo>
                  <a:lnTo>
                    <a:pt x="40426" y="27751"/>
                  </a:lnTo>
                  <a:lnTo>
                    <a:pt x="28862" y="44894"/>
                  </a:lnTo>
                  <a:lnTo>
                    <a:pt x="19420" y="57625"/>
                  </a:lnTo>
                  <a:lnTo>
                    <a:pt x="9519" y="80535"/>
                  </a:lnTo>
                  <a:lnTo>
                    <a:pt x="0" y="118765"/>
                  </a:lnTo>
                  <a:lnTo>
                    <a:pt x="3906" y="144000"/>
                  </a:lnTo>
                  <a:lnTo>
                    <a:pt x="7007" y="150950"/>
                  </a:lnTo>
                  <a:lnTo>
                    <a:pt x="9222" y="154193"/>
                  </a:lnTo>
                  <a:lnTo>
                    <a:pt x="14329" y="157796"/>
                  </a:lnTo>
                  <a:lnTo>
                    <a:pt x="34762" y="165443"/>
                  </a:lnTo>
                  <a:lnTo>
                    <a:pt x="61224" y="160235"/>
                  </a:lnTo>
                  <a:lnTo>
                    <a:pt x="83479" y="148322"/>
                  </a:lnTo>
                  <a:lnTo>
                    <a:pt x="89336" y="142619"/>
                  </a:lnTo>
                  <a:lnTo>
                    <a:pt x="102950" y="1249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48"/>
            <p:cNvSpPr/>
            <p:nvPr/>
          </p:nvSpPr>
          <p:spPr>
            <a:xfrm>
              <a:off x="7215376" y="2152054"/>
              <a:ext cx="106039" cy="311971"/>
            </a:xfrm>
            <a:custGeom>
              <a:avLst/>
              <a:gdLst/>
              <a:ahLst/>
              <a:cxnLst/>
              <a:rect l="0" t="0" r="0" b="0"/>
              <a:pathLst>
                <a:path w="106039" h="311971">
                  <a:moveTo>
                    <a:pt x="71248" y="0"/>
                  </a:moveTo>
                  <a:lnTo>
                    <a:pt x="66509" y="0"/>
                  </a:lnTo>
                  <a:lnTo>
                    <a:pt x="61535" y="2647"/>
                  </a:lnTo>
                  <a:lnTo>
                    <a:pt x="58820" y="4741"/>
                  </a:lnTo>
                  <a:lnTo>
                    <a:pt x="55803" y="9714"/>
                  </a:lnTo>
                  <a:lnTo>
                    <a:pt x="54999" y="12430"/>
                  </a:lnTo>
                  <a:lnTo>
                    <a:pt x="24336" y="53831"/>
                  </a:lnTo>
                  <a:lnTo>
                    <a:pt x="14680" y="66589"/>
                  </a:lnTo>
                  <a:lnTo>
                    <a:pt x="4658" y="89515"/>
                  </a:lnTo>
                  <a:lnTo>
                    <a:pt x="0" y="127362"/>
                  </a:lnTo>
                  <a:lnTo>
                    <a:pt x="928" y="129557"/>
                  </a:lnTo>
                  <a:lnTo>
                    <a:pt x="2541" y="131020"/>
                  </a:lnTo>
                  <a:lnTo>
                    <a:pt x="6978" y="132645"/>
                  </a:lnTo>
                  <a:lnTo>
                    <a:pt x="20806" y="133775"/>
                  </a:lnTo>
                  <a:lnTo>
                    <a:pt x="26671" y="131224"/>
                  </a:lnTo>
                  <a:lnTo>
                    <a:pt x="47440" y="112951"/>
                  </a:lnTo>
                  <a:lnTo>
                    <a:pt x="50745" y="107086"/>
                  </a:lnTo>
                  <a:lnTo>
                    <a:pt x="61698" y="71988"/>
                  </a:lnTo>
                  <a:lnTo>
                    <a:pt x="62196" y="59640"/>
                  </a:lnTo>
                  <a:lnTo>
                    <a:pt x="64911" y="53627"/>
                  </a:lnTo>
                  <a:lnTo>
                    <a:pt x="70878" y="45174"/>
                  </a:lnTo>
                  <a:lnTo>
                    <a:pt x="73890" y="74159"/>
                  </a:lnTo>
                  <a:lnTo>
                    <a:pt x="92239" y="118010"/>
                  </a:lnTo>
                  <a:lnTo>
                    <a:pt x="99920" y="160988"/>
                  </a:lnTo>
                  <a:lnTo>
                    <a:pt x="106038" y="205417"/>
                  </a:lnTo>
                  <a:lnTo>
                    <a:pt x="105700" y="231190"/>
                  </a:lnTo>
                  <a:lnTo>
                    <a:pt x="96857" y="270520"/>
                  </a:lnTo>
                  <a:lnTo>
                    <a:pt x="71615" y="302805"/>
                  </a:lnTo>
                  <a:lnTo>
                    <a:pt x="65458" y="308214"/>
                  </a:lnTo>
                  <a:lnTo>
                    <a:pt x="59414" y="310617"/>
                  </a:lnTo>
                  <a:lnTo>
                    <a:pt x="50434" y="311970"/>
                  </a:lnTo>
                  <a:lnTo>
                    <a:pt x="44468" y="309641"/>
                  </a:lnTo>
                  <a:lnTo>
                    <a:pt x="1767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49"/>
            <p:cNvSpPr/>
            <p:nvPr/>
          </p:nvSpPr>
          <p:spPr>
            <a:xfrm>
              <a:off x="7036739" y="2170450"/>
              <a:ext cx="160589" cy="168590"/>
            </a:xfrm>
            <a:custGeom>
              <a:avLst/>
              <a:gdLst/>
              <a:ahLst/>
              <a:cxnLst/>
              <a:rect l="0" t="0" r="0" b="0"/>
              <a:pathLst>
                <a:path w="160589" h="168590">
                  <a:moveTo>
                    <a:pt x="62362" y="8394"/>
                  </a:moveTo>
                  <a:lnTo>
                    <a:pt x="46112" y="8394"/>
                  </a:lnTo>
                  <a:lnTo>
                    <a:pt x="35499" y="13134"/>
                  </a:lnTo>
                  <a:lnTo>
                    <a:pt x="27933" y="20753"/>
                  </a:lnTo>
                  <a:lnTo>
                    <a:pt x="22256" y="30754"/>
                  </a:lnTo>
                  <a:lnTo>
                    <a:pt x="10984" y="71219"/>
                  </a:lnTo>
                  <a:lnTo>
                    <a:pt x="2347" y="99811"/>
                  </a:lnTo>
                  <a:lnTo>
                    <a:pt x="0" y="143153"/>
                  </a:lnTo>
                  <a:lnTo>
                    <a:pt x="2565" y="150308"/>
                  </a:lnTo>
                  <a:lnTo>
                    <a:pt x="12297" y="162985"/>
                  </a:lnTo>
                  <a:lnTo>
                    <a:pt x="20598" y="166398"/>
                  </a:lnTo>
                  <a:lnTo>
                    <a:pt x="37356" y="168589"/>
                  </a:lnTo>
                  <a:lnTo>
                    <a:pt x="43972" y="166243"/>
                  </a:lnTo>
                  <a:lnTo>
                    <a:pt x="65452" y="152873"/>
                  </a:lnTo>
                  <a:lnTo>
                    <a:pt x="82821" y="126883"/>
                  </a:lnTo>
                  <a:lnTo>
                    <a:pt x="94918" y="85751"/>
                  </a:lnTo>
                  <a:lnTo>
                    <a:pt x="100542" y="44110"/>
                  </a:lnTo>
                  <a:lnTo>
                    <a:pt x="105733" y="25040"/>
                  </a:lnTo>
                  <a:lnTo>
                    <a:pt x="107001" y="0"/>
                  </a:lnTo>
                  <a:lnTo>
                    <a:pt x="107010" y="38688"/>
                  </a:lnTo>
                  <a:lnTo>
                    <a:pt x="107010" y="79355"/>
                  </a:lnTo>
                  <a:lnTo>
                    <a:pt x="108002" y="109534"/>
                  </a:lnTo>
                  <a:lnTo>
                    <a:pt x="114140" y="126445"/>
                  </a:lnTo>
                  <a:lnTo>
                    <a:pt x="128001" y="144791"/>
                  </a:lnTo>
                  <a:lnTo>
                    <a:pt x="133868" y="148390"/>
                  </a:lnTo>
                  <a:lnTo>
                    <a:pt x="149900" y="151100"/>
                  </a:lnTo>
                  <a:lnTo>
                    <a:pt x="160588" y="1512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50"/>
            <p:cNvSpPr/>
            <p:nvPr/>
          </p:nvSpPr>
          <p:spPr>
            <a:xfrm>
              <a:off x="8065010" y="1705570"/>
              <a:ext cx="112698" cy="223243"/>
            </a:xfrm>
            <a:custGeom>
              <a:avLst/>
              <a:gdLst/>
              <a:ahLst/>
              <a:cxnLst/>
              <a:rect l="0" t="0" r="0" b="0"/>
              <a:pathLst>
                <a:path w="112698" h="223243">
                  <a:moveTo>
                    <a:pt x="52075" y="0"/>
                  </a:moveTo>
                  <a:lnTo>
                    <a:pt x="47336" y="4741"/>
                  </a:lnTo>
                  <a:lnTo>
                    <a:pt x="45008" y="9714"/>
                  </a:lnTo>
                  <a:lnTo>
                    <a:pt x="44387" y="12429"/>
                  </a:lnTo>
                  <a:lnTo>
                    <a:pt x="22457" y="45453"/>
                  </a:lnTo>
                  <a:lnTo>
                    <a:pt x="14107" y="55920"/>
                  </a:lnTo>
                  <a:lnTo>
                    <a:pt x="750" y="80156"/>
                  </a:lnTo>
                  <a:lnTo>
                    <a:pt x="0" y="83203"/>
                  </a:lnTo>
                  <a:lnTo>
                    <a:pt x="491" y="85234"/>
                  </a:lnTo>
                  <a:lnTo>
                    <a:pt x="1811" y="86589"/>
                  </a:lnTo>
                  <a:lnTo>
                    <a:pt x="5924" y="89085"/>
                  </a:lnTo>
                  <a:lnTo>
                    <a:pt x="11059" y="93503"/>
                  </a:lnTo>
                  <a:lnTo>
                    <a:pt x="19293" y="96127"/>
                  </a:lnTo>
                  <a:lnTo>
                    <a:pt x="58200" y="102844"/>
                  </a:lnTo>
                  <a:lnTo>
                    <a:pt x="80749" y="113657"/>
                  </a:lnTo>
                  <a:lnTo>
                    <a:pt x="90616" y="115999"/>
                  </a:lnTo>
                  <a:lnTo>
                    <a:pt x="98309" y="120347"/>
                  </a:lnTo>
                  <a:lnTo>
                    <a:pt x="108217" y="133113"/>
                  </a:lnTo>
                  <a:lnTo>
                    <a:pt x="112697" y="144723"/>
                  </a:lnTo>
                  <a:lnTo>
                    <a:pt x="112333" y="148076"/>
                  </a:lnTo>
                  <a:lnTo>
                    <a:pt x="109284" y="154447"/>
                  </a:lnTo>
                  <a:lnTo>
                    <a:pt x="89642" y="181735"/>
                  </a:lnTo>
                  <a:lnTo>
                    <a:pt x="51836" y="205218"/>
                  </a:lnTo>
                  <a:lnTo>
                    <a:pt x="16356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51"/>
            <p:cNvSpPr/>
            <p:nvPr/>
          </p:nvSpPr>
          <p:spPr>
            <a:xfrm>
              <a:off x="7930845" y="1759148"/>
              <a:ext cx="86252" cy="106597"/>
            </a:xfrm>
            <a:custGeom>
              <a:avLst/>
              <a:gdLst/>
              <a:ahLst/>
              <a:cxnLst/>
              <a:rect l="0" t="0" r="0" b="0"/>
              <a:pathLst>
                <a:path w="86252" h="106597">
                  <a:moveTo>
                    <a:pt x="25506" y="8930"/>
                  </a:moveTo>
                  <a:lnTo>
                    <a:pt x="18378" y="17051"/>
                  </a:lnTo>
                  <a:lnTo>
                    <a:pt x="9256" y="32869"/>
                  </a:lnTo>
                  <a:lnTo>
                    <a:pt x="6973" y="54559"/>
                  </a:lnTo>
                  <a:lnTo>
                    <a:pt x="642" y="73101"/>
                  </a:lnTo>
                  <a:lnTo>
                    <a:pt x="0" y="78500"/>
                  </a:lnTo>
                  <a:lnTo>
                    <a:pt x="1933" y="87144"/>
                  </a:lnTo>
                  <a:lnTo>
                    <a:pt x="5107" y="94294"/>
                  </a:lnTo>
                  <a:lnTo>
                    <a:pt x="6518" y="100778"/>
                  </a:lnTo>
                  <a:lnTo>
                    <a:pt x="8879" y="102904"/>
                  </a:lnTo>
                  <a:lnTo>
                    <a:pt x="20690" y="105896"/>
                  </a:lnTo>
                  <a:lnTo>
                    <a:pt x="27665" y="106596"/>
                  </a:lnTo>
                  <a:lnTo>
                    <a:pt x="34073" y="104262"/>
                  </a:lnTo>
                  <a:lnTo>
                    <a:pt x="40227" y="100909"/>
                  </a:lnTo>
                  <a:lnTo>
                    <a:pt x="49270" y="98030"/>
                  </a:lnTo>
                  <a:lnTo>
                    <a:pt x="55250" y="93840"/>
                  </a:lnTo>
                  <a:lnTo>
                    <a:pt x="82060" y="55122"/>
                  </a:lnTo>
                  <a:lnTo>
                    <a:pt x="86251" y="38271"/>
                  </a:lnTo>
                  <a:lnTo>
                    <a:pt x="84585" y="29247"/>
                  </a:lnTo>
                  <a:lnTo>
                    <a:pt x="78068" y="18588"/>
                  </a:lnTo>
                  <a:lnTo>
                    <a:pt x="66978" y="6097"/>
                  </a:lnTo>
                  <a:lnTo>
                    <a:pt x="61136" y="2710"/>
                  </a:lnTo>
                  <a:lnTo>
                    <a:pt x="49623" y="803"/>
                  </a:lnTo>
                  <a:lnTo>
                    <a:pt x="3443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52"/>
            <p:cNvSpPr/>
            <p:nvPr/>
          </p:nvSpPr>
          <p:spPr>
            <a:xfrm>
              <a:off x="7795748" y="1571625"/>
              <a:ext cx="98096" cy="312404"/>
            </a:xfrm>
            <a:custGeom>
              <a:avLst/>
              <a:gdLst/>
              <a:ahLst/>
              <a:cxnLst/>
              <a:rect l="0" t="0" r="0" b="0"/>
              <a:pathLst>
                <a:path w="98096" h="312404">
                  <a:moveTo>
                    <a:pt x="89165" y="0"/>
                  </a:moveTo>
                  <a:lnTo>
                    <a:pt x="89165" y="4740"/>
                  </a:lnTo>
                  <a:lnTo>
                    <a:pt x="86520" y="9713"/>
                  </a:lnTo>
                  <a:lnTo>
                    <a:pt x="83029" y="15231"/>
                  </a:lnTo>
                  <a:lnTo>
                    <a:pt x="81063" y="24908"/>
                  </a:lnTo>
                  <a:lnTo>
                    <a:pt x="81474" y="40894"/>
                  </a:lnTo>
                  <a:lnTo>
                    <a:pt x="87956" y="81049"/>
                  </a:lnTo>
                  <a:lnTo>
                    <a:pt x="96074" y="122459"/>
                  </a:lnTo>
                  <a:lnTo>
                    <a:pt x="97830" y="161574"/>
                  </a:lnTo>
                  <a:lnTo>
                    <a:pt x="98060" y="205493"/>
                  </a:lnTo>
                  <a:lnTo>
                    <a:pt x="98093" y="246542"/>
                  </a:lnTo>
                  <a:lnTo>
                    <a:pt x="98095" y="276248"/>
                  </a:lnTo>
                  <a:lnTo>
                    <a:pt x="98095" y="264341"/>
                  </a:lnTo>
                  <a:lnTo>
                    <a:pt x="95450" y="258706"/>
                  </a:lnTo>
                  <a:lnTo>
                    <a:pt x="85667" y="242264"/>
                  </a:lnTo>
                  <a:lnTo>
                    <a:pt x="78305" y="223787"/>
                  </a:lnTo>
                  <a:lnTo>
                    <a:pt x="75972" y="220629"/>
                  </a:lnTo>
                  <a:lnTo>
                    <a:pt x="73380" y="211828"/>
                  </a:lnTo>
                  <a:lnTo>
                    <a:pt x="72689" y="206703"/>
                  </a:lnTo>
                  <a:lnTo>
                    <a:pt x="71235" y="203286"/>
                  </a:lnTo>
                  <a:lnTo>
                    <a:pt x="69275" y="201009"/>
                  </a:lnTo>
                  <a:lnTo>
                    <a:pt x="57149" y="191908"/>
                  </a:lnTo>
                  <a:lnTo>
                    <a:pt x="55915" y="192431"/>
                  </a:lnTo>
                  <a:lnTo>
                    <a:pt x="55093" y="193772"/>
                  </a:lnTo>
                  <a:lnTo>
                    <a:pt x="53552" y="194665"/>
                  </a:lnTo>
                  <a:lnTo>
                    <a:pt x="46643" y="196915"/>
                  </a:lnTo>
                  <a:lnTo>
                    <a:pt x="18908" y="222164"/>
                  </a:lnTo>
                  <a:lnTo>
                    <a:pt x="13292" y="233015"/>
                  </a:lnTo>
                  <a:lnTo>
                    <a:pt x="1373" y="273893"/>
                  </a:lnTo>
                  <a:lnTo>
                    <a:pt x="0" y="300086"/>
                  </a:lnTo>
                  <a:lnTo>
                    <a:pt x="2573" y="304689"/>
                  </a:lnTo>
                  <a:lnTo>
                    <a:pt x="4648" y="307306"/>
                  </a:lnTo>
                  <a:lnTo>
                    <a:pt x="12246" y="310213"/>
                  </a:lnTo>
                  <a:lnTo>
                    <a:pt x="42984" y="312403"/>
                  </a:lnTo>
                  <a:lnTo>
                    <a:pt x="76168" y="303437"/>
                  </a:lnTo>
                  <a:lnTo>
                    <a:pt x="91998" y="291288"/>
                  </a:lnTo>
                  <a:lnTo>
                    <a:pt x="95385" y="285566"/>
                  </a:lnTo>
                  <a:lnTo>
                    <a:pt x="98095" y="276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53"/>
            <p:cNvSpPr/>
            <p:nvPr/>
          </p:nvSpPr>
          <p:spPr>
            <a:xfrm>
              <a:off x="7681695" y="1700425"/>
              <a:ext cx="131782" cy="165344"/>
            </a:xfrm>
            <a:custGeom>
              <a:avLst/>
              <a:gdLst/>
              <a:ahLst/>
              <a:cxnLst/>
              <a:rect l="0" t="0" r="0" b="0"/>
              <a:pathLst>
                <a:path w="131782" h="165344">
                  <a:moveTo>
                    <a:pt x="78203" y="5145"/>
                  </a:moveTo>
                  <a:lnTo>
                    <a:pt x="83347" y="0"/>
                  </a:lnTo>
                  <a:lnTo>
                    <a:pt x="60145" y="25849"/>
                  </a:lnTo>
                  <a:lnTo>
                    <a:pt x="35399" y="68687"/>
                  </a:lnTo>
                  <a:lnTo>
                    <a:pt x="22525" y="92103"/>
                  </a:lnTo>
                  <a:lnTo>
                    <a:pt x="8790" y="114254"/>
                  </a:lnTo>
                  <a:lnTo>
                    <a:pt x="0" y="138925"/>
                  </a:lnTo>
                  <a:lnTo>
                    <a:pt x="270" y="142949"/>
                  </a:lnTo>
                  <a:lnTo>
                    <a:pt x="5714" y="159651"/>
                  </a:lnTo>
                  <a:lnTo>
                    <a:pt x="7057" y="161727"/>
                  </a:lnTo>
                  <a:lnTo>
                    <a:pt x="8943" y="163111"/>
                  </a:lnTo>
                  <a:lnTo>
                    <a:pt x="13687" y="164649"/>
                  </a:lnTo>
                  <a:lnTo>
                    <a:pt x="19102" y="165333"/>
                  </a:lnTo>
                  <a:lnTo>
                    <a:pt x="24816" y="162991"/>
                  </a:lnTo>
                  <a:lnTo>
                    <a:pt x="45670" y="149624"/>
                  </a:lnTo>
                  <a:lnTo>
                    <a:pt x="62956" y="123635"/>
                  </a:lnTo>
                  <a:lnTo>
                    <a:pt x="75040" y="82502"/>
                  </a:lnTo>
                  <a:lnTo>
                    <a:pt x="78258" y="65659"/>
                  </a:lnTo>
                  <a:lnTo>
                    <a:pt x="84062" y="52951"/>
                  </a:lnTo>
                  <a:lnTo>
                    <a:pt x="87097" y="24523"/>
                  </a:lnTo>
                  <a:lnTo>
                    <a:pt x="87132" y="63652"/>
                  </a:lnTo>
                  <a:lnTo>
                    <a:pt x="87132" y="103021"/>
                  </a:lnTo>
                  <a:lnTo>
                    <a:pt x="88125" y="115122"/>
                  </a:lnTo>
                  <a:lnTo>
                    <a:pt x="96226" y="143854"/>
                  </a:lnTo>
                  <a:lnTo>
                    <a:pt x="102967" y="156715"/>
                  </a:lnTo>
                  <a:lnTo>
                    <a:pt x="103642" y="159770"/>
                  </a:lnTo>
                  <a:lnTo>
                    <a:pt x="105085" y="161806"/>
                  </a:lnTo>
                  <a:lnTo>
                    <a:pt x="107038" y="163164"/>
                  </a:lnTo>
                  <a:lnTo>
                    <a:pt x="111854" y="164673"/>
                  </a:lnTo>
                  <a:lnTo>
                    <a:pt x="117303" y="165343"/>
                  </a:lnTo>
                  <a:lnTo>
                    <a:pt x="119152" y="164530"/>
                  </a:lnTo>
                  <a:lnTo>
                    <a:pt x="120386" y="162995"/>
                  </a:lnTo>
                  <a:lnTo>
                    <a:pt x="121208" y="160980"/>
                  </a:lnTo>
                  <a:lnTo>
                    <a:pt x="122748" y="159637"/>
                  </a:lnTo>
                  <a:lnTo>
                    <a:pt x="131781" y="156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54"/>
            <p:cNvSpPr/>
            <p:nvPr/>
          </p:nvSpPr>
          <p:spPr>
            <a:xfrm>
              <a:off x="7431005" y="1741289"/>
              <a:ext cx="94556" cy="160735"/>
            </a:xfrm>
            <a:custGeom>
              <a:avLst/>
              <a:gdLst/>
              <a:ahLst/>
              <a:cxnLst/>
              <a:rect l="0" t="0" r="0" b="0"/>
              <a:pathLst>
                <a:path w="94556" h="160735">
                  <a:moveTo>
                    <a:pt x="61002" y="0"/>
                  </a:moveTo>
                  <a:lnTo>
                    <a:pt x="56263" y="4740"/>
                  </a:lnTo>
                  <a:lnTo>
                    <a:pt x="51289" y="7068"/>
                  </a:lnTo>
                  <a:lnTo>
                    <a:pt x="48574" y="7689"/>
                  </a:lnTo>
                  <a:lnTo>
                    <a:pt x="40011" y="13303"/>
                  </a:lnTo>
                  <a:lnTo>
                    <a:pt x="11926" y="35773"/>
                  </a:lnTo>
                  <a:lnTo>
                    <a:pt x="6112" y="44665"/>
                  </a:lnTo>
                  <a:lnTo>
                    <a:pt x="1880" y="50609"/>
                  </a:lnTo>
                  <a:lnTo>
                    <a:pt x="0" y="56558"/>
                  </a:lnTo>
                  <a:lnTo>
                    <a:pt x="490" y="58541"/>
                  </a:lnTo>
                  <a:lnTo>
                    <a:pt x="1810" y="59863"/>
                  </a:lnTo>
                  <a:lnTo>
                    <a:pt x="5921" y="62325"/>
                  </a:lnTo>
                  <a:lnTo>
                    <a:pt x="50510" y="92306"/>
                  </a:lnTo>
                  <a:lnTo>
                    <a:pt x="89410" y="119064"/>
                  </a:lnTo>
                  <a:lnTo>
                    <a:pt x="93471" y="125016"/>
                  </a:lnTo>
                  <a:lnTo>
                    <a:pt x="94555" y="127992"/>
                  </a:lnTo>
                  <a:lnTo>
                    <a:pt x="94285" y="129977"/>
                  </a:lnTo>
                  <a:lnTo>
                    <a:pt x="93112" y="131300"/>
                  </a:lnTo>
                  <a:lnTo>
                    <a:pt x="91340" y="132181"/>
                  </a:lnTo>
                  <a:lnTo>
                    <a:pt x="90156" y="133762"/>
                  </a:lnTo>
                  <a:lnTo>
                    <a:pt x="87500" y="140726"/>
                  </a:lnTo>
                  <a:lnTo>
                    <a:pt x="83363" y="146219"/>
                  </a:lnTo>
                  <a:lnTo>
                    <a:pt x="75571" y="149322"/>
                  </a:lnTo>
                  <a:lnTo>
                    <a:pt x="66485" y="151694"/>
                  </a:lnTo>
                  <a:lnTo>
                    <a:pt x="52568" y="158655"/>
                  </a:lnTo>
                  <a:lnTo>
                    <a:pt x="16354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55"/>
            <p:cNvSpPr/>
            <p:nvPr/>
          </p:nvSpPr>
          <p:spPr>
            <a:xfrm>
              <a:off x="7331273" y="1759561"/>
              <a:ext cx="80368" cy="124186"/>
            </a:xfrm>
            <a:custGeom>
              <a:avLst/>
              <a:gdLst/>
              <a:ahLst/>
              <a:cxnLst/>
              <a:rect l="0" t="0" r="0" b="0"/>
              <a:pathLst>
                <a:path w="80368" h="124186">
                  <a:moveTo>
                    <a:pt x="0" y="62095"/>
                  </a:moveTo>
                  <a:lnTo>
                    <a:pt x="4740" y="66835"/>
                  </a:lnTo>
                  <a:lnTo>
                    <a:pt x="6136" y="67240"/>
                  </a:lnTo>
                  <a:lnTo>
                    <a:pt x="7067" y="66517"/>
                  </a:lnTo>
                  <a:lnTo>
                    <a:pt x="7688" y="65043"/>
                  </a:lnTo>
                  <a:lnTo>
                    <a:pt x="9094" y="64060"/>
                  </a:lnTo>
                  <a:lnTo>
                    <a:pt x="16510" y="62354"/>
                  </a:lnTo>
                  <a:lnTo>
                    <a:pt x="30170" y="62118"/>
                  </a:lnTo>
                  <a:lnTo>
                    <a:pt x="35899" y="59459"/>
                  </a:lnTo>
                  <a:lnTo>
                    <a:pt x="41752" y="55963"/>
                  </a:lnTo>
                  <a:lnTo>
                    <a:pt x="47661" y="54409"/>
                  </a:lnTo>
                  <a:lnTo>
                    <a:pt x="49634" y="53002"/>
                  </a:lnTo>
                  <a:lnTo>
                    <a:pt x="50948" y="51072"/>
                  </a:lnTo>
                  <a:lnTo>
                    <a:pt x="53402" y="46282"/>
                  </a:lnTo>
                  <a:lnTo>
                    <a:pt x="61112" y="36947"/>
                  </a:lnTo>
                  <a:lnTo>
                    <a:pt x="63224" y="28501"/>
                  </a:lnTo>
                  <a:lnTo>
                    <a:pt x="67126" y="23021"/>
                  </a:lnTo>
                  <a:lnTo>
                    <a:pt x="67571" y="20171"/>
                  </a:lnTo>
                  <a:lnTo>
                    <a:pt x="66875" y="17278"/>
                  </a:lnTo>
                  <a:lnTo>
                    <a:pt x="63370" y="10248"/>
                  </a:lnTo>
                  <a:lnTo>
                    <a:pt x="62763" y="4289"/>
                  </a:lnTo>
                  <a:lnTo>
                    <a:pt x="61686" y="2722"/>
                  </a:lnTo>
                  <a:lnTo>
                    <a:pt x="59976" y="1677"/>
                  </a:lnTo>
                  <a:lnTo>
                    <a:pt x="52827" y="207"/>
                  </a:lnTo>
                  <a:lnTo>
                    <a:pt x="50101" y="0"/>
                  </a:lnTo>
                  <a:lnTo>
                    <a:pt x="48284" y="855"/>
                  </a:lnTo>
                  <a:lnTo>
                    <a:pt x="47072" y="2417"/>
                  </a:lnTo>
                  <a:lnTo>
                    <a:pt x="46264" y="4450"/>
                  </a:lnTo>
                  <a:lnTo>
                    <a:pt x="44733" y="5806"/>
                  </a:lnTo>
                  <a:lnTo>
                    <a:pt x="27621" y="12901"/>
                  </a:lnTo>
                  <a:lnTo>
                    <a:pt x="19552" y="20718"/>
                  </a:lnTo>
                  <a:lnTo>
                    <a:pt x="13652" y="30807"/>
                  </a:lnTo>
                  <a:lnTo>
                    <a:pt x="7216" y="50807"/>
                  </a:lnTo>
                  <a:lnTo>
                    <a:pt x="4811" y="54569"/>
                  </a:lnTo>
                  <a:lnTo>
                    <a:pt x="1426" y="69346"/>
                  </a:lnTo>
                  <a:lnTo>
                    <a:pt x="125" y="99140"/>
                  </a:lnTo>
                  <a:lnTo>
                    <a:pt x="2702" y="106010"/>
                  </a:lnTo>
                  <a:lnTo>
                    <a:pt x="4778" y="109231"/>
                  </a:lnTo>
                  <a:lnTo>
                    <a:pt x="7154" y="111378"/>
                  </a:lnTo>
                  <a:lnTo>
                    <a:pt x="24910" y="121433"/>
                  </a:lnTo>
                  <a:lnTo>
                    <a:pt x="46398" y="124185"/>
                  </a:lnTo>
                  <a:lnTo>
                    <a:pt x="80367" y="1156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56"/>
            <p:cNvSpPr/>
            <p:nvPr/>
          </p:nvSpPr>
          <p:spPr>
            <a:xfrm>
              <a:off x="7152735" y="1768198"/>
              <a:ext cx="98171" cy="160088"/>
            </a:xfrm>
            <a:custGeom>
              <a:avLst/>
              <a:gdLst/>
              <a:ahLst/>
              <a:cxnLst/>
              <a:rect l="0" t="0" r="0" b="0"/>
              <a:pathLst>
                <a:path w="98171" h="160088">
                  <a:moveTo>
                    <a:pt x="98170" y="26669"/>
                  </a:moveTo>
                  <a:lnTo>
                    <a:pt x="90483" y="18981"/>
                  </a:lnTo>
                  <a:lnTo>
                    <a:pt x="89610" y="13367"/>
                  </a:lnTo>
                  <a:lnTo>
                    <a:pt x="88494" y="11848"/>
                  </a:lnTo>
                  <a:lnTo>
                    <a:pt x="73001" y="1240"/>
                  </a:lnTo>
                  <a:lnTo>
                    <a:pt x="63836" y="0"/>
                  </a:lnTo>
                  <a:lnTo>
                    <a:pt x="41497" y="20874"/>
                  </a:lnTo>
                  <a:lnTo>
                    <a:pt x="10731" y="62626"/>
                  </a:lnTo>
                  <a:lnTo>
                    <a:pt x="4739" y="75392"/>
                  </a:lnTo>
                  <a:lnTo>
                    <a:pt x="365" y="117132"/>
                  </a:lnTo>
                  <a:lnTo>
                    <a:pt x="0" y="136171"/>
                  </a:lnTo>
                  <a:lnTo>
                    <a:pt x="2615" y="142475"/>
                  </a:lnTo>
                  <a:lnTo>
                    <a:pt x="12377" y="154606"/>
                  </a:lnTo>
                  <a:lnTo>
                    <a:pt x="18037" y="157944"/>
                  </a:lnTo>
                  <a:lnTo>
                    <a:pt x="29757" y="160087"/>
                  </a:lnTo>
                  <a:lnTo>
                    <a:pt x="58650" y="151489"/>
                  </a:lnTo>
                  <a:lnTo>
                    <a:pt x="83399" y="135531"/>
                  </a:lnTo>
                  <a:lnTo>
                    <a:pt x="98170" y="1159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57"/>
            <p:cNvSpPr/>
            <p:nvPr/>
          </p:nvSpPr>
          <p:spPr>
            <a:xfrm>
              <a:off x="7286627" y="1544836"/>
              <a:ext cx="17858" cy="328553"/>
            </a:xfrm>
            <a:custGeom>
              <a:avLst/>
              <a:gdLst/>
              <a:ahLst/>
              <a:cxnLst/>
              <a:rect l="0" t="0" r="0" b="0"/>
              <a:pathLst>
                <a:path w="17858" h="328553">
                  <a:moveTo>
                    <a:pt x="8927" y="0"/>
                  </a:moveTo>
                  <a:lnTo>
                    <a:pt x="1239" y="0"/>
                  </a:lnTo>
                  <a:lnTo>
                    <a:pt x="825" y="992"/>
                  </a:lnTo>
                  <a:lnTo>
                    <a:pt x="0" y="42317"/>
                  </a:lnTo>
                  <a:lnTo>
                    <a:pt x="7687" y="82188"/>
                  </a:lnTo>
                  <a:lnTo>
                    <a:pt x="8819" y="126417"/>
                  </a:lnTo>
                  <a:lnTo>
                    <a:pt x="8905" y="167148"/>
                  </a:lnTo>
                  <a:lnTo>
                    <a:pt x="8923" y="204886"/>
                  </a:lnTo>
                  <a:lnTo>
                    <a:pt x="8927" y="248973"/>
                  </a:lnTo>
                  <a:lnTo>
                    <a:pt x="8927" y="293517"/>
                  </a:lnTo>
                  <a:lnTo>
                    <a:pt x="8927" y="328552"/>
                  </a:lnTo>
                  <a:lnTo>
                    <a:pt x="9919" y="328175"/>
                  </a:lnTo>
                  <a:lnTo>
                    <a:pt x="13668" y="325111"/>
                  </a:lnTo>
                  <a:lnTo>
                    <a:pt x="15995" y="320441"/>
                  </a:lnTo>
                  <a:lnTo>
                    <a:pt x="17857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58"/>
            <p:cNvSpPr/>
            <p:nvPr/>
          </p:nvSpPr>
          <p:spPr>
            <a:xfrm>
              <a:off x="6866929" y="1527625"/>
              <a:ext cx="258548" cy="454575"/>
            </a:xfrm>
            <a:custGeom>
              <a:avLst/>
              <a:gdLst/>
              <a:ahLst/>
              <a:cxnLst/>
              <a:rect l="0" t="0" r="0" b="0"/>
              <a:pathLst>
                <a:path w="258548" h="454575">
                  <a:moveTo>
                    <a:pt x="44648" y="231523"/>
                  </a:moveTo>
                  <a:lnTo>
                    <a:pt x="32220" y="243952"/>
                  </a:lnTo>
                  <a:lnTo>
                    <a:pt x="31402" y="245762"/>
                  </a:lnTo>
                  <a:lnTo>
                    <a:pt x="31849" y="246969"/>
                  </a:lnTo>
                  <a:lnTo>
                    <a:pt x="33139" y="247774"/>
                  </a:lnTo>
                  <a:lnTo>
                    <a:pt x="33007" y="250294"/>
                  </a:lnTo>
                  <a:lnTo>
                    <a:pt x="19402" y="291322"/>
                  </a:lnTo>
                  <a:lnTo>
                    <a:pt x="17996" y="331537"/>
                  </a:lnTo>
                  <a:lnTo>
                    <a:pt x="25559" y="371056"/>
                  </a:lnTo>
                  <a:lnTo>
                    <a:pt x="39111" y="407108"/>
                  </a:lnTo>
                  <a:lnTo>
                    <a:pt x="56279" y="429834"/>
                  </a:lnTo>
                  <a:lnTo>
                    <a:pt x="72238" y="443740"/>
                  </a:lnTo>
                  <a:lnTo>
                    <a:pt x="86888" y="451499"/>
                  </a:lnTo>
                  <a:lnTo>
                    <a:pt x="105468" y="454120"/>
                  </a:lnTo>
                  <a:lnTo>
                    <a:pt x="117681" y="454574"/>
                  </a:lnTo>
                  <a:lnTo>
                    <a:pt x="132323" y="449968"/>
                  </a:lnTo>
                  <a:lnTo>
                    <a:pt x="144489" y="442320"/>
                  </a:lnTo>
                  <a:lnTo>
                    <a:pt x="163626" y="423718"/>
                  </a:lnTo>
                  <a:lnTo>
                    <a:pt x="194412" y="380607"/>
                  </a:lnTo>
                  <a:lnTo>
                    <a:pt x="217204" y="338321"/>
                  </a:lnTo>
                  <a:lnTo>
                    <a:pt x="231568" y="300244"/>
                  </a:lnTo>
                  <a:lnTo>
                    <a:pt x="243959" y="259540"/>
                  </a:lnTo>
                  <a:lnTo>
                    <a:pt x="249824" y="222836"/>
                  </a:lnTo>
                  <a:lnTo>
                    <a:pt x="256863" y="184277"/>
                  </a:lnTo>
                  <a:lnTo>
                    <a:pt x="258547" y="143477"/>
                  </a:lnTo>
                  <a:lnTo>
                    <a:pt x="257887" y="107747"/>
                  </a:lnTo>
                  <a:lnTo>
                    <a:pt x="246521" y="69580"/>
                  </a:lnTo>
                  <a:lnTo>
                    <a:pt x="240188" y="42953"/>
                  </a:lnTo>
                  <a:lnTo>
                    <a:pt x="210733" y="14481"/>
                  </a:lnTo>
                  <a:lnTo>
                    <a:pt x="193298" y="4275"/>
                  </a:lnTo>
                  <a:lnTo>
                    <a:pt x="163688" y="0"/>
                  </a:lnTo>
                  <a:lnTo>
                    <a:pt x="133757" y="472"/>
                  </a:lnTo>
                  <a:lnTo>
                    <a:pt x="120302" y="4149"/>
                  </a:lnTo>
                  <a:lnTo>
                    <a:pt x="78713" y="32776"/>
                  </a:lnTo>
                  <a:lnTo>
                    <a:pt x="67064" y="46949"/>
                  </a:lnTo>
                  <a:lnTo>
                    <a:pt x="42088" y="90029"/>
                  </a:lnTo>
                  <a:lnTo>
                    <a:pt x="24814" y="131512"/>
                  </a:lnTo>
                  <a:lnTo>
                    <a:pt x="15990" y="150363"/>
                  </a:lnTo>
                  <a:lnTo>
                    <a:pt x="5118" y="190960"/>
                  </a:lnTo>
                  <a:lnTo>
                    <a:pt x="0" y="213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59"/>
            <p:cNvSpPr/>
            <p:nvPr/>
          </p:nvSpPr>
          <p:spPr>
            <a:xfrm>
              <a:off x="7028927" y="1651992"/>
              <a:ext cx="25526" cy="178595"/>
            </a:xfrm>
            <a:custGeom>
              <a:avLst/>
              <a:gdLst/>
              <a:ahLst/>
              <a:cxnLst/>
              <a:rect l="0" t="0" r="0" b="0"/>
              <a:pathLst>
                <a:path w="25526" h="178595">
                  <a:moveTo>
                    <a:pt x="7666" y="0"/>
                  </a:moveTo>
                  <a:lnTo>
                    <a:pt x="12811" y="0"/>
                  </a:lnTo>
                  <a:lnTo>
                    <a:pt x="0" y="0"/>
                  </a:lnTo>
                  <a:lnTo>
                    <a:pt x="3851" y="0"/>
                  </a:lnTo>
                  <a:lnTo>
                    <a:pt x="5123" y="992"/>
                  </a:lnTo>
                  <a:lnTo>
                    <a:pt x="6536" y="4740"/>
                  </a:lnTo>
                  <a:lnTo>
                    <a:pt x="8592" y="23916"/>
                  </a:lnTo>
                  <a:lnTo>
                    <a:pt x="13783" y="33765"/>
                  </a:lnTo>
                  <a:lnTo>
                    <a:pt x="16486" y="77547"/>
                  </a:lnTo>
                  <a:lnTo>
                    <a:pt x="16589" y="118079"/>
                  </a:lnTo>
                  <a:lnTo>
                    <a:pt x="17588" y="145688"/>
                  </a:lnTo>
                  <a:lnTo>
                    <a:pt x="24284" y="163297"/>
                  </a:lnTo>
                  <a:lnTo>
                    <a:pt x="25525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60"/>
            <p:cNvSpPr/>
            <p:nvPr/>
          </p:nvSpPr>
          <p:spPr>
            <a:xfrm>
              <a:off x="8456568" y="2232541"/>
              <a:ext cx="80213" cy="107038"/>
            </a:xfrm>
            <a:custGeom>
              <a:avLst/>
              <a:gdLst/>
              <a:ahLst/>
              <a:cxnLst/>
              <a:rect l="0" t="0" r="0" b="0"/>
              <a:pathLst>
                <a:path w="80213" h="107038">
                  <a:moveTo>
                    <a:pt x="80212" y="35599"/>
                  </a:moveTo>
                  <a:lnTo>
                    <a:pt x="80212" y="30859"/>
                  </a:lnTo>
                  <a:lnTo>
                    <a:pt x="77567" y="25886"/>
                  </a:lnTo>
                  <a:lnTo>
                    <a:pt x="72525" y="19349"/>
                  </a:lnTo>
                  <a:lnTo>
                    <a:pt x="71650" y="13476"/>
                  </a:lnTo>
                  <a:lnTo>
                    <a:pt x="70536" y="11921"/>
                  </a:lnTo>
                  <a:lnTo>
                    <a:pt x="68801" y="10884"/>
                  </a:lnTo>
                  <a:lnTo>
                    <a:pt x="66651" y="10193"/>
                  </a:lnTo>
                  <a:lnTo>
                    <a:pt x="65219" y="8740"/>
                  </a:lnTo>
                  <a:lnTo>
                    <a:pt x="63627" y="4480"/>
                  </a:lnTo>
                  <a:lnTo>
                    <a:pt x="62210" y="2947"/>
                  </a:lnTo>
                  <a:lnTo>
                    <a:pt x="57991" y="1243"/>
                  </a:lnTo>
                  <a:lnTo>
                    <a:pt x="41396" y="0"/>
                  </a:lnTo>
                  <a:lnTo>
                    <a:pt x="38460" y="1945"/>
                  </a:lnTo>
                  <a:lnTo>
                    <a:pt x="14725" y="34177"/>
                  </a:lnTo>
                  <a:lnTo>
                    <a:pt x="2492" y="59948"/>
                  </a:lnTo>
                  <a:lnTo>
                    <a:pt x="0" y="90770"/>
                  </a:lnTo>
                  <a:lnTo>
                    <a:pt x="2561" y="97492"/>
                  </a:lnTo>
                  <a:lnTo>
                    <a:pt x="4632" y="100674"/>
                  </a:lnTo>
                  <a:lnTo>
                    <a:pt x="7005" y="102795"/>
                  </a:lnTo>
                  <a:lnTo>
                    <a:pt x="12288" y="105151"/>
                  </a:lnTo>
                  <a:lnTo>
                    <a:pt x="38555" y="106988"/>
                  </a:lnTo>
                  <a:lnTo>
                    <a:pt x="44500" y="104369"/>
                  </a:lnTo>
                  <a:lnTo>
                    <a:pt x="51661" y="99344"/>
                  </a:lnTo>
                  <a:lnTo>
                    <a:pt x="59212" y="85086"/>
                  </a:lnTo>
                  <a:lnTo>
                    <a:pt x="62415" y="74846"/>
                  </a:lnTo>
                  <a:lnTo>
                    <a:pt x="68215" y="64536"/>
                  </a:lnTo>
                  <a:lnTo>
                    <a:pt x="71367" y="50347"/>
                  </a:lnTo>
                  <a:lnTo>
                    <a:pt x="75619" y="42815"/>
                  </a:lnTo>
                  <a:lnTo>
                    <a:pt x="76158" y="39418"/>
                  </a:lnTo>
                  <a:lnTo>
                    <a:pt x="75525" y="36161"/>
                  </a:lnTo>
                  <a:lnTo>
                    <a:pt x="72540" y="26836"/>
                  </a:lnTo>
                  <a:lnTo>
                    <a:pt x="71289" y="17787"/>
                  </a:lnTo>
                  <a:lnTo>
                    <a:pt x="71285" y="22494"/>
                  </a:lnTo>
                  <a:lnTo>
                    <a:pt x="63595" y="46421"/>
                  </a:lnTo>
                  <a:lnTo>
                    <a:pt x="71134" y="89002"/>
                  </a:lnTo>
                  <a:lnTo>
                    <a:pt x="71184" y="92037"/>
                  </a:lnTo>
                  <a:lnTo>
                    <a:pt x="72209" y="94060"/>
                  </a:lnTo>
                  <a:lnTo>
                    <a:pt x="73884" y="95409"/>
                  </a:lnTo>
                  <a:lnTo>
                    <a:pt x="75994" y="96309"/>
                  </a:lnTo>
                  <a:lnTo>
                    <a:pt x="76408" y="97900"/>
                  </a:lnTo>
                  <a:lnTo>
                    <a:pt x="74222" y="102315"/>
                  </a:lnTo>
                  <a:lnTo>
                    <a:pt x="74235" y="103889"/>
                  </a:lnTo>
                  <a:lnTo>
                    <a:pt x="75236" y="104939"/>
                  </a:lnTo>
                  <a:lnTo>
                    <a:pt x="80212" y="1070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61"/>
            <p:cNvSpPr/>
            <p:nvPr/>
          </p:nvSpPr>
          <p:spPr>
            <a:xfrm>
              <a:off x="8572611" y="2250336"/>
              <a:ext cx="62397" cy="53524"/>
            </a:xfrm>
            <a:custGeom>
              <a:avLst/>
              <a:gdLst/>
              <a:ahLst/>
              <a:cxnLst/>
              <a:rect l="0" t="0" r="0" b="0"/>
              <a:pathLst>
                <a:path w="62397" h="53524">
                  <a:moveTo>
                    <a:pt x="26677" y="8875"/>
                  </a:moveTo>
                  <a:lnTo>
                    <a:pt x="26677" y="16563"/>
                  </a:lnTo>
                  <a:lnTo>
                    <a:pt x="20540" y="24688"/>
                  </a:lnTo>
                  <a:lnTo>
                    <a:pt x="18575" y="32963"/>
                  </a:lnTo>
                  <a:lnTo>
                    <a:pt x="18115" y="38763"/>
                  </a:lnTo>
                  <a:lnTo>
                    <a:pt x="15266" y="44648"/>
                  </a:lnTo>
                  <a:lnTo>
                    <a:pt x="9195" y="53004"/>
                  </a:lnTo>
                  <a:lnTo>
                    <a:pt x="266" y="53510"/>
                  </a:lnTo>
                  <a:lnTo>
                    <a:pt x="0" y="48779"/>
                  </a:lnTo>
                  <a:lnTo>
                    <a:pt x="2584" y="43808"/>
                  </a:lnTo>
                  <a:lnTo>
                    <a:pt x="6048" y="38291"/>
                  </a:lnTo>
                  <a:lnTo>
                    <a:pt x="15704" y="14614"/>
                  </a:lnTo>
                  <a:lnTo>
                    <a:pt x="21139" y="7126"/>
                  </a:lnTo>
                  <a:lnTo>
                    <a:pt x="26862" y="3137"/>
                  </a:lnTo>
                  <a:lnTo>
                    <a:pt x="35662" y="891"/>
                  </a:lnTo>
                  <a:lnTo>
                    <a:pt x="51705" y="0"/>
                  </a:lnTo>
                  <a:lnTo>
                    <a:pt x="52293" y="974"/>
                  </a:lnTo>
                  <a:lnTo>
                    <a:pt x="54110" y="7085"/>
                  </a:lnTo>
                  <a:lnTo>
                    <a:pt x="59500" y="15179"/>
                  </a:lnTo>
                  <a:lnTo>
                    <a:pt x="61539" y="23862"/>
                  </a:lnTo>
                  <a:lnTo>
                    <a:pt x="62396" y="53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62"/>
            <p:cNvSpPr/>
            <p:nvPr/>
          </p:nvSpPr>
          <p:spPr>
            <a:xfrm>
              <a:off x="8652866" y="2223492"/>
              <a:ext cx="66407" cy="151806"/>
            </a:xfrm>
            <a:custGeom>
              <a:avLst/>
              <a:gdLst/>
              <a:ahLst/>
              <a:cxnLst/>
              <a:rect l="0" t="0" r="0" b="0"/>
              <a:pathLst>
                <a:path w="66407" h="151806">
                  <a:moveTo>
                    <a:pt x="26788" y="0"/>
                  </a:moveTo>
                  <a:lnTo>
                    <a:pt x="26788" y="4740"/>
                  </a:lnTo>
                  <a:lnTo>
                    <a:pt x="24145" y="9714"/>
                  </a:lnTo>
                  <a:lnTo>
                    <a:pt x="11969" y="24671"/>
                  </a:lnTo>
                  <a:lnTo>
                    <a:pt x="8839" y="32996"/>
                  </a:lnTo>
                  <a:lnTo>
                    <a:pt x="4591" y="38808"/>
                  </a:lnTo>
                  <a:lnTo>
                    <a:pt x="4052" y="41747"/>
                  </a:lnTo>
                  <a:lnTo>
                    <a:pt x="4686" y="44699"/>
                  </a:lnTo>
                  <a:lnTo>
                    <a:pt x="10319" y="53593"/>
                  </a:lnTo>
                  <a:lnTo>
                    <a:pt x="21110" y="65487"/>
                  </a:lnTo>
                  <a:lnTo>
                    <a:pt x="29557" y="68793"/>
                  </a:lnTo>
                  <a:lnTo>
                    <a:pt x="38934" y="71255"/>
                  </a:lnTo>
                  <a:lnTo>
                    <a:pt x="53037" y="80919"/>
                  </a:lnTo>
                  <a:lnTo>
                    <a:pt x="59291" y="87558"/>
                  </a:lnTo>
                  <a:lnTo>
                    <a:pt x="65378" y="97123"/>
                  </a:lnTo>
                  <a:lnTo>
                    <a:pt x="66406" y="101460"/>
                  </a:lnTo>
                  <a:lnTo>
                    <a:pt x="66099" y="105343"/>
                  </a:lnTo>
                  <a:lnTo>
                    <a:pt x="63113" y="112303"/>
                  </a:lnTo>
                  <a:lnTo>
                    <a:pt x="50290" y="127886"/>
                  </a:lnTo>
                  <a:lnTo>
                    <a:pt x="25027" y="145842"/>
                  </a:lnTo>
                  <a:lnTo>
                    <a:pt x="15754" y="149155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63"/>
            <p:cNvSpPr/>
            <p:nvPr/>
          </p:nvSpPr>
          <p:spPr>
            <a:xfrm>
              <a:off x="8715374" y="2312789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0" name="SMARTInkShape-64"/>
          <p:cNvSpPr/>
          <p:nvPr/>
        </p:nvSpPr>
        <p:spPr>
          <a:xfrm>
            <a:off x="7108031" y="1500191"/>
            <a:ext cx="169665" cy="410379"/>
          </a:xfrm>
          <a:custGeom>
            <a:avLst/>
            <a:gdLst/>
            <a:ahLst/>
            <a:cxnLst/>
            <a:rect l="0" t="0" r="0" b="0"/>
            <a:pathLst>
              <a:path w="169665" h="410379">
                <a:moveTo>
                  <a:pt x="80367" y="383973"/>
                </a:moveTo>
                <a:lnTo>
                  <a:pt x="71438" y="383973"/>
                </a:lnTo>
                <a:lnTo>
                  <a:pt x="80367" y="383973"/>
                </a:lnTo>
                <a:lnTo>
                  <a:pt x="80367" y="370312"/>
                </a:lnTo>
                <a:lnTo>
                  <a:pt x="81359" y="368913"/>
                </a:lnTo>
                <a:lnTo>
                  <a:pt x="83013" y="367980"/>
                </a:lnTo>
                <a:lnTo>
                  <a:pt x="89461" y="366359"/>
                </a:lnTo>
                <a:lnTo>
                  <a:pt x="96877" y="366146"/>
                </a:lnTo>
                <a:lnTo>
                  <a:pt x="97327" y="365143"/>
                </a:lnTo>
                <a:lnTo>
                  <a:pt x="98226" y="357193"/>
                </a:lnTo>
                <a:lnTo>
                  <a:pt x="112300" y="357184"/>
                </a:lnTo>
                <a:lnTo>
                  <a:pt x="108029" y="357184"/>
                </a:lnTo>
                <a:lnTo>
                  <a:pt x="116085" y="357184"/>
                </a:lnTo>
                <a:lnTo>
                  <a:pt x="116085" y="348622"/>
                </a:lnTo>
                <a:lnTo>
                  <a:pt x="124648" y="348264"/>
                </a:lnTo>
                <a:lnTo>
                  <a:pt x="125015" y="307904"/>
                </a:lnTo>
                <a:lnTo>
                  <a:pt x="124024" y="306472"/>
                </a:lnTo>
                <a:lnTo>
                  <a:pt x="122370" y="305516"/>
                </a:lnTo>
                <a:lnTo>
                  <a:pt x="117327" y="303983"/>
                </a:lnTo>
                <a:lnTo>
                  <a:pt x="116637" y="301128"/>
                </a:lnTo>
                <a:lnTo>
                  <a:pt x="116454" y="298977"/>
                </a:lnTo>
                <a:lnTo>
                  <a:pt x="115339" y="297543"/>
                </a:lnTo>
                <a:lnTo>
                  <a:pt x="107533" y="294788"/>
                </a:lnTo>
                <a:lnTo>
                  <a:pt x="102527" y="294709"/>
                </a:lnTo>
                <a:lnTo>
                  <a:pt x="101094" y="293706"/>
                </a:lnTo>
                <a:lnTo>
                  <a:pt x="100138" y="292045"/>
                </a:lnTo>
                <a:lnTo>
                  <a:pt x="98604" y="286991"/>
                </a:lnTo>
                <a:lnTo>
                  <a:pt x="95749" y="286299"/>
                </a:lnTo>
                <a:lnTo>
                  <a:pt x="73080" y="285749"/>
                </a:lnTo>
                <a:lnTo>
                  <a:pt x="63893" y="278058"/>
                </a:lnTo>
                <a:lnTo>
                  <a:pt x="58177" y="277185"/>
                </a:lnTo>
                <a:lnTo>
                  <a:pt x="56644" y="278054"/>
                </a:lnTo>
                <a:lnTo>
                  <a:pt x="55622" y="279626"/>
                </a:lnTo>
                <a:lnTo>
                  <a:pt x="53982" y="284537"/>
                </a:lnTo>
                <a:lnTo>
                  <a:pt x="51111" y="285209"/>
                </a:lnTo>
                <a:lnTo>
                  <a:pt x="40286" y="285715"/>
                </a:lnTo>
                <a:lnTo>
                  <a:pt x="35103" y="288378"/>
                </a:lnTo>
                <a:lnTo>
                  <a:pt x="28431" y="293432"/>
                </a:lnTo>
                <a:lnTo>
                  <a:pt x="22535" y="294307"/>
                </a:lnTo>
                <a:lnTo>
                  <a:pt x="20976" y="295423"/>
                </a:lnTo>
                <a:lnTo>
                  <a:pt x="19937" y="297158"/>
                </a:lnTo>
                <a:lnTo>
                  <a:pt x="19245" y="299307"/>
                </a:lnTo>
                <a:lnTo>
                  <a:pt x="17791" y="300740"/>
                </a:lnTo>
                <a:lnTo>
                  <a:pt x="13529" y="302332"/>
                </a:lnTo>
                <a:lnTo>
                  <a:pt x="11996" y="303749"/>
                </a:lnTo>
                <a:lnTo>
                  <a:pt x="10293" y="307969"/>
                </a:lnTo>
                <a:lnTo>
                  <a:pt x="9049" y="324564"/>
                </a:lnTo>
                <a:lnTo>
                  <a:pt x="8018" y="326507"/>
                </a:lnTo>
                <a:lnTo>
                  <a:pt x="6337" y="327803"/>
                </a:lnTo>
                <a:lnTo>
                  <a:pt x="4224" y="328667"/>
                </a:lnTo>
                <a:lnTo>
                  <a:pt x="2816" y="330235"/>
                </a:lnTo>
                <a:lnTo>
                  <a:pt x="1252" y="334623"/>
                </a:lnTo>
                <a:lnTo>
                  <a:pt x="0" y="373312"/>
                </a:lnTo>
                <a:lnTo>
                  <a:pt x="992" y="373889"/>
                </a:lnTo>
                <a:lnTo>
                  <a:pt x="4740" y="374530"/>
                </a:lnTo>
                <a:lnTo>
                  <a:pt x="6136" y="375694"/>
                </a:lnTo>
                <a:lnTo>
                  <a:pt x="7688" y="379632"/>
                </a:lnTo>
                <a:lnTo>
                  <a:pt x="9093" y="381079"/>
                </a:lnTo>
                <a:lnTo>
                  <a:pt x="13303" y="382687"/>
                </a:lnTo>
                <a:lnTo>
                  <a:pt x="14822" y="384108"/>
                </a:lnTo>
                <a:lnTo>
                  <a:pt x="16509" y="388332"/>
                </a:lnTo>
                <a:lnTo>
                  <a:pt x="17952" y="389856"/>
                </a:lnTo>
                <a:lnTo>
                  <a:pt x="22200" y="391548"/>
                </a:lnTo>
                <a:lnTo>
                  <a:pt x="23730" y="392992"/>
                </a:lnTo>
                <a:lnTo>
                  <a:pt x="25429" y="397242"/>
                </a:lnTo>
                <a:lnTo>
                  <a:pt x="26875" y="398772"/>
                </a:lnTo>
                <a:lnTo>
                  <a:pt x="34358" y="401429"/>
                </a:lnTo>
                <a:lnTo>
                  <a:pt x="61122" y="401831"/>
                </a:lnTo>
                <a:lnTo>
                  <a:pt x="77762" y="394144"/>
                </a:lnTo>
                <a:lnTo>
                  <a:pt x="86982" y="387011"/>
                </a:lnTo>
                <a:lnTo>
                  <a:pt x="92567" y="385323"/>
                </a:lnTo>
                <a:lnTo>
                  <a:pt x="94454" y="383881"/>
                </a:lnTo>
                <a:lnTo>
                  <a:pt x="104265" y="368183"/>
                </a:lnTo>
                <a:lnTo>
                  <a:pt x="106300" y="359892"/>
                </a:lnTo>
                <a:lnTo>
                  <a:pt x="106776" y="354088"/>
                </a:lnTo>
                <a:lnTo>
                  <a:pt x="109633" y="348201"/>
                </a:lnTo>
                <a:lnTo>
                  <a:pt x="113217" y="342278"/>
                </a:lnTo>
                <a:lnTo>
                  <a:pt x="115519" y="330390"/>
                </a:lnTo>
                <a:lnTo>
                  <a:pt x="115709" y="327415"/>
                </a:lnTo>
                <a:lnTo>
                  <a:pt x="116826" y="325432"/>
                </a:lnTo>
                <a:lnTo>
                  <a:pt x="118564" y="324109"/>
                </a:lnTo>
                <a:lnTo>
                  <a:pt x="120715" y="323228"/>
                </a:lnTo>
                <a:lnTo>
                  <a:pt x="122148" y="321648"/>
                </a:lnTo>
                <a:lnTo>
                  <a:pt x="124638" y="313931"/>
                </a:lnTo>
                <a:lnTo>
                  <a:pt x="117294" y="304970"/>
                </a:lnTo>
                <a:lnTo>
                  <a:pt x="116324" y="296746"/>
                </a:lnTo>
                <a:lnTo>
                  <a:pt x="116085" y="252900"/>
                </a:lnTo>
                <a:lnTo>
                  <a:pt x="116085" y="250406"/>
                </a:lnTo>
                <a:lnTo>
                  <a:pt x="107159" y="241101"/>
                </a:lnTo>
                <a:lnTo>
                  <a:pt x="94728" y="241098"/>
                </a:lnTo>
                <a:lnTo>
                  <a:pt x="92917" y="242090"/>
                </a:lnTo>
                <a:lnTo>
                  <a:pt x="91711" y="243744"/>
                </a:lnTo>
                <a:lnTo>
                  <a:pt x="89378" y="248227"/>
                </a:lnTo>
                <a:lnTo>
                  <a:pt x="85033" y="253527"/>
                </a:lnTo>
                <a:lnTo>
                  <a:pt x="79795" y="256544"/>
                </a:lnTo>
                <a:lnTo>
                  <a:pt x="77009" y="257348"/>
                </a:lnTo>
                <a:lnTo>
                  <a:pt x="75152" y="258877"/>
                </a:lnTo>
                <a:lnTo>
                  <a:pt x="63893" y="275166"/>
                </a:lnTo>
                <a:lnTo>
                  <a:pt x="61790" y="283620"/>
                </a:lnTo>
                <a:lnTo>
                  <a:pt x="48293" y="306841"/>
                </a:lnTo>
                <a:lnTo>
                  <a:pt x="44736" y="317683"/>
                </a:lnTo>
                <a:lnTo>
                  <a:pt x="38831" y="327180"/>
                </a:lnTo>
                <a:lnTo>
                  <a:pt x="35648" y="336277"/>
                </a:lnTo>
                <a:lnTo>
                  <a:pt x="29855" y="346249"/>
                </a:lnTo>
                <a:lnTo>
                  <a:pt x="26909" y="369963"/>
                </a:lnTo>
                <a:lnTo>
                  <a:pt x="29488" y="375431"/>
                </a:lnTo>
                <a:lnTo>
                  <a:pt x="32949" y="381169"/>
                </a:lnTo>
                <a:lnTo>
                  <a:pt x="34487" y="387026"/>
                </a:lnTo>
                <a:lnTo>
                  <a:pt x="35890" y="388985"/>
                </a:lnTo>
                <a:lnTo>
                  <a:pt x="37817" y="390291"/>
                </a:lnTo>
                <a:lnTo>
                  <a:pt x="42605" y="392734"/>
                </a:lnTo>
                <a:lnTo>
                  <a:pt x="51937" y="400438"/>
                </a:lnTo>
                <a:lnTo>
                  <a:pt x="60383" y="402549"/>
                </a:lnTo>
                <a:lnTo>
                  <a:pt x="68713" y="407888"/>
                </a:lnTo>
                <a:lnTo>
                  <a:pt x="74527" y="409484"/>
                </a:lnTo>
                <a:lnTo>
                  <a:pt x="77465" y="408918"/>
                </a:lnTo>
                <a:lnTo>
                  <a:pt x="89312" y="403526"/>
                </a:lnTo>
                <a:lnTo>
                  <a:pt x="101206" y="402167"/>
                </a:lnTo>
                <a:lnTo>
                  <a:pt x="103189" y="401063"/>
                </a:lnTo>
                <a:lnTo>
                  <a:pt x="104512" y="399335"/>
                </a:lnTo>
                <a:lnTo>
                  <a:pt x="105393" y="397191"/>
                </a:lnTo>
                <a:lnTo>
                  <a:pt x="130386" y="378915"/>
                </a:lnTo>
                <a:lnTo>
                  <a:pt x="136663" y="376764"/>
                </a:lnTo>
                <a:lnTo>
                  <a:pt x="138734" y="375198"/>
                </a:lnTo>
                <a:lnTo>
                  <a:pt x="148649" y="359913"/>
                </a:lnTo>
                <a:lnTo>
                  <a:pt x="160818" y="326255"/>
                </a:lnTo>
                <a:lnTo>
                  <a:pt x="162773" y="324658"/>
                </a:lnTo>
                <a:lnTo>
                  <a:pt x="165070" y="323594"/>
                </a:lnTo>
                <a:lnTo>
                  <a:pt x="166602" y="321892"/>
                </a:lnTo>
                <a:lnTo>
                  <a:pt x="168302" y="317355"/>
                </a:lnTo>
                <a:lnTo>
                  <a:pt x="169654" y="296064"/>
                </a:lnTo>
                <a:lnTo>
                  <a:pt x="161975" y="287109"/>
                </a:lnTo>
                <a:lnTo>
                  <a:pt x="158639" y="286352"/>
                </a:lnTo>
                <a:lnTo>
                  <a:pt x="156361" y="286150"/>
                </a:lnTo>
                <a:lnTo>
                  <a:pt x="154843" y="285023"/>
                </a:lnTo>
                <a:lnTo>
                  <a:pt x="152205" y="278093"/>
                </a:lnTo>
                <a:lnTo>
                  <a:pt x="149336" y="277384"/>
                </a:lnTo>
                <a:lnTo>
                  <a:pt x="142987" y="276827"/>
                </a:lnTo>
                <a:lnTo>
                  <a:pt x="142878" y="268255"/>
                </a:lnTo>
                <a:lnTo>
                  <a:pt x="125048" y="267887"/>
                </a:lnTo>
                <a:lnTo>
                  <a:pt x="125016" y="276449"/>
                </a:lnTo>
                <a:lnTo>
                  <a:pt x="99586" y="302246"/>
                </a:lnTo>
                <a:lnTo>
                  <a:pt x="97503" y="310466"/>
                </a:lnTo>
                <a:lnTo>
                  <a:pt x="90573" y="319821"/>
                </a:lnTo>
                <a:lnTo>
                  <a:pt x="89549" y="328269"/>
                </a:lnTo>
                <a:lnTo>
                  <a:pt x="89330" y="342413"/>
                </a:lnTo>
                <a:lnTo>
                  <a:pt x="86666" y="348304"/>
                </a:lnTo>
                <a:lnTo>
                  <a:pt x="83166" y="354230"/>
                </a:lnTo>
                <a:lnTo>
                  <a:pt x="80920" y="366118"/>
                </a:lnTo>
                <a:lnTo>
                  <a:pt x="80370" y="401201"/>
                </a:lnTo>
                <a:lnTo>
                  <a:pt x="88056" y="409465"/>
                </a:lnTo>
                <a:lnTo>
                  <a:pt x="93670" y="410378"/>
                </a:lnTo>
                <a:lnTo>
                  <a:pt x="95189" y="409514"/>
                </a:lnTo>
                <a:lnTo>
                  <a:pt x="96201" y="407945"/>
                </a:lnTo>
                <a:lnTo>
                  <a:pt x="96877" y="405908"/>
                </a:lnTo>
                <a:lnTo>
                  <a:pt x="98319" y="404549"/>
                </a:lnTo>
                <a:lnTo>
                  <a:pt x="105796" y="402190"/>
                </a:lnTo>
                <a:lnTo>
                  <a:pt x="106553" y="399346"/>
                </a:lnTo>
                <a:lnTo>
                  <a:pt x="106753" y="397198"/>
                </a:lnTo>
                <a:lnTo>
                  <a:pt x="107879" y="395766"/>
                </a:lnTo>
                <a:lnTo>
                  <a:pt x="111777" y="394175"/>
                </a:lnTo>
                <a:lnTo>
                  <a:pt x="113213" y="392759"/>
                </a:lnTo>
                <a:lnTo>
                  <a:pt x="118164" y="383357"/>
                </a:lnTo>
                <a:lnTo>
                  <a:pt x="130250" y="369009"/>
                </a:lnTo>
                <a:lnTo>
                  <a:pt x="135862" y="357168"/>
                </a:lnTo>
                <a:lnTo>
                  <a:pt x="139758" y="351224"/>
                </a:lnTo>
                <a:lnTo>
                  <a:pt x="141951" y="342299"/>
                </a:lnTo>
                <a:lnTo>
                  <a:pt x="142464" y="336347"/>
                </a:lnTo>
                <a:lnTo>
                  <a:pt x="145338" y="330394"/>
                </a:lnTo>
                <a:lnTo>
                  <a:pt x="148931" y="324442"/>
                </a:lnTo>
                <a:lnTo>
                  <a:pt x="150953" y="314520"/>
                </a:lnTo>
                <a:lnTo>
                  <a:pt x="152722" y="288558"/>
                </a:lnTo>
                <a:lnTo>
                  <a:pt x="159484" y="261520"/>
                </a:lnTo>
                <a:lnTo>
                  <a:pt x="160712" y="217217"/>
                </a:lnTo>
                <a:lnTo>
                  <a:pt x="159742" y="174707"/>
                </a:lnTo>
                <a:lnTo>
                  <a:pt x="145913" y="131106"/>
                </a:lnTo>
                <a:lnTo>
                  <a:pt x="143142" y="104266"/>
                </a:lnTo>
                <a:lnTo>
                  <a:pt x="142878" y="59931"/>
                </a:lnTo>
                <a:lnTo>
                  <a:pt x="142874" y="18024"/>
                </a:lnTo>
                <a:lnTo>
                  <a:pt x="142874" y="0"/>
                </a:lnTo>
                <a:lnTo>
                  <a:pt x="142874" y="43446"/>
                </a:lnTo>
                <a:lnTo>
                  <a:pt x="143867" y="59695"/>
                </a:lnTo>
                <a:lnTo>
                  <a:pt x="150563" y="86731"/>
                </a:lnTo>
                <a:lnTo>
                  <a:pt x="151696" y="126812"/>
                </a:lnTo>
                <a:lnTo>
                  <a:pt x="151795" y="171060"/>
                </a:lnTo>
                <a:lnTo>
                  <a:pt x="154449" y="207426"/>
                </a:lnTo>
                <a:lnTo>
                  <a:pt x="160183" y="252069"/>
                </a:lnTo>
                <a:lnTo>
                  <a:pt x="160686" y="294071"/>
                </a:lnTo>
                <a:lnTo>
                  <a:pt x="160732" y="331572"/>
                </a:lnTo>
                <a:lnTo>
                  <a:pt x="163379" y="338525"/>
                </a:lnTo>
                <a:lnTo>
                  <a:pt x="166871" y="344922"/>
                </a:lnTo>
                <a:lnTo>
                  <a:pt x="169112" y="357114"/>
                </a:lnTo>
                <a:lnTo>
                  <a:pt x="169664" y="37504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3" name="SMARTInkShape-Group4"/>
          <p:cNvGrpSpPr/>
          <p:nvPr/>
        </p:nvGrpSpPr>
        <p:grpSpPr>
          <a:xfrm>
            <a:off x="6594855" y="2821781"/>
            <a:ext cx="423042" cy="614216"/>
            <a:chOff x="6594855" y="2821781"/>
            <a:chExt cx="423042" cy="614216"/>
          </a:xfrm>
        </p:grpSpPr>
        <p:sp>
          <p:nvSpPr>
            <p:cNvPr id="31" name="SMARTInkShape-65"/>
            <p:cNvSpPr/>
            <p:nvPr/>
          </p:nvSpPr>
          <p:spPr>
            <a:xfrm>
              <a:off x="6759805" y="3000529"/>
              <a:ext cx="142844" cy="276256"/>
            </a:xfrm>
            <a:custGeom>
              <a:avLst/>
              <a:gdLst/>
              <a:ahLst/>
              <a:cxnLst/>
              <a:rect l="0" t="0" r="0" b="0"/>
              <a:pathLst>
                <a:path w="142844" h="276256">
                  <a:moveTo>
                    <a:pt x="8897" y="62354"/>
                  </a:moveTo>
                  <a:lnTo>
                    <a:pt x="1209" y="62354"/>
                  </a:lnTo>
                  <a:lnTo>
                    <a:pt x="796" y="61361"/>
                  </a:lnTo>
                  <a:lnTo>
                    <a:pt x="0" y="49052"/>
                  </a:lnTo>
                  <a:lnTo>
                    <a:pt x="2628" y="43874"/>
                  </a:lnTo>
                  <a:lnTo>
                    <a:pt x="6111" y="38265"/>
                  </a:lnTo>
                  <a:lnTo>
                    <a:pt x="9065" y="29530"/>
                  </a:lnTo>
                  <a:lnTo>
                    <a:pt x="13272" y="23622"/>
                  </a:lnTo>
                  <a:lnTo>
                    <a:pt x="37544" y="5795"/>
                  </a:lnTo>
                  <a:lnTo>
                    <a:pt x="46765" y="2490"/>
                  </a:lnTo>
                  <a:lnTo>
                    <a:pt x="81674" y="0"/>
                  </a:lnTo>
                  <a:lnTo>
                    <a:pt x="96497" y="4632"/>
                  </a:lnTo>
                  <a:lnTo>
                    <a:pt x="105047" y="12226"/>
                  </a:lnTo>
                  <a:lnTo>
                    <a:pt x="111162" y="22215"/>
                  </a:lnTo>
                  <a:lnTo>
                    <a:pt x="115088" y="44797"/>
                  </a:lnTo>
                  <a:lnTo>
                    <a:pt x="114632" y="56535"/>
                  </a:lnTo>
                  <a:lnTo>
                    <a:pt x="97938" y="100726"/>
                  </a:lnTo>
                  <a:lnTo>
                    <a:pt x="82285" y="135941"/>
                  </a:lnTo>
                  <a:lnTo>
                    <a:pt x="51450" y="178391"/>
                  </a:lnTo>
                  <a:lnTo>
                    <a:pt x="27357" y="208862"/>
                  </a:lnTo>
                  <a:lnTo>
                    <a:pt x="24181" y="210628"/>
                  </a:lnTo>
                  <a:lnTo>
                    <a:pt x="22064" y="212797"/>
                  </a:lnTo>
                  <a:lnTo>
                    <a:pt x="18090" y="219598"/>
                  </a:lnTo>
                  <a:lnTo>
                    <a:pt x="8935" y="223076"/>
                  </a:lnTo>
                  <a:lnTo>
                    <a:pt x="38786" y="223088"/>
                  </a:lnTo>
                  <a:lnTo>
                    <a:pt x="64223" y="230776"/>
                  </a:lnTo>
                  <a:lnTo>
                    <a:pt x="66617" y="232182"/>
                  </a:lnTo>
                  <a:lnTo>
                    <a:pt x="68213" y="234112"/>
                  </a:lnTo>
                  <a:lnTo>
                    <a:pt x="70979" y="238901"/>
                  </a:lnTo>
                  <a:lnTo>
                    <a:pt x="75515" y="244337"/>
                  </a:lnTo>
                  <a:lnTo>
                    <a:pt x="80839" y="247415"/>
                  </a:lnTo>
                  <a:lnTo>
                    <a:pt x="86513" y="249775"/>
                  </a:lnTo>
                  <a:lnTo>
                    <a:pt x="107138" y="265259"/>
                  </a:lnTo>
                  <a:lnTo>
                    <a:pt x="113083" y="267627"/>
                  </a:lnTo>
                  <a:lnTo>
                    <a:pt x="122009" y="273547"/>
                  </a:lnTo>
                  <a:lnTo>
                    <a:pt x="132150" y="276255"/>
                  </a:lnTo>
                  <a:lnTo>
                    <a:pt x="142843" y="2677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66"/>
            <p:cNvSpPr/>
            <p:nvPr/>
          </p:nvSpPr>
          <p:spPr>
            <a:xfrm>
              <a:off x="6594855" y="2821781"/>
              <a:ext cx="423042" cy="614216"/>
            </a:xfrm>
            <a:custGeom>
              <a:avLst/>
              <a:gdLst/>
              <a:ahLst/>
              <a:cxnLst/>
              <a:rect l="0" t="0" r="0" b="0"/>
              <a:pathLst>
                <a:path w="423042" h="614216">
                  <a:moveTo>
                    <a:pt x="200636" y="0"/>
                  </a:moveTo>
                  <a:lnTo>
                    <a:pt x="195897" y="0"/>
                  </a:lnTo>
                  <a:lnTo>
                    <a:pt x="154016" y="15813"/>
                  </a:lnTo>
                  <a:lnTo>
                    <a:pt x="135450" y="25080"/>
                  </a:lnTo>
                  <a:lnTo>
                    <a:pt x="100452" y="56927"/>
                  </a:lnTo>
                  <a:lnTo>
                    <a:pt x="71819" y="99435"/>
                  </a:lnTo>
                  <a:lnTo>
                    <a:pt x="48669" y="136830"/>
                  </a:lnTo>
                  <a:lnTo>
                    <a:pt x="33571" y="170519"/>
                  </a:lnTo>
                  <a:lnTo>
                    <a:pt x="22812" y="205636"/>
                  </a:lnTo>
                  <a:lnTo>
                    <a:pt x="13342" y="243822"/>
                  </a:lnTo>
                  <a:lnTo>
                    <a:pt x="6897" y="283910"/>
                  </a:lnTo>
                  <a:lnTo>
                    <a:pt x="2342" y="323569"/>
                  </a:lnTo>
                  <a:lnTo>
                    <a:pt x="0" y="364094"/>
                  </a:lnTo>
                  <a:lnTo>
                    <a:pt x="2944" y="401236"/>
                  </a:lnTo>
                  <a:lnTo>
                    <a:pt x="6462" y="437377"/>
                  </a:lnTo>
                  <a:lnTo>
                    <a:pt x="13789" y="473221"/>
                  </a:lnTo>
                  <a:lnTo>
                    <a:pt x="24889" y="506331"/>
                  </a:lnTo>
                  <a:lnTo>
                    <a:pt x="46418" y="544185"/>
                  </a:lnTo>
                  <a:lnTo>
                    <a:pt x="81624" y="585814"/>
                  </a:lnTo>
                  <a:lnTo>
                    <a:pt x="124985" y="609623"/>
                  </a:lnTo>
                  <a:lnTo>
                    <a:pt x="153197" y="614215"/>
                  </a:lnTo>
                  <a:lnTo>
                    <a:pt x="191156" y="609630"/>
                  </a:lnTo>
                  <a:lnTo>
                    <a:pt x="227317" y="605049"/>
                  </a:lnTo>
                  <a:lnTo>
                    <a:pt x="254183" y="595001"/>
                  </a:lnTo>
                  <a:lnTo>
                    <a:pt x="297868" y="567098"/>
                  </a:lnTo>
                  <a:lnTo>
                    <a:pt x="331083" y="526272"/>
                  </a:lnTo>
                  <a:lnTo>
                    <a:pt x="355315" y="490026"/>
                  </a:lnTo>
                  <a:lnTo>
                    <a:pt x="376564" y="445678"/>
                  </a:lnTo>
                  <a:lnTo>
                    <a:pt x="390016" y="407881"/>
                  </a:lnTo>
                  <a:lnTo>
                    <a:pt x="403924" y="367908"/>
                  </a:lnTo>
                  <a:lnTo>
                    <a:pt x="414328" y="330929"/>
                  </a:lnTo>
                  <a:lnTo>
                    <a:pt x="421049" y="294837"/>
                  </a:lnTo>
                  <a:lnTo>
                    <a:pt x="423041" y="256362"/>
                  </a:lnTo>
                  <a:lnTo>
                    <a:pt x="420986" y="216188"/>
                  </a:lnTo>
                  <a:lnTo>
                    <a:pt x="414093" y="179150"/>
                  </a:lnTo>
                  <a:lnTo>
                    <a:pt x="403120" y="143040"/>
                  </a:lnTo>
                  <a:lnTo>
                    <a:pt x="381635" y="100023"/>
                  </a:lnTo>
                  <a:lnTo>
                    <a:pt x="357289" y="69992"/>
                  </a:lnTo>
                  <a:lnTo>
                    <a:pt x="332381" y="52047"/>
                  </a:lnTo>
                  <a:lnTo>
                    <a:pt x="300306" y="40998"/>
                  </a:lnTo>
                  <a:lnTo>
                    <a:pt x="264674" y="37283"/>
                  </a:lnTo>
                  <a:lnTo>
                    <a:pt x="224130" y="38166"/>
                  </a:lnTo>
                  <a:lnTo>
                    <a:pt x="185549" y="50114"/>
                  </a:lnTo>
                  <a:lnTo>
                    <a:pt x="145124" y="65230"/>
                  </a:lnTo>
                  <a:lnTo>
                    <a:pt x="106438" y="82374"/>
                  </a:lnTo>
                  <a:lnTo>
                    <a:pt x="84550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1" name="SMARTInkShape-Group5"/>
          <p:cNvGrpSpPr/>
          <p:nvPr/>
        </p:nvGrpSpPr>
        <p:grpSpPr>
          <a:xfrm>
            <a:off x="6572772" y="2964656"/>
            <a:ext cx="2133529" cy="1562696"/>
            <a:chOff x="6572772" y="2964656"/>
            <a:chExt cx="2133529" cy="1562696"/>
          </a:xfrm>
        </p:grpSpPr>
        <p:sp>
          <p:nvSpPr>
            <p:cNvPr id="34" name="SMARTInkShape-67"/>
            <p:cNvSpPr/>
            <p:nvPr/>
          </p:nvSpPr>
          <p:spPr>
            <a:xfrm>
              <a:off x="7099470" y="2973586"/>
              <a:ext cx="44280" cy="321469"/>
            </a:xfrm>
            <a:custGeom>
              <a:avLst/>
              <a:gdLst/>
              <a:ahLst/>
              <a:cxnLst/>
              <a:rect l="0" t="0" r="0" b="0"/>
              <a:pathLst>
                <a:path w="44280" h="321469">
                  <a:moveTo>
                    <a:pt x="8560" y="0"/>
                  </a:moveTo>
                  <a:lnTo>
                    <a:pt x="873" y="7688"/>
                  </a:lnTo>
                  <a:lnTo>
                    <a:pt x="0" y="13302"/>
                  </a:lnTo>
                  <a:lnTo>
                    <a:pt x="696" y="31217"/>
                  </a:lnTo>
                  <a:lnTo>
                    <a:pt x="7740" y="65612"/>
                  </a:lnTo>
                  <a:lnTo>
                    <a:pt x="9309" y="83381"/>
                  </a:lnTo>
                  <a:lnTo>
                    <a:pt x="19571" y="127663"/>
                  </a:lnTo>
                  <a:lnTo>
                    <a:pt x="28464" y="171758"/>
                  </a:lnTo>
                  <a:lnTo>
                    <a:pt x="34746" y="213712"/>
                  </a:lnTo>
                  <a:lnTo>
                    <a:pt x="36263" y="249143"/>
                  </a:lnTo>
                  <a:lnTo>
                    <a:pt x="43028" y="274706"/>
                  </a:lnTo>
                  <a:lnTo>
                    <a:pt x="44275" y="319309"/>
                  </a:lnTo>
                  <a:lnTo>
                    <a:pt x="44279" y="321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68"/>
            <p:cNvSpPr/>
            <p:nvPr/>
          </p:nvSpPr>
          <p:spPr>
            <a:xfrm>
              <a:off x="7063382" y="2991813"/>
              <a:ext cx="160209" cy="302564"/>
            </a:xfrm>
            <a:custGeom>
              <a:avLst/>
              <a:gdLst/>
              <a:ahLst/>
              <a:cxnLst/>
              <a:rect l="0" t="0" r="0" b="0"/>
              <a:pathLst>
                <a:path w="160209" h="302564">
                  <a:moveTo>
                    <a:pt x="0" y="8562"/>
                  </a:moveTo>
                  <a:lnTo>
                    <a:pt x="4741" y="8562"/>
                  </a:lnTo>
                  <a:lnTo>
                    <a:pt x="6137" y="7570"/>
                  </a:lnTo>
                  <a:lnTo>
                    <a:pt x="7068" y="5916"/>
                  </a:lnTo>
                  <a:lnTo>
                    <a:pt x="8562" y="874"/>
                  </a:lnTo>
                  <a:lnTo>
                    <a:pt x="11413" y="184"/>
                  </a:lnTo>
                  <a:lnTo>
                    <a:pt x="13562" y="0"/>
                  </a:lnTo>
                  <a:lnTo>
                    <a:pt x="53876" y="17738"/>
                  </a:lnTo>
                  <a:lnTo>
                    <a:pt x="89322" y="38018"/>
                  </a:lnTo>
                  <a:lnTo>
                    <a:pt x="118073" y="65468"/>
                  </a:lnTo>
                  <a:lnTo>
                    <a:pt x="142643" y="106809"/>
                  </a:lnTo>
                  <a:lnTo>
                    <a:pt x="156735" y="137549"/>
                  </a:lnTo>
                  <a:lnTo>
                    <a:pt x="160208" y="178749"/>
                  </a:lnTo>
                  <a:lnTo>
                    <a:pt x="155839" y="205170"/>
                  </a:lnTo>
                  <a:lnTo>
                    <a:pt x="132042" y="246178"/>
                  </a:lnTo>
                  <a:lnTo>
                    <a:pt x="108463" y="282361"/>
                  </a:lnTo>
                  <a:lnTo>
                    <a:pt x="96520" y="295512"/>
                  </a:lnTo>
                  <a:lnTo>
                    <a:pt x="87215" y="299806"/>
                  </a:lnTo>
                  <a:lnTo>
                    <a:pt x="69814" y="302563"/>
                  </a:lnTo>
                  <a:lnTo>
                    <a:pt x="63109" y="300294"/>
                  </a:lnTo>
                  <a:lnTo>
                    <a:pt x="53578" y="29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69"/>
            <p:cNvSpPr/>
            <p:nvPr/>
          </p:nvSpPr>
          <p:spPr>
            <a:xfrm>
              <a:off x="7241976" y="3125807"/>
              <a:ext cx="124970" cy="150965"/>
            </a:xfrm>
            <a:custGeom>
              <a:avLst/>
              <a:gdLst/>
              <a:ahLst/>
              <a:cxnLst/>
              <a:rect l="0" t="0" r="0" b="0"/>
              <a:pathLst>
                <a:path w="124970" h="150965">
                  <a:moveTo>
                    <a:pt x="0" y="88880"/>
                  </a:moveTo>
                  <a:lnTo>
                    <a:pt x="4741" y="93621"/>
                  </a:lnTo>
                  <a:lnTo>
                    <a:pt x="7068" y="98594"/>
                  </a:lnTo>
                  <a:lnTo>
                    <a:pt x="7688" y="101309"/>
                  </a:lnTo>
                  <a:lnTo>
                    <a:pt x="9094" y="103119"/>
                  </a:lnTo>
                  <a:lnTo>
                    <a:pt x="13303" y="105130"/>
                  </a:lnTo>
                  <a:lnTo>
                    <a:pt x="43472" y="106698"/>
                  </a:lnTo>
                  <a:lnTo>
                    <a:pt x="51733" y="104075"/>
                  </a:lnTo>
                  <a:lnTo>
                    <a:pt x="91558" y="81831"/>
                  </a:lnTo>
                  <a:lnTo>
                    <a:pt x="118919" y="50549"/>
                  </a:lnTo>
                  <a:lnTo>
                    <a:pt x="122306" y="41748"/>
                  </a:lnTo>
                  <a:lnTo>
                    <a:pt x="124969" y="10389"/>
                  </a:lnTo>
                  <a:lnTo>
                    <a:pt x="120262" y="4328"/>
                  </a:lnTo>
                  <a:lnTo>
                    <a:pt x="115296" y="1693"/>
                  </a:lnTo>
                  <a:lnTo>
                    <a:pt x="104024" y="0"/>
                  </a:lnTo>
                  <a:lnTo>
                    <a:pt x="98157" y="2414"/>
                  </a:lnTo>
                  <a:lnTo>
                    <a:pt x="86306" y="12049"/>
                  </a:lnTo>
                  <a:lnTo>
                    <a:pt x="68790" y="33514"/>
                  </a:lnTo>
                  <a:lnTo>
                    <a:pt x="59347" y="41453"/>
                  </a:lnTo>
                  <a:lnTo>
                    <a:pt x="51842" y="51596"/>
                  </a:lnTo>
                  <a:lnTo>
                    <a:pt x="47846" y="62718"/>
                  </a:lnTo>
                  <a:lnTo>
                    <a:pt x="45281" y="81287"/>
                  </a:lnTo>
                  <a:lnTo>
                    <a:pt x="55696" y="117700"/>
                  </a:lnTo>
                  <a:lnTo>
                    <a:pt x="63135" y="131484"/>
                  </a:lnTo>
                  <a:lnTo>
                    <a:pt x="68741" y="137581"/>
                  </a:lnTo>
                  <a:lnTo>
                    <a:pt x="92483" y="148167"/>
                  </a:lnTo>
                  <a:lnTo>
                    <a:pt x="109769" y="150964"/>
                  </a:lnTo>
                  <a:lnTo>
                    <a:pt x="111874" y="150114"/>
                  </a:lnTo>
                  <a:lnTo>
                    <a:pt x="113278" y="148554"/>
                  </a:lnTo>
                  <a:lnTo>
                    <a:pt x="116086" y="1424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70"/>
            <p:cNvSpPr/>
            <p:nvPr/>
          </p:nvSpPr>
          <p:spPr>
            <a:xfrm>
              <a:off x="7402710" y="3098601"/>
              <a:ext cx="88767" cy="210174"/>
            </a:xfrm>
            <a:custGeom>
              <a:avLst/>
              <a:gdLst/>
              <a:ahLst/>
              <a:cxnLst/>
              <a:rect l="0" t="0" r="0" b="0"/>
              <a:pathLst>
                <a:path w="88767" h="210174">
                  <a:moveTo>
                    <a:pt x="80367" y="0"/>
                  </a:moveTo>
                  <a:lnTo>
                    <a:pt x="64118" y="0"/>
                  </a:lnTo>
                  <a:lnTo>
                    <a:pt x="58245" y="4741"/>
                  </a:lnTo>
                  <a:lnTo>
                    <a:pt x="30736" y="41458"/>
                  </a:lnTo>
                  <a:lnTo>
                    <a:pt x="27959" y="50539"/>
                  </a:lnTo>
                  <a:lnTo>
                    <a:pt x="26835" y="66724"/>
                  </a:lnTo>
                  <a:lnTo>
                    <a:pt x="29456" y="71988"/>
                  </a:lnTo>
                  <a:lnTo>
                    <a:pt x="39223" y="83453"/>
                  </a:lnTo>
                  <a:lnTo>
                    <a:pt x="60716" y="100887"/>
                  </a:lnTo>
                  <a:lnTo>
                    <a:pt x="85259" y="131717"/>
                  </a:lnTo>
                  <a:lnTo>
                    <a:pt x="88766" y="153508"/>
                  </a:lnTo>
                  <a:lnTo>
                    <a:pt x="84400" y="168074"/>
                  </a:lnTo>
                  <a:lnTo>
                    <a:pt x="76821" y="180217"/>
                  </a:lnTo>
                  <a:lnTo>
                    <a:pt x="58243" y="193209"/>
                  </a:lnTo>
                  <a:lnTo>
                    <a:pt x="41291" y="201335"/>
                  </a:lnTo>
                  <a:lnTo>
                    <a:pt x="25685" y="205176"/>
                  </a:lnTo>
                  <a:lnTo>
                    <a:pt x="23076" y="207229"/>
                  </a:lnTo>
                  <a:lnTo>
                    <a:pt x="21338" y="209590"/>
                  </a:lnTo>
                  <a:lnTo>
                    <a:pt x="19187" y="210173"/>
                  </a:lnTo>
                  <a:lnTo>
                    <a:pt x="16760" y="209569"/>
                  </a:lnTo>
                  <a:lnTo>
                    <a:pt x="11418" y="207243"/>
                  </a:lnTo>
                  <a:lnTo>
                    <a:pt x="5736" y="206210"/>
                  </a:lnTo>
                  <a:lnTo>
                    <a:pt x="3825" y="204942"/>
                  </a:lnTo>
                  <a:lnTo>
                    <a:pt x="2550" y="203105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71"/>
            <p:cNvSpPr/>
            <p:nvPr/>
          </p:nvSpPr>
          <p:spPr>
            <a:xfrm>
              <a:off x="7681439" y="3107531"/>
              <a:ext cx="149897" cy="138727"/>
            </a:xfrm>
            <a:custGeom>
              <a:avLst/>
              <a:gdLst/>
              <a:ahLst/>
              <a:cxnLst/>
              <a:rect l="0" t="0" r="0" b="0"/>
              <a:pathLst>
                <a:path w="149897" h="138727">
                  <a:moveTo>
                    <a:pt x="96318" y="0"/>
                  </a:moveTo>
                  <a:lnTo>
                    <a:pt x="83890" y="0"/>
                  </a:lnTo>
                  <a:lnTo>
                    <a:pt x="70587" y="9481"/>
                  </a:lnTo>
                  <a:lnTo>
                    <a:pt x="49555" y="31761"/>
                  </a:lnTo>
                  <a:lnTo>
                    <a:pt x="18412" y="71090"/>
                  </a:lnTo>
                  <a:lnTo>
                    <a:pt x="2384" y="101157"/>
                  </a:lnTo>
                  <a:lnTo>
                    <a:pt x="0" y="113089"/>
                  </a:lnTo>
                  <a:lnTo>
                    <a:pt x="1586" y="122360"/>
                  </a:lnTo>
                  <a:lnTo>
                    <a:pt x="5948" y="131657"/>
                  </a:lnTo>
                  <a:lnTo>
                    <a:pt x="7298" y="132420"/>
                  </a:lnTo>
                  <a:lnTo>
                    <a:pt x="16594" y="133644"/>
                  </a:lnTo>
                  <a:lnTo>
                    <a:pt x="19356" y="133745"/>
                  </a:lnTo>
                  <a:lnTo>
                    <a:pt x="25071" y="131211"/>
                  </a:lnTo>
                  <a:lnTo>
                    <a:pt x="45727" y="112949"/>
                  </a:lnTo>
                  <a:lnTo>
                    <a:pt x="69529" y="75621"/>
                  </a:lnTo>
                  <a:lnTo>
                    <a:pt x="75814" y="54818"/>
                  </a:lnTo>
                  <a:lnTo>
                    <a:pt x="78275" y="43215"/>
                  </a:lnTo>
                  <a:lnTo>
                    <a:pt x="85240" y="31105"/>
                  </a:lnTo>
                  <a:lnTo>
                    <a:pt x="92595" y="21233"/>
                  </a:lnTo>
                  <a:lnTo>
                    <a:pt x="96276" y="9089"/>
                  </a:lnTo>
                  <a:lnTo>
                    <a:pt x="96318" y="51171"/>
                  </a:lnTo>
                  <a:lnTo>
                    <a:pt x="98964" y="83088"/>
                  </a:lnTo>
                  <a:lnTo>
                    <a:pt x="105412" y="111116"/>
                  </a:lnTo>
                  <a:lnTo>
                    <a:pt x="112153" y="124622"/>
                  </a:lnTo>
                  <a:lnTo>
                    <a:pt x="112828" y="127730"/>
                  </a:lnTo>
                  <a:lnTo>
                    <a:pt x="114270" y="129802"/>
                  </a:lnTo>
                  <a:lnTo>
                    <a:pt x="116224" y="131183"/>
                  </a:lnTo>
                  <a:lnTo>
                    <a:pt x="121040" y="133710"/>
                  </a:lnTo>
                  <a:lnTo>
                    <a:pt x="126488" y="138140"/>
                  </a:lnTo>
                  <a:lnTo>
                    <a:pt x="129330" y="138726"/>
                  </a:lnTo>
                  <a:lnTo>
                    <a:pt x="132217" y="138125"/>
                  </a:lnTo>
                  <a:lnTo>
                    <a:pt x="139238" y="134771"/>
                  </a:lnTo>
                  <a:lnTo>
                    <a:pt x="149896" y="125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72"/>
            <p:cNvSpPr/>
            <p:nvPr/>
          </p:nvSpPr>
          <p:spPr>
            <a:xfrm>
              <a:off x="7858174" y="2973586"/>
              <a:ext cx="303561" cy="267845"/>
            </a:xfrm>
            <a:custGeom>
              <a:avLst/>
              <a:gdLst/>
              <a:ahLst/>
              <a:cxnLst/>
              <a:rect l="0" t="0" r="0" b="0"/>
              <a:pathLst>
                <a:path w="303561" h="267845">
                  <a:moveTo>
                    <a:pt x="107106" y="0"/>
                  </a:moveTo>
                  <a:lnTo>
                    <a:pt x="108099" y="22943"/>
                  </a:lnTo>
                  <a:lnTo>
                    <a:pt x="114174" y="47710"/>
                  </a:lnTo>
                  <a:lnTo>
                    <a:pt x="116783" y="88708"/>
                  </a:lnTo>
                  <a:lnTo>
                    <a:pt x="123692" y="126310"/>
                  </a:lnTo>
                  <a:lnTo>
                    <a:pt x="124854" y="166278"/>
                  </a:lnTo>
                  <a:lnTo>
                    <a:pt x="124964" y="210774"/>
                  </a:lnTo>
                  <a:lnTo>
                    <a:pt x="124966" y="222782"/>
                  </a:lnTo>
                  <a:lnTo>
                    <a:pt x="124966" y="215513"/>
                  </a:lnTo>
                  <a:lnTo>
                    <a:pt x="108744" y="193015"/>
                  </a:lnTo>
                  <a:lnTo>
                    <a:pt x="82726" y="175948"/>
                  </a:lnTo>
                  <a:lnTo>
                    <a:pt x="70007" y="171525"/>
                  </a:lnTo>
                  <a:lnTo>
                    <a:pt x="43003" y="169827"/>
                  </a:lnTo>
                  <a:lnTo>
                    <a:pt x="28362" y="174453"/>
                  </a:lnTo>
                  <a:lnTo>
                    <a:pt x="12765" y="184905"/>
                  </a:lnTo>
                  <a:lnTo>
                    <a:pt x="6307" y="190659"/>
                  </a:lnTo>
                  <a:lnTo>
                    <a:pt x="2775" y="196524"/>
                  </a:lnTo>
                  <a:lnTo>
                    <a:pt x="508" y="208373"/>
                  </a:lnTo>
                  <a:lnTo>
                    <a:pt x="0" y="233908"/>
                  </a:lnTo>
                  <a:lnTo>
                    <a:pt x="2618" y="240550"/>
                  </a:lnTo>
                  <a:lnTo>
                    <a:pt x="20943" y="261905"/>
                  </a:lnTo>
                  <a:lnTo>
                    <a:pt x="26809" y="265230"/>
                  </a:lnTo>
                  <a:lnTo>
                    <a:pt x="38335" y="267102"/>
                  </a:lnTo>
                  <a:lnTo>
                    <a:pt x="69808" y="267844"/>
                  </a:lnTo>
                  <a:lnTo>
                    <a:pt x="78293" y="265224"/>
                  </a:lnTo>
                  <a:lnTo>
                    <a:pt x="81944" y="263136"/>
                  </a:lnTo>
                  <a:lnTo>
                    <a:pt x="117736" y="224776"/>
                  </a:lnTo>
                  <a:lnTo>
                    <a:pt x="121754" y="213671"/>
                  </a:lnTo>
                  <a:lnTo>
                    <a:pt x="124530" y="203113"/>
                  </a:lnTo>
                  <a:lnTo>
                    <a:pt x="140329" y="171741"/>
                  </a:lnTo>
                  <a:lnTo>
                    <a:pt x="142709" y="164634"/>
                  </a:lnTo>
                  <a:lnTo>
                    <a:pt x="151344" y="152363"/>
                  </a:lnTo>
                  <a:lnTo>
                    <a:pt x="156374" y="151970"/>
                  </a:lnTo>
                  <a:lnTo>
                    <a:pt x="157811" y="152907"/>
                  </a:lnTo>
                  <a:lnTo>
                    <a:pt x="158768" y="154524"/>
                  </a:lnTo>
                  <a:lnTo>
                    <a:pt x="160117" y="161540"/>
                  </a:lnTo>
                  <a:lnTo>
                    <a:pt x="160306" y="164248"/>
                  </a:lnTo>
                  <a:lnTo>
                    <a:pt x="163163" y="169903"/>
                  </a:lnTo>
                  <a:lnTo>
                    <a:pt x="165314" y="172799"/>
                  </a:lnTo>
                  <a:lnTo>
                    <a:pt x="165754" y="176715"/>
                  </a:lnTo>
                  <a:lnTo>
                    <a:pt x="160940" y="215684"/>
                  </a:lnTo>
                  <a:lnTo>
                    <a:pt x="163444" y="222529"/>
                  </a:lnTo>
                  <a:lnTo>
                    <a:pt x="166872" y="228878"/>
                  </a:lnTo>
                  <a:lnTo>
                    <a:pt x="169794" y="238031"/>
                  </a:lnTo>
                  <a:lnTo>
                    <a:pt x="173995" y="244036"/>
                  </a:lnTo>
                  <a:lnTo>
                    <a:pt x="179168" y="247366"/>
                  </a:lnTo>
                  <a:lnTo>
                    <a:pt x="190574" y="249505"/>
                  </a:lnTo>
                  <a:lnTo>
                    <a:pt x="199417" y="249875"/>
                  </a:lnTo>
                  <a:lnTo>
                    <a:pt x="205349" y="247316"/>
                  </a:lnTo>
                  <a:lnTo>
                    <a:pt x="217242" y="237589"/>
                  </a:lnTo>
                  <a:lnTo>
                    <a:pt x="220548" y="231933"/>
                  </a:lnTo>
                  <a:lnTo>
                    <a:pt x="230835" y="189973"/>
                  </a:lnTo>
                  <a:lnTo>
                    <a:pt x="232118" y="145539"/>
                  </a:lnTo>
                  <a:lnTo>
                    <a:pt x="232122" y="143401"/>
                  </a:lnTo>
                  <a:lnTo>
                    <a:pt x="232122" y="186067"/>
                  </a:lnTo>
                  <a:lnTo>
                    <a:pt x="240684" y="230476"/>
                  </a:lnTo>
                  <a:lnTo>
                    <a:pt x="243535" y="239025"/>
                  </a:lnTo>
                  <a:lnTo>
                    <a:pt x="253449" y="252598"/>
                  </a:lnTo>
                  <a:lnTo>
                    <a:pt x="259130" y="256133"/>
                  </a:lnTo>
                  <a:lnTo>
                    <a:pt x="275019" y="258795"/>
                  </a:lnTo>
                  <a:lnTo>
                    <a:pt x="280992" y="258912"/>
                  </a:lnTo>
                  <a:lnTo>
                    <a:pt x="286254" y="256293"/>
                  </a:lnTo>
                  <a:lnTo>
                    <a:pt x="289046" y="254206"/>
                  </a:lnTo>
                  <a:lnTo>
                    <a:pt x="292149" y="246595"/>
                  </a:lnTo>
                  <a:lnTo>
                    <a:pt x="294520" y="237590"/>
                  </a:lnTo>
                  <a:lnTo>
                    <a:pt x="301481" y="223724"/>
                  </a:lnTo>
                  <a:lnTo>
                    <a:pt x="303560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73"/>
            <p:cNvSpPr/>
            <p:nvPr/>
          </p:nvSpPr>
          <p:spPr>
            <a:xfrm>
              <a:off x="8215312" y="3018234"/>
              <a:ext cx="17860" cy="196454"/>
            </a:xfrm>
            <a:custGeom>
              <a:avLst/>
              <a:gdLst/>
              <a:ahLst/>
              <a:cxnLst/>
              <a:rect l="0" t="0" r="0" b="0"/>
              <a:pathLst>
                <a:path w="17860" h="196454">
                  <a:moveTo>
                    <a:pt x="0" y="0"/>
                  </a:moveTo>
                  <a:lnTo>
                    <a:pt x="0" y="40528"/>
                  </a:lnTo>
                  <a:lnTo>
                    <a:pt x="992" y="54723"/>
                  </a:lnTo>
                  <a:lnTo>
                    <a:pt x="14238" y="98250"/>
                  </a:lnTo>
                  <a:lnTo>
                    <a:pt x="17542" y="142800"/>
                  </a:lnTo>
                  <a:lnTo>
                    <a:pt x="17854" y="187238"/>
                  </a:lnTo>
                  <a:lnTo>
                    <a:pt x="17859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74"/>
            <p:cNvSpPr/>
            <p:nvPr/>
          </p:nvSpPr>
          <p:spPr>
            <a:xfrm>
              <a:off x="8304609" y="2964656"/>
              <a:ext cx="8930" cy="241103"/>
            </a:xfrm>
            <a:custGeom>
              <a:avLst/>
              <a:gdLst/>
              <a:ahLst/>
              <a:cxnLst/>
              <a:rect l="0" t="0" r="0" b="0"/>
              <a:pathLst>
                <a:path w="8930" h="241103">
                  <a:moveTo>
                    <a:pt x="8929" y="0"/>
                  </a:moveTo>
                  <a:lnTo>
                    <a:pt x="8929" y="4740"/>
                  </a:lnTo>
                  <a:lnTo>
                    <a:pt x="6284" y="9714"/>
                  </a:lnTo>
                  <a:lnTo>
                    <a:pt x="1241" y="16250"/>
                  </a:lnTo>
                  <a:lnTo>
                    <a:pt x="72" y="55357"/>
                  </a:lnTo>
                  <a:lnTo>
                    <a:pt x="10" y="98461"/>
                  </a:lnTo>
                  <a:lnTo>
                    <a:pt x="1" y="135838"/>
                  </a:lnTo>
                  <a:lnTo>
                    <a:pt x="0" y="177851"/>
                  </a:lnTo>
                  <a:lnTo>
                    <a:pt x="0" y="221362"/>
                  </a:lnTo>
                  <a:lnTo>
                    <a:pt x="0" y="241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75"/>
            <p:cNvSpPr/>
            <p:nvPr/>
          </p:nvSpPr>
          <p:spPr>
            <a:xfrm>
              <a:off x="8259960" y="3082138"/>
              <a:ext cx="214314" cy="149876"/>
            </a:xfrm>
            <a:custGeom>
              <a:avLst/>
              <a:gdLst/>
              <a:ahLst/>
              <a:cxnLst/>
              <a:rect l="0" t="0" r="0" b="0"/>
              <a:pathLst>
                <a:path w="214314" h="149876">
                  <a:moveTo>
                    <a:pt x="0" y="43252"/>
                  </a:moveTo>
                  <a:lnTo>
                    <a:pt x="0" y="50941"/>
                  </a:lnTo>
                  <a:lnTo>
                    <a:pt x="992" y="51355"/>
                  </a:lnTo>
                  <a:lnTo>
                    <a:pt x="4741" y="51814"/>
                  </a:lnTo>
                  <a:lnTo>
                    <a:pt x="9714" y="54664"/>
                  </a:lnTo>
                  <a:lnTo>
                    <a:pt x="15232" y="58246"/>
                  </a:lnTo>
                  <a:lnTo>
                    <a:pt x="51138" y="68688"/>
                  </a:lnTo>
                  <a:lnTo>
                    <a:pt x="78680" y="69923"/>
                  </a:lnTo>
                  <a:lnTo>
                    <a:pt x="101459" y="62889"/>
                  </a:lnTo>
                  <a:lnTo>
                    <a:pt x="136410" y="47918"/>
                  </a:lnTo>
                  <a:lnTo>
                    <a:pt x="154736" y="31233"/>
                  </a:lnTo>
                  <a:lnTo>
                    <a:pt x="158070" y="25343"/>
                  </a:lnTo>
                  <a:lnTo>
                    <a:pt x="160578" y="9295"/>
                  </a:lnTo>
                  <a:lnTo>
                    <a:pt x="155949" y="3315"/>
                  </a:lnTo>
                  <a:lnTo>
                    <a:pt x="151000" y="698"/>
                  </a:lnTo>
                  <a:lnTo>
                    <a:pt x="148293" y="0"/>
                  </a:lnTo>
                  <a:lnTo>
                    <a:pt x="146487" y="527"/>
                  </a:lnTo>
                  <a:lnTo>
                    <a:pt x="145284" y="1870"/>
                  </a:lnTo>
                  <a:lnTo>
                    <a:pt x="144480" y="3758"/>
                  </a:lnTo>
                  <a:lnTo>
                    <a:pt x="142953" y="5017"/>
                  </a:lnTo>
                  <a:lnTo>
                    <a:pt x="138610" y="6415"/>
                  </a:lnTo>
                  <a:lnTo>
                    <a:pt x="133373" y="12328"/>
                  </a:lnTo>
                  <a:lnTo>
                    <a:pt x="128730" y="20579"/>
                  </a:lnTo>
                  <a:lnTo>
                    <a:pt x="125124" y="30802"/>
                  </a:lnTo>
                  <a:lnTo>
                    <a:pt x="120765" y="37057"/>
                  </a:lnTo>
                  <a:lnTo>
                    <a:pt x="120198" y="41107"/>
                  </a:lnTo>
                  <a:lnTo>
                    <a:pt x="124769" y="85073"/>
                  </a:lnTo>
                  <a:lnTo>
                    <a:pt x="127552" y="94250"/>
                  </a:lnTo>
                  <a:lnTo>
                    <a:pt x="131105" y="102629"/>
                  </a:lnTo>
                  <a:lnTo>
                    <a:pt x="134688" y="128645"/>
                  </a:lnTo>
                  <a:lnTo>
                    <a:pt x="143611" y="141296"/>
                  </a:lnTo>
                  <a:lnTo>
                    <a:pt x="149155" y="146359"/>
                  </a:lnTo>
                  <a:lnTo>
                    <a:pt x="154927" y="148608"/>
                  </a:lnTo>
                  <a:lnTo>
                    <a:pt x="168495" y="149875"/>
                  </a:lnTo>
                  <a:lnTo>
                    <a:pt x="176752" y="147526"/>
                  </a:lnTo>
                  <a:lnTo>
                    <a:pt x="190137" y="137933"/>
                  </a:lnTo>
                  <a:lnTo>
                    <a:pt x="214313" y="1057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76"/>
            <p:cNvSpPr/>
            <p:nvPr/>
          </p:nvSpPr>
          <p:spPr>
            <a:xfrm>
              <a:off x="8501062" y="3063250"/>
              <a:ext cx="71282" cy="196087"/>
            </a:xfrm>
            <a:custGeom>
              <a:avLst/>
              <a:gdLst/>
              <a:ahLst/>
              <a:cxnLst/>
              <a:rect l="0" t="0" r="0" b="0"/>
              <a:pathLst>
                <a:path w="71282" h="196087">
                  <a:moveTo>
                    <a:pt x="53578" y="8562"/>
                  </a:moveTo>
                  <a:lnTo>
                    <a:pt x="53578" y="3822"/>
                  </a:lnTo>
                  <a:lnTo>
                    <a:pt x="52586" y="2425"/>
                  </a:lnTo>
                  <a:lnTo>
                    <a:pt x="50932" y="1494"/>
                  </a:lnTo>
                  <a:lnTo>
                    <a:pt x="45890" y="0"/>
                  </a:lnTo>
                  <a:lnTo>
                    <a:pt x="37765" y="5842"/>
                  </a:lnTo>
                  <a:lnTo>
                    <a:pt x="29490" y="8749"/>
                  </a:lnTo>
                  <a:lnTo>
                    <a:pt x="23690" y="12944"/>
                  </a:lnTo>
                  <a:lnTo>
                    <a:pt x="14847" y="25626"/>
                  </a:lnTo>
                  <a:lnTo>
                    <a:pt x="10683" y="37210"/>
                  </a:lnTo>
                  <a:lnTo>
                    <a:pt x="9450" y="46927"/>
                  </a:lnTo>
                  <a:lnTo>
                    <a:pt x="11806" y="53064"/>
                  </a:lnTo>
                  <a:lnTo>
                    <a:pt x="24396" y="71057"/>
                  </a:lnTo>
                  <a:lnTo>
                    <a:pt x="25194" y="74038"/>
                  </a:lnTo>
                  <a:lnTo>
                    <a:pt x="31371" y="79996"/>
                  </a:lnTo>
                  <a:lnTo>
                    <a:pt x="39739" y="86944"/>
                  </a:lnTo>
                  <a:lnTo>
                    <a:pt x="65410" y="123068"/>
                  </a:lnTo>
                  <a:lnTo>
                    <a:pt x="69651" y="139944"/>
                  </a:lnTo>
                  <a:lnTo>
                    <a:pt x="71281" y="162857"/>
                  </a:lnTo>
                  <a:lnTo>
                    <a:pt x="69348" y="165996"/>
                  </a:lnTo>
                  <a:lnTo>
                    <a:pt x="41882" y="190120"/>
                  </a:lnTo>
                  <a:lnTo>
                    <a:pt x="33166" y="193435"/>
                  </a:lnTo>
                  <a:lnTo>
                    <a:pt x="0" y="19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77"/>
            <p:cNvSpPr/>
            <p:nvPr/>
          </p:nvSpPr>
          <p:spPr>
            <a:xfrm>
              <a:off x="6572772" y="3527626"/>
              <a:ext cx="187002" cy="285302"/>
            </a:xfrm>
            <a:custGeom>
              <a:avLst/>
              <a:gdLst/>
              <a:ahLst/>
              <a:cxnLst/>
              <a:rect l="0" t="0" r="0" b="0"/>
              <a:pathLst>
                <a:path w="187002" h="285302">
                  <a:moveTo>
                    <a:pt x="106633" y="17460"/>
                  </a:moveTo>
                  <a:lnTo>
                    <a:pt x="93332" y="4158"/>
                  </a:lnTo>
                  <a:lnTo>
                    <a:pt x="88155" y="1626"/>
                  </a:lnTo>
                  <a:lnTo>
                    <a:pt x="76745" y="0"/>
                  </a:lnTo>
                  <a:lnTo>
                    <a:pt x="63162" y="4459"/>
                  </a:lnTo>
                  <a:lnTo>
                    <a:pt x="51309" y="12065"/>
                  </a:lnTo>
                  <a:lnTo>
                    <a:pt x="38416" y="30653"/>
                  </a:lnTo>
                  <a:lnTo>
                    <a:pt x="17352" y="73759"/>
                  </a:lnTo>
                  <a:lnTo>
                    <a:pt x="2125" y="115141"/>
                  </a:lnTo>
                  <a:lnTo>
                    <a:pt x="0" y="139391"/>
                  </a:lnTo>
                  <a:lnTo>
                    <a:pt x="2356" y="148711"/>
                  </a:lnTo>
                  <a:lnTo>
                    <a:pt x="4372" y="152586"/>
                  </a:lnTo>
                  <a:lnTo>
                    <a:pt x="6709" y="155169"/>
                  </a:lnTo>
                  <a:lnTo>
                    <a:pt x="11952" y="158039"/>
                  </a:lnTo>
                  <a:lnTo>
                    <a:pt x="26341" y="160033"/>
                  </a:lnTo>
                  <a:lnTo>
                    <a:pt x="38186" y="160275"/>
                  </a:lnTo>
                  <a:lnTo>
                    <a:pt x="41159" y="158311"/>
                  </a:lnTo>
                  <a:lnTo>
                    <a:pt x="60002" y="136998"/>
                  </a:lnTo>
                  <a:lnTo>
                    <a:pt x="74077" y="126741"/>
                  </a:lnTo>
                  <a:lnTo>
                    <a:pt x="100573" y="82795"/>
                  </a:lnTo>
                  <a:lnTo>
                    <a:pt x="111573" y="65239"/>
                  </a:lnTo>
                  <a:lnTo>
                    <a:pt x="117420" y="46337"/>
                  </a:lnTo>
                  <a:lnTo>
                    <a:pt x="121350" y="39224"/>
                  </a:lnTo>
                  <a:lnTo>
                    <a:pt x="124370" y="26948"/>
                  </a:lnTo>
                  <a:lnTo>
                    <a:pt x="124493" y="69252"/>
                  </a:lnTo>
                  <a:lnTo>
                    <a:pt x="124493" y="110177"/>
                  </a:lnTo>
                  <a:lnTo>
                    <a:pt x="127139" y="143151"/>
                  </a:lnTo>
                  <a:lnTo>
                    <a:pt x="133588" y="186221"/>
                  </a:lnTo>
                  <a:lnTo>
                    <a:pt x="142445" y="225479"/>
                  </a:lnTo>
                  <a:lnTo>
                    <a:pt x="153324" y="264826"/>
                  </a:lnTo>
                  <a:lnTo>
                    <a:pt x="157151" y="272260"/>
                  </a:lnTo>
                  <a:lnTo>
                    <a:pt x="159809" y="283431"/>
                  </a:lnTo>
                  <a:lnTo>
                    <a:pt x="160935" y="284071"/>
                  </a:lnTo>
                  <a:lnTo>
                    <a:pt x="168763" y="285301"/>
                  </a:lnTo>
                  <a:lnTo>
                    <a:pt x="169030" y="280595"/>
                  </a:lnTo>
                  <a:lnTo>
                    <a:pt x="171738" y="275630"/>
                  </a:lnTo>
                  <a:lnTo>
                    <a:pt x="173849" y="272917"/>
                  </a:lnTo>
                  <a:lnTo>
                    <a:pt x="176195" y="264611"/>
                  </a:lnTo>
                  <a:lnTo>
                    <a:pt x="180552" y="231519"/>
                  </a:lnTo>
                  <a:lnTo>
                    <a:pt x="187001" y="2139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78"/>
            <p:cNvSpPr/>
            <p:nvPr/>
          </p:nvSpPr>
          <p:spPr>
            <a:xfrm>
              <a:off x="6777632" y="3563104"/>
              <a:ext cx="125017" cy="133596"/>
            </a:xfrm>
            <a:custGeom>
              <a:avLst/>
              <a:gdLst/>
              <a:ahLst/>
              <a:cxnLst/>
              <a:rect l="0" t="0" r="0" b="0"/>
              <a:pathLst>
                <a:path w="125017" h="133596">
                  <a:moveTo>
                    <a:pt x="0" y="8771"/>
                  </a:moveTo>
                  <a:lnTo>
                    <a:pt x="0" y="51347"/>
                  </a:lnTo>
                  <a:lnTo>
                    <a:pt x="992" y="73442"/>
                  </a:lnTo>
                  <a:lnTo>
                    <a:pt x="8562" y="96156"/>
                  </a:lnTo>
                  <a:lnTo>
                    <a:pt x="13562" y="102242"/>
                  </a:lnTo>
                  <a:lnTo>
                    <a:pt x="18595" y="104884"/>
                  </a:lnTo>
                  <a:lnTo>
                    <a:pt x="25171" y="106580"/>
                  </a:lnTo>
                  <a:lnTo>
                    <a:pt x="31050" y="102133"/>
                  </a:lnTo>
                  <a:lnTo>
                    <a:pt x="50677" y="82082"/>
                  </a:lnTo>
                  <a:lnTo>
                    <a:pt x="65495" y="55859"/>
                  </a:lnTo>
                  <a:lnTo>
                    <a:pt x="70264" y="33469"/>
                  </a:lnTo>
                  <a:lnTo>
                    <a:pt x="71438" y="0"/>
                  </a:lnTo>
                  <a:lnTo>
                    <a:pt x="71438" y="4629"/>
                  </a:lnTo>
                  <a:lnTo>
                    <a:pt x="79539" y="38991"/>
                  </a:lnTo>
                  <a:lnTo>
                    <a:pt x="80319" y="80235"/>
                  </a:lnTo>
                  <a:lnTo>
                    <a:pt x="81353" y="103841"/>
                  </a:lnTo>
                  <a:lnTo>
                    <a:pt x="89461" y="128887"/>
                  </a:lnTo>
                  <a:lnTo>
                    <a:pt x="91391" y="130520"/>
                  </a:lnTo>
                  <a:lnTo>
                    <a:pt x="96877" y="133141"/>
                  </a:lnTo>
                  <a:lnTo>
                    <a:pt x="102567" y="133595"/>
                  </a:lnTo>
                  <a:lnTo>
                    <a:pt x="107763" y="131056"/>
                  </a:lnTo>
                  <a:lnTo>
                    <a:pt x="113379" y="127612"/>
                  </a:lnTo>
                  <a:lnTo>
                    <a:pt x="119183" y="126081"/>
                  </a:lnTo>
                  <a:lnTo>
                    <a:pt x="121128" y="124681"/>
                  </a:lnTo>
                  <a:lnTo>
                    <a:pt x="122424" y="122755"/>
                  </a:lnTo>
                  <a:lnTo>
                    <a:pt x="125016" y="1159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79"/>
            <p:cNvSpPr/>
            <p:nvPr/>
          </p:nvSpPr>
          <p:spPr>
            <a:xfrm>
              <a:off x="6938366" y="3589734"/>
              <a:ext cx="17861" cy="71438"/>
            </a:xfrm>
            <a:custGeom>
              <a:avLst/>
              <a:gdLst/>
              <a:ahLst/>
              <a:cxnLst/>
              <a:rect l="0" t="0" r="0" b="0"/>
              <a:pathLst>
                <a:path w="17861" h="71438">
                  <a:moveTo>
                    <a:pt x="0" y="0"/>
                  </a:moveTo>
                  <a:lnTo>
                    <a:pt x="4741" y="0"/>
                  </a:lnTo>
                  <a:lnTo>
                    <a:pt x="6137" y="993"/>
                  </a:lnTo>
                  <a:lnTo>
                    <a:pt x="7068" y="2646"/>
                  </a:lnTo>
                  <a:lnTo>
                    <a:pt x="8563" y="12429"/>
                  </a:lnTo>
                  <a:lnTo>
                    <a:pt x="9901" y="39902"/>
                  </a:lnTo>
                  <a:lnTo>
                    <a:pt x="17860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80"/>
            <p:cNvSpPr/>
            <p:nvPr/>
          </p:nvSpPr>
          <p:spPr>
            <a:xfrm>
              <a:off x="7138612" y="3518296"/>
              <a:ext cx="85092" cy="142830"/>
            </a:xfrm>
            <a:custGeom>
              <a:avLst/>
              <a:gdLst/>
              <a:ahLst/>
              <a:cxnLst/>
              <a:rect l="0" t="0" r="0" b="0"/>
              <a:pathLst>
                <a:path w="85092" h="142830">
                  <a:moveTo>
                    <a:pt x="31926" y="0"/>
                  </a:moveTo>
                  <a:lnTo>
                    <a:pt x="27187" y="0"/>
                  </a:lnTo>
                  <a:lnTo>
                    <a:pt x="25790" y="993"/>
                  </a:lnTo>
                  <a:lnTo>
                    <a:pt x="24859" y="2647"/>
                  </a:lnTo>
                  <a:lnTo>
                    <a:pt x="24238" y="4741"/>
                  </a:lnTo>
                  <a:lnTo>
                    <a:pt x="16092" y="18092"/>
                  </a:lnTo>
                  <a:lnTo>
                    <a:pt x="6044" y="56913"/>
                  </a:lnTo>
                  <a:lnTo>
                    <a:pt x="5190" y="98248"/>
                  </a:lnTo>
                  <a:lnTo>
                    <a:pt x="4168" y="109151"/>
                  </a:lnTo>
                  <a:lnTo>
                    <a:pt x="408" y="117303"/>
                  </a:lnTo>
                  <a:lnTo>
                    <a:pt x="0" y="120867"/>
                  </a:lnTo>
                  <a:lnTo>
                    <a:pt x="4264" y="136768"/>
                  </a:lnTo>
                  <a:lnTo>
                    <a:pt x="5548" y="138804"/>
                  </a:lnTo>
                  <a:lnTo>
                    <a:pt x="7394" y="140161"/>
                  </a:lnTo>
                  <a:lnTo>
                    <a:pt x="12095" y="141669"/>
                  </a:lnTo>
                  <a:lnTo>
                    <a:pt x="34942" y="142829"/>
                  </a:lnTo>
                  <a:lnTo>
                    <a:pt x="40874" y="140209"/>
                  </a:lnTo>
                  <a:lnTo>
                    <a:pt x="52767" y="130443"/>
                  </a:lnTo>
                  <a:lnTo>
                    <a:pt x="70622" y="100635"/>
                  </a:lnTo>
                  <a:lnTo>
                    <a:pt x="83411" y="60624"/>
                  </a:lnTo>
                  <a:lnTo>
                    <a:pt x="85091" y="38324"/>
                  </a:lnTo>
                  <a:lnTo>
                    <a:pt x="82675" y="29270"/>
                  </a:lnTo>
                  <a:lnTo>
                    <a:pt x="73040" y="15374"/>
                  </a:lnTo>
                  <a:lnTo>
                    <a:pt x="67398" y="11794"/>
                  </a:lnTo>
                  <a:lnTo>
                    <a:pt x="55690" y="9496"/>
                  </a:lnTo>
                  <a:lnTo>
                    <a:pt x="46795" y="9098"/>
                  </a:lnTo>
                  <a:lnTo>
                    <a:pt x="40850" y="11651"/>
                  </a:lnTo>
                  <a:lnTo>
                    <a:pt x="34901" y="15100"/>
                  </a:lnTo>
                  <a:lnTo>
                    <a:pt x="22997" y="17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81"/>
            <p:cNvSpPr/>
            <p:nvPr/>
          </p:nvSpPr>
          <p:spPr>
            <a:xfrm>
              <a:off x="7259835" y="3518855"/>
              <a:ext cx="98228" cy="124458"/>
            </a:xfrm>
            <a:custGeom>
              <a:avLst/>
              <a:gdLst/>
              <a:ahLst/>
              <a:cxnLst/>
              <a:rect l="0" t="0" r="0" b="0"/>
              <a:pathLst>
                <a:path w="98228" h="124458">
                  <a:moveTo>
                    <a:pt x="0" y="44090"/>
                  </a:moveTo>
                  <a:lnTo>
                    <a:pt x="0" y="48831"/>
                  </a:lnTo>
                  <a:lnTo>
                    <a:pt x="2647" y="53804"/>
                  </a:lnTo>
                  <a:lnTo>
                    <a:pt x="4741" y="56519"/>
                  </a:lnTo>
                  <a:lnTo>
                    <a:pt x="5145" y="59322"/>
                  </a:lnTo>
                  <a:lnTo>
                    <a:pt x="173" y="85771"/>
                  </a:lnTo>
                  <a:lnTo>
                    <a:pt x="1" y="106443"/>
                  </a:lnTo>
                  <a:lnTo>
                    <a:pt x="992" y="66696"/>
                  </a:lnTo>
                  <a:lnTo>
                    <a:pt x="15813" y="23387"/>
                  </a:lnTo>
                  <a:lnTo>
                    <a:pt x="29889" y="5804"/>
                  </a:lnTo>
                  <a:lnTo>
                    <a:pt x="35774" y="2270"/>
                  </a:lnTo>
                  <a:lnTo>
                    <a:pt x="47636" y="0"/>
                  </a:lnTo>
                  <a:lnTo>
                    <a:pt x="53583" y="2336"/>
                  </a:lnTo>
                  <a:lnTo>
                    <a:pt x="65486" y="11920"/>
                  </a:lnTo>
                  <a:lnTo>
                    <a:pt x="74414" y="25188"/>
                  </a:lnTo>
                  <a:lnTo>
                    <a:pt x="86157" y="65039"/>
                  </a:lnTo>
                  <a:lnTo>
                    <a:pt x="89261" y="109421"/>
                  </a:lnTo>
                  <a:lnTo>
                    <a:pt x="91927" y="115459"/>
                  </a:lnTo>
                  <a:lnTo>
                    <a:pt x="98227" y="1244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82"/>
            <p:cNvSpPr/>
            <p:nvPr/>
          </p:nvSpPr>
          <p:spPr>
            <a:xfrm>
              <a:off x="7402710" y="3429000"/>
              <a:ext cx="8931" cy="205383"/>
            </a:xfrm>
            <a:custGeom>
              <a:avLst/>
              <a:gdLst/>
              <a:ahLst/>
              <a:cxnLst/>
              <a:rect l="0" t="0" r="0" b="0"/>
              <a:pathLst>
                <a:path w="8931" h="205383">
                  <a:moveTo>
                    <a:pt x="8930" y="0"/>
                  </a:moveTo>
                  <a:lnTo>
                    <a:pt x="8930" y="23938"/>
                  </a:lnTo>
                  <a:lnTo>
                    <a:pt x="1242" y="63826"/>
                  </a:lnTo>
                  <a:lnTo>
                    <a:pt x="164" y="100262"/>
                  </a:lnTo>
                  <a:lnTo>
                    <a:pt x="16" y="142270"/>
                  </a:lnTo>
                  <a:lnTo>
                    <a:pt x="0" y="186723"/>
                  </a:lnTo>
                  <a:lnTo>
                    <a:pt x="0" y="2053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83"/>
            <p:cNvSpPr/>
            <p:nvPr/>
          </p:nvSpPr>
          <p:spPr>
            <a:xfrm>
              <a:off x="7366991" y="3536156"/>
              <a:ext cx="89298" cy="35720"/>
            </a:xfrm>
            <a:custGeom>
              <a:avLst/>
              <a:gdLst/>
              <a:ahLst/>
              <a:cxnLst/>
              <a:rect l="0" t="0" r="0" b="0"/>
              <a:pathLst>
                <a:path w="89298" h="35720">
                  <a:moveTo>
                    <a:pt x="0" y="35719"/>
                  </a:moveTo>
                  <a:lnTo>
                    <a:pt x="0" y="27157"/>
                  </a:lnTo>
                  <a:lnTo>
                    <a:pt x="4741" y="22157"/>
                  </a:lnTo>
                  <a:lnTo>
                    <a:pt x="9714" y="19770"/>
                  </a:lnTo>
                  <a:lnTo>
                    <a:pt x="36572" y="8314"/>
                  </a:lnTo>
                  <a:lnTo>
                    <a:pt x="48005" y="3695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84"/>
            <p:cNvSpPr/>
            <p:nvPr/>
          </p:nvSpPr>
          <p:spPr>
            <a:xfrm>
              <a:off x="7644181" y="3509367"/>
              <a:ext cx="142507" cy="116087"/>
            </a:xfrm>
            <a:custGeom>
              <a:avLst/>
              <a:gdLst/>
              <a:ahLst/>
              <a:cxnLst/>
              <a:rect l="0" t="0" r="0" b="0"/>
              <a:pathLst>
                <a:path w="142507" h="116087">
                  <a:moveTo>
                    <a:pt x="8560" y="0"/>
                  </a:moveTo>
                  <a:lnTo>
                    <a:pt x="873" y="15377"/>
                  </a:lnTo>
                  <a:lnTo>
                    <a:pt x="0" y="26605"/>
                  </a:lnTo>
                  <a:lnTo>
                    <a:pt x="8202" y="69775"/>
                  </a:lnTo>
                  <a:lnTo>
                    <a:pt x="11048" y="78305"/>
                  </a:lnTo>
                  <a:lnTo>
                    <a:pt x="24801" y="96342"/>
                  </a:lnTo>
                  <a:lnTo>
                    <a:pt x="33966" y="105749"/>
                  </a:lnTo>
                  <a:lnTo>
                    <a:pt x="35419" y="105226"/>
                  </a:lnTo>
                  <a:lnTo>
                    <a:pt x="42206" y="100742"/>
                  </a:lnTo>
                  <a:lnTo>
                    <a:pt x="50500" y="97979"/>
                  </a:lnTo>
                  <a:lnTo>
                    <a:pt x="56304" y="93817"/>
                  </a:lnTo>
                  <a:lnTo>
                    <a:pt x="74056" y="69577"/>
                  </a:lnTo>
                  <a:lnTo>
                    <a:pt x="77357" y="60357"/>
                  </a:lnTo>
                  <a:lnTo>
                    <a:pt x="87532" y="25451"/>
                  </a:lnTo>
                  <a:lnTo>
                    <a:pt x="90953" y="18587"/>
                  </a:lnTo>
                  <a:lnTo>
                    <a:pt x="94789" y="12230"/>
                  </a:lnTo>
                  <a:lnTo>
                    <a:pt x="97822" y="159"/>
                  </a:lnTo>
                  <a:lnTo>
                    <a:pt x="97857" y="20995"/>
                  </a:lnTo>
                  <a:lnTo>
                    <a:pt x="108881" y="62747"/>
                  </a:lnTo>
                  <a:lnTo>
                    <a:pt x="114367" y="81627"/>
                  </a:lnTo>
                  <a:lnTo>
                    <a:pt x="116442" y="94911"/>
                  </a:lnTo>
                  <a:lnTo>
                    <a:pt x="120339" y="101052"/>
                  </a:lnTo>
                  <a:lnTo>
                    <a:pt x="125378" y="104443"/>
                  </a:lnTo>
                  <a:lnTo>
                    <a:pt x="131958" y="106620"/>
                  </a:lnTo>
                  <a:lnTo>
                    <a:pt x="142506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85"/>
            <p:cNvSpPr/>
            <p:nvPr/>
          </p:nvSpPr>
          <p:spPr>
            <a:xfrm>
              <a:off x="7831335" y="3491507"/>
              <a:ext cx="116087" cy="150038"/>
            </a:xfrm>
            <a:custGeom>
              <a:avLst/>
              <a:gdLst/>
              <a:ahLst/>
              <a:cxnLst/>
              <a:rect l="0" t="0" r="0" b="0"/>
              <a:pathLst>
                <a:path w="116087" h="150038">
                  <a:moveTo>
                    <a:pt x="0" y="0"/>
                  </a:moveTo>
                  <a:lnTo>
                    <a:pt x="4741" y="4741"/>
                  </a:lnTo>
                  <a:lnTo>
                    <a:pt x="7068" y="12360"/>
                  </a:lnTo>
                  <a:lnTo>
                    <a:pt x="8882" y="54219"/>
                  </a:lnTo>
                  <a:lnTo>
                    <a:pt x="8928" y="95288"/>
                  </a:lnTo>
                  <a:lnTo>
                    <a:pt x="7938" y="118078"/>
                  </a:lnTo>
                  <a:lnTo>
                    <a:pt x="33" y="133886"/>
                  </a:lnTo>
                  <a:lnTo>
                    <a:pt x="0" y="91705"/>
                  </a:lnTo>
                  <a:lnTo>
                    <a:pt x="992" y="68349"/>
                  </a:lnTo>
                  <a:lnTo>
                    <a:pt x="12429" y="38681"/>
                  </a:lnTo>
                  <a:lnTo>
                    <a:pt x="26858" y="18642"/>
                  </a:lnTo>
                  <a:lnTo>
                    <a:pt x="32774" y="13247"/>
                  </a:lnTo>
                  <a:lnTo>
                    <a:pt x="38709" y="10849"/>
                  </a:lnTo>
                  <a:lnTo>
                    <a:pt x="47630" y="9499"/>
                  </a:lnTo>
                  <a:lnTo>
                    <a:pt x="53581" y="11829"/>
                  </a:lnTo>
                  <a:lnTo>
                    <a:pt x="56556" y="13839"/>
                  </a:lnTo>
                  <a:lnTo>
                    <a:pt x="58541" y="17164"/>
                  </a:lnTo>
                  <a:lnTo>
                    <a:pt x="74783" y="59737"/>
                  </a:lnTo>
                  <a:lnTo>
                    <a:pt x="79265" y="83384"/>
                  </a:lnTo>
                  <a:lnTo>
                    <a:pt x="81263" y="111938"/>
                  </a:lnTo>
                  <a:lnTo>
                    <a:pt x="87416" y="124785"/>
                  </a:lnTo>
                  <a:lnTo>
                    <a:pt x="88043" y="127838"/>
                  </a:lnTo>
                  <a:lnTo>
                    <a:pt x="93667" y="136877"/>
                  </a:lnTo>
                  <a:lnTo>
                    <a:pt x="105515" y="150037"/>
                  </a:lnTo>
                  <a:lnTo>
                    <a:pt x="107056" y="149634"/>
                  </a:lnTo>
                  <a:lnTo>
                    <a:pt x="116086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86"/>
            <p:cNvSpPr/>
            <p:nvPr/>
          </p:nvSpPr>
          <p:spPr>
            <a:xfrm>
              <a:off x="7974210" y="3510753"/>
              <a:ext cx="62509" cy="105771"/>
            </a:xfrm>
            <a:custGeom>
              <a:avLst/>
              <a:gdLst/>
              <a:ahLst/>
              <a:cxnLst/>
              <a:rect l="0" t="0" r="0" b="0"/>
              <a:pathLst>
                <a:path w="62509" h="105771">
                  <a:moveTo>
                    <a:pt x="0" y="61122"/>
                  </a:moveTo>
                  <a:lnTo>
                    <a:pt x="0" y="52560"/>
                  </a:lnTo>
                  <a:lnTo>
                    <a:pt x="23334" y="36982"/>
                  </a:lnTo>
                  <a:lnTo>
                    <a:pt x="32600" y="29275"/>
                  </a:lnTo>
                  <a:lnTo>
                    <a:pt x="38632" y="27124"/>
                  </a:lnTo>
                  <a:lnTo>
                    <a:pt x="40638" y="25558"/>
                  </a:lnTo>
                  <a:lnTo>
                    <a:pt x="52181" y="9197"/>
                  </a:lnTo>
                  <a:lnTo>
                    <a:pt x="53456" y="0"/>
                  </a:lnTo>
                  <a:lnTo>
                    <a:pt x="50878" y="1876"/>
                  </a:lnTo>
                  <a:lnTo>
                    <a:pt x="15660" y="37531"/>
                  </a:lnTo>
                  <a:lnTo>
                    <a:pt x="3383" y="64040"/>
                  </a:lnTo>
                  <a:lnTo>
                    <a:pt x="447" y="81558"/>
                  </a:lnTo>
                  <a:lnTo>
                    <a:pt x="2844" y="87733"/>
                  </a:lnTo>
                  <a:lnTo>
                    <a:pt x="12469" y="99782"/>
                  </a:lnTo>
                  <a:lnTo>
                    <a:pt x="18111" y="103109"/>
                  </a:lnTo>
                  <a:lnTo>
                    <a:pt x="29509" y="104982"/>
                  </a:lnTo>
                  <a:lnTo>
                    <a:pt x="62508" y="1057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87"/>
            <p:cNvSpPr/>
            <p:nvPr/>
          </p:nvSpPr>
          <p:spPr>
            <a:xfrm>
              <a:off x="8224741" y="3482578"/>
              <a:ext cx="61564" cy="169249"/>
            </a:xfrm>
            <a:custGeom>
              <a:avLst/>
              <a:gdLst/>
              <a:ahLst/>
              <a:cxnLst/>
              <a:rect l="0" t="0" r="0" b="0"/>
              <a:pathLst>
                <a:path w="61564" h="169249">
                  <a:moveTo>
                    <a:pt x="44149" y="0"/>
                  </a:moveTo>
                  <a:lnTo>
                    <a:pt x="39409" y="0"/>
                  </a:lnTo>
                  <a:lnTo>
                    <a:pt x="26979" y="4741"/>
                  </a:lnTo>
                  <a:lnTo>
                    <a:pt x="23773" y="7129"/>
                  </a:lnTo>
                  <a:lnTo>
                    <a:pt x="5181" y="29811"/>
                  </a:lnTo>
                  <a:lnTo>
                    <a:pt x="2026" y="38385"/>
                  </a:lnTo>
                  <a:lnTo>
                    <a:pt x="0" y="50577"/>
                  </a:lnTo>
                  <a:lnTo>
                    <a:pt x="2368" y="54890"/>
                  </a:lnTo>
                  <a:lnTo>
                    <a:pt x="20505" y="74491"/>
                  </a:lnTo>
                  <a:lnTo>
                    <a:pt x="26365" y="77755"/>
                  </a:lnTo>
                  <a:lnTo>
                    <a:pt x="29316" y="78626"/>
                  </a:lnTo>
                  <a:lnTo>
                    <a:pt x="42950" y="89332"/>
                  </a:lnTo>
                  <a:lnTo>
                    <a:pt x="48577" y="96919"/>
                  </a:lnTo>
                  <a:lnTo>
                    <a:pt x="54391" y="106769"/>
                  </a:lnTo>
                  <a:lnTo>
                    <a:pt x="58623" y="112937"/>
                  </a:lnTo>
                  <a:lnTo>
                    <a:pt x="60504" y="118986"/>
                  </a:lnTo>
                  <a:lnTo>
                    <a:pt x="61563" y="132710"/>
                  </a:lnTo>
                  <a:lnTo>
                    <a:pt x="59164" y="141004"/>
                  </a:lnTo>
                  <a:lnTo>
                    <a:pt x="49541" y="154411"/>
                  </a:lnTo>
                  <a:lnTo>
                    <a:pt x="41254" y="157924"/>
                  </a:lnTo>
                  <a:lnTo>
                    <a:pt x="31948" y="160478"/>
                  </a:lnTo>
                  <a:lnTo>
                    <a:pt x="17890" y="167555"/>
                  </a:lnTo>
                  <a:lnTo>
                    <a:pt x="10299" y="169248"/>
                  </a:lnTo>
                  <a:lnTo>
                    <a:pt x="9676" y="168394"/>
                  </a:lnTo>
                  <a:lnTo>
                    <a:pt x="8430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88"/>
            <p:cNvSpPr/>
            <p:nvPr/>
          </p:nvSpPr>
          <p:spPr>
            <a:xfrm>
              <a:off x="8314027" y="3527226"/>
              <a:ext cx="79879" cy="106734"/>
            </a:xfrm>
            <a:custGeom>
              <a:avLst/>
              <a:gdLst/>
              <a:ahLst/>
              <a:cxnLst/>
              <a:rect l="0" t="0" r="0" b="0"/>
              <a:pathLst>
                <a:path w="79879" h="106734">
                  <a:moveTo>
                    <a:pt x="35230" y="0"/>
                  </a:moveTo>
                  <a:lnTo>
                    <a:pt x="28101" y="8122"/>
                  </a:lnTo>
                  <a:lnTo>
                    <a:pt x="5083" y="51397"/>
                  </a:lnTo>
                  <a:lnTo>
                    <a:pt x="613" y="67443"/>
                  </a:lnTo>
                  <a:lnTo>
                    <a:pt x="0" y="73962"/>
                  </a:lnTo>
                  <a:lnTo>
                    <a:pt x="2375" y="80166"/>
                  </a:lnTo>
                  <a:lnTo>
                    <a:pt x="7243" y="87494"/>
                  </a:lnTo>
                  <a:lnTo>
                    <a:pt x="10554" y="88496"/>
                  </a:lnTo>
                  <a:lnTo>
                    <a:pt x="29401" y="89251"/>
                  </a:lnTo>
                  <a:lnTo>
                    <a:pt x="35286" y="86631"/>
                  </a:lnTo>
                  <a:lnTo>
                    <a:pt x="38244" y="84543"/>
                  </a:lnTo>
                  <a:lnTo>
                    <a:pt x="41530" y="79577"/>
                  </a:lnTo>
                  <a:lnTo>
                    <a:pt x="43640" y="68305"/>
                  </a:lnTo>
                  <a:lnTo>
                    <a:pt x="44157" y="25053"/>
                  </a:lnTo>
                  <a:lnTo>
                    <a:pt x="44159" y="15251"/>
                  </a:lnTo>
                  <a:lnTo>
                    <a:pt x="45152" y="13144"/>
                  </a:lnTo>
                  <a:lnTo>
                    <a:pt x="46805" y="11739"/>
                  </a:lnTo>
                  <a:lnTo>
                    <a:pt x="48901" y="10803"/>
                  </a:lnTo>
                  <a:lnTo>
                    <a:pt x="50297" y="9186"/>
                  </a:lnTo>
                  <a:lnTo>
                    <a:pt x="52262" y="4155"/>
                  </a:lnTo>
                  <a:lnTo>
                    <a:pt x="52538" y="4755"/>
                  </a:lnTo>
                  <a:lnTo>
                    <a:pt x="53080" y="26027"/>
                  </a:lnTo>
                  <a:lnTo>
                    <a:pt x="50440" y="34057"/>
                  </a:lnTo>
                  <a:lnTo>
                    <a:pt x="46950" y="41926"/>
                  </a:lnTo>
                  <a:lnTo>
                    <a:pt x="45401" y="52037"/>
                  </a:lnTo>
                  <a:lnTo>
                    <a:pt x="47358" y="60500"/>
                  </a:lnTo>
                  <a:lnTo>
                    <a:pt x="50542" y="68561"/>
                  </a:lnTo>
                  <a:lnTo>
                    <a:pt x="52755" y="90915"/>
                  </a:lnTo>
                  <a:lnTo>
                    <a:pt x="53858" y="93352"/>
                  </a:lnTo>
                  <a:lnTo>
                    <a:pt x="55587" y="94977"/>
                  </a:lnTo>
                  <a:lnTo>
                    <a:pt x="62759" y="99910"/>
                  </a:lnTo>
                  <a:lnTo>
                    <a:pt x="69332" y="105725"/>
                  </a:lnTo>
                  <a:lnTo>
                    <a:pt x="75211" y="106733"/>
                  </a:lnTo>
                  <a:lnTo>
                    <a:pt x="76766" y="105882"/>
                  </a:lnTo>
                  <a:lnTo>
                    <a:pt x="77803" y="104322"/>
                  </a:lnTo>
                  <a:lnTo>
                    <a:pt x="79878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89"/>
            <p:cNvSpPr/>
            <p:nvPr/>
          </p:nvSpPr>
          <p:spPr>
            <a:xfrm>
              <a:off x="8429624" y="3429000"/>
              <a:ext cx="8931" cy="187524"/>
            </a:xfrm>
            <a:custGeom>
              <a:avLst/>
              <a:gdLst/>
              <a:ahLst/>
              <a:cxnLst/>
              <a:rect l="0" t="0" r="0" b="0"/>
              <a:pathLst>
                <a:path w="8931" h="187524">
                  <a:moveTo>
                    <a:pt x="8930" y="0"/>
                  </a:moveTo>
                  <a:lnTo>
                    <a:pt x="1242" y="7688"/>
                  </a:lnTo>
                  <a:lnTo>
                    <a:pt x="33" y="47931"/>
                  </a:lnTo>
                  <a:lnTo>
                    <a:pt x="4" y="90827"/>
                  </a:lnTo>
                  <a:lnTo>
                    <a:pt x="0" y="131501"/>
                  </a:lnTo>
                  <a:lnTo>
                    <a:pt x="992" y="162397"/>
                  </a:lnTo>
                  <a:lnTo>
                    <a:pt x="8930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90"/>
            <p:cNvSpPr/>
            <p:nvPr/>
          </p:nvSpPr>
          <p:spPr>
            <a:xfrm>
              <a:off x="8465357" y="3509367"/>
              <a:ext cx="71424" cy="116087"/>
            </a:xfrm>
            <a:custGeom>
              <a:avLst/>
              <a:gdLst/>
              <a:ahLst/>
              <a:cxnLst/>
              <a:rect l="0" t="0" r="0" b="0"/>
              <a:pathLst>
                <a:path w="71424" h="116087">
                  <a:moveTo>
                    <a:pt x="44634" y="0"/>
                  </a:moveTo>
                  <a:lnTo>
                    <a:pt x="28384" y="16250"/>
                  </a:lnTo>
                  <a:lnTo>
                    <a:pt x="3880" y="56568"/>
                  </a:lnTo>
                  <a:lnTo>
                    <a:pt x="756" y="70852"/>
                  </a:lnTo>
                  <a:lnTo>
                    <a:pt x="0" y="93505"/>
                  </a:lnTo>
                  <a:lnTo>
                    <a:pt x="987" y="95078"/>
                  </a:lnTo>
                  <a:lnTo>
                    <a:pt x="2639" y="96128"/>
                  </a:lnTo>
                  <a:lnTo>
                    <a:pt x="4731" y="96827"/>
                  </a:lnTo>
                  <a:lnTo>
                    <a:pt x="7117" y="96302"/>
                  </a:lnTo>
                  <a:lnTo>
                    <a:pt x="18079" y="90974"/>
                  </a:lnTo>
                  <a:lnTo>
                    <a:pt x="20978" y="90415"/>
                  </a:lnTo>
                  <a:lnTo>
                    <a:pt x="22910" y="89050"/>
                  </a:lnTo>
                  <a:lnTo>
                    <a:pt x="24198" y="87148"/>
                  </a:lnTo>
                  <a:lnTo>
                    <a:pt x="26622" y="82389"/>
                  </a:lnTo>
                  <a:lnTo>
                    <a:pt x="31007" y="76966"/>
                  </a:lnTo>
                  <a:lnTo>
                    <a:pt x="47051" y="65400"/>
                  </a:lnTo>
                  <a:lnTo>
                    <a:pt x="59130" y="47618"/>
                  </a:lnTo>
                  <a:lnTo>
                    <a:pt x="60999" y="41669"/>
                  </a:lnTo>
                  <a:lnTo>
                    <a:pt x="60505" y="38693"/>
                  </a:lnTo>
                  <a:lnTo>
                    <a:pt x="57310" y="32741"/>
                  </a:lnTo>
                  <a:lnTo>
                    <a:pt x="57054" y="30757"/>
                  </a:lnTo>
                  <a:lnTo>
                    <a:pt x="57875" y="29434"/>
                  </a:lnTo>
                  <a:lnTo>
                    <a:pt x="62224" y="26944"/>
                  </a:lnTo>
                  <a:lnTo>
                    <a:pt x="63481" y="56844"/>
                  </a:lnTo>
                  <a:lnTo>
                    <a:pt x="70182" y="74060"/>
                  </a:lnTo>
                  <a:lnTo>
                    <a:pt x="71423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91"/>
            <p:cNvSpPr/>
            <p:nvPr/>
          </p:nvSpPr>
          <p:spPr>
            <a:xfrm>
              <a:off x="8590359" y="3545086"/>
              <a:ext cx="8930" cy="53579"/>
            </a:xfrm>
            <a:custGeom>
              <a:avLst/>
              <a:gdLst/>
              <a:ahLst/>
              <a:cxnLst/>
              <a:rect l="0" t="0" r="0" b="0"/>
              <a:pathLst>
                <a:path w="8930" h="53579">
                  <a:moveTo>
                    <a:pt x="8929" y="0"/>
                  </a:moveTo>
                  <a:lnTo>
                    <a:pt x="8929" y="4740"/>
                  </a:lnTo>
                  <a:lnTo>
                    <a:pt x="6284" y="9714"/>
                  </a:lnTo>
                  <a:lnTo>
                    <a:pt x="1241" y="16250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92"/>
            <p:cNvSpPr/>
            <p:nvPr/>
          </p:nvSpPr>
          <p:spPr>
            <a:xfrm>
              <a:off x="8581429" y="3446859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8930" y="4189"/>
                  </a:lnTo>
                  <a:lnTo>
                    <a:pt x="7938" y="2793"/>
                  </a:lnTo>
                  <a:lnTo>
                    <a:pt x="6284" y="186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93"/>
            <p:cNvSpPr/>
            <p:nvPr/>
          </p:nvSpPr>
          <p:spPr>
            <a:xfrm>
              <a:off x="8612009" y="3500582"/>
              <a:ext cx="94292" cy="97570"/>
            </a:xfrm>
            <a:custGeom>
              <a:avLst/>
              <a:gdLst/>
              <a:ahLst/>
              <a:cxnLst/>
              <a:rect l="0" t="0" r="0" b="0"/>
              <a:pathLst>
                <a:path w="94292" h="97570">
                  <a:moveTo>
                    <a:pt x="14068" y="53433"/>
                  </a:moveTo>
                  <a:lnTo>
                    <a:pt x="9328" y="58174"/>
                  </a:lnTo>
                  <a:lnTo>
                    <a:pt x="7001" y="63147"/>
                  </a:lnTo>
                  <a:lnTo>
                    <a:pt x="4168" y="86430"/>
                  </a:lnTo>
                  <a:lnTo>
                    <a:pt x="409" y="92242"/>
                  </a:lnTo>
                  <a:lnTo>
                    <a:pt x="0" y="94189"/>
                  </a:lnTo>
                  <a:lnTo>
                    <a:pt x="722" y="95486"/>
                  </a:lnTo>
                  <a:lnTo>
                    <a:pt x="4266" y="97569"/>
                  </a:lnTo>
                  <a:lnTo>
                    <a:pt x="4750" y="95208"/>
                  </a:lnTo>
                  <a:lnTo>
                    <a:pt x="5136" y="59372"/>
                  </a:lnTo>
                  <a:lnTo>
                    <a:pt x="7783" y="53427"/>
                  </a:lnTo>
                  <a:lnTo>
                    <a:pt x="11275" y="47477"/>
                  </a:lnTo>
                  <a:lnTo>
                    <a:pt x="12827" y="41526"/>
                  </a:lnTo>
                  <a:lnTo>
                    <a:pt x="14233" y="39542"/>
                  </a:lnTo>
                  <a:lnTo>
                    <a:pt x="16163" y="38219"/>
                  </a:lnTo>
                  <a:lnTo>
                    <a:pt x="20952" y="35758"/>
                  </a:lnTo>
                  <a:lnTo>
                    <a:pt x="26389" y="31356"/>
                  </a:lnTo>
                  <a:lnTo>
                    <a:pt x="29227" y="30777"/>
                  </a:lnTo>
                  <a:lnTo>
                    <a:pt x="32112" y="31384"/>
                  </a:lnTo>
                  <a:lnTo>
                    <a:pt x="37963" y="33712"/>
                  </a:lnTo>
                  <a:lnTo>
                    <a:pt x="72009" y="35574"/>
                  </a:lnTo>
                  <a:lnTo>
                    <a:pt x="73530" y="34582"/>
                  </a:lnTo>
                  <a:lnTo>
                    <a:pt x="74547" y="32928"/>
                  </a:lnTo>
                  <a:lnTo>
                    <a:pt x="75223" y="30833"/>
                  </a:lnTo>
                  <a:lnTo>
                    <a:pt x="80915" y="23145"/>
                  </a:lnTo>
                  <a:lnTo>
                    <a:pt x="86112" y="20128"/>
                  </a:lnTo>
                  <a:lnTo>
                    <a:pt x="88886" y="19324"/>
                  </a:lnTo>
                  <a:lnTo>
                    <a:pt x="90737" y="17795"/>
                  </a:lnTo>
                  <a:lnTo>
                    <a:pt x="92792" y="13451"/>
                  </a:lnTo>
                  <a:lnTo>
                    <a:pt x="94291" y="1507"/>
                  </a:lnTo>
                  <a:lnTo>
                    <a:pt x="93347" y="956"/>
                  </a:lnTo>
                  <a:lnTo>
                    <a:pt x="81994" y="0"/>
                  </a:lnTo>
                  <a:lnTo>
                    <a:pt x="76338" y="2565"/>
                  </a:lnTo>
                  <a:lnTo>
                    <a:pt x="56517" y="16087"/>
                  </a:lnTo>
                  <a:lnTo>
                    <a:pt x="44242" y="41723"/>
                  </a:lnTo>
                  <a:lnTo>
                    <a:pt x="41304" y="63993"/>
                  </a:lnTo>
                  <a:lnTo>
                    <a:pt x="43139" y="67419"/>
                  </a:lnTo>
                  <a:lnTo>
                    <a:pt x="61014" y="83081"/>
                  </a:lnTo>
                  <a:lnTo>
                    <a:pt x="69991" y="86454"/>
                  </a:lnTo>
                  <a:lnTo>
                    <a:pt x="85506" y="891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94"/>
            <p:cNvSpPr/>
            <p:nvPr/>
          </p:nvSpPr>
          <p:spPr>
            <a:xfrm>
              <a:off x="7152870" y="3768328"/>
              <a:ext cx="160530" cy="330353"/>
            </a:xfrm>
            <a:custGeom>
              <a:avLst/>
              <a:gdLst/>
              <a:ahLst/>
              <a:cxnLst/>
              <a:rect l="0" t="0" r="0" b="0"/>
              <a:pathLst>
                <a:path w="160530" h="330353">
                  <a:moveTo>
                    <a:pt x="151614" y="0"/>
                  </a:moveTo>
                  <a:lnTo>
                    <a:pt x="151614" y="40166"/>
                  </a:lnTo>
                  <a:lnTo>
                    <a:pt x="154260" y="80953"/>
                  </a:lnTo>
                  <a:lnTo>
                    <a:pt x="159715" y="125093"/>
                  </a:lnTo>
                  <a:lnTo>
                    <a:pt x="160435" y="169674"/>
                  </a:lnTo>
                  <a:lnTo>
                    <a:pt x="160529" y="211668"/>
                  </a:lnTo>
                  <a:lnTo>
                    <a:pt x="159550" y="242738"/>
                  </a:lnTo>
                  <a:lnTo>
                    <a:pt x="151624" y="267840"/>
                  </a:lnTo>
                  <a:lnTo>
                    <a:pt x="112904" y="229182"/>
                  </a:lnTo>
                  <a:lnTo>
                    <a:pt x="104313" y="225882"/>
                  </a:lnTo>
                  <a:lnTo>
                    <a:pt x="94873" y="223423"/>
                  </a:lnTo>
                  <a:lnTo>
                    <a:pt x="87369" y="219023"/>
                  </a:lnTo>
                  <a:lnTo>
                    <a:pt x="82988" y="218445"/>
                  </a:lnTo>
                  <a:lnTo>
                    <a:pt x="72827" y="220448"/>
                  </a:lnTo>
                  <a:lnTo>
                    <a:pt x="41564" y="238310"/>
                  </a:lnTo>
                  <a:lnTo>
                    <a:pt x="7123" y="269633"/>
                  </a:lnTo>
                  <a:lnTo>
                    <a:pt x="3060" y="278918"/>
                  </a:lnTo>
                  <a:lnTo>
                    <a:pt x="0" y="306186"/>
                  </a:lnTo>
                  <a:lnTo>
                    <a:pt x="2540" y="312361"/>
                  </a:lnTo>
                  <a:lnTo>
                    <a:pt x="5984" y="318413"/>
                  </a:lnTo>
                  <a:lnTo>
                    <a:pt x="7515" y="324410"/>
                  </a:lnTo>
                  <a:lnTo>
                    <a:pt x="9907" y="326406"/>
                  </a:lnTo>
                  <a:lnTo>
                    <a:pt x="21763" y="329216"/>
                  </a:lnTo>
                  <a:lnTo>
                    <a:pt x="52102" y="330352"/>
                  </a:lnTo>
                  <a:lnTo>
                    <a:pt x="74558" y="323260"/>
                  </a:lnTo>
                  <a:lnTo>
                    <a:pt x="118561" y="300894"/>
                  </a:lnTo>
                  <a:lnTo>
                    <a:pt x="142684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95"/>
            <p:cNvSpPr/>
            <p:nvPr/>
          </p:nvSpPr>
          <p:spPr>
            <a:xfrm>
              <a:off x="7340758" y="3929218"/>
              <a:ext cx="97672" cy="124861"/>
            </a:xfrm>
            <a:custGeom>
              <a:avLst/>
              <a:gdLst/>
              <a:ahLst/>
              <a:cxnLst/>
              <a:rect l="0" t="0" r="0" b="0"/>
              <a:pathLst>
                <a:path w="97672" h="124861">
                  <a:moveTo>
                    <a:pt x="17304" y="80211"/>
                  </a:moveTo>
                  <a:lnTo>
                    <a:pt x="22045" y="80211"/>
                  </a:lnTo>
                  <a:lnTo>
                    <a:pt x="23441" y="79219"/>
                  </a:lnTo>
                  <a:lnTo>
                    <a:pt x="24372" y="77566"/>
                  </a:lnTo>
                  <a:lnTo>
                    <a:pt x="24992" y="75471"/>
                  </a:lnTo>
                  <a:lnTo>
                    <a:pt x="26398" y="74074"/>
                  </a:lnTo>
                  <a:lnTo>
                    <a:pt x="35783" y="69188"/>
                  </a:lnTo>
                  <a:lnTo>
                    <a:pt x="64940" y="41480"/>
                  </a:lnTo>
                  <a:lnTo>
                    <a:pt x="68241" y="35547"/>
                  </a:lnTo>
                  <a:lnTo>
                    <a:pt x="70700" y="29603"/>
                  </a:lnTo>
                  <a:lnTo>
                    <a:pt x="76671" y="20678"/>
                  </a:lnTo>
                  <a:lnTo>
                    <a:pt x="78881" y="11750"/>
                  </a:lnTo>
                  <a:lnTo>
                    <a:pt x="79689" y="1608"/>
                  </a:lnTo>
                  <a:lnTo>
                    <a:pt x="78738" y="1021"/>
                  </a:lnTo>
                  <a:lnTo>
                    <a:pt x="62632" y="0"/>
                  </a:lnTo>
                  <a:lnTo>
                    <a:pt x="54647" y="2559"/>
                  </a:lnTo>
                  <a:lnTo>
                    <a:pt x="51130" y="4631"/>
                  </a:lnTo>
                  <a:lnTo>
                    <a:pt x="8938" y="46996"/>
                  </a:lnTo>
                  <a:lnTo>
                    <a:pt x="2258" y="60448"/>
                  </a:lnTo>
                  <a:lnTo>
                    <a:pt x="0" y="78623"/>
                  </a:lnTo>
                  <a:lnTo>
                    <a:pt x="2338" y="87112"/>
                  </a:lnTo>
                  <a:lnTo>
                    <a:pt x="11923" y="100647"/>
                  </a:lnTo>
                  <a:lnTo>
                    <a:pt x="29261" y="118872"/>
                  </a:lnTo>
                  <a:lnTo>
                    <a:pt x="37832" y="122199"/>
                  </a:lnTo>
                  <a:lnTo>
                    <a:pt x="82313" y="124814"/>
                  </a:lnTo>
                  <a:lnTo>
                    <a:pt x="97671" y="124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96"/>
            <p:cNvSpPr/>
            <p:nvPr/>
          </p:nvSpPr>
          <p:spPr>
            <a:xfrm>
              <a:off x="7599163" y="3795159"/>
              <a:ext cx="125017" cy="223201"/>
            </a:xfrm>
            <a:custGeom>
              <a:avLst/>
              <a:gdLst/>
              <a:ahLst/>
              <a:cxnLst/>
              <a:rect l="0" t="0" r="0" b="0"/>
              <a:pathLst>
                <a:path w="125017" h="223201">
                  <a:moveTo>
                    <a:pt x="0" y="35677"/>
                  </a:moveTo>
                  <a:lnTo>
                    <a:pt x="0" y="19167"/>
                  </a:lnTo>
                  <a:lnTo>
                    <a:pt x="12429" y="5507"/>
                  </a:lnTo>
                  <a:lnTo>
                    <a:pt x="18092" y="2424"/>
                  </a:lnTo>
                  <a:lnTo>
                    <a:pt x="32774" y="283"/>
                  </a:lnTo>
                  <a:lnTo>
                    <a:pt x="52371" y="0"/>
                  </a:lnTo>
                  <a:lnTo>
                    <a:pt x="60649" y="2623"/>
                  </a:lnTo>
                  <a:lnTo>
                    <a:pt x="67635" y="6103"/>
                  </a:lnTo>
                  <a:lnTo>
                    <a:pt x="74047" y="7650"/>
                  </a:lnTo>
                  <a:lnTo>
                    <a:pt x="80205" y="13629"/>
                  </a:lnTo>
                  <a:lnTo>
                    <a:pt x="85256" y="21910"/>
                  </a:lnTo>
                  <a:lnTo>
                    <a:pt x="88100" y="33141"/>
                  </a:lnTo>
                  <a:lnTo>
                    <a:pt x="88765" y="43149"/>
                  </a:lnTo>
                  <a:lnTo>
                    <a:pt x="84400" y="59939"/>
                  </a:lnTo>
                  <a:lnTo>
                    <a:pt x="63552" y="99988"/>
                  </a:lnTo>
                  <a:lnTo>
                    <a:pt x="32794" y="144575"/>
                  </a:lnTo>
                  <a:lnTo>
                    <a:pt x="534" y="178014"/>
                  </a:lnTo>
                  <a:lnTo>
                    <a:pt x="47" y="170816"/>
                  </a:lnTo>
                  <a:lnTo>
                    <a:pt x="1023" y="170418"/>
                  </a:lnTo>
                  <a:lnTo>
                    <a:pt x="38710" y="169625"/>
                  </a:lnTo>
                  <a:lnTo>
                    <a:pt x="44656" y="172269"/>
                  </a:lnTo>
                  <a:lnTo>
                    <a:pt x="87534" y="212511"/>
                  </a:lnTo>
                  <a:lnTo>
                    <a:pt x="102215" y="220060"/>
                  </a:lnTo>
                  <a:lnTo>
                    <a:pt x="125016" y="223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97"/>
            <p:cNvSpPr/>
            <p:nvPr/>
          </p:nvSpPr>
          <p:spPr>
            <a:xfrm>
              <a:off x="7751001" y="3777257"/>
              <a:ext cx="124537" cy="223085"/>
            </a:xfrm>
            <a:custGeom>
              <a:avLst/>
              <a:gdLst/>
              <a:ahLst/>
              <a:cxnLst/>
              <a:rect l="0" t="0" r="0" b="0"/>
              <a:pathLst>
                <a:path w="124537" h="223085">
                  <a:moveTo>
                    <a:pt x="98194" y="0"/>
                  </a:moveTo>
                  <a:lnTo>
                    <a:pt x="98194" y="4741"/>
                  </a:lnTo>
                  <a:lnTo>
                    <a:pt x="97202" y="6138"/>
                  </a:lnTo>
                  <a:lnTo>
                    <a:pt x="95549" y="7068"/>
                  </a:lnTo>
                  <a:lnTo>
                    <a:pt x="93454" y="7689"/>
                  </a:lnTo>
                  <a:lnTo>
                    <a:pt x="92057" y="9095"/>
                  </a:lnTo>
                  <a:lnTo>
                    <a:pt x="90506" y="13303"/>
                  </a:lnTo>
                  <a:lnTo>
                    <a:pt x="88107" y="14822"/>
                  </a:lnTo>
                  <a:lnTo>
                    <a:pt x="72646" y="19906"/>
                  </a:lnTo>
                  <a:lnTo>
                    <a:pt x="28186" y="52186"/>
                  </a:lnTo>
                  <a:lnTo>
                    <a:pt x="19194" y="53456"/>
                  </a:lnTo>
                  <a:lnTo>
                    <a:pt x="10259" y="61256"/>
                  </a:lnTo>
                  <a:lnTo>
                    <a:pt x="9301" y="66878"/>
                  </a:lnTo>
                  <a:lnTo>
                    <a:pt x="8900" y="93526"/>
                  </a:lnTo>
                  <a:lnTo>
                    <a:pt x="6253" y="98784"/>
                  </a:lnTo>
                  <a:lnTo>
                    <a:pt x="1209" y="105503"/>
                  </a:lnTo>
                  <a:lnTo>
                    <a:pt x="76" y="114700"/>
                  </a:lnTo>
                  <a:lnTo>
                    <a:pt x="0" y="110936"/>
                  </a:lnTo>
                  <a:lnTo>
                    <a:pt x="981" y="109676"/>
                  </a:lnTo>
                  <a:lnTo>
                    <a:pt x="4718" y="108276"/>
                  </a:lnTo>
                  <a:lnTo>
                    <a:pt x="20707" y="104659"/>
                  </a:lnTo>
                  <a:lnTo>
                    <a:pt x="33894" y="100133"/>
                  </a:lnTo>
                  <a:lnTo>
                    <a:pt x="46731" y="96146"/>
                  </a:lnTo>
                  <a:lnTo>
                    <a:pt x="57461" y="92341"/>
                  </a:lnTo>
                  <a:lnTo>
                    <a:pt x="68846" y="90650"/>
                  </a:lnTo>
                  <a:lnTo>
                    <a:pt x="77874" y="92544"/>
                  </a:lnTo>
                  <a:lnTo>
                    <a:pt x="88535" y="99190"/>
                  </a:lnTo>
                  <a:lnTo>
                    <a:pt x="91755" y="101845"/>
                  </a:lnTo>
                  <a:lnTo>
                    <a:pt x="100624" y="104796"/>
                  </a:lnTo>
                  <a:lnTo>
                    <a:pt x="105767" y="105583"/>
                  </a:lnTo>
                  <a:lnTo>
                    <a:pt x="109196" y="108092"/>
                  </a:lnTo>
                  <a:lnTo>
                    <a:pt x="111482" y="111749"/>
                  </a:lnTo>
                  <a:lnTo>
                    <a:pt x="115013" y="120112"/>
                  </a:lnTo>
                  <a:lnTo>
                    <a:pt x="121588" y="131390"/>
                  </a:lnTo>
                  <a:lnTo>
                    <a:pt x="124536" y="153465"/>
                  </a:lnTo>
                  <a:lnTo>
                    <a:pt x="115862" y="189780"/>
                  </a:lnTo>
                  <a:lnTo>
                    <a:pt x="109162" y="201311"/>
                  </a:lnTo>
                  <a:lnTo>
                    <a:pt x="95093" y="217145"/>
                  </a:lnTo>
                  <a:lnTo>
                    <a:pt x="89210" y="220533"/>
                  </a:lnTo>
                  <a:lnTo>
                    <a:pt x="77348" y="222707"/>
                  </a:lnTo>
                  <a:lnTo>
                    <a:pt x="68426" y="223084"/>
                  </a:lnTo>
                  <a:lnTo>
                    <a:pt x="66442" y="222145"/>
                  </a:lnTo>
                  <a:lnTo>
                    <a:pt x="65120" y="220526"/>
                  </a:lnTo>
                  <a:lnTo>
                    <a:pt x="64239" y="218455"/>
                  </a:lnTo>
                  <a:lnTo>
                    <a:pt x="64643" y="217074"/>
                  </a:lnTo>
                  <a:lnTo>
                    <a:pt x="65904" y="216154"/>
                  </a:lnTo>
                  <a:lnTo>
                    <a:pt x="67739" y="215541"/>
                  </a:lnTo>
                  <a:lnTo>
                    <a:pt x="68960" y="214139"/>
                  </a:lnTo>
                  <a:lnTo>
                    <a:pt x="71404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98"/>
            <p:cNvSpPr/>
            <p:nvPr/>
          </p:nvSpPr>
          <p:spPr>
            <a:xfrm>
              <a:off x="7924418" y="3839765"/>
              <a:ext cx="101495" cy="124860"/>
            </a:xfrm>
            <a:custGeom>
              <a:avLst/>
              <a:gdLst/>
              <a:ahLst/>
              <a:cxnLst/>
              <a:rect l="0" t="0" r="0" b="0"/>
              <a:pathLst>
                <a:path w="101495" h="124860">
                  <a:moveTo>
                    <a:pt x="5144" y="53578"/>
                  </a:moveTo>
                  <a:lnTo>
                    <a:pt x="5144" y="58319"/>
                  </a:lnTo>
                  <a:lnTo>
                    <a:pt x="0" y="73955"/>
                  </a:lnTo>
                  <a:lnTo>
                    <a:pt x="722" y="76092"/>
                  </a:lnTo>
                  <a:lnTo>
                    <a:pt x="2196" y="77517"/>
                  </a:lnTo>
                  <a:lnTo>
                    <a:pt x="3834" y="84393"/>
                  </a:lnTo>
                  <a:lnTo>
                    <a:pt x="5964" y="103534"/>
                  </a:lnTo>
                  <a:lnTo>
                    <a:pt x="12178" y="115959"/>
                  </a:lnTo>
                  <a:lnTo>
                    <a:pt x="12810" y="118978"/>
                  </a:lnTo>
                  <a:lnTo>
                    <a:pt x="14224" y="120991"/>
                  </a:lnTo>
                  <a:lnTo>
                    <a:pt x="16158" y="122332"/>
                  </a:lnTo>
                  <a:lnTo>
                    <a:pt x="20954" y="123823"/>
                  </a:lnTo>
                  <a:lnTo>
                    <a:pt x="39772" y="124859"/>
                  </a:lnTo>
                  <a:lnTo>
                    <a:pt x="47985" y="122301"/>
                  </a:lnTo>
                  <a:lnTo>
                    <a:pt x="79672" y="100105"/>
                  </a:lnTo>
                  <a:lnTo>
                    <a:pt x="97040" y="78618"/>
                  </a:lnTo>
                  <a:lnTo>
                    <a:pt x="100557" y="69337"/>
                  </a:lnTo>
                  <a:lnTo>
                    <a:pt x="101494" y="64085"/>
                  </a:lnTo>
                  <a:lnTo>
                    <a:pt x="99891" y="52956"/>
                  </a:lnTo>
                  <a:lnTo>
                    <a:pt x="95517" y="34384"/>
                  </a:lnTo>
                  <a:lnTo>
                    <a:pt x="93174" y="30860"/>
                  </a:lnTo>
                  <a:lnTo>
                    <a:pt x="75155" y="18076"/>
                  </a:lnTo>
                  <a:lnTo>
                    <a:pt x="64042" y="12995"/>
                  </a:lnTo>
                  <a:lnTo>
                    <a:pt x="43383" y="7087"/>
                  </a:lnTo>
                  <a:lnTo>
                    <a:pt x="35038" y="3150"/>
                  </a:lnTo>
                  <a:lnTo>
                    <a:pt x="1407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99"/>
            <p:cNvSpPr/>
            <p:nvPr/>
          </p:nvSpPr>
          <p:spPr>
            <a:xfrm>
              <a:off x="8152906" y="3786187"/>
              <a:ext cx="105179" cy="156572"/>
            </a:xfrm>
            <a:custGeom>
              <a:avLst/>
              <a:gdLst/>
              <a:ahLst/>
              <a:cxnLst/>
              <a:rect l="0" t="0" r="0" b="0"/>
              <a:pathLst>
                <a:path w="105179" h="156572">
                  <a:moveTo>
                    <a:pt x="44546" y="0"/>
                  </a:moveTo>
                  <a:lnTo>
                    <a:pt x="39806" y="4741"/>
                  </a:lnTo>
                  <a:lnTo>
                    <a:pt x="34833" y="7068"/>
                  </a:lnTo>
                  <a:lnTo>
                    <a:pt x="28296" y="8562"/>
                  </a:lnTo>
                  <a:lnTo>
                    <a:pt x="5739" y="50902"/>
                  </a:lnTo>
                  <a:lnTo>
                    <a:pt x="1629" y="68550"/>
                  </a:lnTo>
                  <a:lnTo>
                    <a:pt x="0" y="110138"/>
                  </a:lnTo>
                  <a:lnTo>
                    <a:pt x="921" y="127002"/>
                  </a:lnTo>
                  <a:lnTo>
                    <a:pt x="4652" y="135159"/>
                  </a:lnTo>
                  <a:lnTo>
                    <a:pt x="12331" y="145329"/>
                  </a:lnTo>
                  <a:lnTo>
                    <a:pt x="17991" y="148927"/>
                  </a:lnTo>
                  <a:lnTo>
                    <a:pt x="23815" y="151518"/>
                  </a:lnTo>
                  <a:lnTo>
                    <a:pt x="29711" y="155977"/>
                  </a:lnTo>
                  <a:lnTo>
                    <a:pt x="33663" y="156571"/>
                  </a:lnTo>
                  <a:lnTo>
                    <a:pt x="55216" y="152628"/>
                  </a:lnTo>
                  <a:lnTo>
                    <a:pt x="61855" y="149525"/>
                  </a:lnTo>
                  <a:lnTo>
                    <a:pt x="90898" y="130836"/>
                  </a:lnTo>
                  <a:lnTo>
                    <a:pt x="100724" y="117259"/>
                  </a:lnTo>
                  <a:lnTo>
                    <a:pt x="105178" y="100669"/>
                  </a:lnTo>
                  <a:lnTo>
                    <a:pt x="103575" y="89060"/>
                  </a:lnTo>
                  <a:lnTo>
                    <a:pt x="93703" y="47612"/>
                  </a:lnTo>
                  <a:lnTo>
                    <a:pt x="85790" y="34502"/>
                  </a:lnTo>
                  <a:lnTo>
                    <a:pt x="60634" y="15038"/>
                  </a:lnTo>
                  <a:lnTo>
                    <a:pt x="51366" y="11644"/>
                  </a:lnTo>
                  <a:lnTo>
                    <a:pt x="41624" y="9145"/>
                  </a:lnTo>
                  <a:lnTo>
                    <a:pt x="27285" y="2101"/>
                  </a:lnTo>
                  <a:lnTo>
                    <a:pt x="1775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100"/>
            <p:cNvSpPr/>
            <p:nvPr/>
          </p:nvSpPr>
          <p:spPr>
            <a:xfrm>
              <a:off x="8268890" y="3777257"/>
              <a:ext cx="88776" cy="160568"/>
            </a:xfrm>
            <a:custGeom>
              <a:avLst/>
              <a:gdLst/>
              <a:ahLst/>
              <a:cxnLst/>
              <a:rect l="0" t="0" r="0" b="0"/>
              <a:pathLst>
                <a:path w="88776" h="160568">
                  <a:moveTo>
                    <a:pt x="0" y="53579"/>
                  </a:moveTo>
                  <a:lnTo>
                    <a:pt x="0" y="96692"/>
                  </a:lnTo>
                  <a:lnTo>
                    <a:pt x="9095" y="136015"/>
                  </a:lnTo>
                  <a:lnTo>
                    <a:pt x="17952" y="156425"/>
                  </a:lnTo>
                  <a:lnTo>
                    <a:pt x="19906" y="157862"/>
                  </a:lnTo>
                  <a:lnTo>
                    <a:pt x="24722" y="159458"/>
                  </a:lnTo>
                  <a:lnTo>
                    <a:pt x="34075" y="160567"/>
                  </a:lnTo>
                  <a:lnTo>
                    <a:pt x="45216" y="150999"/>
                  </a:lnTo>
                  <a:lnTo>
                    <a:pt x="50853" y="144502"/>
                  </a:lnTo>
                  <a:lnTo>
                    <a:pt x="74424" y="101035"/>
                  </a:lnTo>
                  <a:lnTo>
                    <a:pt x="85330" y="77358"/>
                  </a:lnTo>
                  <a:lnTo>
                    <a:pt x="88775" y="47621"/>
                  </a:lnTo>
                  <a:lnTo>
                    <a:pt x="86419" y="38363"/>
                  </a:lnTo>
                  <a:lnTo>
                    <a:pt x="76823" y="24335"/>
                  </a:lnTo>
                  <a:lnTo>
                    <a:pt x="68293" y="15038"/>
                  </a:lnTo>
                  <a:lnTo>
                    <a:pt x="59787" y="11645"/>
                  </a:lnTo>
                  <a:lnTo>
                    <a:pt x="29196" y="6523"/>
                  </a:lnTo>
                  <a:lnTo>
                    <a:pt x="1785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101"/>
            <p:cNvSpPr/>
            <p:nvPr/>
          </p:nvSpPr>
          <p:spPr>
            <a:xfrm>
              <a:off x="8367116" y="3804046"/>
              <a:ext cx="96832" cy="124941"/>
            </a:xfrm>
            <a:custGeom>
              <a:avLst/>
              <a:gdLst/>
              <a:ahLst/>
              <a:cxnLst/>
              <a:rect l="0" t="0" r="0" b="0"/>
              <a:pathLst>
                <a:path w="96832" h="124941">
                  <a:moveTo>
                    <a:pt x="0" y="71438"/>
                  </a:moveTo>
                  <a:lnTo>
                    <a:pt x="0" y="95377"/>
                  </a:lnTo>
                  <a:lnTo>
                    <a:pt x="12429" y="115147"/>
                  </a:lnTo>
                  <a:lnTo>
                    <a:pt x="18092" y="120629"/>
                  </a:lnTo>
                  <a:lnTo>
                    <a:pt x="23917" y="123066"/>
                  </a:lnTo>
                  <a:lnTo>
                    <a:pt x="55319" y="124940"/>
                  </a:lnTo>
                  <a:lnTo>
                    <a:pt x="61958" y="122336"/>
                  </a:lnTo>
                  <a:lnTo>
                    <a:pt x="74306" y="112580"/>
                  </a:lnTo>
                  <a:lnTo>
                    <a:pt x="83312" y="99283"/>
                  </a:lnTo>
                  <a:lnTo>
                    <a:pt x="95085" y="67522"/>
                  </a:lnTo>
                  <a:lnTo>
                    <a:pt x="96831" y="56137"/>
                  </a:lnTo>
                  <a:lnTo>
                    <a:pt x="93073" y="38573"/>
                  </a:lnTo>
                  <a:lnTo>
                    <a:pt x="85676" y="25541"/>
                  </a:lnTo>
                  <a:lnTo>
                    <a:pt x="77200" y="15395"/>
                  </a:lnTo>
                  <a:lnTo>
                    <a:pt x="68708" y="11803"/>
                  </a:lnTo>
                  <a:lnTo>
                    <a:pt x="24289" y="418"/>
                  </a:lnTo>
                  <a:lnTo>
                    <a:pt x="1786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SMARTInkShape-102"/>
            <p:cNvSpPr/>
            <p:nvPr/>
          </p:nvSpPr>
          <p:spPr>
            <a:xfrm>
              <a:off x="8520716" y="3732609"/>
              <a:ext cx="82149" cy="267320"/>
            </a:xfrm>
            <a:custGeom>
              <a:avLst/>
              <a:gdLst/>
              <a:ahLst/>
              <a:cxnLst/>
              <a:rect l="0" t="0" r="0" b="0"/>
              <a:pathLst>
                <a:path w="82149" h="267320">
                  <a:moveTo>
                    <a:pt x="51783" y="0"/>
                  </a:moveTo>
                  <a:lnTo>
                    <a:pt x="60345" y="0"/>
                  </a:lnTo>
                  <a:lnTo>
                    <a:pt x="60605" y="4741"/>
                  </a:lnTo>
                  <a:lnTo>
                    <a:pt x="59649" y="6137"/>
                  </a:lnTo>
                  <a:lnTo>
                    <a:pt x="58020" y="7068"/>
                  </a:lnTo>
                  <a:lnTo>
                    <a:pt x="55941" y="7689"/>
                  </a:lnTo>
                  <a:lnTo>
                    <a:pt x="44483" y="16806"/>
                  </a:lnTo>
                  <a:lnTo>
                    <a:pt x="2244" y="59466"/>
                  </a:lnTo>
                  <a:lnTo>
                    <a:pt x="0" y="65455"/>
                  </a:lnTo>
                  <a:lnTo>
                    <a:pt x="395" y="68442"/>
                  </a:lnTo>
                  <a:lnTo>
                    <a:pt x="13541" y="92456"/>
                  </a:lnTo>
                  <a:lnTo>
                    <a:pt x="19243" y="99961"/>
                  </a:lnTo>
                  <a:lnTo>
                    <a:pt x="58308" y="134681"/>
                  </a:lnTo>
                  <a:lnTo>
                    <a:pt x="81409" y="175661"/>
                  </a:lnTo>
                  <a:lnTo>
                    <a:pt x="82148" y="190189"/>
                  </a:lnTo>
                  <a:lnTo>
                    <a:pt x="77058" y="225394"/>
                  </a:lnTo>
                  <a:lnTo>
                    <a:pt x="58517" y="251135"/>
                  </a:lnTo>
                  <a:lnTo>
                    <a:pt x="49038" y="261383"/>
                  </a:lnTo>
                  <a:lnTo>
                    <a:pt x="40310" y="264999"/>
                  </a:lnTo>
                  <a:lnTo>
                    <a:pt x="23280" y="267319"/>
                  </a:lnTo>
                  <a:lnTo>
                    <a:pt x="20874" y="266518"/>
                  </a:lnTo>
                  <a:lnTo>
                    <a:pt x="19271" y="264991"/>
                  </a:lnTo>
                  <a:lnTo>
                    <a:pt x="14368" y="258102"/>
                  </a:lnTo>
                  <a:lnTo>
                    <a:pt x="10349" y="252626"/>
                  </a:lnTo>
                  <a:lnTo>
                    <a:pt x="7135" y="241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103"/>
            <p:cNvSpPr/>
            <p:nvPr/>
          </p:nvSpPr>
          <p:spPr>
            <a:xfrm>
              <a:off x="8554930" y="3696890"/>
              <a:ext cx="35430" cy="294681"/>
            </a:xfrm>
            <a:custGeom>
              <a:avLst/>
              <a:gdLst/>
              <a:ahLst/>
              <a:cxnLst/>
              <a:rect l="0" t="0" r="0" b="0"/>
              <a:pathLst>
                <a:path w="35430" h="294681">
                  <a:moveTo>
                    <a:pt x="35429" y="0"/>
                  </a:moveTo>
                  <a:lnTo>
                    <a:pt x="30689" y="4741"/>
                  </a:lnTo>
                  <a:lnTo>
                    <a:pt x="28361" y="9714"/>
                  </a:lnTo>
                  <a:lnTo>
                    <a:pt x="21371" y="39218"/>
                  </a:lnTo>
                  <a:lnTo>
                    <a:pt x="14298" y="56125"/>
                  </a:lnTo>
                  <a:lnTo>
                    <a:pt x="7111" y="96672"/>
                  </a:lnTo>
                  <a:lnTo>
                    <a:pt x="1173" y="138379"/>
                  </a:lnTo>
                  <a:lnTo>
                    <a:pt x="0" y="177706"/>
                  </a:lnTo>
                  <a:lnTo>
                    <a:pt x="2414" y="214138"/>
                  </a:lnTo>
                  <a:lnTo>
                    <a:pt x="13957" y="256954"/>
                  </a:lnTo>
                  <a:lnTo>
                    <a:pt x="17569" y="2946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104"/>
            <p:cNvSpPr/>
            <p:nvPr/>
          </p:nvSpPr>
          <p:spPr>
            <a:xfrm>
              <a:off x="7152679" y="4143484"/>
              <a:ext cx="214313" cy="383868"/>
            </a:xfrm>
            <a:custGeom>
              <a:avLst/>
              <a:gdLst/>
              <a:ahLst/>
              <a:cxnLst/>
              <a:rect l="0" t="0" r="0" b="0"/>
              <a:pathLst>
                <a:path w="214313" h="383868">
                  <a:moveTo>
                    <a:pt x="214312" y="8820"/>
                  </a:moveTo>
                  <a:lnTo>
                    <a:pt x="214312" y="0"/>
                  </a:lnTo>
                  <a:lnTo>
                    <a:pt x="214312" y="4663"/>
                  </a:lnTo>
                  <a:lnTo>
                    <a:pt x="211668" y="9618"/>
                  </a:lnTo>
                  <a:lnTo>
                    <a:pt x="188581" y="46872"/>
                  </a:lnTo>
                  <a:lnTo>
                    <a:pt x="165317" y="88840"/>
                  </a:lnTo>
                  <a:lnTo>
                    <a:pt x="142579" y="128552"/>
                  </a:lnTo>
                  <a:lnTo>
                    <a:pt x="121841" y="165894"/>
                  </a:lnTo>
                  <a:lnTo>
                    <a:pt x="98278" y="203087"/>
                  </a:lnTo>
                  <a:lnTo>
                    <a:pt x="77297" y="244093"/>
                  </a:lnTo>
                  <a:lnTo>
                    <a:pt x="53661" y="280827"/>
                  </a:lnTo>
                  <a:lnTo>
                    <a:pt x="30040" y="320408"/>
                  </a:lnTo>
                  <a:lnTo>
                    <a:pt x="12335" y="358753"/>
                  </a:lnTo>
                  <a:lnTo>
                    <a:pt x="0" y="3838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SMARTInkShape-105"/>
            <p:cNvSpPr/>
            <p:nvPr/>
          </p:nvSpPr>
          <p:spPr>
            <a:xfrm>
              <a:off x="7342401" y="4250531"/>
              <a:ext cx="149607" cy="205178"/>
            </a:xfrm>
            <a:custGeom>
              <a:avLst/>
              <a:gdLst/>
              <a:ahLst/>
              <a:cxnLst/>
              <a:rect l="0" t="0" r="0" b="0"/>
              <a:pathLst>
                <a:path w="149607" h="205178">
                  <a:moveTo>
                    <a:pt x="131747" y="0"/>
                  </a:moveTo>
                  <a:lnTo>
                    <a:pt x="127007" y="0"/>
                  </a:lnTo>
                  <a:lnTo>
                    <a:pt x="122033" y="2645"/>
                  </a:lnTo>
                  <a:lnTo>
                    <a:pt x="116517" y="6137"/>
                  </a:lnTo>
                  <a:lnTo>
                    <a:pt x="92837" y="15813"/>
                  </a:lnTo>
                  <a:lnTo>
                    <a:pt x="85349" y="21250"/>
                  </a:lnTo>
                  <a:lnTo>
                    <a:pt x="53942" y="58849"/>
                  </a:lnTo>
                  <a:lnTo>
                    <a:pt x="31454" y="96475"/>
                  </a:lnTo>
                  <a:lnTo>
                    <a:pt x="16429" y="133599"/>
                  </a:lnTo>
                  <a:lnTo>
                    <a:pt x="514" y="177780"/>
                  </a:lnTo>
                  <a:lnTo>
                    <a:pt x="0" y="189146"/>
                  </a:lnTo>
                  <a:lnTo>
                    <a:pt x="3078" y="197505"/>
                  </a:lnTo>
                  <a:lnTo>
                    <a:pt x="5288" y="200131"/>
                  </a:lnTo>
                  <a:lnTo>
                    <a:pt x="10390" y="203049"/>
                  </a:lnTo>
                  <a:lnTo>
                    <a:pt x="24680" y="205075"/>
                  </a:lnTo>
                  <a:lnTo>
                    <a:pt x="27627" y="205177"/>
                  </a:lnTo>
                  <a:lnTo>
                    <a:pt x="30583" y="203262"/>
                  </a:lnTo>
                  <a:lnTo>
                    <a:pt x="42458" y="185929"/>
                  </a:lnTo>
                  <a:lnTo>
                    <a:pt x="59098" y="163396"/>
                  </a:lnTo>
                  <a:lnTo>
                    <a:pt x="93206" y="123224"/>
                  </a:lnTo>
                  <a:lnTo>
                    <a:pt x="120493" y="78626"/>
                  </a:lnTo>
                  <a:lnTo>
                    <a:pt x="133814" y="66732"/>
                  </a:lnTo>
                  <a:lnTo>
                    <a:pt x="139635" y="57916"/>
                  </a:lnTo>
                  <a:lnTo>
                    <a:pt x="148097" y="54150"/>
                  </a:lnTo>
                  <a:lnTo>
                    <a:pt x="148601" y="54951"/>
                  </a:lnTo>
                  <a:lnTo>
                    <a:pt x="149568" y="87012"/>
                  </a:lnTo>
                  <a:lnTo>
                    <a:pt x="141914" y="126841"/>
                  </a:lnTo>
                  <a:lnTo>
                    <a:pt x="139929" y="152973"/>
                  </a:lnTo>
                  <a:lnTo>
                    <a:pt x="133021" y="172010"/>
                  </a:lnTo>
                  <a:lnTo>
                    <a:pt x="132124" y="181383"/>
                  </a:lnTo>
                  <a:lnTo>
                    <a:pt x="132991" y="182438"/>
                  </a:lnTo>
                  <a:lnTo>
                    <a:pt x="134560" y="182149"/>
                  </a:lnTo>
                  <a:lnTo>
                    <a:pt x="136599" y="180964"/>
                  </a:lnTo>
                  <a:lnTo>
                    <a:pt x="137959" y="179182"/>
                  </a:lnTo>
                  <a:lnTo>
                    <a:pt x="142786" y="169192"/>
                  </a:lnTo>
                  <a:lnTo>
                    <a:pt x="149606" y="1607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SMARTInkShape-106"/>
            <p:cNvSpPr/>
            <p:nvPr/>
          </p:nvSpPr>
          <p:spPr>
            <a:xfrm>
              <a:off x="7555767" y="4288545"/>
              <a:ext cx="105905" cy="131651"/>
            </a:xfrm>
            <a:custGeom>
              <a:avLst/>
              <a:gdLst/>
              <a:ahLst/>
              <a:cxnLst/>
              <a:rect l="0" t="0" r="0" b="0"/>
              <a:pathLst>
                <a:path w="105905" h="131651">
                  <a:moveTo>
                    <a:pt x="34467" y="33423"/>
                  </a:moveTo>
                  <a:lnTo>
                    <a:pt x="34467" y="38164"/>
                  </a:lnTo>
                  <a:lnTo>
                    <a:pt x="31822" y="43137"/>
                  </a:lnTo>
                  <a:lnTo>
                    <a:pt x="28331" y="48655"/>
                  </a:lnTo>
                  <a:lnTo>
                    <a:pt x="26365" y="58332"/>
                  </a:lnTo>
                  <a:lnTo>
                    <a:pt x="24618" y="89343"/>
                  </a:lnTo>
                  <a:lnTo>
                    <a:pt x="18484" y="106794"/>
                  </a:lnTo>
                  <a:lnTo>
                    <a:pt x="16449" y="116634"/>
                  </a:lnTo>
                  <a:lnTo>
                    <a:pt x="7797" y="131460"/>
                  </a:lnTo>
                  <a:lnTo>
                    <a:pt x="1564" y="118347"/>
                  </a:lnTo>
                  <a:lnTo>
                    <a:pt x="0" y="111516"/>
                  </a:lnTo>
                  <a:lnTo>
                    <a:pt x="11287" y="75847"/>
                  </a:lnTo>
                  <a:lnTo>
                    <a:pt x="23678" y="49043"/>
                  </a:lnTo>
                  <a:lnTo>
                    <a:pt x="54428" y="9323"/>
                  </a:lnTo>
                  <a:lnTo>
                    <a:pt x="65166" y="2869"/>
                  </a:lnTo>
                  <a:lnTo>
                    <a:pt x="76554" y="0"/>
                  </a:lnTo>
                  <a:lnTo>
                    <a:pt x="85584" y="1370"/>
                  </a:lnTo>
                  <a:lnTo>
                    <a:pt x="89381" y="3125"/>
                  </a:lnTo>
                  <a:lnTo>
                    <a:pt x="91912" y="5287"/>
                  </a:lnTo>
                  <a:lnTo>
                    <a:pt x="102667" y="22653"/>
                  </a:lnTo>
                  <a:lnTo>
                    <a:pt x="105779" y="66326"/>
                  </a:lnTo>
                  <a:lnTo>
                    <a:pt x="105897" y="106855"/>
                  </a:lnTo>
                  <a:lnTo>
                    <a:pt x="105904" y="125176"/>
                  </a:lnTo>
                  <a:lnTo>
                    <a:pt x="104913" y="127334"/>
                  </a:lnTo>
                  <a:lnTo>
                    <a:pt x="103259" y="128773"/>
                  </a:lnTo>
                  <a:lnTo>
                    <a:pt x="98216" y="131082"/>
                  </a:lnTo>
                  <a:lnTo>
                    <a:pt x="98794" y="131271"/>
                  </a:lnTo>
                  <a:lnTo>
                    <a:pt x="105904" y="131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SMARTInkShape-107"/>
            <p:cNvSpPr/>
            <p:nvPr/>
          </p:nvSpPr>
          <p:spPr>
            <a:xfrm>
              <a:off x="7725539" y="4313039"/>
              <a:ext cx="114727" cy="97950"/>
            </a:xfrm>
            <a:custGeom>
              <a:avLst/>
              <a:gdLst/>
              <a:ahLst/>
              <a:cxnLst/>
              <a:rect l="0" t="0" r="0" b="0"/>
              <a:pathLst>
                <a:path w="114727" h="97950">
                  <a:moveTo>
                    <a:pt x="25429" y="0"/>
                  </a:moveTo>
                  <a:lnTo>
                    <a:pt x="30170" y="0"/>
                  </a:lnTo>
                  <a:lnTo>
                    <a:pt x="31566" y="992"/>
                  </a:lnTo>
                  <a:lnTo>
                    <a:pt x="32497" y="2645"/>
                  </a:lnTo>
                  <a:lnTo>
                    <a:pt x="33991" y="12429"/>
                  </a:lnTo>
                  <a:lnTo>
                    <a:pt x="23321" y="53830"/>
                  </a:lnTo>
                  <a:lnTo>
                    <a:pt x="8929" y="95071"/>
                  </a:lnTo>
                  <a:lnTo>
                    <a:pt x="7484" y="96122"/>
                  </a:lnTo>
                  <a:lnTo>
                    <a:pt x="0" y="97949"/>
                  </a:lnTo>
                  <a:lnTo>
                    <a:pt x="5887" y="88476"/>
                  </a:lnTo>
                  <a:lnTo>
                    <a:pt x="11979" y="72487"/>
                  </a:lnTo>
                  <a:lnTo>
                    <a:pt x="45705" y="32629"/>
                  </a:lnTo>
                  <a:lnTo>
                    <a:pt x="58117" y="15841"/>
                  </a:lnTo>
                  <a:lnTo>
                    <a:pt x="72928" y="5135"/>
                  </a:lnTo>
                  <a:lnTo>
                    <a:pt x="84041" y="1521"/>
                  </a:lnTo>
                  <a:lnTo>
                    <a:pt x="90505" y="676"/>
                  </a:lnTo>
                  <a:lnTo>
                    <a:pt x="96685" y="2946"/>
                  </a:lnTo>
                  <a:lnTo>
                    <a:pt x="108737" y="12488"/>
                  </a:lnTo>
                  <a:lnTo>
                    <a:pt x="112065" y="18118"/>
                  </a:lnTo>
                  <a:lnTo>
                    <a:pt x="113938" y="29511"/>
                  </a:lnTo>
                  <a:lnTo>
                    <a:pt x="114695" y="73529"/>
                  </a:lnTo>
                  <a:lnTo>
                    <a:pt x="114726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108"/>
            <p:cNvSpPr/>
            <p:nvPr/>
          </p:nvSpPr>
          <p:spPr>
            <a:xfrm>
              <a:off x="7920632" y="4259616"/>
              <a:ext cx="241103" cy="151078"/>
            </a:xfrm>
            <a:custGeom>
              <a:avLst/>
              <a:gdLst/>
              <a:ahLst/>
              <a:cxnLst/>
              <a:rect l="0" t="0" r="0" b="0"/>
              <a:pathLst>
                <a:path w="241103" h="151078">
                  <a:moveTo>
                    <a:pt x="0" y="115930"/>
                  </a:moveTo>
                  <a:lnTo>
                    <a:pt x="4741" y="115930"/>
                  </a:lnTo>
                  <a:lnTo>
                    <a:pt x="6137" y="114939"/>
                  </a:lnTo>
                  <a:lnTo>
                    <a:pt x="7068" y="113285"/>
                  </a:lnTo>
                  <a:lnTo>
                    <a:pt x="8562" y="108243"/>
                  </a:lnTo>
                  <a:lnTo>
                    <a:pt x="13562" y="102628"/>
                  </a:lnTo>
                  <a:lnTo>
                    <a:pt x="14002" y="100117"/>
                  </a:lnTo>
                  <a:lnTo>
                    <a:pt x="13304" y="97451"/>
                  </a:lnTo>
                  <a:lnTo>
                    <a:pt x="11846" y="94681"/>
                  </a:lnTo>
                  <a:lnTo>
                    <a:pt x="11866" y="91842"/>
                  </a:lnTo>
                  <a:lnTo>
                    <a:pt x="16873" y="81940"/>
                  </a:lnTo>
                  <a:lnTo>
                    <a:pt x="22307" y="75983"/>
                  </a:lnTo>
                  <a:lnTo>
                    <a:pt x="27443" y="73372"/>
                  </a:lnTo>
                  <a:lnTo>
                    <a:pt x="30202" y="72675"/>
                  </a:lnTo>
                  <a:lnTo>
                    <a:pt x="32041" y="71218"/>
                  </a:lnTo>
                  <a:lnTo>
                    <a:pt x="59606" y="38517"/>
                  </a:lnTo>
                  <a:lnTo>
                    <a:pt x="85330" y="11751"/>
                  </a:lnTo>
                  <a:lnTo>
                    <a:pt x="88774" y="1608"/>
                  </a:lnTo>
                  <a:lnTo>
                    <a:pt x="87957" y="1020"/>
                  </a:lnTo>
                  <a:lnTo>
                    <a:pt x="81563" y="0"/>
                  </a:lnTo>
                  <a:lnTo>
                    <a:pt x="75981" y="4631"/>
                  </a:lnTo>
                  <a:lnTo>
                    <a:pt x="43810" y="47442"/>
                  </a:lnTo>
                  <a:lnTo>
                    <a:pt x="25411" y="80795"/>
                  </a:lnTo>
                  <a:lnTo>
                    <a:pt x="13782" y="121412"/>
                  </a:lnTo>
                  <a:lnTo>
                    <a:pt x="10368" y="134863"/>
                  </a:lnTo>
                  <a:lnTo>
                    <a:pt x="10881" y="138474"/>
                  </a:lnTo>
                  <a:lnTo>
                    <a:pt x="14097" y="145132"/>
                  </a:lnTo>
                  <a:lnTo>
                    <a:pt x="16343" y="147305"/>
                  </a:lnTo>
                  <a:lnTo>
                    <a:pt x="21485" y="149718"/>
                  </a:lnTo>
                  <a:lnTo>
                    <a:pt x="29959" y="151077"/>
                  </a:lnTo>
                  <a:lnTo>
                    <a:pt x="48840" y="144407"/>
                  </a:lnTo>
                  <a:lnTo>
                    <a:pt x="65845" y="135392"/>
                  </a:lnTo>
                  <a:lnTo>
                    <a:pt x="110176" y="99637"/>
                  </a:lnTo>
                  <a:lnTo>
                    <a:pt x="153553" y="71460"/>
                  </a:lnTo>
                  <a:lnTo>
                    <a:pt x="195715" y="44498"/>
                  </a:lnTo>
                  <a:lnTo>
                    <a:pt x="211239" y="30603"/>
                  </a:lnTo>
                  <a:lnTo>
                    <a:pt x="217246" y="28398"/>
                  </a:lnTo>
                  <a:lnTo>
                    <a:pt x="219244" y="26818"/>
                  </a:lnTo>
                  <a:lnTo>
                    <a:pt x="230775" y="10430"/>
                  </a:lnTo>
                  <a:lnTo>
                    <a:pt x="231758" y="4524"/>
                  </a:lnTo>
                  <a:lnTo>
                    <a:pt x="230905" y="2964"/>
                  </a:lnTo>
                  <a:lnTo>
                    <a:pt x="229343" y="1924"/>
                  </a:lnTo>
                  <a:lnTo>
                    <a:pt x="227309" y="1231"/>
                  </a:lnTo>
                  <a:lnTo>
                    <a:pt x="225954" y="1761"/>
                  </a:lnTo>
                  <a:lnTo>
                    <a:pt x="225050" y="3107"/>
                  </a:lnTo>
                  <a:lnTo>
                    <a:pt x="224447" y="4996"/>
                  </a:lnTo>
                  <a:lnTo>
                    <a:pt x="196399" y="45302"/>
                  </a:lnTo>
                  <a:lnTo>
                    <a:pt x="181235" y="77637"/>
                  </a:lnTo>
                  <a:lnTo>
                    <a:pt x="179116" y="96350"/>
                  </a:lnTo>
                  <a:lnTo>
                    <a:pt x="179935" y="99901"/>
                  </a:lnTo>
                  <a:lnTo>
                    <a:pt x="181472" y="102267"/>
                  </a:lnTo>
                  <a:lnTo>
                    <a:pt x="191069" y="110806"/>
                  </a:lnTo>
                  <a:lnTo>
                    <a:pt x="193856" y="111522"/>
                  </a:lnTo>
                  <a:lnTo>
                    <a:pt x="196706" y="111007"/>
                  </a:lnTo>
                  <a:lnTo>
                    <a:pt x="202519" y="108781"/>
                  </a:lnTo>
                  <a:lnTo>
                    <a:pt x="211369" y="106536"/>
                  </a:lnTo>
                  <a:lnTo>
                    <a:pt x="235150" y="86031"/>
                  </a:lnTo>
                  <a:lnTo>
                    <a:pt x="238457" y="80152"/>
                  </a:lnTo>
                  <a:lnTo>
                    <a:pt x="241102" y="712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SMARTInkShape-109"/>
            <p:cNvSpPr/>
            <p:nvPr/>
          </p:nvSpPr>
          <p:spPr>
            <a:xfrm>
              <a:off x="8009929" y="4143375"/>
              <a:ext cx="17860" cy="26790"/>
            </a:xfrm>
            <a:custGeom>
              <a:avLst/>
              <a:gdLst/>
              <a:ahLst/>
              <a:cxnLst/>
              <a:rect l="0" t="0" r="0" b="0"/>
              <a:pathLst>
                <a:path w="17860" h="26790">
                  <a:moveTo>
                    <a:pt x="0" y="26789"/>
                  </a:moveTo>
                  <a:lnTo>
                    <a:pt x="0" y="18227"/>
                  </a:lnTo>
                  <a:lnTo>
                    <a:pt x="1785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SMARTInkShape-110"/>
            <p:cNvSpPr/>
            <p:nvPr/>
          </p:nvSpPr>
          <p:spPr>
            <a:xfrm>
              <a:off x="8242256" y="4188023"/>
              <a:ext cx="87602" cy="142876"/>
            </a:xfrm>
            <a:custGeom>
              <a:avLst/>
              <a:gdLst/>
              <a:ahLst/>
              <a:cxnLst/>
              <a:rect l="0" t="0" r="0" b="0"/>
              <a:pathLst>
                <a:path w="87602" h="142876">
                  <a:moveTo>
                    <a:pt x="44493" y="0"/>
                  </a:moveTo>
                  <a:lnTo>
                    <a:pt x="3805" y="41681"/>
                  </a:lnTo>
                  <a:lnTo>
                    <a:pt x="1018" y="50604"/>
                  </a:lnTo>
                  <a:lnTo>
                    <a:pt x="0" y="60745"/>
                  </a:lnTo>
                  <a:lnTo>
                    <a:pt x="5206" y="61724"/>
                  </a:lnTo>
                  <a:lnTo>
                    <a:pt x="14134" y="63152"/>
                  </a:lnTo>
                  <a:lnTo>
                    <a:pt x="37091" y="70150"/>
                  </a:lnTo>
                  <a:lnTo>
                    <a:pt x="62946" y="73914"/>
                  </a:lnTo>
                  <a:lnTo>
                    <a:pt x="72538" y="78491"/>
                  </a:lnTo>
                  <a:lnTo>
                    <a:pt x="83942" y="92418"/>
                  </a:lnTo>
                  <a:lnTo>
                    <a:pt x="86831" y="100937"/>
                  </a:lnTo>
                  <a:lnTo>
                    <a:pt x="87601" y="105987"/>
                  </a:lnTo>
                  <a:lnTo>
                    <a:pt x="85812" y="114243"/>
                  </a:lnTo>
                  <a:lnTo>
                    <a:pt x="76578" y="127628"/>
                  </a:lnTo>
                  <a:lnTo>
                    <a:pt x="64059" y="141079"/>
                  </a:lnTo>
                  <a:lnTo>
                    <a:pt x="60466" y="142077"/>
                  </a:lnTo>
                  <a:lnTo>
                    <a:pt x="53423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SMARTInkShape-111"/>
            <p:cNvSpPr/>
            <p:nvPr/>
          </p:nvSpPr>
          <p:spPr>
            <a:xfrm>
              <a:off x="7929562" y="4188437"/>
              <a:ext cx="124978" cy="160321"/>
            </a:xfrm>
            <a:custGeom>
              <a:avLst/>
              <a:gdLst/>
              <a:ahLst/>
              <a:cxnLst/>
              <a:rect l="0" t="0" r="0" b="0"/>
              <a:pathLst>
                <a:path w="124978" h="160321">
                  <a:moveTo>
                    <a:pt x="8929" y="97813"/>
                  </a:moveTo>
                  <a:lnTo>
                    <a:pt x="22491" y="97813"/>
                  </a:lnTo>
                  <a:lnTo>
                    <a:pt x="23924" y="96820"/>
                  </a:lnTo>
                  <a:lnTo>
                    <a:pt x="24879" y="95167"/>
                  </a:lnTo>
                  <a:lnTo>
                    <a:pt x="25515" y="93072"/>
                  </a:lnTo>
                  <a:lnTo>
                    <a:pt x="26932" y="91676"/>
                  </a:lnTo>
                  <a:lnTo>
                    <a:pt x="36335" y="86789"/>
                  </a:lnTo>
                  <a:lnTo>
                    <a:pt x="80209" y="53148"/>
                  </a:lnTo>
                  <a:lnTo>
                    <a:pt x="86250" y="48197"/>
                  </a:lnTo>
                  <a:lnTo>
                    <a:pt x="105934" y="40016"/>
                  </a:lnTo>
                  <a:lnTo>
                    <a:pt x="109318" y="37454"/>
                  </a:lnTo>
                  <a:lnTo>
                    <a:pt x="121630" y="20350"/>
                  </a:lnTo>
                  <a:lnTo>
                    <a:pt x="124570" y="10270"/>
                  </a:lnTo>
                  <a:lnTo>
                    <a:pt x="124977" y="981"/>
                  </a:lnTo>
                  <a:lnTo>
                    <a:pt x="123998" y="516"/>
                  </a:lnTo>
                  <a:lnTo>
                    <a:pt x="120264" y="0"/>
                  </a:lnTo>
                  <a:lnTo>
                    <a:pt x="115297" y="2416"/>
                  </a:lnTo>
                  <a:lnTo>
                    <a:pt x="73878" y="34141"/>
                  </a:lnTo>
                  <a:lnTo>
                    <a:pt x="47224" y="55265"/>
                  </a:lnTo>
                  <a:lnTo>
                    <a:pt x="24960" y="83207"/>
                  </a:lnTo>
                  <a:lnTo>
                    <a:pt x="3806" y="127421"/>
                  </a:lnTo>
                  <a:lnTo>
                    <a:pt x="752" y="141842"/>
                  </a:lnTo>
                  <a:lnTo>
                    <a:pt x="0" y="1603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SMARTInkShape-112"/>
            <p:cNvSpPr/>
            <p:nvPr/>
          </p:nvSpPr>
          <p:spPr>
            <a:xfrm>
              <a:off x="8108311" y="4197367"/>
              <a:ext cx="107002" cy="176771"/>
            </a:xfrm>
            <a:custGeom>
              <a:avLst/>
              <a:gdLst/>
              <a:ahLst/>
              <a:cxnLst/>
              <a:rect l="0" t="0" r="0" b="0"/>
              <a:pathLst>
                <a:path w="107002" h="176771">
                  <a:moveTo>
                    <a:pt x="26634" y="88883"/>
                  </a:moveTo>
                  <a:lnTo>
                    <a:pt x="31779" y="88883"/>
                  </a:lnTo>
                  <a:lnTo>
                    <a:pt x="26710" y="88883"/>
                  </a:lnTo>
                  <a:lnTo>
                    <a:pt x="31398" y="84142"/>
                  </a:lnTo>
                  <a:lnTo>
                    <a:pt x="33712" y="79169"/>
                  </a:lnTo>
                  <a:lnTo>
                    <a:pt x="34329" y="76454"/>
                  </a:lnTo>
                  <a:lnTo>
                    <a:pt x="42469" y="62025"/>
                  </a:lnTo>
                  <a:lnTo>
                    <a:pt x="43144" y="59071"/>
                  </a:lnTo>
                  <a:lnTo>
                    <a:pt x="51383" y="44229"/>
                  </a:lnTo>
                  <a:lnTo>
                    <a:pt x="52063" y="41254"/>
                  </a:lnTo>
                  <a:lnTo>
                    <a:pt x="57761" y="32327"/>
                  </a:lnTo>
                  <a:lnTo>
                    <a:pt x="67582" y="20422"/>
                  </a:lnTo>
                  <a:lnTo>
                    <a:pt x="70795" y="10279"/>
                  </a:lnTo>
                  <a:lnTo>
                    <a:pt x="71139" y="4297"/>
                  </a:lnTo>
                  <a:lnTo>
                    <a:pt x="70194" y="2727"/>
                  </a:lnTo>
                  <a:lnTo>
                    <a:pt x="68572" y="1680"/>
                  </a:lnTo>
                  <a:lnTo>
                    <a:pt x="63581" y="0"/>
                  </a:lnTo>
                  <a:lnTo>
                    <a:pt x="52801" y="9354"/>
                  </a:lnTo>
                  <a:lnTo>
                    <a:pt x="47194" y="15834"/>
                  </a:lnTo>
                  <a:lnTo>
                    <a:pt x="20674" y="58073"/>
                  </a:lnTo>
                  <a:lnTo>
                    <a:pt x="3813" y="99052"/>
                  </a:lnTo>
                  <a:lnTo>
                    <a:pt x="628" y="117386"/>
                  </a:lnTo>
                  <a:lnTo>
                    <a:pt x="0" y="139823"/>
                  </a:lnTo>
                  <a:lnTo>
                    <a:pt x="2560" y="148895"/>
                  </a:lnTo>
                  <a:lnTo>
                    <a:pt x="12287" y="162804"/>
                  </a:lnTo>
                  <a:lnTo>
                    <a:pt x="17943" y="166385"/>
                  </a:lnTo>
                  <a:lnTo>
                    <a:pt x="23763" y="168969"/>
                  </a:lnTo>
                  <a:lnTo>
                    <a:pt x="29658" y="173425"/>
                  </a:lnTo>
                  <a:lnTo>
                    <a:pt x="38230" y="176066"/>
                  </a:lnTo>
                  <a:lnTo>
                    <a:pt x="43295" y="176770"/>
                  </a:lnTo>
                  <a:lnTo>
                    <a:pt x="82301" y="169003"/>
                  </a:lnTo>
                  <a:lnTo>
                    <a:pt x="93950" y="162342"/>
                  </a:lnTo>
                  <a:lnTo>
                    <a:pt x="107001" y="1513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SMARTInkShape-113"/>
            <p:cNvSpPr/>
            <p:nvPr/>
          </p:nvSpPr>
          <p:spPr>
            <a:xfrm>
              <a:off x="8242157" y="4143375"/>
              <a:ext cx="105341" cy="375047"/>
            </a:xfrm>
            <a:custGeom>
              <a:avLst/>
              <a:gdLst/>
              <a:ahLst/>
              <a:cxnLst/>
              <a:rect l="0" t="0" r="0" b="0"/>
              <a:pathLst>
                <a:path w="105341" h="375047">
                  <a:moveTo>
                    <a:pt x="71381" y="0"/>
                  </a:moveTo>
                  <a:lnTo>
                    <a:pt x="50645" y="18092"/>
                  </a:lnTo>
                  <a:lnTo>
                    <a:pt x="7243" y="47629"/>
                  </a:lnTo>
                  <a:lnTo>
                    <a:pt x="3188" y="53580"/>
                  </a:lnTo>
                  <a:lnTo>
                    <a:pt x="906" y="62508"/>
                  </a:lnTo>
                  <a:lnTo>
                    <a:pt x="0" y="70915"/>
                  </a:lnTo>
                  <a:lnTo>
                    <a:pt x="20067" y="63703"/>
                  </a:lnTo>
                  <a:lnTo>
                    <a:pt x="55813" y="61585"/>
                  </a:lnTo>
                  <a:lnTo>
                    <a:pt x="73876" y="54828"/>
                  </a:lnTo>
                  <a:lnTo>
                    <a:pt x="77014" y="55404"/>
                  </a:lnTo>
                  <a:lnTo>
                    <a:pt x="89177" y="60810"/>
                  </a:lnTo>
                  <a:lnTo>
                    <a:pt x="96394" y="62173"/>
                  </a:lnTo>
                  <a:lnTo>
                    <a:pt x="97645" y="71889"/>
                  </a:lnTo>
                  <a:lnTo>
                    <a:pt x="95291" y="79245"/>
                  </a:lnTo>
                  <a:lnTo>
                    <a:pt x="77166" y="101138"/>
                  </a:lnTo>
                  <a:lnTo>
                    <a:pt x="64201" y="114316"/>
                  </a:lnTo>
                  <a:lnTo>
                    <a:pt x="60583" y="115299"/>
                  </a:lnTo>
                  <a:lnTo>
                    <a:pt x="57653" y="115736"/>
                  </a:lnTo>
                  <a:lnTo>
                    <a:pt x="74808" y="116082"/>
                  </a:lnTo>
                  <a:lnTo>
                    <a:pt x="80511" y="113438"/>
                  </a:lnTo>
                  <a:lnTo>
                    <a:pt x="86352" y="109948"/>
                  </a:lnTo>
                  <a:lnTo>
                    <a:pt x="98188" y="107707"/>
                  </a:lnTo>
                  <a:lnTo>
                    <a:pt x="101159" y="107524"/>
                  </a:lnTo>
                  <a:lnTo>
                    <a:pt x="103139" y="108393"/>
                  </a:lnTo>
                  <a:lnTo>
                    <a:pt x="104460" y="109965"/>
                  </a:lnTo>
                  <a:lnTo>
                    <a:pt x="105340" y="112006"/>
                  </a:lnTo>
                  <a:lnTo>
                    <a:pt x="104935" y="114358"/>
                  </a:lnTo>
                  <a:lnTo>
                    <a:pt x="99624" y="122409"/>
                  </a:lnTo>
                  <a:lnTo>
                    <a:pt x="65416" y="166445"/>
                  </a:lnTo>
                  <a:lnTo>
                    <a:pt x="50545" y="181538"/>
                  </a:lnTo>
                  <a:lnTo>
                    <a:pt x="49552" y="183533"/>
                  </a:lnTo>
                  <a:lnTo>
                    <a:pt x="49884" y="184863"/>
                  </a:lnTo>
                  <a:lnTo>
                    <a:pt x="51096" y="185750"/>
                  </a:lnTo>
                  <a:lnTo>
                    <a:pt x="52444" y="189381"/>
                  </a:lnTo>
                  <a:lnTo>
                    <a:pt x="52803" y="191738"/>
                  </a:lnTo>
                  <a:lnTo>
                    <a:pt x="54035" y="193310"/>
                  </a:lnTo>
                  <a:lnTo>
                    <a:pt x="58050" y="195056"/>
                  </a:lnTo>
                  <a:lnTo>
                    <a:pt x="79235" y="201071"/>
                  </a:lnTo>
                  <a:lnTo>
                    <a:pt x="82571" y="203500"/>
                  </a:lnTo>
                  <a:lnTo>
                    <a:pt x="86276" y="208846"/>
                  </a:lnTo>
                  <a:lnTo>
                    <a:pt x="88362" y="217433"/>
                  </a:lnTo>
                  <a:lnTo>
                    <a:pt x="89163" y="255279"/>
                  </a:lnTo>
                  <a:lnTo>
                    <a:pt x="69117" y="299329"/>
                  </a:lnTo>
                  <a:lnTo>
                    <a:pt x="40501" y="342228"/>
                  </a:lnTo>
                  <a:lnTo>
                    <a:pt x="35663" y="3750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>
                <a:hlinkClick r:id="rId2"/>
              </a:rPr>
              <a:t>http://</a:t>
            </a:r>
            <a:r>
              <a:rPr lang="en-CA" smtClean="0">
                <a:hlinkClick r:id="rId2"/>
              </a:rPr>
              <a:t>www.statcan.gc.ca/pub/11-402-x/2012000/chap/pop/pop-eng.htm</a:t>
            </a:r>
            <a:endParaRPr lang="en-CA" smtClean="0"/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268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Préparer pour l’avenir</a:t>
            </a:r>
            <a:endParaRPr lang="fr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Trois façons de se préparer à entrer sur le marché du travail quand tu deviens adulte sont: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fr-FR" dirty="0" smtClean="0"/>
              <a:t>	1. </a:t>
            </a:r>
            <a:r>
              <a:rPr lang="fr-FR" u="sng" dirty="0" smtClean="0"/>
              <a:t>Réfléchir à l’avenir </a:t>
            </a:r>
            <a:r>
              <a:rPr lang="fr-FR" dirty="0" smtClean="0"/>
              <a:t>(chercher à savoir quels 	types de biens et de services seront en 	demande dans l’avenir.)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fr-FR" dirty="0" smtClean="0"/>
              <a:t>	2. </a:t>
            </a:r>
            <a:r>
              <a:rPr lang="fr-FR" u="sng" dirty="0" smtClean="0"/>
              <a:t>Acquérir des compétences professionnelles</a:t>
            </a:r>
            <a:r>
              <a:rPr lang="fr-FR" dirty="0" smtClean="0"/>
              <a:t> (en 	forme d’éducation, du travail ou d’être 	bénévole.) </a:t>
            </a:r>
          </a:p>
          <a:p>
            <a:pPr lvl="0">
              <a:buNone/>
            </a:pPr>
            <a:endParaRPr lang="fr-FR" u="sng" dirty="0" smtClean="0"/>
          </a:p>
          <a:p>
            <a:pPr lvl="0">
              <a:buNone/>
            </a:pPr>
            <a:r>
              <a:rPr lang="fr-FR" dirty="0" smtClean="0"/>
              <a:t>	3. </a:t>
            </a:r>
            <a:r>
              <a:rPr lang="fr-FR" u="sng" dirty="0" smtClean="0"/>
              <a:t>Considérer ce que tu veux faire et peux faire</a:t>
            </a:r>
            <a:r>
              <a:rPr lang="fr-FR" dirty="0" smtClean="0"/>
              <a:t> en 	ordre de gagner une vie.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Préparer pour l’avenir</a:t>
            </a:r>
            <a:endParaRPr lang="fr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Considérez des emplois suivants. Qu’est-ce que leur demande aujourd’hui </a:t>
            </a:r>
            <a:r>
              <a:rPr lang="fr-CA" b="1" u="sng" dirty="0" smtClean="0"/>
              <a:t>et</a:t>
            </a:r>
            <a:r>
              <a:rPr lang="fr-CA" dirty="0" smtClean="0"/>
              <a:t> pour l’avenir?</a:t>
            </a:r>
          </a:p>
          <a:p>
            <a:endParaRPr lang="fr-CA" dirty="0" smtClean="0"/>
          </a:p>
          <a:p>
            <a:pPr>
              <a:buNone/>
            </a:pPr>
            <a:r>
              <a:rPr lang="fr-CA" sz="1800" dirty="0" smtClean="0"/>
              <a:t>Bûcheron</a:t>
            </a:r>
          </a:p>
          <a:p>
            <a:pPr>
              <a:buNone/>
            </a:pPr>
            <a:endParaRPr lang="fr-CA" sz="1800" dirty="0" smtClean="0"/>
          </a:p>
          <a:p>
            <a:pPr>
              <a:buNone/>
            </a:pPr>
            <a:r>
              <a:rPr lang="fr-CA" sz="1800" dirty="0" smtClean="0"/>
              <a:t>Journaliste</a:t>
            </a:r>
          </a:p>
          <a:p>
            <a:pPr>
              <a:buNone/>
            </a:pPr>
            <a:endParaRPr lang="fr-CA" sz="1800" dirty="0" smtClean="0"/>
          </a:p>
          <a:p>
            <a:pPr>
              <a:buNone/>
            </a:pPr>
            <a:r>
              <a:rPr lang="fr-CA" sz="1800" dirty="0" smtClean="0"/>
              <a:t>Professeur</a:t>
            </a:r>
          </a:p>
          <a:p>
            <a:pPr>
              <a:buNone/>
            </a:pPr>
            <a:endParaRPr lang="fr-CA" sz="1800" dirty="0" smtClean="0"/>
          </a:p>
          <a:p>
            <a:pPr>
              <a:buNone/>
            </a:pPr>
            <a:r>
              <a:rPr lang="fr-CA" sz="1800" dirty="0" smtClean="0"/>
              <a:t>Pêcheur</a:t>
            </a:r>
          </a:p>
          <a:p>
            <a:pPr>
              <a:buNone/>
            </a:pPr>
            <a:endParaRPr lang="fr-CA" sz="1800" dirty="0" smtClean="0"/>
          </a:p>
          <a:p>
            <a:pPr>
              <a:buNone/>
            </a:pPr>
            <a:r>
              <a:rPr lang="fr-CA" sz="1800" dirty="0" smtClean="0"/>
              <a:t>Programmeur des jeux vidéos</a:t>
            </a:r>
          </a:p>
          <a:p>
            <a:pPr>
              <a:buNone/>
            </a:pPr>
            <a:endParaRPr lang="fr-CA" sz="1800" dirty="0" smtClean="0"/>
          </a:p>
          <a:p>
            <a:pPr>
              <a:buNone/>
            </a:pPr>
            <a:r>
              <a:rPr lang="fr-CA" sz="1800" dirty="0" smtClean="0"/>
              <a:t>Coiffeur</a:t>
            </a:r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sz="3300" b="1" dirty="0" smtClean="0"/>
              <a:t>Les types d’emplois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74676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 smtClean="0"/>
              <a:t>Le Secteur primaire (p. 61)</a:t>
            </a:r>
            <a:endParaRPr lang="en-US" dirty="0" smtClean="0"/>
          </a:p>
          <a:p>
            <a:pPr lvl="0"/>
            <a:r>
              <a:rPr lang="fr-FR" dirty="0" smtClean="0"/>
              <a:t>Les emplois sont liés aux récoltes ou à l’extraction des ressources naturelles.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fr-FR" dirty="0" smtClean="0"/>
              <a:t>Par exemple: l’agriculture, la pêche, l’exploitation forestière, et l’exploitation minière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0"/>
            <a:r>
              <a:rPr lang="fr-FR" dirty="0" smtClean="0"/>
              <a:t>À cause de la technologie, les activités de ce secteur sont très différentes du passé.</a:t>
            </a:r>
          </a:p>
          <a:p>
            <a:pPr lvl="0"/>
            <a:endParaRPr lang="fr-FR" dirty="0" smtClean="0"/>
          </a:p>
          <a:p>
            <a:pPr lvl="1"/>
            <a:r>
              <a:rPr lang="fr-FR" dirty="0" smtClean="0"/>
              <a:t>Par exemple: il y a des machines à couper et ramasser du bois, mais au passé c’était le bûcheron qui le fait.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/>
              <a:t>Les types d’emplois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Le Secteur secondaire (p. 61) </a:t>
            </a:r>
            <a:endParaRPr lang="en-US" dirty="0" smtClean="0"/>
          </a:p>
          <a:p>
            <a:pPr lvl="0"/>
            <a:r>
              <a:rPr lang="fr-FR" dirty="0" smtClean="0"/>
              <a:t>Les emplois sont liés à la construction ou à la fabrication.</a:t>
            </a:r>
          </a:p>
          <a:p>
            <a:pPr lvl="0"/>
            <a:endParaRPr lang="en-US" dirty="0" smtClean="0"/>
          </a:p>
          <a:p>
            <a:pPr lvl="1"/>
            <a:r>
              <a:rPr lang="fr-FR" dirty="0" smtClean="0"/>
              <a:t>Par exemple: la construction des maisons, bâtiments, et ponts.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Aussi, la fabrication des matières premières qui sont transformées en biens de consommation (les meubles, les vêtements, les aliments emballés).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/>
              <a:t>Les types d’emplois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Le Secteur tertiaire (p. 62) </a:t>
            </a:r>
            <a:endParaRPr lang="en-US" dirty="0" smtClean="0"/>
          </a:p>
          <a:p>
            <a:pPr lvl="0"/>
            <a:r>
              <a:rPr lang="fr-FR" dirty="0" smtClean="0"/>
              <a:t>Les services offertes; tels que la vente, le transport, la santé, l’enseignement, les arts ou le gouvernement.</a:t>
            </a:r>
          </a:p>
          <a:p>
            <a:pPr lvl="0"/>
            <a:endParaRPr lang="en-US" dirty="0" smtClean="0"/>
          </a:p>
          <a:p>
            <a:pPr lvl="0"/>
            <a:r>
              <a:rPr lang="fr-FR" dirty="0" smtClean="0"/>
              <a:t>Ça inclut aussi les services publics comme les compagnies de téléphone et d’électricité.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/>
              <a:t>Les types d’emplois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Le Secteur quaternaire (p. 62)</a:t>
            </a:r>
            <a:endParaRPr lang="en-US" dirty="0" smtClean="0"/>
          </a:p>
          <a:p>
            <a:pPr lvl="0"/>
            <a:r>
              <a:rPr lang="fr-FR" dirty="0" smtClean="0"/>
              <a:t>Le secteur concernant les idées et l’information.</a:t>
            </a:r>
            <a:endParaRPr lang="en-US" dirty="0" smtClean="0"/>
          </a:p>
          <a:p>
            <a:pPr lvl="0"/>
            <a:endParaRPr lang="fr-FR" dirty="0" smtClean="0"/>
          </a:p>
          <a:p>
            <a:pPr lvl="1"/>
            <a:r>
              <a:rPr lang="fr-FR" dirty="0" smtClean="0"/>
              <a:t>Par exemple: les scientifiques dans les laboratoires de recherche, les programmeurs d’ordinateurs, et les bloggeurs.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Une économie diversifiée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fr-FR" dirty="0" smtClean="0"/>
              <a:t>Un système économique où les emplois sont bien répartis dans tous les secteurs.</a:t>
            </a:r>
          </a:p>
          <a:p>
            <a:pPr lvl="0"/>
            <a:endParaRPr lang="en-US" b="1" dirty="0" smtClean="0"/>
          </a:p>
          <a:p>
            <a:pPr lvl="0"/>
            <a:r>
              <a:rPr lang="fr-FR" dirty="0" smtClean="0"/>
              <a:t>Aujourd’hui, c’est dans </a:t>
            </a:r>
            <a:r>
              <a:rPr lang="fr-FR" u="sng" dirty="0" smtClean="0"/>
              <a:t>le secteur tertiaire et le secteur quaternaire</a:t>
            </a:r>
            <a:r>
              <a:rPr lang="fr-FR" dirty="0" smtClean="0"/>
              <a:t> que se trouvent </a:t>
            </a:r>
            <a:r>
              <a:rPr lang="fr-FR" i="1" dirty="0" smtClean="0"/>
              <a:t>la majorité des emplois</a:t>
            </a:r>
            <a:r>
              <a:rPr lang="fr-FR" dirty="0" smtClean="0"/>
              <a:t>.</a:t>
            </a:r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Il y a </a:t>
            </a:r>
            <a:r>
              <a:rPr lang="fr-FR" i="1" dirty="0" smtClean="0"/>
              <a:t>un certain nombre </a:t>
            </a:r>
            <a:r>
              <a:rPr lang="fr-FR" dirty="0" smtClean="0"/>
              <a:t>dans </a:t>
            </a:r>
            <a:r>
              <a:rPr lang="fr-FR" u="sng" dirty="0" smtClean="0"/>
              <a:t>le secteur secondaire</a:t>
            </a:r>
            <a:r>
              <a:rPr lang="fr-FR" dirty="0" smtClean="0"/>
              <a:t> </a:t>
            </a:r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Et,  </a:t>
            </a:r>
            <a:r>
              <a:rPr lang="fr-FR" i="1" dirty="0" smtClean="0"/>
              <a:t>très peu </a:t>
            </a:r>
            <a:r>
              <a:rPr lang="fr-FR" dirty="0" smtClean="0"/>
              <a:t>dans </a:t>
            </a:r>
            <a:r>
              <a:rPr lang="fr-FR" u="sng" dirty="0" smtClean="0"/>
              <a:t>le secteur primaire</a:t>
            </a:r>
            <a:r>
              <a:rPr lang="fr-FR" dirty="0" smtClean="0"/>
              <a:t>.  </a:t>
            </a:r>
            <a:endParaRPr lang="en-US" b="1" dirty="0" smtClean="0"/>
          </a:p>
          <a:p>
            <a:endParaRPr lang="en-US" dirty="0"/>
          </a:p>
        </p:txBody>
      </p:sp>
      <p:grpSp>
        <p:nvGrpSpPr>
          <p:cNvPr id="26" name="SMARTInkShape-Group1"/>
          <p:cNvGrpSpPr/>
          <p:nvPr/>
        </p:nvGrpSpPr>
        <p:grpSpPr>
          <a:xfrm>
            <a:off x="4733300" y="1089422"/>
            <a:ext cx="3544521" cy="383977"/>
            <a:chOff x="4733300" y="1089422"/>
            <a:chExt cx="3544521" cy="383977"/>
          </a:xfrm>
        </p:grpSpPr>
        <p:sp>
          <p:nvSpPr>
            <p:cNvPr id="4" name="SMARTInkShape-1"/>
            <p:cNvSpPr/>
            <p:nvPr/>
          </p:nvSpPr>
          <p:spPr>
            <a:xfrm>
              <a:off x="4733300" y="1116211"/>
              <a:ext cx="178029" cy="357188"/>
            </a:xfrm>
            <a:custGeom>
              <a:avLst/>
              <a:gdLst/>
              <a:ahLst/>
              <a:cxnLst/>
              <a:rect l="0" t="0" r="0" b="0"/>
              <a:pathLst>
                <a:path w="178029" h="357188">
                  <a:moveTo>
                    <a:pt x="97661" y="0"/>
                  </a:moveTo>
                  <a:lnTo>
                    <a:pt x="96669" y="9113"/>
                  </a:lnTo>
                  <a:lnTo>
                    <a:pt x="81438" y="53386"/>
                  </a:lnTo>
                  <a:lnTo>
                    <a:pt x="63735" y="85033"/>
                  </a:lnTo>
                  <a:lnTo>
                    <a:pt x="45650" y="124173"/>
                  </a:lnTo>
                  <a:lnTo>
                    <a:pt x="23961" y="161560"/>
                  </a:lnTo>
                  <a:lnTo>
                    <a:pt x="9093" y="203488"/>
                  </a:lnTo>
                  <a:lnTo>
                    <a:pt x="1342" y="235987"/>
                  </a:lnTo>
                  <a:lnTo>
                    <a:pt x="0" y="255351"/>
                  </a:lnTo>
                  <a:lnTo>
                    <a:pt x="4341" y="273656"/>
                  </a:lnTo>
                  <a:lnTo>
                    <a:pt x="11912" y="291647"/>
                  </a:lnTo>
                  <a:lnTo>
                    <a:pt x="20194" y="300939"/>
                  </a:lnTo>
                  <a:lnTo>
                    <a:pt x="59135" y="331977"/>
                  </a:lnTo>
                  <a:lnTo>
                    <a:pt x="99440" y="351111"/>
                  </a:lnTo>
                  <a:lnTo>
                    <a:pt x="132830" y="356387"/>
                  </a:lnTo>
                  <a:lnTo>
                    <a:pt x="178028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2"/>
            <p:cNvSpPr/>
            <p:nvPr/>
          </p:nvSpPr>
          <p:spPr>
            <a:xfrm>
              <a:off x="5000625" y="1116211"/>
              <a:ext cx="52337" cy="133946"/>
            </a:xfrm>
            <a:custGeom>
              <a:avLst/>
              <a:gdLst/>
              <a:ahLst/>
              <a:cxnLst/>
              <a:rect l="0" t="0" r="0" b="0"/>
              <a:pathLst>
                <a:path w="52337" h="133946">
                  <a:moveTo>
                    <a:pt x="44648" y="0"/>
                  </a:moveTo>
                  <a:lnTo>
                    <a:pt x="44648" y="12429"/>
                  </a:lnTo>
                  <a:lnTo>
                    <a:pt x="47294" y="18092"/>
                  </a:lnTo>
                  <a:lnTo>
                    <a:pt x="49388" y="20991"/>
                  </a:lnTo>
                  <a:lnTo>
                    <a:pt x="52336" y="34552"/>
                  </a:lnTo>
                  <a:lnTo>
                    <a:pt x="45781" y="63879"/>
                  </a:lnTo>
                  <a:lnTo>
                    <a:pt x="20388" y="102450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3"/>
            <p:cNvSpPr/>
            <p:nvPr/>
          </p:nvSpPr>
          <p:spPr>
            <a:xfrm>
              <a:off x="5080992" y="1250689"/>
              <a:ext cx="160736" cy="203297"/>
            </a:xfrm>
            <a:custGeom>
              <a:avLst/>
              <a:gdLst/>
              <a:ahLst/>
              <a:cxnLst/>
              <a:rect l="0" t="0" r="0" b="0"/>
              <a:pathLst>
                <a:path w="160736" h="203297">
                  <a:moveTo>
                    <a:pt x="0" y="106624"/>
                  </a:moveTo>
                  <a:lnTo>
                    <a:pt x="4740" y="111364"/>
                  </a:lnTo>
                  <a:lnTo>
                    <a:pt x="9713" y="113691"/>
                  </a:lnTo>
                  <a:lnTo>
                    <a:pt x="43449" y="115521"/>
                  </a:lnTo>
                  <a:lnTo>
                    <a:pt x="51722" y="112893"/>
                  </a:lnTo>
                  <a:lnTo>
                    <a:pt x="69207" y="99328"/>
                  </a:lnTo>
                  <a:lnTo>
                    <a:pt x="113022" y="59051"/>
                  </a:lnTo>
                  <a:lnTo>
                    <a:pt x="131870" y="42068"/>
                  </a:lnTo>
                  <a:lnTo>
                    <a:pt x="139615" y="28295"/>
                  </a:lnTo>
                  <a:lnTo>
                    <a:pt x="142445" y="11642"/>
                  </a:lnTo>
                  <a:lnTo>
                    <a:pt x="142818" y="1266"/>
                  </a:lnTo>
                  <a:lnTo>
                    <a:pt x="141845" y="667"/>
                  </a:lnTo>
                  <a:lnTo>
                    <a:pt x="138118" y="0"/>
                  </a:lnTo>
                  <a:lnTo>
                    <a:pt x="125701" y="4366"/>
                  </a:lnTo>
                  <a:lnTo>
                    <a:pt x="109864" y="15722"/>
                  </a:lnTo>
                  <a:lnTo>
                    <a:pt x="65358" y="59168"/>
                  </a:lnTo>
                  <a:lnTo>
                    <a:pt x="37443" y="102420"/>
                  </a:lnTo>
                  <a:lnTo>
                    <a:pt x="25205" y="125883"/>
                  </a:lnTo>
                  <a:lnTo>
                    <a:pt x="19311" y="153349"/>
                  </a:lnTo>
                  <a:lnTo>
                    <a:pt x="19281" y="171842"/>
                  </a:lnTo>
                  <a:lnTo>
                    <a:pt x="22791" y="183896"/>
                  </a:lnTo>
                  <a:lnTo>
                    <a:pt x="25115" y="187904"/>
                  </a:lnTo>
                  <a:lnTo>
                    <a:pt x="27659" y="190576"/>
                  </a:lnTo>
                  <a:lnTo>
                    <a:pt x="42779" y="201353"/>
                  </a:lnTo>
                  <a:lnTo>
                    <a:pt x="52416" y="203296"/>
                  </a:lnTo>
                  <a:lnTo>
                    <a:pt x="63314" y="201513"/>
                  </a:lnTo>
                  <a:lnTo>
                    <a:pt x="100943" y="193766"/>
                  </a:lnTo>
                  <a:lnTo>
                    <a:pt x="116301" y="188017"/>
                  </a:lnTo>
                  <a:lnTo>
                    <a:pt x="135112" y="173625"/>
                  </a:lnTo>
                  <a:lnTo>
                    <a:pt x="160735" y="1423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4"/>
            <p:cNvSpPr/>
            <p:nvPr/>
          </p:nvSpPr>
          <p:spPr>
            <a:xfrm>
              <a:off x="5241727" y="1089422"/>
              <a:ext cx="89297" cy="53579"/>
            </a:xfrm>
            <a:custGeom>
              <a:avLst/>
              <a:gdLst/>
              <a:ahLst/>
              <a:cxnLst/>
              <a:rect l="0" t="0" r="0" b="0"/>
              <a:pathLst>
                <a:path w="89297" h="53579">
                  <a:moveTo>
                    <a:pt x="0" y="53578"/>
                  </a:moveTo>
                  <a:lnTo>
                    <a:pt x="8120" y="46449"/>
                  </a:lnTo>
                  <a:lnTo>
                    <a:pt x="46620" y="22770"/>
                  </a:lnTo>
                  <a:lnTo>
                    <a:pt x="68592" y="11957"/>
                  </a:lnTo>
                  <a:lnTo>
                    <a:pt x="76126" y="9283"/>
                  </a:lnTo>
                  <a:lnTo>
                    <a:pt x="8929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5"/>
            <p:cNvSpPr/>
            <p:nvPr/>
          </p:nvSpPr>
          <p:spPr>
            <a:xfrm>
              <a:off x="5313732" y="1224608"/>
              <a:ext cx="124449" cy="184582"/>
            </a:xfrm>
            <a:custGeom>
              <a:avLst/>
              <a:gdLst/>
              <a:ahLst/>
              <a:cxnLst/>
              <a:rect l="0" t="0" r="0" b="0"/>
              <a:pathLst>
                <a:path w="124449" h="184582">
                  <a:moveTo>
                    <a:pt x="124448" y="7689"/>
                  </a:moveTo>
                  <a:lnTo>
                    <a:pt x="124448" y="0"/>
                  </a:lnTo>
                  <a:lnTo>
                    <a:pt x="114735" y="5990"/>
                  </a:lnTo>
                  <a:lnTo>
                    <a:pt x="98716" y="12094"/>
                  </a:lnTo>
                  <a:lnTo>
                    <a:pt x="58851" y="41671"/>
                  </a:lnTo>
                  <a:lnTo>
                    <a:pt x="24227" y="82551"/>
                  </a:lnTo>
                  <a:lnTo>
                    <a:pt x="3748" y="125876"/>
                  </a:lnTo>
                  <a:lnTo>
                    <a:pt x="0" y="156402"/>
                  </a:lnTo>
                  <a:lnTo>
                    <a:pt x="803" y="160409"/>
                  </a:lnTo>
                  <a:lnTo>
                    <a:pt x="2330" y="163080"/>
                  </a:lnTo>
                  <a:lnTo>
                    <a:pt x="25178" y="180539"/>
                  </a:lnTo>
                  <a:lnTo>
                    <a:pt x="41676" y="184581"/>
                  </a:lnTo>
                  <a:lnTo>
                    <a:pt x="53263" y="182880"/>
                  </a:lnTo>
                  <a:lnTo>
                    <a:pt x="93516" y="168474"/>
                  </a:lnTo>
                  <a:lnTo>
                    <a:pt x="106588" y="1594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6"/>
            <p:cNvSpPr/>
            <p:nvPr/>
          </p:nvSpPr>
          <p:spPr>
            <a:xfrm>
              <a:off x="5475248" y="1285875"/>
              <a:ext cx="150143" cy="106590"/>
            </a:xfrm>
            <a:custGeom>
              <a:avLst/>
              <a:gdLst/>
              <a:ahLst/>
              <a:cxnLst/>
              <a:rect l="0" t="0" r="0" b="0"/>
              <a:pathLst>
                <a:path w="150143" h="106590">
                  <a:moveTo>
                    <a:pt x="16510" y="8930"/>
                  </a:moveTo>
                  <a:lnTo>
                    <a:pt x="16510" y="21358"/>
                  </a:lnTo>
                  <a:lnTo>
                    <a:pt x="13864" y="27021"/>
                  </a:lnTo>
                  <a:lnTo>
                    <a:pt x="11769" y="29920"/>
                  </a:lnTo>
                  <a:lnTo>
                    <a:pt x="675" y="71676"/>
                  </a:lnTo>
                  <a:lnTo>
                    <a:pt x="0" y="77550"/>
                  </a:lnTo>
                  <a:lnTo>
                    <a:pt x="1896" y="86722"/>
                  </a:lnTo>
                  <a:lnTo>
                    <a:pt x="8540" y="97464"/>
                  </a:lnTo>
                  <a:lnTo>
                    <a:pt x="13960" y="102848"/>
                  </a:lnTo>
                  <a:lnTo>
                    <a:pt x="19676" y="105242"/>
                  </a:lnTo>
                  <a:lnTo>
                    <a:pt x="37952" y="106589"/>
                  </a:lnTo>
                  <a:lnTo>
                    <a:pt x="57479" y="102248"/>
                  </a:lnTo>
                  <a:lnTo>
                    <a:pt x="101527" y="78462"/>
                  </a:lnTo>
                  <a:lnTo>
                    <a:pt x="138434" y="51937"/>
                  </a:lnTo>
                  <a:lnTo>
                    <a:pt x="142441" y="47523"/>
                  </a:lnTo>
                  <a:lnTo>
                    <a:pt x="146893" y="37327"/>
                  </a:lnTo>
                  <a:lnTo>
                    <a:pt x="150142" y="15285"/>
                  </a:lnTo>
                  <a:lnTo>
                    <a:pt x="148262" y="12174"/>
                  </a:lnTo>
                  <a:lnTo>
                    <a:pt x="140882" y="6072"/>
                  </a:lnTo>
                  <a:lnTo>
                    <a:pt x="130987" y="2699"/>
                  </a:lnTo>
                  <a:lnTo>
                    <a:pt x="89668" y="237"/>
                  </a:lnTo>
                  <a:lnTo>
                    <a:pt x="5222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7"/>
            <p:cNvSpPr/>
            <p:nvPr/>
          </p:nvSpPr>
          <p:spPr>
            <a:xfrm>
              <a:off x="5670361" y="1250323"/>
              <a:ext cx="116077" cy="142709"/>
            </a:xfrm>
            <a:custGeom>
              <a:avLst/>
              <a:gdLst/>
              <a:ahLst/>
              <a:cxnLst/>
              <a:rect l="0" t="0" r="0" b="0"/>
              <a:pathLst>
                <a:path w="116077" h="142709">
                  <a:moveTo>
                    <a:pt x="8920" y="8763"/>
                  </a:moveTo>
                  <a:lnTo>
                    <a:pt x="8920" y="52136"/>
                  </a:lnTo>
                  <a:lnTo>
                    <a:pt x="7928" y="86069"/>
                  </a:lnTo>
                  <a:lnTo>
                    <a:pt x="0" y="115863"/>
                  </a:lnTo>
                  <a:lnTo>
                    <a:pt x="984" y="93556"/>
                  </a:lnTo>
                  <a:lnTo>
                    <a:pt x="12419" y="60376"/>
                  </a:lnTo>
                  <a:lnTo>
                    <a:pt x="20726" y="48900"/>
                  </a:lnTo>
                  <a:lnTo>
                    <a:pt x="33916" y="34215"/>
                  </a:lnTo>
                  <a:lnTo>
                    <a:pt x="56440" y="6231"/>
                  </a:lnTo>
                  <a:lnTo>
                    <a:pt x="62452" y="2676"/>
                  </a:lnTo>
                  <a:lnTo>
                    <a:pt x="74395" y="395"/>
                  </a:lnTo>
                  <a:lnTo>
                    <a:pt x="88071" y="0"/>
                  </a:lnTo>
                  <a:lnTo>
                    <a:pt x="96353" y="2553"/>
                  </a:lnTo>
                  <a:lnTo>
                    <a:pt x="99952" y="4623"/>
                  </a:lnTo>
                  <a:lnTo>
                    <a:pt x="102349" y="6995"/>
                  </a:lnTo>
                  <a:lnTo>
                    <a:pt x="111255" y="25569"/>
                  </a:lnTo>
                  <a:lnTo>
                    <a:pt x="115123" y="47838"/>
                  </a:lnTo>
                  <a:lnTo>
                    <a:pt x="116039" y="87410"/>
                  </a:lnTo>
                  <a:lnTo>
                    <a:pt x="116076" y="127335"/>
                  </a:lnTo>
                  <a:lnTo>
                    <a:pt x="113431" y="133561"/>
                  </a:lnTo>
                  <a:lnTo>
                    <a:pt x="107146" y="1427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8"/>
            <p:cNvSpPr/>
            <p:nvPr/>
          </p:nvSpPr>
          <p:spPr>
            <a:xfrm>
              <a:off x="5822666" y="1276945"/>
              <a:ext cx="113658" cy="89131"/>
            </a:xfrm>
            <a:custGeom>
              <a:avLst/>
              <a:gdLst/>
              <a:ahLst/>
              <a:cxnLst/>
              <a:rect l="0" t="0" r="0" b="0"/>
              <a:pathLst>
                <a:path w="113658" h="89131">
                  <a:moveTo>
                    <a:pt x="35209" y="0"/>
                  </a:moveTo>
                  <a:lnTo>
                    <a:pt x="30469" y="4741"/>
                  </a:lnTo>
                  <a:lnTo>
                    <a:pt x="28141" y="9714"/>
                  </a:lnTo>
                  <a:lnTo>
                    <a:pt x="25532" y="23916"/>
                  </a:lnTo>
                  <a:lnTo>
                    <a:pt x="3361" y="64844"/>
                  </a:lnTo>
                  <a:lnTo>
                    <a:pt x="0" y="82868"/>
                  </a:lnTo>
                  <a:lnTo>
                    <a:pt x="822" y="85011"/>
                  </a:lnTo>
                  <a:lnTo>
                    <a:pt x="2363" y="86440"/>
                  </a:lnTo>
                  <a:lnTo>
                    <a:pt x="4381" y="87392"/>
                  </a:lnTo>
                  <a:lnTo>
                    <a:pt x="32923" y="89130"/>
                  </a:lnTo>
                  <a:lnTo>
                    <a:pt x="56181" y="82135"/>
                  </a:lnTo>
                  <a:lnTo>
                    <a:pt x="95079" y="62437"/>
                  </a:lnTo>
                  <a:lnTo>
                    <a:pt x="109102" y="50588"/>
                  </a:lnTo>
                  <a:lnTo>
                    <a:pt x="112698" y="44643"/>
                  </a:lnTo>
                  <a:lnTo>
                    <a:pt x="113657" y="41668"/>
                  </a:lnTo>
                  <a:lnTo>
                    <a:pt x="113305" y="38693"/>
                  </a:lnTo>
                  <a:lnTo>
                    <a:pt x="110267" y="32741"/>
                  </a:lnTo>
                  <a:lnTo>
                    <a:pt x="107076" y="30757"/>
                  </a:lnTo>
                  <a:lnTo>
                    <a:pt x="65015" y="18790"/>
                  </a:lnTo>
                  <a:lnTo>
                    <a:pt x="44138" y="17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9"/>
            <p:cNvSpPr/>
            <p:nvPr/>
          </p:nvSpPr>
          <p:spPr>
            <a:xfrm>
              <a:off x="5956478" y="1245392"/>
              <a:ext cx="205007" cy="129246"/>
            </a:xfrm>
            <a:custGeom>
              <a:avLst/>
              <a:gdLst/>
              <a:ahLst/>
              <a:cxnLst/>
              <a:rect l="0" t="0" r="0" b="0"/>
              <a:pathLst>
                <a:path w="205007" h="129246">
                  <a:moveTo>
                    <a:pt x="8553" y="4764"/>
                  </a:moveTo>
                  <a:lnTo>
                    <a:pt x="8553" y="21933"/>
                  </a:lnTo>
                  <a:lnTo>
                    <a:pt x="11198" y="29924"/>
                  </a:lnTo>
                  <a:lnTo>
                    <a:pt x="13293" y="33444"/>
                  </a:lnTo>
                  <a:lnTo>
                    <a:pt x="16655" y="52358"/>
                  </a:lnTo>
                  <a:lnTo>
                    <a:pt x="17450" y="91490"/>
                  </a:lnTo>
                  <a:lnTo>
                    <a:pt x="14823" y="100525"/>
                  </a:lnTo>
                  <a:lnTo>
                    <a:pt x="11339" y="107848"/>
                  </a:lnTo>
                  <a:lnTo>
                    <a:pt x="8920" y="123682"/>
                  </a:lnTo>
                  <a:lnTo>
                    <a:pt x="7805" y="125715"/>
                  </a:lnTo>
                  <a:lnTo>
                    <a:pt x="6070" y="127070"/>
                  </a:lnTo>
                  <a:lnTo>
                    <a:pt x="897" y="129245"/>
                  </a:lnTo>
                  <a:lnTo>
                    <a:pt x="472" y="128431"/>
                  </a:lnTo>
                  <a:lnTo>
                    <a:pt x="0" y="124881"/>
                  </a:lnTo>
                  <a:lnTo>
                    <a:pt x="2437" y="119996"/>
                  </a:lnTo>
                  <a:lnTo>
                    <a:pt x="5835" y="114517"/>
                  </a:lnTo>
                  <a:lnTo>
                    <a:pt x="12936" y="95224"/>
                  </a:lnTo>
                  <a:lnTo>
                    <a:pt x="43775" y="51988"/>
                  </a:lnTo>
                  <a:lnTo>
                    <a:pt x="50997" y="44604"/>
                  </a:lnTo>
                  <a:lnTo>
                    <a:pt x="68027" y="33468"/>
                  </a:lnTo>
                  <a:lnTo>
                    <a:pt x="74903" y="32121"/>
                  </a:lnTo>
                  <a:lnTo>
                    <a:pt x="80374" y="34451"/>
                  </a:lnTo>
                  <a:lnTo>
                    <a:pt x="83223" y="36462"/>
                  </a:lnTo>
                  <a:lnTo>
                    <a:pt x="86388" y="41342"/>
                  </a:lnTo>
                  <a:lnTo>
                    <a:pt x="88420" y="52559"/>
                  </a:lnTo>
                  <a:lnTo>
                    <a:pt x="88911" y="96979"/>
                  </a:lnTo>
                  <a:lnTo>
                    <a:pt x="88916" y="104618"/>
                  </a:lnTo>
                  <a:lnTo>
                    <a:pt x="87926" y="107052"/>
                  </a:lnTo>
                  <a:lnTo>
                    <a:pt x="86273" y="108675"/>
                  </a:lnTo>
                  <a:lnTo>
                    <a:pt x="84178" y="109757"/>
                  </a:lnTo>
                  <a:lnTo>
                    <a:pt x="82782" y="111470"/>
                  </a:lnTo>
                  <a:lnTo>
                    <a:pt x="80358" y="119419"/>
                  </a:lnTo>
                  <a:lnTo>
                    <a:pt x="80023" y="113036"/>
                  </a:lnTo>
                  <a:lnTo>
                    <a:pt x="84741" y="107510"/>
                  </a:lnTo>
                  <a:lnTo>
                    <a:pt x="87062" y="99708"/>
                  </a:lnTo>
                  <a:lnTo>
                    <a:pt x="87682" y="94849"/>
                  </a:lnTo>
                  <a:lnTo>
                    <a:pt x="98035" y="73789"/>
                  </a:lnTo>
                  <a:lnTo>
                    <a:pt x="130870" y="34841"/>
                  </a:lnTo>
                  <a:lnTo>
                    <a:pt x="165152" y="9099"/>
                  </a:lnTo>
                  <a:lnTo>
                    <a:pt x="171748" y="6691"/>
                  </a:lnTo>
                  <a:lnTo>
                    <a:pt x="173906" y="5056"/>
                  </a:lnTo>
                  <a:lnTo>
                    <a:pt x="176301" y="595"/>
                  </a:lnTo>
                  <a:lnTo>
                    <a:pt x="177931" y="0"/>
                  </a:lnTo>
                  <a:lnTo>
                    <a:pt x="180011" y="596"/>
                  </a:lnTo>
                  <a:lnTo>
                    <a:pt x="189166" y="7044"/>
                  </a:lnTo>
                  <a:lnTo>
                    <a:pt x="191469" y="9261"/>
                  </a:lnTo>
                  <a:lnTo>
                    <a:pt x="194029" y="17015"/>
                  </a:lnTo>
                  <a:lnTo>
                    <a:pt x="195996" y="61449"/>
                  </a:lnTo>
                  <a:lnTo>
                    <a:pt x="196076" y="105814"/>
                  </a:lnTo>
                  <a:lnTo>
                    <a:pt x="196076" y="119073"/>
                  </a:lnTo>
                  <a:lnTo>
                    <a:pt x="197068" y="118673"/>
                  </a:lnTo>
                  <a:lnTo>
                    <a:pt x="205006" y="1119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10"/>
            <p:cNvSpPr/>
            <p:nvPr/>
          </p:nvSpPr>
          <p:spPr>
            <a:xfrm>
              <a:off x="6197203" y="1294805"/>
              <a:ext cx="17860" cy="89298"/>
            </a:xfrm>
            <a:custGeom>
              <a:avLst/>
              <a:gdLst/>
              <a:ahLst/>
              <a:cxnLst/>
              <a:rect l="0" t="0" r="0" b="0"/>
              <a:pathLst>
                <a:path w="17860" h="89298">
                  <a:moveTo>
                    <a:pt x="17859" y="0"/>
                  </a:moveTo>
                  <a:lnTo>
                    <a:pt x="17859" y="20990"/>
                  </a:lnTo>
                  <a:lnTo>
                    <a:pt x="6836" y="60100"/>
                  </a:lnTo>
                  <a:lnTo>
                    <a:pt x="3038" y="67391"/>
                  </a:lnTo>
                  <a:lnTo>
                    <a:pt x="268" y="80089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11"/>
            <p:cNvSpPr/>
            <p:nvPr/>
          </p:nvSpPr>
          <p:spPr>
            <a:xfrm>
              <a:off x="6215062" y="1160859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12"/>
            <p:cNvSpPr/>
            <p:nvPr/>
          </p:nvSpPr>
          <p:spPr>
            <a:xfrm>
              <a:off x="6241851" y="1233803"/>
              <a:ext cx="123473" cy="168159"/>
            </a:xfrm>
            <a:custGeom>
              <a:avLst/>
              <a:gdLst/>
              <a:ahLst/>
              <a:cxnLst/>
              <a:rect l="0" t="0" r="0" b="0"/>
              <a:pathLst>
                <a:path w="123473" h="168159">
                  <a:moveTo>
                    <a:pt x="0" y="78861"/>
                  </a:moveTo>
                  <a:lnTo>
                    <a:pt x="0" y="83601"/>
                  </a:lnTo>
                  <a:lnTo>
                    <a:pt x="992" y="84998"/>
                  </a:lnTo>
                  <a:lnTo>
                    <a:pt x="2647" y="85929"/>
                  </a:lnTo>
                  <a:lnTo>
                    <a:pt x="12429" y="87423"/>
                  </a:lnTo>
                  <a:lnTo>
                    <a:pt x="56752" y="74479"/>
                  </a:lnTo>
                  <a:lnTo>
                    <a:pt x="67556" y="66661"/>
                  </a:lnTo>
                  <a:lnTo>
                    <a:pt x="81863" y="53749"/>
                  </a:lnTo>
                  <a:lnTo>
                    <a:pt x="108346" y="37410"/>
                  </a:lnTo>
                  <a:lnTo>
                    <a:pt x="117203" y="22681"/>
                  </a:lnTo>
                  <a:lnTo>
                    <a:pt x="123472" y="10437"/>
                  </a:lnTo>
                  <a:lnTo>
                    <a:pt x="122993" y="8441"/>
                  </a:lnTo>
                  <a:lnTo>
                    <a:pt x="119818" y="3576"/>
                  </a:lnTo>
                  <a:lnTo>
                    <a:pt x="115099" y="753"/>
                  </a:lnTo>
                  <a:lnTo>
                    <a:pt x="112451" y="0"/>
                  </a:lnTo>
                  <a:lnTo>
                    <a:pt x="109693" y="490"/>
                  </a:lnTo>
                  <a:lnTo>
                    <a:pt x="68101" y="23428"/>
                  </a:lnTo>
                  <a:lnTo>
                    <a:pt x="33703" y="55408"/>
                  </a:lnTo>
                  <a:lnTo>
                    <a:pt x="15401" y="84862"/>
                  </a:lnTo>
                  <a:lnTo>
                    <a:pt x="10848" y="102688"/>
                  </a:lnTo>
                  <a:lnTo>
                    <a:pt x="9498" y="120537"/>
                  </a:lnTo>
                  <a:lnTo>
                    <a:pt x="11828" y="129795"/>
                  </a:lnTo>
                  <a:lnTo>
                    <a:pt x="21409" y="148563"/>
                  </a:lnTo>
                  <a:lnTo>
                    <a:pt x="25185" y="152118"/>
                  </a:lnTo>
                  <a:lnTo>
                    <a:pt x="56935" y="164741"/>
                  </a:lnTo>
                  <a:lnTo>
                    <a:pt x="98249" y="167958"/>
                  </a:lnTo>
                  <a:lnTo>
                    <a:pt x="116086" y="1681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3"/>
            <p:cNvSpPr/>
            <p:nvPr/>
          </p:nvSpPr>
          <p:spPr>
            <a:xfrm>
              <a:off x="6599275" y="1196613"/>
              <a:ext cx="214077" cy="196369"/>
            </a:xfrm>
            <a:custGeom>
              <a:avLst/>
              <a:gdLst/>
              <a:ahLst/>
              <a:cxnLst/>
              <a:rect l="0" t="0" r="0" b="0"/>
              <a:pathLst>
                <a:path w="214077" h="196369">
                  <a:moveTo>
                    <a:pt x="160498" y="17824"/>
                  </a:moveTo>
                  <a:lnTo>
                    <a:pt x="168186" y="17824"/>
                  </a:lnTo>
                  <a:lnTo>
                    <a:pt x="168599" y="16832"/>
                  </a:lnTo>
                  <a:lnTo>
                    <a:pt x="169418" y="1315"/>
                  </a:lnTo>
                  <a:lnTo>
                    <a:pt x="168429" y="865"/>
                  </a:lnTo>
                  <a:lnTo>
                    <a:pt x="156125" y="0"/>
                  </a:lnTo>
                  <a:lnTo>
                    <a:pt x="127111" y="12397"/>
                  </a:lnTo>
                  <a:lnTo>
                    <a:pt x="109705" y="25697"/>
                  </a:lnTo>
                  <a:lnTo>
                    <a:pt x="69421" y="67353"/>
                  </a:lnTo>
                  <a:lnTo>
                    <a:pt x="25155" y="111739"/>
                  </a:lnTo>
                  <a:lnTo>
                    <a:pt x="8830" y="130538"/>
                  </a:lnTo>
                  <a:lnTo>
                    <a:pt x="3793" y="142664"/>
                  </a:lnTo>
                  <a:lnTo>
                    <a:pt x="0" y="179761"/>
                  </a:lnTo>
                  <a:lnTo>
                    <a:pt x="1905" y="183329"/>
                  </a:lnTo>
                  <a:lnTo>
                    <a:pt x="9314" y="189939"/>
                  </a:lnTo>
                  <a:lnTo>
                    <a:pt x="19222" y="193539"/>
                  </a:lnTo>
                  <a:lnTo>
                    <a:pt x="63196" y="196165"/>
                  </a:lnTo>
                  <a:lnTo>
                    <a:pt x="98173" y="196368"/>
                  </a:lnTo>
                  <a:lnTo>
                    <a:pt x="138890" y="190272"/>
                  </a:lnTo>
                  <a:lnTo>
                    <a:pt x="168099" y="185392"/>
                  </a:lnTo>
                  <a:lnTo>
                    <a:pt x="186893" y="180584"/>
                  </a:lnTo>
                  <a:lnTo>
                    <a:pt x="198026" y="178467"/>
                  </a:lnTo>
                  <a:lnTo>
                    <a:pt x="214076" y="1696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4"/>
            <p:cNvSpPr/>
            <p:nvPr/>
          </p:nvSpPr>
          <p:spPr>
            <a:xfrm>
              <a:off x="6788371" y="1241227"/>
              <a:ext cx="149996" cy="133777"/>
            </a:xfrm>
            <a:custGeom>
              <a:avLst/>
              <a:gdLst/>
              <a:ahLst/>
              <a:cxnLst/>
              <a:rect l="0" t="0" r="0" b="0"/>
              <a:pathLst>
                <a:path w="149996" h="133777">
                  <a:moveTo>
                    <a:pt x="105347" y="0"/>
                  </a:moveTo>
                  <a:lnTo>
                    <a:pt x="100608" y="0"/>
                  </a:lnTo>
                  <a:lnTo>
                    <a:pt x="99211" y="992"/>
                  </a:lnTo>
                  <a:lnTo>
                    <a:pt x="98280" y="2645"/>
                  </a:lnTo>
                  <a:lnTo>
                    <a:pt x="97659" y="4740"/>
                  </a:lnTo>
                  <a:lnTo>
                    <a:pt x="91678" y="9713"/>
                  </a:lnTo>
                  <a:lnTo>
                    <a:pt x="71668" y="25731"/>
                  </a:lnTo>
                  <a:lnTo>
                    <a:pt x="36804" y="67388"/>
                  </a:lnTo>
                  <a:lnTo>
                    <a:pt x="10441" y="109077"/>
                  </a:lnTo>
                  <a:lnTo>
                    <a:pt x="2262" y="120844"/>
                  </a:lnTo>
                  <a:lnTo>
                    <a:pt x="0" y="127461"/>
                  </a:lnTo>
                  <a:lnTo>
                    <a:pt x="389" y="129622"/>
                  </a:lnTo>
                  <a:lnTo>
                    <a:pt x="1642" y="131063"/>
                  </a:lnTo>
                  <a:lnTo>
                    <a:pt x="6038" y="133376"/>
                  </a:lnTo>
                  <a:lnTo>
                    <a:pt x="11540" y="133776"/>
                  </a:lnTo>
                  <a:lnTo>
                    <a:pt x="16692" y="131224"/>
                  </a:lnTo>
                  <a:lnTo>
                    <a:pt x="46025" y="109034"/>
                  </a:lnTo>
                  <a:lnTo>
                    <a:pt x="69467" y="71198"/>
                  </a:lnTo>
                  <a:lnTo>
                    <a:pt x="96003" y="27325"/>
                  </a:lnTo>
                  <a:lnTo>
                    <a:pt x="97408" y="65701"/>
                  </a:lnTo>
                  <a:lnTo>
                    <a:pt x="103485" y="82467"/>
                  </a:lnTo>
                  <a:lnTo>
                    <a:pt x="107831" y="109202"/>
                  </a:lnTo>
                  <a:lnTo>
                    <a:pt x="112404" y="117987"/>
                  </a:lnTo>
                  <a:lnTo>
                    <a:pt x="117744" y="121892"/>
                  </a:lnTo>
                  <a:lnTo>
                    <a:pt x="126329" y="124090"/>
                  </a:lnTo>
                  <a:lnTo>
                    <a:pt x="149995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5"/>
            <p:cNvSpPr/>
            <p:nvPr/>
          </p:nvSpPr>
          <p:spPr>
            <a:xfrm>
              <a:off x="6965159" y="1261037"/>
              <a:ext cx="98215" cy="131995"/>
            </a:xfrm>
            <a:custGeom>
              <a:avLst/>
              <a:gdLst/>
              <a:ahLst/>
              <a:cxnLst/>
              <a:rect l="0" t="0" r="0" b="0"/>
              <a:pathLst>
                <a:path w="98215" h="131995">
                  <a:moveTo>
                    <a:pt x="17856" y="6979"/>
                  </a:moveTo>
                  <a:lnTo>
                    <a:pt x="17856" y="50351"/>
                  </a:lnTo>
                  <a:lnTo>
                    <a:pt x="17856" y="93696"/>
                  </a:lnTo>
                  <a:lnTo>
                    <a:pt x="17856" y="97532"/>
                  </a:lnTo>
                  <a:lnTo>
                    <a:pt x="15211" y="104441"/>
                  </a:lnTo>
                  <a:lnTo>
                    <a:pt x="11720" y="110819"/>
                  </a:lnTo>
                  <a:lnTo>
                    <a:pt x="10168" y="116960"/>
                  </a:lnTo>
                  <a:lnTo>
                    <a:pt x="8762" y="118995"/>
                  </a:lnTo>
                  <a:lnTo>
                    <a:pt x="6832" y="120352"/>
                  </a:lnTo>
                  <a:lnTo>
                    <a:pt x="397" y="122906"/>
                  </a:lnTo>
                  <a:lnTo>
                    <a:pt x="4" y="83915"/>
                  </a:lnTo>
                  <a:lnTo>
                    <a:pt x="0" y="72261"/>
                  </a:lnTo>
                  <a:lnTo>
                    <a:pt x="20114" y="29038"/>
                  </a:lnTo>
                  <a:lnTo>
                    <a:pt x="29113" y="19098"/>
                  </a:lnTo>
                  <a:lnTo>
                    <a:pt x="50721" y="2438"/>
                  </a:lnTo>
                  <a:lnTo>
                    <a:pt x="60905" y="0"/>
                  </a:lnTo>
                  <a:lnTo>
                    <a:pt x="69401" y="1562"/>
                  </a:lnTo>
                  <a:lnTo>
                    <a:pt x="79761" y="8019"/>
                  </a:lnTo>
                  <a:lnTo>
                    <a:pt x="85057" y="13394"/>
                  </a:lnTo>
                  <a:lnTo>
                    <a:pt x="96113" y="40863"/>
                  </a:lnTo>
                  <a:lnTo>
                    <a:pt x="98099" y="83543"/>
                  </a:lnTo>
                  <a:lnTo>
                    <a:pt x="98214" y="107586"/>
                  </a:lnTo>
                  <a:lnTo>
                    <a:pt x="89293" y="1319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6"/>
            <p:cNvSpPr/>
            <p:nvPr/>
          </p:nvSpPr>
          <p:spPr>
            <a:xfrm>
              <a:off x="7117900" y="1250156"/>
              <a:ext cx="106217" cy="142876"/>
            </a:xfrm>
            <a:custGeom>
              <a:avLst/>
              <a:gdLst/>
              <a:ahLst/>
              <a:cxnLst/>
              <a:rect l="0" t="0" r="0" b="0"/>
              <a:pathLst>
                <a:path w="106217" h="142876">
                  <a:moveTo>
                    <a:pt x="88357" y="0"/>
                  </a:moveTo>
                  <a:lnTo>
                    <a:pt x="88357" y="4741"/>
                  </a:lnTo>
                  <a:lnTo>
                    <a:pt x="57012" y="47854"/>
                  </a:lnTo>
                  <a:lnTo>
                    <a:pt x="28679" y="87074"/>
                  </a:lnTo>
                  <a:lnTo>
                    <a:pt x="0" y="131620"/>
                  </a:lnTo>
                  <a:lnTo>
                    <a:pt x="679" y="132396"/>
                  </a:lnTo>
                  <a:lnTo>
                    <a:pt x="4080" y="133257"/>
                  </a:lnTo>
                  <a:lnTo>
                    <a:pt x="8898" y="130994"/>
                  </a:lnTo>
                  <a:lnTo>
                    <a:pt x="50249" y="104434"/>
                  </a:lnTo>
                  <a:lnTo>
                    <a:pt x="76358" y="60417"/>
                  </a:lnTo>
                  <a:lnTo>
                    <a:pt x="84362" y="48769"/>
                  </a:lnTo>
                  <a:lnTo>
                    <a:pt x="88200" y="36286"/>
                  </a:lnTo>
                  <a:lnTo>
                    <a:pt x="93051" y="40628"/>
                  </a:lnTo>
                  <a:lnTo>
                    <a:pt x="95405" y="45507"/>
                  </a:lnTo>
                  <a:lnTo>
                    <a:pt x="96033" y="48198"/>
                  </a:lnTo>
                  <a:lnTo>
                    <a:pt x="88861" y="89552"/>
                  </a:lnTo>
                  <a:lnTo>
                    <a:pt x="89416" y="118104"/>
                  </a:lnTo>
                  <a:lnTo>
                    <a:pt x="97458" y="138561"/>
                  </a:lnTo>
                  <a:lnTo>
                    <a:pt x="99386" y="139999"/>
                  </a:lnTo>
                  <a:lnTo>
                    <a:pt x="106216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7"/>
            <p:cNvSpPr/>
            <p:nvPr/>
          </p:nvSpPr>
          <p:spPr>
            <a:xfrm>
              <a:off x="7288519" y="1134607"/>
              <a:ext cx="176700" cy="266778"/>
            </a:xfrm>
            <a:custGeom>
              <a:avLst/>
              <a:gdLst/>
              <a:ahLst/>
              <a:cxnLst/>
              <a:rect l="0" t="0" r="0" b="0"/>
              <a:pathLst>
                <a:path w="176700" h="266778">
                  <a:moveTo>
                    <a:pt x="69543" y="160198"/>
                  </a:moveTo>
                  <a:lnTo>
                    <a:pt x="55304" y="175429"/>
                  </a:lnTo>
                  <a:lnTo>
                    <a:pt x="50773" y="185105"/>
                  </a:lnTo>
                  <a:lnTo>
                    <a:pt x="22308" y="223247"/>
                  </a:lnTo>
                  <a:lnTo>
                    <a:pt x="948" y="257498"/>
                  </a:lnTo>
                  <a:lnTo>
                    <a:pt x="0" y="260783"/>
                  </a:lnTo>
                  <a:lnTo>
                    <a:pt x="362" y="262973"/>
                  </a:lnTo>
                  <a:lnTo>
                    <a:pt x="1593" y="264434"/>
                  </a:lnTo>
                  <a:lnTo>
                    <a:pt x="5609" y="266056"/>
                  </a:lnTo>
                  <a:lnTo>
                    <a:pt x="10701" y="266777"/>
                  </a:lnTo>
                  <a:lnTo>
                    <a:pt x="16272" y="264452"/>
                  </a:lnTo>
                  <a:lnTo>
                    <a:pt x="59039" y="232798"/>
                  </a:lnTo>
                  <a:lnTo>
                    <a:pt x="81051" y="198734"/>
                  </a:lnTo>
                  <a:lnTo>
                    <a:pt x="92285" y="167920"/>
                  </a:lnTo>
                  <a:lnTo>
                    <a:pt x="100540" y="124320"/>
                  </a:lnTo>
                  <a:lnTo>
                    <a:pt x="114354" y="82455"/>
                  </a:lnTo>
                  <a:lnTo>
                    <a:pt x="120523" y="62749"/>
                  </a:lnTo>
                  <a:lnTo>
                    <a:pt x="123772" y="33300"/>
                  </a:lnTo>
                  <a:lnTo>
                    <a:pt x="134125" y="8631"/>
                  </a:lnTo>
                  <a:lnTo>
                    <a:pt x="140579" y="0"/>
                  </a:lnTo>
                  <a:lnTo>
                    <a:pt x="136122" y="4363"/>
                  </a:lnTo>
                  <a:lnTo>
                    <a:pt x="133861" y="9248"/>
                  </a:lnTo>
                  <a:lnTo>
                    <a:pt x="123028" y="53607"/>
                  </a:lnTo>
                  <a:lnTo>
                    <a:pt x="110811" y="94947"/>
                  </a:lnTo>
                  <a:lnTo>
                    <a:pt x="99229" y="132867"/>
                  </a:lnTo>
                  <a:lnTo>
                    <a:pt x="90032" y="169020"/>
                  </a:lnTo>
                  <a:lnTo>
                    <a:pt x="87556" y="211512"/>
                  </a:lnTo>
                  <a:lnTo>
                    <a:pt x="90117" y="220376"/>
                  </a:lnTo>
                  <a:lnTo>
                    <a:pt x="92189" y="224129"/>
                  </a:lnTo>
                  <a:lnTo>
                    <a:pt x="95554" y="226631"/>
                  </a:lnTo>
                  <a:lnTo>
                    <a:pt x="108779" y="230152"/>
                  </a:lnTo>
                  <a:lnTo>
                    <a:pt x="135257" y="231440"/>
                  </a:lnTo>
                  <a:lnTo>
                    <a:pt x="155049" y="226837"/>
                  </a:lnTo>
                  <a:lnTo>
                    <a:pt x="176699" y="2137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8"/>
            <p:cNvSpPr/>
            <p:nvPr/>
          </p:nvSpPr>
          <p:spPr>
            <a:xfrm>
              <a:off x="7500937" y="1259086"/>
              <a:ext cx="17860" cy="107157"/>
            </a:xfrm>
            <a:custGeom>
              <a:avLst/>
              <a:gdLst/>
              <a:ahLst/>
              <a:cxnLst/>
              <a:rect l="0" t="0" r="0" b="0"/>
              <a:pathLst>
                <a:path w="17860" h="107157">
                  <a:moveTo>
                    <a:pt x="17859" y="0"/>
                  </a:moveTo>
                  <a:lnTo>
                    <a:pt x="13120" y="0"/>
                  </a:lnTo>
                  <a:lnTo>
                    <a:pt x="11723" y="1984"/>
                  </a:lnTo>
                  <a:lnTo>
                    <a:pt x="1910" y="39605"/>
                  </a:lnTo>
                  <a:lnTo>
                    <a:pt x="168" y="79924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19"/>
            <p:cNvSpPr/>
            <p:nvPr/>
          </p:nvSpPr>
          <p:spPr>
            <a:xfrm>
              <a:off x="7536655" y="1218577"/>
              <a:ext cx="116087" cy="129807"/>
            </a:xfrm>
            <a:custGeom>
              <a:avLst/>
              <a:gdLst/>
              <a:ahLst/>
              <a:cxnLst/>
              <a:rect l="0" t="0" r="0" b="0"/>
              <a:pathLst>
                <a:path w="116087" h="129807">
                  <a:moveTo>
                    <a:pt x="0" y="67298"/>
                  </a:moveTo>
                  <a:lnTo>
                    <a:pt x="31270" y="66306"/>
                  </a:lnTo>
                  <a:lnTo>
                    <a:pt x="68881" y="56274"/>
                  </a:lnTo>
                  <a:lnTo>
                    <a:pt x="72709" y="53995"/>
                  </a:lnTo>
                  <a:lnTo>
                    <a:pt x="103159" y="16917"/>
                  </a:lnTo>
                  <a:lnTo>
                    <a:pt x="106630" y="6583"/>
                  </a:lnTo>
                  <a:lnTo>
                    <a:pt x="107000" y="581"/>
                  </a:lnTo>
                  <a:lnTo>
                    <a:pt x="105068" y="0"/>
                  </a:lnTo>
                  <a:lnTo>
                    <a:pt x="97630" y="2000"/>
                  </a:lnTo>
                  <a:lnTo>
                    <a:pt x="61818" y="25419"/>
                  </a:lnTo>
                  <a:lnTo>
                    <a:pt x="47090" y="41329"/>
                  </a:lnTo>
                  <a:lnTo>
                    <a:pt x="22582" y="76300"/>
                  </a:lnTo>
                  <a:lnTo>
                    <a:pt x="18275" y="104885"/>
                  </a:lnTo>
                  <a:lnTo>
                    <a:pt x="18137" y="110215"/>
                  </a:lnTo>
                  <a:lnTo>
                    <a:pt x="19037" y="113769"/>
                  </a:lnTo>
                  <a:lnTo>
                    <a:pt x="20629" y="116138"/>
                  </a:lnTo>
                  <a:lnTo>
                    <a:pt x="35054" y="124681"/>
                  </a:lnTo>
                  <a:lnTo>
                    <a:pt x="69881" y="129131"/>
                  </a:lnTo>
                  <a:lnTo>
                    <a:pt x="116086" y="1298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20"/>
            <p:cNvSpPr/>
            <p:nvPr/>
          </p:nvSpPr>
          <p:spPr>
            <a:xfrm>
              <a:off x="7715251" y="1233818"/>
              <a:ext cx="116085" cy="141187"/>
            </a:xfrm>
            <a:custGeom>
              <a:avLst/>
              <a:gdLst/>
              <a:ahLst/>
              <a:cxnLst/>
              <a:rect l="0" t="0" r="0" b="0"/>
              <a:pathLst>
                <a:path w="116085" h="141187">
                  <a:moveTo>
                    <a:pt x="35717" y="25268"/>
                  </a:moveTo>
                  <a:lnTo>
                    <a:pt x="34726" y="65170"/>
                  </a:lnTo>
                  <a:lnTo>
                    <a:pt x="24694" y="105706"/>
                  </a:lnTo>
                  <a:lnTo>
                    <a:pt x="17237" y="120870"/>
                  </a:lnTo>
                  <a:lnTo>
                    <a:pt x="12621" y="128281"/>
                  </a:lnTo>
                  <a:lnTo>
                    <a:pt x="10570" y="134882"/>
                  </a:lnTo>
                  <a:lnTo>
                    <a:pt x="9030" y="137039"/>
                  </a:lnTo>
                  <a:lnTo>
                    <a:pt x="7012" y="138478"/>
                  </a:lnTo>
                  <a:lnTo>
                    <a:pt x="409" y="141186"/>
                  </a:lnTo>
                  <a:lnTo>
                    <a:pt x="0" y="101451"/>
                  </a:lnTo>
                  <a:lnTo>
                    <a:pt x="2645" y="75962"/>
                  </a:lnTo>
                  <a:lnTo>
                    <a:pt x="12427" y="47298"/>
                  </a:lnTo>
                  <a:lnTo>
                    <a:pt x="20736" y="37374"/>
                  </a:lnTo>
                  <a:lnTo>
                    <a:pt x="51183" y="12195"/>
                  </a:lnTo>
                  <a:lnTo>
                    <a:pt x="81961" y="0"/>
                  </a:lnTo>
                  <a:lnTo>
                    <a:pt x="91328" y="1801"/>
                  </a:lnTo>
                  <a:lnTo>
                    <a:pt x="105111" y="8393"/>
                  </a:lnTo>
                  <a:lnTo>
                    <a:pt x="111207" y="13799"/>
                  </a:lnTo>
                  <a:lnTo>
                    <a:pt x="113917" y="19509"/>
                  </a:lnTo>
                  <a:lnTo>
                    <a:pt x="115799" y="36869"/>
                  </a:lnTo>
                  <a:lnTo>
                    <a:pt x="116067" y="71285"/>
                  </a:lnTo>
                  <a:lnTo>
                    <a:pt x="107522" y="112943"/>
                  </a:lnTo>
                  <a:lnTo>
                    <a:pt x="109964" y="121450"/>
                  </a:lnTo>
                  <a:lnTo>
                    <a:pt x="116084" y="1324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21"/>
            <p:cNvSpPr/>
            <p:nvPr/>
          </p:nvSpPr>
          <p:spPr>
            <a:xfrm>
              <a:off x="7884950" y="1241772"/>
              <a:ext cx="121084" cy="133401"/>
            </a:xfrm>
            <a:custGeom>
              <a:avLst/>
              <a:gdLst/>
              <a:ahLst/>
              <a:cxnLst/>
              <a:rect l="0" t="0" r="0" b="0"/>
              <a:pathLst>
                <a:path w="121084" h="133401">
                  <a:moveTo>
                    <a:pt x="17823" y="17314"/>
                  </a:moveTo>
                  <a:lnTo>
                    <a:pt x="22563" y="17314"/>
                  </a:lnTo>
                  <a:lnTo>
                    <a:pt x="23959" y="19298"/>
                  </a:lnTo>
                  <a:lnTo>
                    <a:pt x="26385" y="37431"/>
                  </a:lnTo>
                  <a:lnTo>
                    <a:pt x="25739" y="74175"/>
                  </a:lnTo>
                  <a:lnTo>
                    <a:pt x="10502" y="116765"/>
                  </a:lnTo>
                  <a:lnTo>
                    <a:pt x="45" y="133287"/>
                  </a:lnTo>
                  <a:lnTo>
                    <a:pt x="0" y="133350"/>
                  </a:lnTo>
                  <a:lnTo>
                    <a:pt x="958" y="111037"/>
                  </a:lnTo>
                  <a:lnTo>
                    <a:pt x="18056" y="70803"/>
                  </a:lnTo>
                  <a:lnTo>
                    <a:pt x="33729" y="35970"/>
                  </a:lnTo>
                  <a:lnTo>
                    <a:pt x="59662" y="11953"/>
                  </a:lnTo>
                  <a:lnTo>
                    <a:pt x="75309" y="3599"/>
                  </a:lnTo>
                  <a:lnTo>
                    <a:pt x="99525" y="0"/>
                  </a:lnTo>
                  <a:lnTo>
                    <a:pt x="106391" y="2343"/>
                  </a:lnTo>
                  <a:lnTo>
                    <a:pt x="109611" y="4357"/>
                  </a:lnTo>
                  <a:lnTo>
                    <a:pt x="111757" y="6691"/>
                  </a:lnTo>
                  <a:lnTo>
                    <a:pt x="114142" y="11931"/>
                  </a:lnTo>
                  <a:lnTo>
                    <a:pt x="121083" y="39359"/>
                  </a:lnTo>
                  <a:lnTo>
                    <a:pt x="116990" y="56367"/>
                  </a:lnTo>
                  <a:lnTo>
                    <a:pt x="100717" y="97702"/>
                  </a:lnTo>
                  <a:lnTo>
                    <a:pt x="98321" y="108604"/>
                  </a:lnTo>
                  <a:lnTo>
                    <a:pt x="91344" y="123688"/>
                  </a:lnTo>
                  <a:lnTo>
                    <a:pt x="89260" y="133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22"/>
            <p:cNvSpPr/>
            <p:nvPr/>
          </p:nvSpPr>
          <p:spPr>
            <a:xfrm>
              <a:off x="8039004" y="1241381"/>
              <a:ext cx="238817" cy="123085"/>
            </a:xfrm>
            <a:custGeom>
              <a:avLst/>
              <a:gdLst/>
              <a:ahLst/>
              <a:cxnLst/>
              <a:rect l="0" t="0" r="0" b="0"/>
              <a:pathLst>
                <a:path w="238817" h="123085">
                  <a:moveTo>
                    <a:pt x="33433" y="62353"/>
                  </a:moveTo>
                  <a:lnTo>
                    <a:pt x="38174" y="57613"/>
                  </a:lnTo>
                  <a:lnTo>
                    <a:pt x="43146" y="55285"/>
                  </a:lnTo>
                  <a:lnTo>
                    <a:pt x="45861" y="54665"/>
                  </a:lnTo>
                  <a:lnTo>
                    <a:pt x="60291" y="46519"/>
                  </a:lnTo>
                  <a:lnTo>
                    <a:pt x="63245" y="45844"/>
                  </a:lnTo>
                  <a:lnTo>
                    <a:pt x="72142" y="40153"/>
                  </a:lnTo>
                  <a:lnTo>
                    <a:pt x="109005" y="11728"/>
                  </a:lnTo>
                  <a:lnTo>
                    <a:pt x="113613" y="367"/>
                  </a:lnTo>
                  <a:lnTo>
                    <a:pt x="104264" y="0"/>
                  </a:lnTo>
                  <a:lnTo>
                    <a:pt x="83327" y="7005"/>
                  </a:lnTo>
                  <a:lnTo>
                    <a:pt x="65966" y="16078"/>
                  </a:lnTo>
                  <a:lnTo>
                    <a:pt x="24491" y="53677"/>
                  </a:lnTo>
                  <a:lnTo>
                    <a:pt x="5430" y="77286"/>
                  </a:lnTo>
                  <a:lnTo>
                    <a:pt x="0" y="90370"/>
                  </a:lnTo>
                  <a:lnTo>
                    <a:pt x="231" y="93929"/>
                  </a:lnTo>
                  <a:lnTo>
                    <a:pt x="3132" y="100530"/>
                  </a:lnTo>
                  <a:lnTo>
                    <a:pt x="10344" y="109825"/>
                  </a:lnTo>
                  <a:lnTo>
                    <a:pt x="28245" y="118862"/>
                  </a:lnTo>
                  <a:lnTo>
                    <a:pt x="52401" y="123084"/>
                  </a:lnTo>
                  <a:lnTo>
                    <a:pt x="94360" y="118373"/>
                  </a:lnTo>
                  <a:lnTo>
                    <a:pt x="129097" y="115663"/>
                  </a:lnTo>
                  <a:lnTo>
                    <a:pt x="171099" y="106361"/>
                  </a:lnTo>
                  <a:lnTo>
                    <a:pt x="195270" y="100528"/>
                  </a:lnTo>
                  <a:lnTo>
                    <a:pt x="210533" y="98171"/>
                  </a:lnTo>
                  <a:lnTo>
                    <a:pt x="224703" y="91266"/>
                  </a:lnTo>
                  <a:lnTo>
                    <a:pt x="238816" y="802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55" y="-32657"/>
            <a:ext cx="7467600" cy="1143000"/>
          </a:xfrm>
        </p:spPr>
        <p:txBody>
          <a:bodyPr/>
          <a:lstStyle/>
          <a:p>
            <a:r>
              <a:rPr lang="fr-FR" b="1" u="sng" dirty="0" smtClean="0"/>
              <a:t>Une vue d’ensemble (p. 67)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8755" y="1143000"/>
            <a:ext cx="7467600" cy="4873752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r>
              <a:rPr lang="fr-FR" dirty="0" smtClean="0"/>
              <a:t> Aucune économie nationale n’est indépendante des économies des autres nations. </a:t>
            </a:r>
          </a:p>
          <a:p>
            <a:endParaRPr lang="fr-FR" dirty="0" smtClean="0"/>
          </a:p>
          <a:p>
            <a:r>
              <a:rPr lang="fr-FR" dirty="0" smtClean="0"/>
              <a:t>Presque tous les pays fabriquent des biens qu’ils vendent à d’autres pays et achètent des produits fabriqués à l’étranger.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Des économies mondiales font des imports et exports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fr-CA" b="1" u="sng" dirty="0" smtClean="0"/>
              <a:t>Import </a:t>
            </a:r>
            <a:r>
              <a:rPr lang="fr-CA" dirty="0" smtClean="0"/>
              <a:t>– un produit acheté d’une autre place.</a:t>
            </a:r>
          </a:p>
          <a:p>
            <a:pPr marL="0" indent="0">
              <a:buNone/>
            </a:pPr>
            <a:r>
              <a:rPr lang="fr-CA" b="1" u="sng" dirty="0" smtClean="0"/>
              <a:t>Export</a:t>
            </a:r>
            <a:r>
              <a:rPr lang="fr-CA" dirty="0" smtClean="0"/>
              <a:t> – un produit canadien vendu à nouvelle place.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3021</TotalTime>
  <Words>804</Words>
  <Application>Microsoft Office PowerPoint</Application>
  <PresentationFormat>On-screen Show (4:3)</PresentationFormat>
  <Paragraphs>119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Century Schoolbook</vt:lpstr>
      <vt:lpstr>Wingdings</vt:lpstr>
      <vt:lpstr>Wingdings 2</vt:lpstr>
      <vt:lpstr>Oriel</vt:lpstr>
      <vt:lpstr>Chapitre 4: Préparer pour l’avenir</vt:lpstr>
      <vt:lpstr>Préparer pour l’avenir</vt:lpstr>
      <vt:lpstr>Préparer pour l’avenir</vt:lpstr>
      <vt:lpstr>  Les types d’emplois </vt:lpstr>
      <vt:lpstr>Les types d’emplois</vt:lpstr>
      <vt:lpstr>Les types d’emplois</vt:lpstr>
      <vt:lpstr>Les types d’emplois</vt:lpstr>
      <vt:lpstr>Une économie diversifiée </vt:lpstr>
      <vt:lpstr>Une vue d’ensemble (p. 67)</vt:lpstr>
      <vt:lpstr>PowerPoint Presentation</vt:lpstr>
      <vt:lpstr>Les Effets d’une économie mondiale</vt:lpstr>
      <vt:lpstr>Les Effets d’une économie mondiale</vt:lpstr>
      <vt:lpstr>PowerPoint Presentation</vt:lpstr>
      <vt:lpstr>Les statistiques (p. 66)</vt:lpstr>
      <vt:lpstr>Les Effets d’une économie mondiale</vt:lpstr>
      <vt:lpstr>Prévoir l’avenir (p. 70) </vt:lpstr>
      <vt:lpstr> Les tendances sociales: les causes et les effets</vt:lpstr>
      <vt:lpstr>Les données démographiques: les causes et les effets</vt:lpstr>
      <vt:lpstr>PowerPoint Presentation</vt:lpstr>
    </vt:vector>
  </TitlesOfParts>
  <Company>ESDNL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4: Préparer pour l’avenir</dc:title>
  <dc:creator>abc</dc:creator>
  <cp:lastModifiedBy>Nicole Collins</cp:lastModifiedBy>
  <cp:revision>79</cp:revision>
  <cp:lastPrinted>2018-03-07T18:05:58Z</cp:lastPrinted>
  <dcterms:created xsi:type="dcterms:W3CDTF">2016-02-16T14:47:30Z</dcterms:created>
  <dcterms:modified xsi:type="dcterms:W3CDTF">2018-03-19T12:46:55Z</dcterms:modified>
</cp:coreProperties>
</file>