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6" r:id="rId2"/>
    <p:sldId id="257" r:id="rId3"/>
    <p:sldId id="276" r:id="rId4"/>
    <p:sldId id="258" r:id="rId5"/>
    <p:sldId id="259" r:id="rId6"/>
    <p:sldId id="277" r:id="rId7"/>
    <p:sldId id="260" r:id="rId8"/>
    <p:sldId id="264" r:id="rId9"/>
    <p:sldId id="263" r:id="rId10"/>
    <p:sldId id="278" r:id="rId11"/>
    <p:sldId id="262" r:id="rId12"/>
    <p:sldId id="279" r:id="rId13"/>
    <p:sldId id="265" r:id="rId14"/>
    <p:sldId id="280" r:id="rId15"/>
    <p:sldId id="281" r:id="rId16"/>
    <p:sldId id="266" r:id="rId17"/>
    <p:sldId id="267" r:id="rId18"/>
    <p:sldId id="268" r:id="rId19"/>
    <p:sldId id="282" r:id="rId20"/>
    <p:sldId id="273" r:id="rId21"/>
    <p:sldId id="275" r:id="rId22"/>
    <p:sldId id="270" r:id="rId23"/>
    <p:sldId id="271" r:id="rId24"/>
    <p:sldId id="272" r:id="rId25"/>
    <p:sldId id="269" r:id="rId2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7" autoAdjust="0"/>
    <p:restoredTop sz="94671" autoAdjust="0"/>
  </p:normalViewPr>
  <p:slideViewPr>
    <p:cSldViewPr>
      <p:cViewPr varScale="1">
        <p:scale>
          <a:sx n="70" d="100"/>
          <a:sy n="70" d="100"/>
        </p:scale>
        <p:origin x="564" y="72"/>
      </p:cViewPr>
      <p:guideLst>
        <p:guide orient="horz" pos="2160"/>
        <p:guide pos="2880"/>
      </p:guideLst>
    </p:cSldViewPr>
  </p:slideViewPr>
  <p:outlineViewPr>
    <p:cViewPr>
      <p:scale>
        <a:sx n="33" d="100"/>
        <a:sy n="33" d="100"/>
      </p:scale>
      <p:origin x="0" y="21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1440" tIns="45720" rIns="91440" bIns="45720" rtlCol="0"/>
          <a:lstStyle>
            <a:lvl1pPr algn="r">
              <a:defRPr sz="1200"/>
            </a:lvl1pPr>
          </a:lstStyle>
          <a:p>
            <a:fld id="{0AE19097-CBA0-4DC5-BDB9-5E95338D5EA0}" type="datetimeFigureOut">
              <a:rPr lang="en-US" smtClean="0"/>
              <a:pPr/>
              <a:t>2/7/2018</a:t>
            </a:fld>
            <a:endParaRPr lang="en-US"/>
          </a:p>
        </p:txBody>
      </p:sp>
      <p:sp>
        <p:nvSpPr>
          <p:cNvPr id="4" name="Footer Placeholder 3"/>
          <p:cNvSpPr>
            <a:spLocks noGrp="1"/>
          </p:cNvSpPr>
          <p:nvPr>
            <p:ph type="ftr" sz="quarter" idx="2"/>
          </p:nvPr>
        </p:nvSpPr>
        <p:spPr>
          <a:xfrm>
            <a:off x="1" y="8842030"/>
            <a:ext cx="3043343" cy="4654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1440" tIns="45720" rIns="91440" bIns="45720" rtlCol="0" anchor="b"/>
          <a:lstStyle>
            <a:lvl1pPr algn="r">
              <a:defRPr sz="1200"/>
            </a:lvl1pPr>
          </a:lstStyle>
          <a:p>
            <a:fld id="{6E36C34C-5F15-4FB6-B720-4242CAD7D756}" type="slidenum">
              <a:rPr lang="en-US" smtClean="0"/>
              <a:pPr/>
              <a:t>‹#›</a:t>
            </a:fld>
            <a:endParaRPr lang="en-US"/>
          </a:p>
        </p:txBody>
      </p:sp>
    </p:spTree>
    <p:extLst>
      <p:ext uri="{BB962C8B-B14F-4D97-AF65-F5344CB8AC3E}">
        <p14:creationId xmlns:p14="http://schemas.microsoft.com/office/powerpoint/2010/main" val="161900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BC9F4CEB-2667-451E-B256-4E3E9B155B30}"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9F4CEB-2667-451E-B256-4E3E9B155B3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9F4CEB-2667-451E-B256-4E3E9B155B3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BC9F4CEB-2667-451E-B256-4E3E9B155B3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BC9F4CEB-2667-451E-B256-4E3E9B155B30}" type="slidenum">
              <a:rPr lang="en-CA" smtClean="0"/>
              <a:pPr/>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BC9F4CEB-2667-451E-B256-4E3E9B155B30}"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BC9F4CEB-2667-451E-B256-4E3E9B155B30}" type="slidenum">
              <a:rPr lang="en-CA" smtClean="0"/>
              <a:pPr/>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9F4CEB-2667-451E-B256-4E3E9B155B3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9F4CEB-2667-451E-B256-4E3E9B155B3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9F4CEB-2667-451E-B256-4E3E9B155B30}"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149BC2B-E091-4E56-9375-97EF938F5429}" type="datetimeFigureOut">
              <a:rPr lang="en-CA" smtClean="0"/>
              <a:pPr/>
              <a:t>07/02/2018</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BC9F4CEB-2667-451E-B256-4E3E9B155B30}" type="slidenum">
              <a:rPr lang="en-CA" smtClean="0"/>
              <a:pPr/>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149BC2B-E091-4E56-9375-97EF938F5429}" type="datetimeFigureOut">
              <a:rPr lang="en-CA" smtClean="0"/>
              <a:pPr/>
              <a:t>07/02/2018</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9F4CEB-2667-451E-B256-4E3E9B155B30}" type="slidenum">
              <a:rPr lang="en-CA" smtClean="0"/>
              <a:pPr/>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wp-csp.ca/poverty/just-the-fac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B3u4EFTwp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908" y="1186446"/>
            <a:ext cx="8458200" cy="1222375"/>
          </a:xfrm>
        </p:spPr>
        <p:txBody>
          <a:bodyPr>
            <a:noAutofit/>
          </a:bodyPr>
          <a:lstStyle/>
          <a:p>
            <a:pPr algn="ctr"/>
            <a:r>
              <a:rPr lang="en-CA" sz="4800" dirty="0" smtClean="0"/>
              <a:t>Chapter 3: Economic Security</a:t>
            </a:r>
            <a:endParaRPr lang="en-CA" sz="4800" dirty="0"/>
          </a:p>
        </p:txBody>
      </p:sp>
      <p:sp>
        <p:nvSpPr>
          <p:cNvPr id="3" name="Subtitle 2"/>
          <p:cNvSpPr>
            <a:spLocks noGrp="1"/>
          </p:cNvSpPr>
          <p:nvPr>
            <p:ph type="subTitle" idx="1"/>
          </p:nvPr>
        </p:nvSpPr>
        <p:spPr>
          <a:xfrm>
            <a:off x="539552" y="2492896"/>
            <a:ext cx="8458200" cy="1656184"/>
          </a:xfrm>
        </p:spPr>
        <p:txBody>
          <a:bodyPr>
            <a:normAutofit/>
          </a:bodyPr>
          <a:lstStyle/>
          <a:p>
            <a:pPr algn="ctr"/>
            <a:r>
              <a:rPr lang="en-CA" dirty="0" smtClean="0"/>
              <a:t>Why do people need economic security?</a:t>
            </a:r>
            <a:endParaRPr lang="en-CA" dirty="0"/>
          </a:p>
        </p:txBody>
      </p:sp>
      <p:pic>
        <p:nvPicPr>
          <p:cNvPr id="14338" name="Picture 2" descr="http://miniclips.phillipmartin.info/money/canada_xl.gif"/>
          <p:cNvPicPr>
            <a:picLocks noChangeAspect="1" noChangeArrowheads="1"/>
          </p:cNvPicPr>
          <p:nvPr/>
        </p:nvPicPr>
        <p:blipFill>
          <a:blip r:embed="rId2" cstate="print"/>
          <a:srcRect/>
          <a:stretch>
            <a:fillRect/>
          </a:stretch>
        </p:blipFill>
        <p:spPr bwMode="auto">
          <a:xfrm>
            <a:off x="3923928" y="4365104"/>
            <a:ext cx="1440160" cy="1893657"/>
          </a:xfrm>
          <a:prstGeom prst="rect">
            <a:avLst/>
          </a:prstGeom>
          <a:noFill/>
        </p:spPr>
      </p:pic>
      <p:grpSp>
        <p:nvGrpSpPr>
          <p:cNvPr id="13" name="SMARTInkShape-Group3"/>
          <p:cNvGrpSpPr/>
          <p:nvPr/>
        </p:nvGrpSpPr>
        <p:grpSpPr>
          <a:xfrm>
            <a:off x="5866927" y="2598539"/>
            <a:ext cx="1196456" cy="571501"/>
            <a:chOff x="5866927" y="2598539"/>
            <a:chExt cx="1196456" cy="571501"/>
          </a:xfrm>
        </p:grpSpPr>
        <p:sp>
          <p:nvSpPr>
            <p:cNvPr id="4" name="SMARTInkShape-37"/>
            <p:cNvSpPr/>
            <p:nvPr/>
          </p:nvSpPr>
          <p:spPr>
            <a:xfrm>
              <a:off x="5866927" y="2643297"/>
              <a:ext cx="231893" cy="303455"/>
            </a:xfrm>
            <a:custGeom>
              <a:avLst/>
              <a:gdLst/>
              <a:ahLst/>
              <a:cxnLst/>
              <a:rect l="0" t="0" r="0" b="0"/>
              <a:pathLst>
                <a:path w="231893" h="303455">
                  <a:moveTo>
                    <a:pt x="178471" y="17750"/>
                  </a:moveTo>
                  <a:lnTo>
                    <a:pt x="170783" y="17750"/>
                  </a:lnTo>
                  <a:lnTo>
                    <a:pt x="178136" y="17750"/>
                  </a:lnTo>
                  <a:lnTo>
                    <a:pt x="170753" y="17750"/>
                  </a:lnTo>
                  <a:lnTo>
                    <a:pt x="170349" y="16757"/>
                  </a:lnTo>
                  <a:lnTo>
                    <a:pt x="169647" y="10061"/>
                  </a:lnTo>
                  <a:lnTo>
                    <a:pt x="166942" y="9372"/>
                  </a:lnTo>
                  <a:lnTo>
                    <a:pt x="161863" y="8929"/>
                  </a:lnTo>
                  <a:lnTo>
                    <a:pt x="153730" y="2705"/>
                  </a:lnTo>
                  <a:lnTo>
                    <a:pt x="145454" y="724"/>
                  </a:lnTo>
                  <a:lnTo>
                    <a:pt x="130810" y="0"/>
                  </a:lnTo>
                  <a:lnTo>
                    <a:pt x="124877" y="2585"/>
                  </a:lnTo>
                  <a:lnTo>
                    <a:pt x="121906" y="4663"/>
                  </a:lnTo>
                  <a:lnTo>
                    <a:pt x="99963" y="10918"/>
                  </a:lnTo>
                  <a:lnTo>
                    <a:pt x="96368" y="13196"/>
                  </a:lnTo>
                  <a:lnTo>
                    <a:pt x="73340" y="19796"/>
                  </a:lnTo>
                  <a:lnTo>
                    <a:pt x="29912" y="50516"/>
                  </a:lnTo>
                  <a:lnTo>
                    <a:pt x="12799" y="68354"/>
                  </a:lnTo>
                  <a:lnTo>
                    <a:pt x="6949" y="80258"/>
                  </a:lnTo>
                  <a:lnTo>
                    <a:pt x="3021" y="86211"/>
                  </a:lnTo>
                  <a:lnTo>
                    <a:pt x="292" y="96353"/>
                  </a:lnTo>
                  <a:lnTo>
                    <a:pt x="0" y="102335"/>
                  </a:lnTo>
                  <a:lnTo>
                    <a:pt x="2577" y="107598"/>
                  </a:lnTo>
                  <a:lnTo>
                    <a:pt x="13183" y="120227"/>
                  </a:lnTo>
                  <a:lnTo>
                    <a:pt x="18359" y="122826"/>
                  </a:lnTo>
                  <a:lnTo>
                    <a:pt x="60815" y="138172"/>
                  </a:lnTo>
                  <a:lnTo>
                    <a:pt x="101163" y="148633"/>
                  </a:lnTo>
                  <a:lnTo>
                    <a:pt x="130857" y="156032"/>
                  </a:lnTo>
                  <a:lnTo>
                    <a:pt x="160612" y="167087"/>
                  </a:lnTo>
                  <a:lnTo>
                    <a:pt x="166566" y="167910"/>
                  </a:lnTo>
                  <a:lnTo>
                    <a:pt x="171527" y="170442"/>
                  </a:lnTo>
                  <a:lnTo>
                    <a:pt x="210283" y="203118"/>
                  </a:lnTo>
                  <a:lnTo>
                    <a:pt x="229349" y="231501"/>
                  </a:lnTo>
                  <a:lnTo>
                    <a:pt x="231248" y="243471"/>
                  </a:lnTo>
                  <a:lnTo>
                    <a:pt x="231892" y="260554"/>
                  </a:lnTo>
                  <a:lnTo>
                    <a:pt x="229333" y="267215"/>
                  </a:lnTo>
                  <a:lnTo>
                    <a:pt x="225881" y="273483"/>
                  </a:lnTo>
                  <a:lnTo>
                    <a:pt x="222945" y="282589"/>
                  </a:lnTo>
                  <a:lnTo>
                    <a:pt x="210799" y="297537"/>
                  </a:lnTo>
                  <a:lnTo>
                    <a:pt x="202431" y="300850"/>
                  </a:lnTo>
                  <a:lnTo>
                    <a:pt x="161930" y="303454"/>
                  </a:lnTo>
                  <a:lnTo>
                    <a:pt x="130913" y="302505"/>
                  </a:lnTo>
                  <a:lnTo>
                    <a:pt x="87474" y="286990"/>
                  </a:lnTo>
                  <a:lnTo>
                    <a:pt x="80812" y="283594"/>
                  </a:lnTo>
                  <a:lnTo>
                    <a:pt x="74543" y="279770"/>
                  </a:lnTo>
                  <a:lnTo>
                    <a:pt x="62435" y="277315"/>
                  </a:lnTo>
                  <a:lnTo>
                    <a:pt x="44526" y="2767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38"/>
            <p:cNvSpPr/>
            <p:nvPr/>
          </p:nvSpPr>
          <p:spPr>
            <a:xfrm>
              <a:off x="6152570" y="2714657"/>
              <a:ext cx="169649" cy="205185"/>
            </a:xfrm>
            <a:custGeom>
              <a:avLst/>
              <a:gdLst/>
              <a:ahLst/>
              <a:cxnLst/>
              <a:rect l="0" t="0" r="0" b="0"/>
              <a:pathLst>
                <a:path w="169649" h="205185">
                  <a:moveTo>
                    <a:pt x="98211" y="8898"/>
                  </a:moveTo>
                  <a:lnTo>
                    <a:pt x="89649" y="336"/>
                  </a:lnTo>
                  <a:lnTo>
                    <a:pt x="76884" y="0"/>
                  </a:lnTo>
                  <a:lnTo>
                    <a:pt x="71204" y="2628"/>
                  </a:lnTo>
                  <a:lnTo>
                    <a:pt x="68300" y="4718"/>
                  </a:lnTo>
                  <a:lnTo>
                    <a:pt x="51366" y="9064"/>
                  </a:lnTo>
                  <a:lnTo>
                    <a:pt x="49122" y="10993"/>
                  </a:lnTo>
                  <a:lnTo>
                    <a:pt x="14844" y="52344"/>
                  </a:lnTo>
                  <a:lnTo>
                    <a:pt x="3124" y="90380"/>
                  </a:lnTo>
                  <a:lnTo>
                    <a:pt x="259" y="128789"/>
                  </a:lnTo>
                  <a:lnTo>
                    <a:pt x="0" y="170932"/>
                  </a:lnTo>
                  <a:lnTo>
                    <a:pt x="983" y="181124"/>
                  </a:lnTo>
                  <a:lnTo>
                    <a:pt x="7116" y="192440"/>
                  </a:lnTo>
                  <a:lnTo>
                    <a:pt x="12413" y="198951"/>
                  </a:lnTo>
                  <a:lnTo>
                    <a:pt x="18077" y="202507"/>
                  </a:lnTo>
                  <a:lnTo>
                    <a:pt x="29796" y="204789"/>
                  </a:lnTo>
                  <a:lnTo>
                    <a:pt x="38694" y="205184"/>
                  </a:lnTo>
                  <a:lnTo>
                    <a:pt x="44639" y="202631"/>
                  </a:lnTo>
                  <a:lnTo>
                    <a:pt x="83328" y="166641"/>
                  </a:lnTo>
                  <a:lnTo>
                    <a:pt x="103172" y="136725"/>
                  </a:lnTo>
                  <a:lnTo>
                    <a:pt x="109003" y="118079"/>
                  </a:lnTo>
                  <a:lnTo>
                    <a:pt x="111359" y="114427"/>
                  </a:lnTo>
                  <a:lnTo>
                    <a:pt x="114675" y="99807"/>
                  </a:lnTo>
                  <a:lnTo>
                    <a:pt x="116046" y="57430"/>
                  </a:lnTo>
                  <a:lnTo>
                    <a:pt x="116069" y="41759"/>
                  </a:lnTo>
                  <a:lnTo>
                    <a:pt x="115076" y="39735"/>
                  </a:lnTo>
                  <a:lnTo>
                    <a:pt x="113423" y="38386"/>
                  </a:lnTo>
                  <a:lnTo>
                    <a:pt x="111329" y="37486"/>
                  </a:lnTo>
                  <a:lnTo>
                    <a:pt x="109933" y="35894"/>
                  </a:lnTo>
                  <a:lnTo>
                    <a:pt x="107173" y="26880"/>
                  </a:lnTo>
                  <a:lnTo>
                    <a:pt x="107141" y="53621"/>
                  </a:lnTo>
                  <a:lnTo>
                    <a:pt x="109786" y="61186"/>
                  </a:lnTo>
                  <a:lnTo>
                    <a:pt x="113277" y="67856"/>
                  </a:lnTo>
                  <a:lnTo>
                    <a:pt x="115242" y="78181"/>
                  </a:lnTo>
                  <a:lnTo>
                    <a:pt x="116990" y="104297"/>
                  </a:lnTo>
                  <a:lnTo>
                    <a:pt x="130890" y="145736"/>
                  </a:lnTo>
                  <a:lnTo>
                    <a:pt x="134021" y="156819"/>
                  </a:lnTo>
                  <a:lnTo>
                    <a:pt x="149323" y="178508"/>
                  </a:lnTo>
                  <a:lnTo>
                    <a:pt x="150145" y="181503"/>
                  </a:lnTo>
                  <a:lnTo>
                    <a:pt x="151686" y="183499"/>
                  </a:lnTo>
                  <a:lnTo>
                    <a:pt x="157601" y="187301"/>
                  </a:lnTo>
                  <a:lnTo>
                    <a:pt x="159333" y="191706"/>
                  </a:lnTo>
                  <a:lnTo>
                    <a:pt x="160788" y="193278"/>
                  </a:lnTo>
                  <a:lnTo>
                    <a:pt x="169648" y="1964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39"/>
            <p:cNvSpPr/>
            <p:nvPr/>
          </p:nvSpPr>
          <p:spPr>
            <a:xfrm>
              <a:off x="6402986" y="2598953"/>
              <a:ext cx="169264" cy="303159"/>
            </a:xfrm>
            <a:custGeom>
              <a:avLst/>
              <a:gdLst/>
              <a:ahLst/>
              <a:cxnLst/>
              <a:rect l="0" t="0" r="0" b="0"/>
              <a:pathLst>
                <a:path w="169264" h="303159">
                  <a:moveTo>
                    <a:pt x="8528" y="133531"/>
                  </a:moveTo>
                  <a:lnTo>
                    <a:pt x="8528" y="141219"/>
                  </a:lnTo>
                  <a:lnTo>
                    <a:pt x="13269" y="146833"/>
                  </a:lnTo>
                  <a:lnTo>
                    <a:pt x="15597" y="154657"/>
                  </a:lnTo>
                  <a:lnTo>
                    <a:pt x="17411" y="197986"/>
                  </a:lnTo>
                  <a:lnTo>
                    <a:pt x="18430" y="208810"/>
                  </a:lnTo>
                  <a:lnTo>
                    <a:pt x="32280" y="252451"/>
                  </a:lnTo>
                  <a:lnTo>
                    <a:pt x="44070" y="295948"/>
                  </a:lnTo>
                  <a:lnTo>
                    <a:pt x="44247" y="303158"/>
                  </a:lnTo>
                  <a:lnTo>
                    <a:pt x="44248" y="298444"/>
                  </a:lnTo>
                  <a:lnTo>
                    <a:pt x="43256" y="297051"/>
                  </a:lnTo>
                  <a:lnTo>
                    <a:pt x="41602" y="296122"/>
                  </a:lnTo>
                  <a:lnTo>
                    <a:pt x="39508" y="295504"/>
                  </a:lnTo>
                  <a:lnTo>
                    <a:pt x="38111" y="294099"/>
                  </a:lnTo>
                  <a:lnTo>
                    <a:pt x="19921" y="256398"/>
                  </a:lnTo>
                  <a:lnTo>
                    <a:pt x="15028" y="229707"/>
                  </a:lnTo>
                  <a:lnTo>
                    <a:pt x="10455" y="213291"/>
                  </a:lnTo>
                  <a:lnTo>
                    <a:pt x="6454" y="195859"/>
                  </a:lnTo>
                  <a:lnTo>
                    <a:pt x="1631" y="178126"/>
                  </a:lnTo>
                  <a:lnTo>
                    <a:pt x="0" y="154357"/>
                  </a:lnTo>
                  <a:lnTo>
                    <a:pt x="7322" y="110959"/>
                  </a:lnTo>
                  <a:lnTo>
                    <a:pt x="11015" y="80116"/>
                  </a:lnTo>
                  <a:lnTo>
                    <a:pt x="16186" y="60913"/>
                  </a:lnTo>
                  <a:lnTo>
                    <a:pt x="18377" y="30284"/>
                  </a:lnTo>
                  <a:lnTo>
                    <a:pt x="24512" y="17629"/>
                  </a:lnTo>
                  <a:lnTo>
                    <a:pt x="25138" y="14592"/>
                  </a:lnTo>
                  <a:lnTo>
                    <a:pt x="26547" y="12566"/>
                  </a:lnTo>
                  <a:lnTo>
                    <a:pt x="28480" y="11216"/>
                  </a:lnTo>
                  <a:lnTo>
                    <a:pt x="33271" y="8723"/>
                  </a:lnTo>
                  <a:lnTo>
                    <a:pt x="41547" y="2734"/>
                  </a:lnTo>
                  <a:lnTo>
                    <a:pt x="51450" y="0"/>
                  </a:lnTo>
                  <a:lnTo>
                    <a:pt x="66102" y="6797"/>
                  </a:lnTo>
                  <a:lnTo>
                    <a:pt x="106746" y="41595"/>
                  </a:lnTo>
                  <a:lnTo>
                    <a:pt x="112705" y="44053"/>
                  </a:lnTo>
                  <a:lnTo>
                    <a:pt x="142474" y="68426"/>
                  </a:lnTo>
                  <a:lnTo>
                    <a:pt x="148428" y="70861"/>
                  </a:lnTo>
                  <a:lnTo>
                    <a:pt x="157358" y="76818"/>
                  </a:lnTo>
                  <a:lnTo>
                    <a:pt x="167501" y="79540"/>
                  </a:lnTo>
                  <a:lnTo>
                    <a:pt x="168088" y="80670"/>
                  </a:lnTo>
                  <a:lnTo>
                    <a:pt x="169263" y="888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40"/>
            <p:cNvSpPr/>
            <p:nvPr/>
          </p:nvSpPr>
          <p:spPr>
            <a:xfrm>
              <a:off x="6420445" y="2759273"/>
              <a:ext cx="89297" cy="26791"/>
            </a:xfrm>
            <a:custGeom>
              <a:avLst/>
              <a:gdLst/>
              <a:ahLst/>
              <a:cxnLst/>
              <a:rect l="0" t="0" r="0" b="0"/>
              <a:pathLst>
                <a:path w="89297" h="26791">
                  <a:moveTo>
                    <a:pt x="0" y="26790"/>
                  </a:moveTo>
                  <a:lnTo>
                    <a:pt x="20991" y="26790"/>
                  </a:lnTo>
                  <a:lnTo>
                    <a:pt x="34552" y="22049"/>
                  </a:lnTo>
                  <a:lnTo>
                    <a:pt x="50777" y="12550"/>
                  </a:lnTo>
                  <a:lnTo>
                    <a:pt x="65427" y="9011"/>
                  </a:lnTo>
                  <a:lnTo>
                    <a:pt x="79768" y="2075"/>
                  </a:lnTo>
                  <a:lnTo>
                    <a:pt x="8929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41"/>
            <p:cNvSpPr/>
            <p:nvPr/>
          </p:nvSpPr>
          <p:spPr>
            <a:xfrm>
              <a:off x="6572249" y="2768213"/>
              <a:ext cx="187525" cy="160603"/>
            </a:xfrm>
            <a:custGeom>
              <a:avLst/>
              <a:gdLst/>
              <a:ahLst/>
              <a:cxnLst/>
              <a:rect l="0" t="0" r="0" b="0"/>
              <a:pathLst>
                <a:path w="187525" h="160603">
                  <a:moveTo>
                    <a:pt x="0" y="80357"/>
                  </a:moveTo>
                  <a:lnTo>
                    <a:pt x="34628" y="80357"/>
                  </a:lnTo>
                  <a:lnTo>
                    <a:pt x="42842" y="77711"/>
                  </a:lnTo>
                  <a:lnTo>
                    <a:pt x="49799" y="74220"/>
                  </a:lnTo>
                  <a:lnTo>
                    <a:pt x="59294" y="71263"/>
                  </a:lnTo>
                  <a:lnTo>
                    <a:pt x="68391" y="65536"/>
                  </a:lnTo>
                  <a:lnTo>
                    <a:pt x="77371" y="62406"/>
                  </a:lnTo>
                  <a:lnTo>
                    <a:pt x="98227" y="47104"/>
                  </a:lnTo>
                  <a:lnTo>
                    <a:pt x="104180" y="44742"/>
                  </a:lnTo>
                  <a:lnTo>
                    <a:pt x="114323" y="37094"/>
                  </a:lnTo>
                  <a:lnTo>
                    <a:pt x="115302" y="33679"/>
                  </a:lnTo>
                  <a:lnTo>
                    <a:pt x="116083" y="18252"/>
                  </a:lnTo>
                  <a:lnTo>
                    <a:pt x="108398" y="10196"/>
                  </a:lnTo>
                  <a:lnTo>
                    <a:pt x="102784" y="9298"/>
                  </a:lnTo>
                  <a:lnTo>
                    <a:pt x="101265" y="8180"/>
                  </a:lnTo>
                  <a:lnTo>
                    <a:pt x="99577" y="4291"/>
                  </a:lnTo>
                  <a:lnTo>
                    <a:pt x="98135" y="2858"/>
                  </a:lnTo>
                  <a:lnTo>
                    <a:pt x="93887" y="1264"/>
                  </a:lnTo>
                  <a:lnTo>
                    <a:pt x="68083" y="0"/>
                  </a:lnTo>
                  <a:lnTo>
                    <a:pt x="62341" y="2640"/>
                  </a:lnTo>
                  <a:lnTo>
                    <a:pt x="47604" y="14229"/>
                  </a:lnTo>
                  <a:lnTo>
                    <a:pt x="35715" y="19780"/>
                  </a:lnTo>
                  <a:lnTo>
                    <a:pt x="29764" y="25653"/>
                  </a:lnTo>
                  <a:lnTo>
                    <a:pt x="12899" y="50831"/>
                  </a:lnTo>
                  <a:lnTo>
                    <a:pt x="7068" y="69417"/>
                  </a:lnTo>
                  <a:lnTo>
                    <a:pt x="4712" y="73064"/>
                  </a:lnTo>
                  <a:lnTo>
                    <a:pt x="1396" y="87677"/>
                  </a:lnTo>
                  <a:lnTo>
                    <a:pt x="3267" y="96178"/>
                  </a:lnTo>
                  <a:lnTo>
                    <a:pt x="6413" y="104256"/>
                  </a:lnTo>
                  <a:lnTo>
                    <a:pt x="9176" y="118967"/>
                  </a:lnTo>
                  <a:lnTo>
                    <a:pt x="15838" y="130052"/>
                  </a:lnTo>
                  <a:lnTo>
                    <a:pt x="29891" y="145722"/>
                  </a:lnTo>
                  <a:lnTo>
                    <a:pt x="35775" y="149096"/>
                  </a:lnTo>
                  <a:lnTo>
                    <a:pt x="41697" y="151587"/>
                  </a:lnTo>
                  <a:lnTo>
                    <a:pt x="47636" y="156002"/>
                  </a:lnTo>
                  <a:lnTo>
                    <a:pt x="56229" y="158625"/>
                  </a:lnTo>
                  <a:lnTo>
                    <a:pt x="87717" y="160602"/>
                  </a:lnTo>
                  <a:lnTo>
                    <a:pt x="110409" y="153571"/>
                  </a:lnTo>
                  <a:lnTo>
                    <a:pt x="149176" y="133865"/>
                  </a:lnTo>
                  <a:lnTo>
                    <a:pt x="180175" y="113095"/>
                  </a:lnTo>
                  <a:lnTo>
                    <a:pt x="184259" y="107145"/>
                  </a:lnTo>
                  <a:lnTo>
                    <a:pt x="187524" y="982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42"/>
            <p:cNvSpPr/>
            <p:nvPr/>
          </p:nvSpPr>
          <p:spPr>
            <a:xfrm>
              <a:off x="6795565" y="2598539"/>
              <a:ext cx="53396" cy="321430"/>
            </a:xfrm>
            <a:custGeom>
              <a:avLst/>
              <a:gdLst/>
              <a:ahLst/>
              <a:cxnLst/>
              <a:rect l="0" t="0" r="0" b="0"/>
              <a:pathLst>
                <a:path w="53396" h="321430">
                  <a:moveTo>
                    <a:pt x="8856" y="0"/>
                  </a:moveTo>
                  <a:lnTo>
                    <a:pt x="8856" y="18043"/>
                  </a:lnTo>
                  <a:lnTo>
                    <a:pt x="6211" y="25547"/>
                  </a:lnTo>
                  <a:lnTo>
                    <a:pt x="4117" y="28938"/>
                  </a:lnTo>
                  <a:lnTo>
                    <a:pt x="1168" y="43190"/>
                  </a:lnTo>
                  <a:lnTo>
                    <a:pt x="0" y="83432"/>
                  </a:lnTo>
                  <a:lnTo>
                    <a:pt x="2587" y="109820"/>
                  </a:lnTo>
                  <a:lnTo>
                    <a:pt x="10952" y="151254"/>
                  </a:lnTo>
                  <a:lnTo>
                    <a:pt x="14749" y="164458"/>
                  </a:lnTo>
                  <a:lnTo>
                    <a:pt x="23657" y="207510"/>
                  </a:lnTo>
                  <a:lnTo>
                    <a:pt x="33605" y="249982"/>
                  </a:lnTo>
                  <a:lnTo>
                    <a:pt x="36368" y="278798"/>
                  </a:lnTo>
                  <a:lnTo>
                    <a:pt x="42660" y="296540"/>
                  </a:lnTo>
                  <a:lnTo>
                    <a:pt x="44463" y="316343"/>
                  </a:lnTo>
                  <a:lnTo>
                    <a:pt x="45493" y="318051"/>
                  </a:lnTo>
                  <a:lnTo>
                    <a:pt x="47172" y="319191"/>
                  </a:lnTo>
                  <a:lnTo>
                    <a:pt x="53395" y="321429"/>
                  </a:lnTo>
                  <a:lnTo>
                    <a:pt x="44575"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43"/>
            <p:cNvSpPr/>
            <p:nvPr/>
          </p:nvSpPr>
          <p:spPr>
            <a:xfrm>
              <a:off x="6742282" y="2794992"/>
              <a:ext cx="160367" cy="17860"/>
            </a:xfrm>
            <a:custGeom>
              <a:avLst/>
              <a:gdLst/>
              <a:ahLst/>
              <a:cxnLst/>
              <a:rect l="0" t="0" r="0" b="0"/>
              <a:pathLst>
                <a:path w="160367" h="17860">
                  <a:moveTo>
                    <a:pt x="8561" y="17859"/>
                  </a:moveTo>
                  <a:lnTo>
                    <a:pt x="0" y="17859"/>
                  </a:lnTo>
                  <a:lnTo>
                    <a:pt x="4481" y="13119"/>
                  </a:lnTo>
                  <a:lnTo>
                    <a:pt x="9394" y="10791"/>
                  </a:lnTo>
                  <a:lnTo>
                    <a:pt x="51354" y="6298"/>
                  </a:lnTo>
                  <a:lnTo>
                    <a:pt x="59330" y="2799"/>
                  </a:lnTo>
                  <a:lnTo>
                    <a:pt x="100752" y="73"/>
                  </a:lnTo>
                  <a:lnTo>
                    <a:pt x="145080" y="0"/>
                  </a:lnTo>
                  <a:lnTo>
                    <a:pt x="1603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44"/>
            <p:cNvSpPr/>
            <p:nvPr/>
          </p:nvSpPr>
          <p:spPr>
            <a:xfrm>
              <a:off x="6906433" y="2794992"/>
              <a:ext cx="85513" cy="98228"/>
            </a:xfrm>
            <a:custGeom>
              <a:avLst/>
              <a:gdLst/>
              <a:ahLst/>
              <a:cxnLst/>
              <a:rect l="0" t="0" r="0" b="0"/>
              <a:pathLst>
                <a:path w="85513" h="98228">
                  <a:moveTo>
                    <a:pt x="5144" y="0"/>
                  </a:moveTo>
                  <a:lnTo>
                    <a:pt x="5144" y="4740"/>
                  </a:lnTo>
                  <a:lnTo>
                    <a:pt x="4153" y="6137"/>
                  </a:lnTo>
                  <a:lnTo>
                    <a:pt x="2500" y="7068"/>
                  </a:lnTo>
                  <a:lnTo>
                    <a:pt x="405" y="7688"/>
                  </a:lnTo>
                  <a:lnTo>
                    <a:pt x="0" y="9094"/>
                  </a:lnTo>
                  <a:lnTo>
                    <a:pt x="4272" y="16509"/>
                  </a:lnTo>
                  <a:lnTo>
                    <a:pt x="5964" y="30859"/>
                  </a:lnTo>
                  <a:lnTo>
                    <a:pt x="12223" y="41114"/>
                  </a:lnTo>
                  <a:lnTo>
                    <a:pt x="28064" y="59482"/>
                  </a:lnTo>
                  <a:lnTo>
                    <a:pt x="33815" y="71428"/>
                  </a:lnTo>
                  <a:lnTo>
                    <a:pt x="52879" y="92273"/>
                  </a:lnTo>
                  <a:lnTo>
                    <a:pt x="58772" y="95580"/>
                  </a:lnTo>
                  <a:lnTo>
                    <a:pt x="70639" y="97704"/>
                  </a:lnTo>
                  <a:lnTo>
                    <a:pt x="85512"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45"/>
            <p:cNvSpPr/>
            <p:nvPr/>
          </p:nvSpPr>
          <p:spPr>
            <a:xfrm>
              <a:off x="7000874" y="2741414"/>
              <a:ext cx="62509" cy="428626"/>
            </a:xfrm>
            <a:custGeom>
              <a:avLst/>
              <a:gdLst/>
              <a:ahLst/>
              <a:cxnLst/>
              <a:rect l="0" t="0" r="0" b="0"/>
              <a:pathLst>
                <a:path w="62509" h="428626">
                  <a:moveTo>
                    <a:pt x="62508" y="0"/>
                  </a:moveTo>
                  <a:lnTo>
                    <a:pt x="53947" y="0"/>
                  </a:lnTo>
                  <a:lnTo>
                    <a:pt x="53688" y="4740"/>
                  </a:lnTo>
                  <a:lnTo>
                    <a:pt x="50981" y="9714"/>
                  </a:lnTo>
                  <a:lnTo>
                    <a:pt x="47463" y="15231"/>
                  </a:lnTo>
                  <a:lnTo>
                    <a:pt x="45483" y="24908"/>
                  </a:lnTo>
                  <a:lnTo>
                    <a:pt x="45888" y="40894"/>
                  </a:lnTo>
                  <a:lnTo>
                    <a:pt x="49867" y="64041"/>
                  </a:lnTo>
                  <a:lnTo>
                    <a:pt x="45532" y="107358"/>
                  </a:lnTo>
                  <a:lnTo>
                    <a:pt x="37697" y="151831"/>
                  </a:lnTo>
                  <a:lnTo>
                    <a:pt x="31370" y="192269"/>
                  </a:lnTo>
                  <a:lnTo>
                    <a:pt x="21557" y="231346"/>
                  </a:lnTo>
                  <a:lnTo>
                    <a:pt x="18591" y="270373"/>
                  </a:lnTo>
                  <a:lnTo>
                    <a:pt x="13263" y="311266"/>
                  </a:lnTo>
                  <a:lnTo>
                    <a:pt x="9501" y="349952"/>
                  </a:lnTo>
                  <a:lnTo>
                    <a:pt x="6453" y="372903"/>
                  </a:lnTo>
                  <a:lnTo>
                    <a:pt x="851" y="397401"/>
                  </a:lnTo>
                  <a:lnTo>
                    <a:pt x="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4" name="SMARTInkShape-46"/>
          <p:cNvSpPr/>
          <p:nvPr/>
        </p:nvSpPr>
        <p:spPr>
          <a:xfrm>
            <a:off x="5572125" y="2428875"/>
            <a:ext cx="491133" cy="464345"/>
          </a:xfrm>
          <a:custGeom>
            <a:avLst/>
            <a:gdLst/>
            <a:ahLst/>
            <a:cxnLst/>
            <a:rect l="0" t="0" r="0" b="0"/>
            <a:pathLst>
              <a:path w="491133" h="464345">
                <a:moveTo>
                  <a:pt x="0" y="464344"/>
                </a:moveTo>
                <a:lnTo>
                  <a:pt x="0" y="459603"/>
                </a:lnTo>
                <a:lnTo>
                  <a:pt x="992" y="458207"/>
                </a:lnTo>
                <a:lnTo>
                  <a:pt x="2645" y="457275"/>
                </a:lnTo>
                <a:lnTo>
                  <a:pt x="8561" y="455523"/>
                </a:lnTo>
                <a:lnTo>
                  <a:pt x="16585" y="447735"/>
                </a:lnTo>
                <a:lnTo>
                  <a:pt x="22222" y="446855"/>
                </a:lnTo>
                <a:lnTo>
                  <a:pt x="23744" y="445739"/>
                </a:lnTo>
                <a:lnTo>
                  <a:pt x="24759" y="444003"/>
                </a:lnTo>
                <a:lnTo>
                  <a:pt x="26388" y="438828"/>
                </a:lnTo>
                <a:lnTo>
                  <a:pt x="40081" y="424286"/>
                </a:lnTo>
                <a:lnTo>
                  <a:pt x="45264" y="421735"/>
                </a:lnTo>
                <a:lnTo>
                  <a:pt x="48035" y="421056"/>
                </a:lnTo>
                <a:lnTo>
                  <a:pt x="49883" y="419609"/>
                </a:lnTo>
                <a:lnTo>
                  <a:pt x="51936" y="415358"/>
                </a:lnTo>
                <a:lnTo>
                  <a:pt x="53475" y="413827"/>
                </a:lnTo>
                <a:lnTo>
                  <a:pt x="57833" y="412126"/>
                </a:lnTo>
                <a:lnTo>
                  <a:pt x="59391" y="410680"/>
                </a:lnTo>
                <a:lnTo>
                  <a:pt x="66838" y="398456"/>
                </a:lnTo>
                <a:lnTo>
                  <a:pt x="109032" y="355311"/>
                </a:lnTo>
                <a:lnTo>
                  <a:pt x="131042" y="334294"/>
                </a:lnTo>
                <a:lnTo>
                  <a:pt x="136954" y="332129"/>
                </a:lnTo>
                <a:lnTo>
                  <a:pt x="138928" y="330560"/>
                </a:lnTo>
                <a:lnTo>
                  <a:pt x="147095" y="318121"/>
                </a:lnTo>
                <a:lnTo>
                  <a:pt x="152357" y="315020"/>
                </a:lnTo>
                <a:lnTo>
                  <a:pt x="158003" y="312649"/>
                </a:lnTo>
                <a:lnTo>
                  <a:pt x="163821" y="308288"/>
                </a:lnTo>
                <a:lnTo>
                  <a:pt x="167067" y="303043"/>
                </a:lnTo>
                <a:lnTo>
                  <a:pt x="169501" y="297405"/>
                </a:lnTo>
                <a:lnTo>
                  <a:pt x="173891" y="291591"/>
                </a:lnTo>
                <a:lnTo>
                  <a:pt x="179150" y="288346"/>
                </a:lnTo>
                <a:lnTo>
                  <a:pt x="184793" y="285911"/>
                </a:lnTo>
                <a:lnTo>
                  <a:pt x="227493" y="245780"/>
                </a:lnTo>
                <a:lnTo>
                  <a:pt x="232738" y="243181"/>
                </a:lnTo>
                <a:lnTo>
                  <a:pt x="235525" y="242488"/>
                </a:lnTo>
                <a:lnTo>
                  <a:pt x="244189" y="236772"/>
                </a:lnTo>
                <a:lnTo>
                  <a:pt x="247435" y="231570"/>
                </a:lnTo>
                <a:lnTo>
                  <a:pt x="248300" y="228794"/>
                </a:lnTo>
                <a:lnTo>
                  <a:pt x="249869" y="226944"/>
                </a:lnTo>
                <a:lnTo>
                  <a:pt x="262308" y="218989"/>
                </a:lnTo>
                <a:lnTo>
                  <a:pt x="265409" y="213745"/>
                </a:lnTo>
                <a:lnTo>
                  <a:pt x="267780" y="208107"/>
                </a:lnTo>
                <a:lnTo>
                  <a:pt x="272141" y="202294"/>
                </a:lnTo>
                <a:lnTo>
                  <a:pt x="277387" y="199049"/>
                </a:lnTo>
                <a:lnTo>
                  <a:pt x="283025" y="196614"/>
                </a:lnTo>
                <a:lnTo>
                  <a:pt x="288838" y="192225"/>
                </a:lnTo>
                <a:lnTo>
                  <a:pt x="292083" y="186967"/>
                </a:lnTo>
                <a:lnTo>
                  <a:pt x="294517" y="181323"/>
                </a:lnTo>
                <a:lnTo>
                  <a:pt x="298907" y="175507"/>
                </a:lnTo>
                <a:lnTo>
                  <a:pt x="304166" y="172261"/>
                </a:lnTo>
                <a:lnTo>
                  <a:pt x="309809" y="169826"/>
                </a:lnTo>
                <a:lnTo>
                  <a:pt x="315626" y="165436"/>
                </a:lnTo>
                <a:lnTo>
                  <a:pt x="318872" y="160178"/>
                </a:lnTo>
                <a:lnTo>
                  <a:pt x="321306" y="154534"/>
                </a:lnTo>
                <a:lnTo>
                  <a:pt x="325696" y="148718"/>
                </a:lnTo>
                <a:lnTo>
                  <a:pt x="330955" y="145472"/>
                </a:lnTo>
                <a:lnTo>
                  <a:pt x="336598" y="143037"/>
                </a:lnTo>
                <a:lnTo>
                  <a:pt x="342415" y="138647"/>
                </a:lnTo>
                <a:lnTo>
                  <a:pt x="345661" y="133389"/>
                </a:lnTo>
                <a:lnTo>
                  <a:pt x="346527" y="130598"/>
                </a:lnTo>
                <a:lnTo>
                  <a:pt x="348095" y="128737"/>
                </a:lnTo>
                <a:lnTo>
                  <a:pt x="368028" y="114056"/>
                </a:lnTo>
                <a:lnTo>
                  <a:pt x="399111" y="84083"/>
                </a:lnTo>
                <a:lnTo>
                  <a:pt x="410814" y="78455"/>
                </a:lnTo>
                <a:lnTo>
                  <a:pt x="422682" y="68083"/>
                </a:lnTo>
                <a:lnTo>
                  <a:pt x="425983" y="62340"/>
                </a:lnTo>
                <a:lnTo>
                  <a:pt x="426863" y="59419"/>
                </a:lnTo>
                <a:lnTo>
                  <a:pt x="428443" y="57472"/>
                </a:lnTo>
                <a:lnTo>
                  <a:pt x="459744" y="31382"/>
                </a:lnTo>
                <a:lnTo>
                  <a:pt x="462299" y="26184"/>
                </a:lnTo>
                <a:lnTo>
                  <a:pt x="462981" y="23410"/>
                </a:lnTo>
                <a:lnTo>
                  <a:pt x="464427" y="21559"/>
                </a:lnTo>
                <a:lnTo>
                  <a:pt x="468680" y="19503"/>
                </a:lnTo>
                <a:lnTo>
                  <a:pt x="476653" y="18347"/>
                </a:lnTo>
                <a:lnTo>
                  <a:pt x="478503" y="17192"/>
                </a:lnTo>
                <a:lnTo>
                  <a:pt x="479736" y="15430"/>
                </a:lnTo>
                <a:lnTo>
                  <a:pt x="481715" y="10214"/>
                </a:lnTo>
                <a:lnTo>
                  <a:pt x="484632" y="9500"/>
                </a:lnTo>
                <a:lnTo>
                  <a:pt x="490752" y="8963"/>
                </a:lnTo>
                <a:lnTo>
                  <a:pt x="49113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9" name="SMARTInkShape-Group5"/>
          <p:cNvGrpSpPr/>
          <p:nvPr/>
        </p:nvGrpSpPr>
        <p:grpSpPr>
          <a:xfrm>
            <a:off x="7429499" y="1500187"/>
            <a:ext cx="732103" cy="741165"/>
            <a:chOff x="7429499" y="1500187"/>
            <a:chExt cx="732103" cy="741165"/>
          </a:xfrm>
        </p:grpSpPr>
        <p:sp>
          <p:nvSpPr>
            <p:cNvPr id="15" name="SMARTInkShape-47"/>
            <p:cNvSpPr/>
            <p:nvPr/>
          </p:nvSpPr>
          <p:spPr>
            <a:xfrm>
              <a:off x="7429499" y="1500187"/>
              <a:ext cx="544712" cy="526853"/>
            </a:xfrm>
            <a:custGeom>
              <a:avLst/>
              <a:gdLst/>
              <a:ahLst/>
              <a:cxnLst/>
              <a:rect l="0" t="0" r="0" b="0"/>
              <a:pathLst>
                <a:path w="544712" h="526853">
                  <a:moveTo>
                    <a:pt x="0" y="526852"/>
                  </a:moveTo>
                  <a:lnTo>
                    <a:pt x="8562" y="526852"/>
                  </a:lnTo>
                  <a:lnTo>
                    <a:pt x="16586" y="519163"/>
                  </a:lnTo>
                  <a:lnTo>
                    <a:pt x="17483" y="513550"/>
                  </a:lnTo>
                  <a:lnTo>
                    <a:pt x="18601" y="512031"/>
                  </a:lnTo>
                  <a:lnTo>
                    <a:pt x="22489" y="510343"/>
                  </a:lnTo>
                  <a:lnTo>
                    <a:pt x="30256" y="509393"/>
                  </a:lnTo>
                  <a:lnTo>
                    <a:pt x="32077" y="508267"/>
                  </a:lnTo>
                  <a:lnTo>
                    <a:pt x="33291" y="506524"/>
                  </a:lnTo>
                  <a:lnTo>
                    <a:pt x="35632" y="501943"/>
                  </a:lnTo>
                  <a:lnTo>
                    <a:pt x="66838" y="468946"/>
                  </a:lnTo>
                  <a:lnTo>
                    <a:pt x="72039" y="466389"/>
                  </a:lnTo>
                  <a:lnTo>
                    <a:pt x="74816" y="465708"/>
                  </a:lnTo>
                  <a:lnTo>
                    <a:pt x="76666" y="464261"/>
                  </a:lnTo>
                  <a:lnTo>
                    <a:pt x="101317" y="434543"/>
                  </a:lnTo>
                  <a:lnTo>
                    <a:pt x="107208" y="431255"/>
                  </a:lnTo>
                  <a:lnTo>
                    <a:pt x="113133" y="428802"/>
                  </a:lnTo>
                  <a:lnTo>
                    <a:pt x="157759" y="386947"/>
                  </a:lnTo>
                  <a:lnTo>
                    <a:pt x="166689" y="379014"/>
                  </a:lnTo>
                  <a:lnTo>
                    <a:pt x="178594" y="373185"/>
                  </a:lnTo>
                  <a:lnTo>
                    <a:pt x="217289" y="336342"/>
                  </a:lnTo>
                  <a:lnTo>
                    <a:pt x="220598" y="330394"/>
                  </a:lnTo>
                  <a:lnTo>
                    <a:pt x="221480" y="327419"/>
                  </a:lnTo>
                  <a:lnTo>
                    <a:pt x="223059" y="325436"/>
                  </a:lnTo>
                  <a:lnTo>
                    <a:pt x="264921" y="288705"/>
                  </a:lnTo>
                  <a:lnTo>
                    <a:pt x="282774" y="271858"/>
                  </a:lnTo>
                  <a:lnTo>
                    <a:pt x="288727" y="269654"/>
                  </a:lnTo>
                  <a:lnTo>
                    <a:pt x="294680" y="263383"/>
                  </a:lnTo>
                  <a:lnTo>
                    <a:pt x="333485" y="220164"/>
                  </a:lnTo>
                  <a:lnTo>
                    <a:pt x="378024" y="175617"/>
                  </a:lnTo>
                  <a:lnTo>
                    <a:pt x="397867" y="154782"/>
                  </a:lnTo>
                  <a:lnTo>
                    <a:pt x="403699" y="142875"/>
                  </a:lnTo>
                  <a:lnTo>
                    <a:pt x="425721" y="113918"/>
                  </a:lnTo>
                  <a:lnTo>
                    <a:pt x="434600" y="107176"/>
                  </a:lnTo>
                  <a:lnTo>
                    <a:pt x="449464" y="87303"/>
                  </a:lnTo>
                  <a:lnTo>
                    <a:pt x="494001" y="50609"/>
                  </a:lnTo>
                  <a:lnTo>
                    <a:pt x="497369" y="44652"/>
                  </a:lnTo>
                  <a:lnTo>
                    <a:pt x="499858" y="38697"/>
                  </a:lnTo>
                  <a:lnTo>
                    <a:pt x="512335" y="23813"/>
                  </a:lnTo>
                  <a:lnTo>
                    <a:pt x="518085" y="20506"/>
                  </a:lnTo>
                  <a:lnTo>
                    <a:pt x="521007" y="19624"/>
                  </a:lnTo>
                  <a:lnTo>
                    <a:pt x="522956" y="18043"/>
                  </a:lnTo>
                  <a:lnTo>
                    <a:pt x="526691" y="12071"/>
                  </a:lnTo>
                  <a:lnTo>
                    <a:pt x="531079" y="10326"/>
                  </a:lnTo>
                  <a:lnTo>
                    <a:pt x="532647" y="8869"/>
                  </a:lnTo>
                  <a:lnTo>
                    <a:pt x="534389" y="4603"/>
                  </a:lnTo>
                  <a:lnTo>
                    <a:pt x="535846" y="3069"/>
                  </a:lnTo>
                  <a:lnTo>
                    <a:pt x="54471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48"/>
            <p:cNvSpPr/>
            <p:nvPr/>
          </p:nvSpPr>
          <p:spPr>
            <a:xfrm>
              <a:off x="7902773" y="1715777"/>
              <a:ext cx="258829" cy="382700"/>
            </a:xfrm>
            <a:custGeom>
              <a:avLst/>
              <a:gdLst/>
              <a:ahLst/>
              <a:cxnLst/>
              <a:rect l="0" t="0" r="0" b="0"/>
              <a:pathLst>
                <a:path w="258829" h="382700">
                  <a:moveTo>
                    <a:pt x="214312" y="70160"/>
                  </a:moveTo>
                  <a:lnTo>
                    <a:pt x="214312" y="56599"/>
                  </a:lnTo>
                  <a:lnTo>
                    <a:pt x="215304" y="55166"/>
                  </a:lnTo>
                  <a:lnTo>
                    <a:pt x="216959" y="54211"/>
                  </a:lnTo>
                  <a:lnTo>
                    <a:pt x="222001" y="52678"/>
                  </a:lnTo>
                  <a:lnTo>
                    <a:pt x="222691" y="49823"/>
                  </a:lnTo>
                  <a:lnTo>
                    <a:pt x="222874" y="47672"/>
                  </a:lnTo>
                  <a:lnTo>
                    <a:pt x="222005" y="46239"/>
                  </a:lnTo>
                  <a:lnTo>
                    <a:pt x="220433" y="45283"/>
                  </a:lnTo>
                  <a:lnTo>
                    <a:pt x="218393" y="44646"/>
                  </a:lnTo>
                  <a:lnTo>
                    <a:pt x="217032" y="43229"/>
                  </a:lnTo>
                  <a:lnTo>
                    <a:pt x="213559" y="34352"/>
                  </a:lnTo>
                  <a:lnTo>
                    <a:pt x="208247" y="27580"/>
                  </a:lnTo>
                  <a:lnTo>
                    <a:pt x="206655" y="22132"/>
                  </a:lnTo>
                  <a:lnTo>
                    <a:pt x="205239" y="20282"/>
                  </a:lnTo>
                  <a:lnTo>
                    <a:pt x="189166" y="9038"/>
                  </a:lnTo>
                  <a:lnTo>
                    <a:pt x="158887" y="0"/>
                  </a:lnTo>
                  <a:lnTo>
                    <a:pt x="118336" y="8422"/>
                  </a:lnTo>
                  <a:lnTo>
                    <a:pt x="77460" y="23460"/>
                  </a:lnTo>
                  <a:lnTo>
                    <a:pt x="35734" y="61235"/>
                  </a:lnTo>
                  <a:lnTo>
                    <a:pt x="21830" y="76114"/>
                  </a:lnTo>
                  <a:lnTo>
                    <a:pt x="15999" y="88020"/>
                  </a:lnTo>
                  <a:lnTo>
                    <a:pt x="12072" y="93973"/>
                  </a:lnTo>
                  <a:lnTo>
                    <a:pt x="9861" y="102903"/>
                  </a:lnTo>
                  <a:lnTo>
                    <a:pt x="8940" y="127956"/>
                  </a:lnTo>
                  <a:lnTo>
                    <a:pt x="9929" y="129527"/>
                  </a:lnTo>
                  <a:lnTo>
                    <a:pt x="11580" y="130574"/>
                  </a:lnTo>
                  <a:lnTo>
                    <a:pt x="13673" y="131272"/>
                  </a:lnTo>
                  <a:lnTo>
                    <a:pt x="15069" y="132730"/>
                  </a:lnTo>
                  <a:lnTo>
                    <a:pt x="16619" y="136995"/>
                  </a:lnTo>
                  <a:lnTo>
                    <a:pt x="18024" y="138529"/>
                  </a:lnTo>
                  <a:lnTo>
                    <a:pt x="22232" y="140234"/>
                  </a:lnTo>
                  <a:lnTo>
                    <a:pt x="23752" y="141681"/>
                  </a:lnTo>
                  <a:lnTo>
                    <a:pt x="25439" y="145934"/>
                  </a:lnTo>
                  <a:lnTo>
                    <a:pt x="26882" y="147465"/>
                  </a:lnTo>
                  <a:lnTo>
                    <a:pt x="31130" y="149167"/>
                  </a:lnTo>
                  <a:lnTo>
                    <a:pt x="73936" y="150512"/>
                  </a:lnTo>
                  <a:lnTo>
                    <a:pt x="84454" y="151513"/>
                  </a:lnTo>
                  <a:lnTo>
                    <a:pt x="125080" y="161551"/>
                  </a:lnTo>
                  <a:lnTo>
                    <a:pt x="151027" y="170432"/>
                  </a:lnTo>
                  <a:lnTo>
                    <a:pt x="172722" y="182547"/>
                  </a:lnTo>
                  <a:lnTo>
                    <a:pt x="183689" y="186142"/>
                  </a:lnTo>
                  <a:lnTo>
                    <a:pt x="225841" y="216045"/>
                  </a:lnTo>
                  <a:lnTo>
                    <a:pt x="243196" y="227925"/>
                  </a:lnTo>
                  <a:lnTo>
                    <a:pt x="253872" y="242802"/>
                  </a:lnTo>
                  <a:lnTo>
                    <a:pt x="256699" y="251400"/>
                  </a:lnTo>
                  <a:lnTo>
                    <a:pt x="258828" y="282893"/>
                  </a:lnTo>
                  <a:lnTo>
                    <a:pt x="256256" y="291377"/>
                  </a:lnTo>
                  <a:lnTo>
                    <a:pt x="252798" y="299448"/>
                  </a:lnTo>
                  <a:lnTo>
                    <a:pt x="249859" y="314156"/>
                  </a:lnTo>
                  <a:lnTo>
                    <a:pt x="243124" y="328517"/>
                  </a:lnTo>
                  <a:lnTo>
                    <a:pt x="242451" y="331695"/>
                  </a:lnTo>
                  <a:lnTo>
                    <a:pt x="236761" y="340908"/>
                  </a:lnTo>
                  <a:lnTo>
                    <a:pt x="220145" y="358876"/>
                  </a:lnTo>
                  <a:lnTo>
                    <a:pt x="214259" y="362190"/>
                  </a:lnTo>
                  <a:lnTo>
                    <a:pt x="208336" y="364654"/>
                  </a:lnTo>
                  <a:lnTo>
                    <a:pt x="202397" y="369057"/>
                  </a:lnTo>
                  <a:lnTo>
                    <a:pt x="193803" y="371675"/>
                  </a:lnTo>
                  <a:lnTo>
                    <a:pt x="177808" y="375795"/>
                  </a:lnTo>
                  <a:lnTo>
                    <a:pt x="160501" y="380654"/>
                  </a:lnTo>
                  <a:lnTo>
                    <a:pt x="121203" y="382620"/>
                  </a:lnTo>
                  <a:lnTo>
                    <a:pt x="77939" y="382698"/>
                  </a:lnTo>
                  <a:lnTo>
                    <a:pt x="60815" y="382699"/>
                  </a:lnTo>
                  <a:lnTo>
                    <a:pt x="54149" y="380053"/>
                  </a:lnTo>
                  <a:lnTo>
                    <a:pt x="47878" y="376563"/>
                  </a:lnTo>
                  <a:lnTo>
                    <a:pt x="35770" y="374321"/>
                  </a:lnTo>
                  <a:lnTo>
                    <a:pt x="32776" y="374137"/>
                  </a:lnTo>
                  <a:lnTo>
                    <a:pt x="26804" y="371287"/>
                  </a:lnTo>
                  <a:lnTo>
                    <a:pt x="20843" y="367706"/>
                  </a:lnTo>
                  <a:lnTo>
                    <a:pt x="11907" y="364697"/>
                  </a:lnTo>
                  <a:lnTo>
                    <a:pt x="0" y="3559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49"/>
            <p:cNvSpPr/>
            <p:nvPr/>
          </p:nvSpPr>
          <p:spPr>
            <a:xfrm>
              <a:off x="7956383" y="1660922"/>
              <a:ext cx="53547" cy="544712"/>
            </a:xfrm>
            <a:custGeom>
              <a:avLst/>
              <a:gdLst/>
              <a:ahLst/>
              <a:cxnLst/>
              <a:rect l="0" t="0" r="0" b="0"/>
              <a:pathLst>
                <a:path w="53547" h="544712">
                  <a:moveTo>
                    <a:pt x="8897" y="0"/>
                  </a:moveTo>
                  <a:lnTo>
                    <a:pt x="337" y="0"/>
                  </a:lnTo>
                  <a:lnTo>
                    <a:pt x="0" y="12429"/>
                  </a:lnTo>
                  <a:lnTo>
                    <a:pt x="2628" y="18092"/>
                  </a:lnTo>
                  <a:lnTo>
                    <a:pt x="4719" y="20991"/>
                  </a:lnTo>
                  <a:lnTo>
                    <a:pt x="7660" y="34552"/>
                  </a:lnTo>
                  <a:lnTo>
                    <a:pt x="9646" y="55920"/>
                  </a:lnTo>
                  <a:lnTo>
                    <a:pt x="15917" y="73370"/>
                  </a:lnTo>
                  <a:lnTo>
                    <a:pt x="18568" y="100465"/>
                  </a:lnTo>
                  <a:lnTo>
                    <a:pt x="32045" y="129834"/>
                  </a:lnTo>
                  <a:lnTo>
                    <a:pt x="35367" y="172880"/>
                  </a:lnTo>
                  <a:lnTo>
                    <a:pt x="35659" y="217388"/>
                  </a:lnTo>
                  <a:lnTo>
                    <a:pt x="35683" y="259366"/>
                  </a:lnTo>
                  <a:lnTo>
                    <a:pt x="35686" y="300896"/>
                  </a:lnTo>
                  <a:lnTo>
                    <a:pt x="35687" y="338792"/>
                  </a:lnTo>
                  <a:lnTo>
                    <a:pt x="35687" y="374941"/>
                  </a:lnTo>
                  <a:lnTo>
                    <a:pt x="35687" y="417035"/>
                  </a:lnTo>
                  <a:lnTo>
                    <a:pt x="35687" y="461211"/>
                  </a:lnTo>
                  <a:lnTo>
                    <a:pt x="35687" y="501918"/>
                  </a:lnTo>
                  <a:lnTo>
                    <a:pt x="36679" y="511801"/>
                  </a:lnTo>
                  <a:lnTo>
                    <a:pt x="44249" y="533895"/>
                  </a:lnTo>
                  <a:lnTo>
                    <a:pt x="45363" y="534523"/>
                  </a:lnTo>
                  <a:lnTo>
                    <a:pt x="49249" y="535222"/>
                  </a:lnTo>
                  <a:lnTo>
                    <a:pt x="50681" y="536401"/>
                  </a:lnTo>
                  <a:lnTo>
                    <a:pt x="53546" y="5447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50"/>
            <p:cNvSpPr/>
            <p:nvPr/>
          </p:nvSpPr>
          <p:spPr>
            <a:xfrm>
              <a:off x="8019228" y="1634133"/>
              <a:ext cx="71037" cy="607219"/>
            </a:xfrm>
            <a:custGeom>
              <a:avLst/>
              <a:gdLst/>
              <a:ahLst/>
              <a:cxnLst/>
              <a:rect l="0" t="0" r="0" b="0"/>
              <a:pathLst>
                <a:path w="71037" h="607219">
                  <a:moveTo>
                    <a:pt x="8560" y="0"/>
                  </a:moveTo>
                  <a:lnTo>
                    <a:pt x="3821" y="4740"/>
                  </a:lnTo>
                  <a:lnTo>
                    <a:pt x="1493" y="9713"/>
                  </a:lnTo>
                  <a:lnTo>
                    <a:pt x="0" y="20991"/>
                  </a:lnTo>
                  <a:lnTo>
                    <a:pt x="8202" y="60931"/>
                  </a:lnTo>
                  <a:lnTo>
                    <a:pt x="9483" y="83620"/>
                  </a:lnTo>
                  <a:lnTo>
                    <a:pt x="16657" y="119087"/>
                  </a:lnTo>
                  <a:lnTo>
                    <a:pt x="17441" y="163381"/>
                  </a:lnTo>
                  <a:lnTo>
                    <a:pt x="18461" y="178778"/>
                  </a:lnTo>
                  <a:lnTo>
                    <a:pt x="25868" y="223078"/>
                  </a:lnTo>
                  <a:lnTo>
                    <a:pt x="28903" y="243699"/>
                  </a:lnTo>
                  <a:lnTo>
                    <a:pt x="35493" y="286092"/>
                  </a:lnTo>
                  <a:lnTo>
                    <a:pt x="42926" y="330443"/>
                  </a:lnTo>
                  <a:lnTo>
                    <a:pt x="51169" y="375053"/>
                  </a:lnTo>
                  <a:lnTo>
                    <a:pt x="52941" y="419696"/>
                  </a:lnTo>
                  <a:lnTo>
                    <a:pt x="53174" y="459603"/>
                  </a:lnTo>
                  <a:lnTo>
                    <a:pt x="53205" y="497968"/>
                  </a:lnTo>
                  <a:lnTo>
                    <a:pt x="54199" y="511038"/>
                  </a:lnTo>
                  <a:lnTo>
                    <a:pt x="61587" y="553586"/>
                  </a:lnTo>
                  <a:lnTo>
                    <a:pt x="60901" y="564530"/>
                  </a:lnTo>
                  <a:lnTo>
                    <a:pt x="54419" y="582880"/>
                  </a:lnTo>
                  <a:lnTo>
                    <a:pt x="55008" y="586032"/>
                  </a:lnTo>
                  <a:lnTo>
                    <a:pt x="61383" y="598074"/>
                  </a:lnTo>
                  <a:lnTo>
                    <a:pt x="62109" y="606804"/>
                  </a:lnTo>
                  <a:lnTo>
                    <a:pt x="71036" y="607218"/>
                  </a:lnTo>
                  <a:lnTo>
                    <a:pt x="62138" y="6072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2" name="SMARTInkShape-Group6"/>
          <p:cNvGrpSpPr/>
          <p:nvPr/>
        </p:nvGrpSpPr>
        <p:grpSpPr>
          <a:xfrm>
            <a:off x="7670636" y="2187773"/>
            <a:ext cx="571466" cy="544695"/>
            <a:chOff x="7670636" y="2187773"/>
            <a:chExt cx="571466" cy="544695"/>
          </a:xfrm>
        </p:grpSpPr>
        <p:sp>
          <p:nvSpPr>
            <p:cNvPr id="20" name="SMARTInkShape-51"/>
            <p:cNvSpPr/>
            <p:nvPr/>
          </p:nvSpPr>
          <p:spPr>
            <a:xfrm>
              <a:off x="7670636" y="2187773"/>
              <a:ext cx="160700" cy="535365"/>
            </a:xfrm>
            <a:custGeom>
              <a:avLst/>
              <a:gdLst/>
              <a:ahLst/>
              <a:cxnLst/>
              <a:rect l="0" t="0" r="0" b="0"/>
              <a:pathLst>
                <a:path w="160700" h="535365">
                  <a:moveTo>
                    <a:pt x="44613" y="0"/>
                  </a:moveTo>
                  <a:lnTo>
                    <a:pt x="44613" y="26067"/>
                  </a:lnTo>
                  <a:lnTo>
                    <a:pt x="47260" y="34075"/>
                  </a:lnTo>
                  <a:lnTo>
                    <a:pt x="49354" y="37600"/>
                  </a:lnTo>
                  <a:lnTo>
                    <a:pt x="52715" y="56522"/>
                  </a:lnTo>
                  <a:lnTo>
                    <a:pt x="53511" y="95656"/>
                  </a:lnTo>
                  <a:lnTo>
                    <a:pt x="54529" y="119143"/>
                  </a:lnTo>
                  <a:lnTo>
                    <a:pt x="61645" y="161918"/>
                  </a:lnTo>
                  <a:lnTo>
                    <a:pt x="64956" y="194041"/>
                  </a:lnTo>
                  <a:lnTo>
                    <a:pt x="69492" y="216244"/>
                  </a:lnTo>
                  <a:lnTo>
                    <a:pt x="78280" y="259215"/>
                  </a:lnTo>
                  <a:lnTo>
                    <a:pt x="87620" y="303643"/>
                  </a:lnTo>
                  <a:lnTo>
                    <a:pt x="96114" y="341195"/>
                  </a:lnTo>
                  <a:lnTo>
                    <a:pt x="98910" y="378086"/>
                  </a:lnTo>
                  <a:lnTo>
                    <a:pt x="105844" y="420096"/>
                  </a:lnTo>
                  <a:lnTo>
                    <a:pt x="109599" y="454683"/>
                  </a:lnTo>
                  <a:lnTo>
                    <a:pt x="114139" y="473057"/>
                  </a:lnTo>
                  <a:lnTo>
                    <a:pt x="118130" y="491069"/>
                  </a:lnTo>
                  <a:lnTo>
                    <a:pt x="123627" y="510193"/>
                  </a:lnTo>
                  <a:lnTo>
                    <a:pt x="124580" y="520373"/>
                  </a:lnTo>
                  <a:lnTo>
                    <a:pt x="125706" y="522532"/>
                  </a:lnTo>
                  <a:lnTo>
                    <a:pt x="127448" y="523972"/>
                  </a:lnTo>
                  <a:lnTo>
                    <a:pt x="129603" y="524932"/>
                  </a:lnTo>
                  <a:lnTo>
                    <a:pt x="131039" y="526564"/>
                  </a:lnTo>
                  <a:lnTo>
                    <a:pt x="132634" y="531024"/>
                  </a:lnTo>
                  <a:lnTo>
                    <a:pt x="132068" y="532610"/>
                  </a:lnTo>
                  <a:lnTo>
                    <a:pt x="130698" y="533667"/>
                  </a:lnTo>
                  <a:lnTo>
                    <a:pt x="126111" y="535364"/>
                  </a:lnTo>
                  <a:lnTo>
                    <a:pt x="125734" y="534511"/>
                  </a:lnTo>
                  <a:lnTo>
                    <a:pt x="125080" y="528057"/>
                  </a:lnTo>
                  <a:lnTo>
                    <a:pt x="110162" y="511059"/>
                  </a:lnTo>
                  <a:lnTo>
                    <a:pt x="107030" y="502770"/>
                  </a:lnTo>
                  <a:lnTo>
                    <a:pt x="75348" y="466326"/>
                  </a:lnTo>
                  <a:lnTo>
                    <a:pt x="69536" y="448346"/>
                  </a:lnTo>
                  <a:lnTo>
                    <a:pt x="39631" y="405080"/>
                  </a:lnTo>
                  <a:lnTo>
                    <a:pt x="33818" y="392959"/>
                  </a:lnTo>
                  <a:lnTo>
                    <a:pt x="29893" y="386977"/>
                  </a:lnTo>
                  <a:lnTo>
                    <a:pt x="28149" y="381011"/>
                  </a:lnTo>
                  <a:lnTo>
                    <a:pt x="26692" y="379023"/>
                  </a:lnTo>
                  <a:lnTo>
                    <a:pt x="24729" y="377698"/>
                  </a:lnTo>
                  <a:lnTo>
                    <a:pt x="22428" y="376814"/>
                  </a:lnTo>
                  <a:lnTo>
                    <a:pt x="20893" y="375233"/>
                  </a:lnTo>
                  <a:lnTo>
                    <a:pt x="19188" y="370831"/>
                  </a:lnTo>
                  <a:lnTo>
                    <a:pt x="17742" y="369259"/>
                  </a:lnTo>
                  <a:lnTo>
                    <a:pt x="13489" y="367514"/>
                  </a:lnTo>
                  <a:lnTo>
                    <a:pt x="11957" y="366057"/>
                  </a:lnTo>
                  <a:lnTo>
                    <a:pt x="10256" y="361791"/>
                  </a:lnTo>
                  <a:lnTo>
                    <a:pt x="8811" y="360257"/>
                  </a:lnTo>
                  <a:lnTo>
                    <a:pt x="0" y="357198"/>
                  </a:lnTo>
                  <a:lnTo>
                    <a:pt x="7657" y="364877"/>
                  </a:lnTo>
                  <a:lnTo>
                    <a:pt x="9643" y="373002"/>
                  </a:lnTo>
                  <a:lnTo>
                    <a:pt x="14959" y="381276"/>
                  </a:lnTo>
                  <a:lnTo>
                    <a:pt x="17968" y="390012"/>
                  </a:lnTo>
                  <a:lnTo>
                    <a:pt x="23709" y="398884"/>
                  </a:lnTo>
                  <a:lnTo>
                    <a:pt x="26844" y="407796"/>
                  </a:lnTo>
                  <a:lnTo>
                    <a:pt x="53596" y="448579"/>
                  </a:lnTo>
                  <a:lnTo>
                    <a:pt x="68433" y="469397"/>
                  </a:lnTo>
                  <a:lnTo>
                    <a:pt x="105726" y="507595"/>
                  </a:lnTo>
                  <a:lnTo>
                    <a:pt x="114687" y="508870"/>
                  </a:lnTo>
                  <a:lnTo>
                    <a:pt x="115141" y="507918"/>
                  </a:lnTo>
                  <a:lnTo>
                    <a:pt x="115647" y="504216"/>
                  </a:lnTo>
                  <a:lnTo>
                    <a:pt x="116773" y="502831"/>
                  </a:lnTo>
                  <a:lnTo>
                    <a:pt x="128445" y="495687"/>
                  </a:lnTo>
                  <a:lnTo>
                    <a:pt x="131481" y="490511"/>
                  </a:lnTo>
                  <a:lnTo>
                    <a:pt x="133430" y="479104"/>
                  </a:lnTo>
                  <a:lnTo>
                    <a:pt x="133891" y="437318"/>
                  </a:lnTo>
                  <a:lnTo>
                    <a:pt x="134894" y="426535"/>
                  </a:lnTo>
                  <a:lnTo>
                    <a:pt x="140976" y="408883"/>
                  </a:lnTo>
                  <a:lnTo>
                    <a:pt x="142731" y="368984"/>
                  </a:lnTo>
                  <a:lnTo>
                    <a:pt x="145437" y="359785"/>
                  </a:lnTo>
                  <a:lnTo>
                    <a:pt x="148956" y="351397"/>
                  </a:lnTo>
                  <a:lnTo>
                    <a:pt x="151928" y="336510"/>
                  </a:lnTo>
                  <a:lnTo>
                    <a:pt x="159798" y="321928"/>
                  </a:lnTo>
                  <a:lnTo>
                    <a:pt x="160699" y="3125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52"/>
            <p:cNvSpPr/>
            <p:nvPr/>
          </p:nvSpPr>
          <p:spPr>
            <a:xfrm>
              <a:off x="8027793" y="2223492"/>
              <a:ext cx="214309" cy="508976"/>
            </a:xfrm>
            <a:custGeom>
              <a:avLst/>
              <a:gdLst/>
              <a:ahLst/>
              <a:cxnLst/>
              <a:rect l="0" t="0" r="0" b="0"/>
              <a:pathLst>
                <a:path w="214309" h="508976">
                  <a:moveTo>
                    <a:pt x="125011" y="53578"/>
                  </a:moveTo>
                  <a:lnTo>
                    <a:pt x="125011" y="96419"/>
                  </a:lnTo>
                  <a:lnTo>
                    <a:pt x="125011" y="137200"/>
                  </a:lnTo>
                  <a:lnTo>
                    <a:pt x="125011" y="178610"/>
                  </a:lnTo>
                  <a:lnTo>
                    <a:pt x="125011" y="216960"/>
                  </a:lnTo>
                  <a:lnTo>
                    <a:pt x="126003" y="258317"/>
                  </a:lnTo>
                  <a:lnTo>
                    <a:pt x="137440" y="295967"/>
                  </a:lnTo>
                  <a:lnTo>
                    <a:pt x="142394" y="335942"/>
                  </a:lnTo>
                  <a:lnTo>
                    <a:pt x="142828" y="379723"/>
                  </a:lnTo>
                  <a:lnTo>
                    <a:pt x="142868" y="423589"/>
                  </a:lnTo>
                  <a:lnTo>
                    <a:pt x="142870" y="465494"/>
                  </a:lnTo>
                  <a:lnTo>
                    <a:pt x="143862" y="493872"/>
                  </a:lnTo>
                  <a:lnTo>
                    <a:pt x="151692" y="508801"/>
                  </a:lnTo>
                  <a:lnTo>
                    <a:pt x="144103" y="508975"/>
                  </a:lnTo>
                  <a:lnTo>
                    <a:pt x="143693" y="507989"/>
                  </a:lnTo>
                  <a:lnTo>
                    <a:pt x="140273" y="488254"/>
                  </a:lnTo>
                  <a:lnTo>
                    <a:pt x="135818" y="475066"/>
                  </a:lnTo>
                  <a:lnTo>
                    <a:pt x="134014" y="433308"/>
                  </a:lnTo>
                  <a:lnTo>
                    <a:pt x="132955" y="390733"/>
                  </a:lnTo>
                  <a:lnTo>
                    <a:pt x="119702" y="348145"/>
                  </a:lnTo>
                  <a:lnTo>
                    <a:pt x="110263" y="303677"/>
                  </a:lnTo>
                  <a:lnTo>
                    <a:pt x="102821" y="266528"/>
                  </a:lnTo>
                  <a:lnTo>
                    <a:pt x="98828" y="225709"/>
                  </a:lnTo>
                  <a:lnTo>
                    <a:pt x="98301" y="187665"/>
                  </a:lnTo>
                  <a:lnTo>
                    <a:pt x="98227" y="143057"/>
                  </a:lnTo>
                  <a:lnTo>
                    <a:pt x="97232" y="131050"/>
                  </a:lnTo>
                  <a:lnTo>
                    <a:pt x="89844" y="89302"/>
                  </a:lnTo>
                  <a:lnTo>
                    <a:pt x="90357" y="58540"/>
                  </a:lnTo>
                  <a:lnTo>
                    <a:pt x="96991" y="31558"/>
                  </a:lnTo>
                  <a:lnTo>
                    <a:pt x="105128" y="17704"/>
                  </a:lnTo>
                  <a:lnTo>
                    <a:pt x="107033" y="1755"/>
                  </a:lnTo>
                  <a:lnTo>
                    <a:pt x="106080" y="1170"/>
                  </a:lnTo>
                  <a:lnTo>
                    <a:pt x="98225" y="0"/>
                  </a:lnTo>
                  <a:lnTo>
                    <a:pt x="102963" y="0"/>
                  </a:lnTo>
                  <a:lnTo>
                    <a:pt x="104359" y="992"/>
                  </a:lnTo>
                  <a:lnTo>
                    <a:pt x="105291" y="2646"/>
                  </a:lnTo>
                  <a:lnTo>
                    <a:pt x="105911" y="4740"/>
                  </a:lnTo>
                  <a:lnTo>
                    <a:pt x="105333" y="7129"/>
                  </a:lnTo>
                  <a:lnTo>
                    <a:pt x="99354" y="16250"/>
                  </a:lnTo>
                  <a:lnTo>
                    <a:pt x="85892" y="30147"/>
                  </a:lnTo>
                  <a:lnTo>
                    <a:pt x="82820" y="38534"/>
                  </a:lnTo>
                  <a:lnTo>
                    <a:pt x="80462" y="47884"/>
                  </a:lnTo>
                  <a:lnTo>
                    <a:pt x="59415" y="86737"/>
                  </a:lnTo>
                  <a:lnTo>
                    <a:pt x="48591" y="110215"/>
                  </a:lnTo>
                  <a:lnTo>
                    <a:pt x="46399" y="122076"/>
                  </a:lnTo>
                  <a:lnTo>
                    <a:pt x="43830" y="127024"/>
                  </a:lnTo>
                  <a:lnTo>
                    <a:pt x="153" y="169508"/>
                  </a:lnTo>
                  <a:lnTo>
                    <a:pt x="0" y="156358"/>
                  </a:lnTo>
                  <a:lnTo>
                    <a:pt x="2643" y="151182"/>
                  </a:lnTo>
                  <a:lnTo>
                    <a:pt x="29807" y="108726"/>
                  </a:lnTo>
                  <a:lnTo>
                    <a:pt x="47990" y="64206"/>
                  </a:lnTo>
                  <a:lnTo>
                    <a:pt x="86317" y="20860"/>
                  </a:lnTo>
                  <a:lnTo>
                    <a:pt x="105388" y="1765"/>
                  </a:lnTo>
                  <a:lnTo>
                    <a:pt x="109013" y="784"/>
                  </a:lnTo>
                  <a:lnTo>
                    <a:pt x="123733" y="4"/>
                  </a:lnTo>
                  <a:lnTo>
                    <a:pt x="124160" y="995"/>
                  </a:lnTo>
                  <a:lnTo>
                    <a:pt x="124633" y="4742"/>
                  </a:lnTo>
                  <a:lnTo>
                    <a:pt x="127489" y="9714"/>
                  </a:lnTo>
                  <a:lnTo>
                    <a:pt x="131073" y="15232"/>
                  </a:lnTo>
                  <a:lnTo>
                    <a:pt x="140818" y="38910"/>
                  </a:lnTo>
                  <a:lnTo>
                    <a:pt x="148106" y="50775"/>
                  </a:lnTo>
                  <a:lnTo>
                    <a:pt x="153716" y="69414"/>
                  </a:lnTo>
                  <a:lnTo>
                    <a:pt x="156054" y="73065"/>
                  </a:lnTo>
                  <a:lnTo>
                    <a:pt x="165060" y="99844"/>
                  </a:lnTo>
                  <a:lnTo>
                    <a:pt x="205384" y="142870"/>
                  </a:lnTo>
                  <a:lnTo>
                    <a:pt x="210341" y="148826"/>
                  </a:lnTo>
                  <a:lnTo>
                    <a:pt x="214308"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41" name="SMARTInkShape-Group7"/>
          <p:cNvGrpSpPr/>
          <p:nvPr/>
        </p:nvGrpSpPr>
        <p:grpSpPr>
          <a:xfrm>
            <a:off x="456848" y="2884289"/>
            <a:ext cx="1613074" cy="785658"/>
            <a:chOff x="456848" y="2884289"/>
            <a:chExt cx="1613074" cy="785658"/>
          </a:xfrm>
        </p:grpSpPr>
        <p:sp>
          <p:nvSpPr>
            <p:cNvPr id="23" name="SMARTInkShape-53"/>
            <p:cNvSpPr/>
            <p:nvPr/>
          </p:nvSpPr>
          <p:spPr>
            <a:xfrm>
              <a:off x="456848" y="3170529"/>
              <a:ext cx="186091" cy="212423"/>
            </a:xfrm>
            <a:custGeom>
              <a:avLst/>
              <a:gdLst/>
              <a:ahLst/>
              <a:cxnLst/>
              <a:rect l="0" t="0" r="0" b="0"/>
              <a:pathLst>
                <a:path w="186091" h="212423">
                  <a:moveTo>
                    <a:pt x="16425" y="97736"/>
                  </a:moveTo>
                  <a:lnTo>
                    <a:pt x="21166" y="97736"/>
                  </a:lnTo>
                  <a:lnTo>
                    <a:pt x="22562" y="98729"/>
                  </a:lnTo>
                  <a:lnTo>
                    <a:pt x="23493" y="100383"/>
                  </a:lnTo>
                  <a:lnTo>
                    <a:pt x="24114" y="102477"/>
                  </a:lnTo>
                  <a:lnTo>
                    <a:pt x="25520" y="103873"/>
                  </a:lnTo>
                  <a:lnTo>
                    <a:pt x="29728" y="105425"/>
                  </a:lnTo>
                  <a:lnTo>
                    <a:pt x="32239" y="104847"/>
                  </a:lnTo>
                  <a:lnTo>
                    <a:pt x="41506" y="100284"/>
                  </a:lnTo>
                  <a:lnTo>
                    <a:pt x="77364" y="93095"/>
                  </a:lnTo>
                  <a:lnTo>
                    <a:pt x="119699" y="64966"/>
                  </a:lnTo>
                  <a:lnTo>
                    <a:pt x="135369" y="50108"/>
                  </a:lnTo>
                  <a:lnTo>
                    <a:pt x="138742" y="44157"/>
                  </a:lnTo>
                  <a:lnTo>
                    <a:pt x="140908" y="32252"/>
                  </a:lnTo>
                  <a:lnTo>
                    <a:pt x="141427" y="13152"/>
                  </a:lnTo>
                  <a:lnTo>
                    <a:pt x="138789" y="7888"/>
                  </a:lnTo>
                  <a:lnTo>
                    <a:pt x="136696" y="5095"/>
                  </a:lnTo>
                  <a:lnTo>
                    <a:pt x="131726" y="1992"/>
                  </a:lnTo>
                  <a:lnTo>
                    <a:pt x="120703" y="245"/>
                  </a:lnTo>
                  <a:lnTo>
                    <a:pt x="115709" y="0"/>
                  </a:lnTo>
                  <a:lnTo>
                    <a:pt x="107515" y="2373"/>
                  </a:lnTo>
                  <a:lnTo>
                    <a:pt x="65310" y="29019"/>
                  </a:lnTo>
                  <a:lnTo>
                    <a:pt x="27338" y="60441"/>
                  </a:lnTo>
                  <a:lnTo>
                    <a:pt x="14918" y="77315"/>
                  </a:lnTo>
                  <a:lnTo>
                    <a:pt x="1793" y="118596"/>
                  </a:lnTo>
                  <a:lnTo>
                    <a:pt x="0" y="130489"/>
                  </a:lnTo>
                  <a:lnTo>
                    <a:pt x="7744" y="171159"/>
                  </a:lnTo>
                  <a:lnTo>
                    <a:pt x="11906" y="179317"/>
                  </a:lnTo>
                  <a:lnTo>
                    <a:pt x="36146" y="198784"/>
                  </a:lnTo>
                  <a:lnTo>
                    <a:pt x="45365" y="202178"/>
                  </a:lnTo>
                  <a:lnTo>
                    <a:pt x="55084" y="204679"/>
                  </a:lnTo>
                  <a:lnTo>
                    <a:pt x="67126" y="210672"/>
                  </a:lnTo>
                  <a:lnTo>
                    <a:pt x="77324" y="212422"/>
                  </a:lnTo>
                  <a:lnTo>
                    <a:pt x="119484" y="206011"/>
                  </a:lnTo>
                  <a:lnTo>
                    <a:pt x="129367" y="202744"/>
                  </a:lnTo>
                  <a:lnTo>
                    <a:pt x="138059" y="198977"/>
                  </a:lnTo>
                  <a:lnTo>
                    <a:pt x="153117" y="195864"/>
                  </a:lnTo>
                  <a:lnTo>
                    <a:pt x="164303" y="189099"/>
                  </a:lnTo>
                  <a:lnTo>
                    <a:pt x="173902" y="181802"/>
                  </a:lnTo>
                  <a:lnTo>
                    <a:pt x="180011" y="179748"/>
                  </a:lnTo>
                  <a:lnTo>
                    <a:pt x="182037" y="178208"/>
                  </a:lnTo>
                  <a:lnTo>
                    <a:pt x="186090" y="1691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54"/>
            <p:cNvSpPr/>
            <p:nvPr/>
          </p:nvSpPr>
          <p:spPr>
            <a:xfrm>
              <a:off x="660810" y="3187898"/>
              <a:ext cx="116074" cy="151273"/>
            </a:xfrm>
            <a:custGeom>
              <a:avLst/>
              <a:gdLst/>
              <a:ahLst/>
              <a:cxnLst/>
              <a:rect l="0" t="0" r="0" b="0"/>
              <a:pathLst>
                <a:path w="116074" h="151273">
                  <a:moveTo>
                    <a:pt x="80354" y="0"/>
                  </a:moveTo>
                  <a:lnTo>
                    <a:pt x="75614" y="0"/>
                  </a:lnTo>
                  <a:lnTo>
                    <a:pt x="70640" y="2646"/>
                  </a:lnTo>
                  <a:lnTo>
                    <a:pt x="33083" y="29812"/>
                  </a:lnTo>
                  <a:lnTo>
                    <a:pt x="5949" y="69859"/>
                  </a:lnTo>
                  <a:lnTo>
                    <a:pt x="1753" y="86735"/>
                  </a:lnTo>
                  <a:lnTo>
                    <a:pt x="17" y="130046"/>
                  </a:lnTo>
                  <a:lnTo>
                    <a:pt x="0" y="136512"/>
                  </a:lnTo>
                  <a:lnTo>
                    <a:pt x="2639" y="142693"/>
                  </a:lnTo>
                  <a:lnTo>
                    <a:pt x="4731" y="145731"/>
                  </a:lnTo>
                  <a:lnTo>
                    <a:pt x="8111" y="147755"/>
                  </a:lnTo>
                  <a:lnTo>
                    <a:pt x="25147" y="151005"/>
                  </a:lnTo>
                  <a:lnTo>
                    <a:pt x="28666" y="151272"/>
                  </a:lnTo>
                  <a:lnTo>
                    <a:pt x="64764" y="142679"/>
                  </a:lnTo>
                  <a:lnTo>
                    <a:pt x="72764" y="138488"/>
                  </a:lnTo>
                  <a:lnTo>
                    <a:pt x="116073"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55"/>
            <p:cNvSpPr/>
            <p:nvPr/>
          </p:nvSpPr>
          <p:spPr>
            <a:xfrm>
              <a:off x="785848" y="3178969"/>
              <a:ext cx="132472" cy="116073"/>
            </a:xfrm>
            <a:custGeom>
              <a:avLst/>
              <a:gdLst/>
              <a:ahLst/>
              <a:cxnLst/>
              <a:rect l="0" t="0" r="0" b="0"/>
              <a:pathLst>
                <a:path w="132472" h="116073">
                  <a:moveTo>
                    <a:pt x="17824" y="35718"/>
                  </a:moveTo>
                  <a:lnTo>
                    <a:pt x="13083" y="35718"/>
                  </a:lnTo>
                  <a:lnTo>
                    <a:pt x="11687" y="36711"/>
                  </a:lnTo>
                  <a:lnTo>
                    <a:pt x="10756" y="38364"/>
                  </a:lnTo>
                  <a:lnTo>
                    <a:pt x="10135" y="40459"/>
                  </a:lnTo>
                  <a:lnTo>
                    <a:pt x="8729" y="41855"/>
                  </a:lnTo>
                  <a:lnTo>
                    <a:pt x="4521" y="43407"/>
                  </a:lnTo>
                  <a:lnTo>
                    <a:pt x="3002" y="44813"/>
                  </a:lnTo>
                  <a:lnTo>
                    <a:pt x="1315" y="49021"/>
                  </a:lnTo>
                  <a:lnTo>
                    <a:pt x="0" y="83012"/>
                  </a:lnTo>
                  <a:lnTo>
                    <a:pt x="2626" y="89149"/>
                  </a:lnTo>
                  <a:lnTo>
                    <a:pt x="20956" y="110124"/>
                  </a:lnTo>
                  <a:lnTo>
                    <a:pt x="26823" y="113436"/>
                  </a:lnTo>
                  <a:lnTo>
                    <a:pt x="38673" y="115562"/>
                  </a:lnTo>
                  <a:lnTo>
                    <a:pt x="73138" y="116072"/>
                  </a:lnTo>
                  <a:lnTo>
                    <a:pt x="87681" y="111341"/>
                  </a:lnTo>
                  <a:lnTo>
                    <a:pt x="117386" y="87406"/>
                  </a:lnTo>
                  <a:lnTo>
                    <a:pt x="121605" y="78204"/>
                  </a:lnTo>
                  <a:lnTo>
                    <a:pt x="124472" y="68491"/>
                  </a:lnTo>
                  <a:lnTo>
                    <a:pt x="130672" y="56453"/>
                  </a:lnTo>
                  <a:lnTo>
                    <a:pt x="132471" y="46257"/>
                  </a:lnTo>
                  <a:lnTo>
                    <a:pt x="130624" y="37756"/>
                  </a:lnTo>
                  <a:lnTo>
                    <a:pt x="121354" y="24215"/>
                  </a:lnTo>
                  <a:lnTo>
                    <a:pt x="91658" y="5988"/>
                  </a:lnTo>
                  <a:lnTo>
                    <a:pt x="69303" y="1183"/>
                  </a:lnTo>
                  <a:lnTo>
                    <a:pt x="27372" y="20"/>
                  </a:lnTo>
                  <a:lnTo>
                    <a:pt x="178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56"/>
            <p:cNvSpPr/>
            <p:nvPr/>
          </p:nvSpPr>
          <p:spPr>
            <a:xfrm>
              <a:off x="946547" y="3134376"/>
              <a:ext cx="142876" cy="124924"/>
            </a:xfrm>
            <a:custGeom>
              <a:avLst/>
              <a:gdLst/>
              <a:ahLst/>
              <a:cxnLst/>
              <a:rect l="0" t="0" r="0" b="0"/>
              <a:pathLst>
                <a:path w="142876" h="124924">
                  <a:moveTo>
                    <a:pt x="0" y="26733"/>
                  </a:moveTo>
                  <a:lnTo>
                    <a:pt x="4740" y="26733"/>
                  </a:lnTo>
                  <a:lnTo>
                    <a:pt x="6137" y="27726"/>
                  </a:lnTo>
                  <a:lnTo>
                    <a:pt x="7068" y="29379"/>
                  </a:lnTo>
                  <a:lnTo>
                    <a:pt x="8562" y="34421"/>
                  </a:lnTo>
                  <a:lnTo>
                    <a:pt x="8928" y="77286"/>
                  </a:lnTo>
                  <a:lnTo>
                    <a:pt x="8929" y="83267"/>
                  </a:lnTo>
                  <a:lnTo>
                    <a:pt x="17750" y="120139"/>
                  </a:lnTo>
                  <a:lnTo>
                    <a:pt x="18779" y="121746"/>
                  </a:lnTo>
                  <a:lnTo>
                    <a:pt x="20457" y="122817"/>
                  </a:lnTo>
                  <a:lnTo>
                    <a:pt x="26679" y="124923"/>
                  </a:lnTo>
                  <a:lnTo>
                    <a:pt x="22016" y="120208"/>
                  </a:lnTo>
                  <a:lnTo>
                    <a:pt x="19707" y="115241"/>
                  </a:lnTo>
                  <a:lnTo>
                    <a:pt x="15376" y="91034"/>
                  </a:lnTo>
                  <a:lnTo>
                    <a:pt x="13227" y="87460"/>
                  </a:lnTo>
                  <a:lnTo>
                    <a:pt x="10203" y="72948"/>
                  </a:lnTo>
                  <a:lnTo>
                    <a:pt x="16730" y="43256"/>
                  </a:lnTo>
                  <a:lnTo>
                    <a:pt x="20003" y="36392"/>
                  </a:lnTo>
                  <a:lnTo>
                    <a:pt x="22265" y="33172"/>
                  </a:lnTo>
                  <a:lnTo>
                    <a:pt x="31132" y="7181"/>
                  </a:lnTo>
                  <a:lnTo>
                    <a:pt x="36326" y="3161"/>
                  </a:lnTo>
                  <a:lnTo>
                    <a:pt x="42934" y="1374"/>
                  </a:lnTo>
                  <a:lnTo>
                    <a:pt x="74057" y="0"/>
                  </a:lnTo>
                  <a:lnTo>
                    <a:pt x="80208" y="2615"/>
                  </a:lnTo>
                  <a:lnTo>
                    <a:pt x="101194" y="20936"/>
                  </a:lnTo>
                  <a:lnTo>
                    <a:pt x="112115" y="38854"/>
                  </a:lnTo>
                  <a:lnTo>
                    <a:pt x="122866" y="65370"/>
                  </a:lnTo>
                  <a:lnTo>
                    <a:pt x="130221" y="76436"/>
                  </a:lnTo>
                  <a:lnTo>
                    <a:pt x="132842" y="85998"/>
                  </a:lnTo>
                  <a:lnTo>
                    <a:pt x="133932" y="106575"/>
                  </a:lnTo>
                  <a:lnTo>
                    <a:pt x="138682" y="106945"/>
                  </a:lnTo>
                  <a:lnTo>
                    <a:pt x="140080" y="106005"/>
                  </a:lnTo>
                  <a:lnTo>
                    <a:pt x="141011" y="104385"/>
                  </a:lnTo>
                  <a:lnTo>
                    <a:pt x="142875" y="981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57"/>
            <p:cNvSpPr/>
            <p:nvPr/>
          </p:nvSpPr>
          <p:spPr>
            <a:xfrm>
              <a:off x="1116320" y="3107531"/>
              <a:ext cx="124458" cy="105392"/>
            </a:xfrm>
            <a:custGeom>
              <a:avLst/>
              <a:gdLst/>
              <a:ahLst/>
              <a:cxnLst/>
              <a:rect l="0" t="0" r="0" b="0"/>
              <a:pathLst>
                <a:path w="124458" h="105392">
                  <a:moveTo>
                    <a:pt x="8821" y="8930"/>
                  </a:moveTo>
                  <a:lnTo>
                    <a:pt x="4080" y="13670"/>
                  </a:lnTo>
                  <a:lnTo>
                    <a:pt x="1753" y="18643"/>
                  </a:lnTo>
                  <a:lnTo>
                    <a:pt x="0" y="43482"/>
                  </a:lnTo>
                  <a:lnTo>
                    <a:pt x="2585" y="51737"/>
                  </a:lnTo>
                  <a:lnTo>
                    <a:pt x="6049" y="58713"/>
                  </a:lnTo>
                  <a:lnTo>
                    <a:pt x="8991" y="68219"/>
                  </a:lnTo>
                  <a:lnTo>
                    <a:pt x="13196" y="74306"/>
                  </a:lnTo>
                  <a:lnTo>
                    <a:pt x="51925" y="101200"/>
                  </a:lnTo>
                  <a:lnTo>
                    <a:pt x="64036" y="105391"/>
                  </a:lnTo>
                  <a:lnTo>
                    <a:pt x="73379" y="103726"/>
                  </a:lnTo>
                  <a:lnTo>
                    <a:pt x="105432" y="93808"/>
                  </a:lnTo>
                  <a:lnTo>
                    <a:pt x="108947" y="91313"/>
                  </a:lnTo>
                  <a:lnTo>
                    <a:pt x="112853" y="85893"/>
                  </a:lnTo>
                  <a:lnTo>
                    <a:pt x="122633" y="64314"/>
                  </a:lnTo>
                  <a:lnTo>
                    <a:pt x="124457" y="46218"/>
                  </a:lnTo>
                  <a:lnTo>
                    <a:pt x="122061" y="37739"/>
                  </a:lnTo>
                  <a:lnTo>
                    <a:pt x="109649" y="21102"/>
                  </a:lnTo>
                  <a:lnTo>
                    <a:pt x="99991" y="11985"/>
                  </a:lnTo>
                  <a:lnTo>
                    <a:pt x="85002" y="3992"/>
                  </a:lnTo>
                  <a:lnTo>
                    <a:pt x="43279" y="156"/>
                  </a:lnTo>
                  <a:lnTo>
                    <a:pt x="2668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58"/>
            <p:cNvSpPr/>
            <p:nvPr/>
          </p:nvSpPr>
          <p:spPr>
            <a:xfrm>
              <a:off x="1271801" y="3013446"/>
              <a:ext cx="255176" cy="147250"/>
            </a:xfrm>
            <a:custGeom>
              <a:avLst/>
              <a:gdLst/>
              <a:ahLst/>
              <a:cxnLst/>
              <a:rect l="0" t="0" r="0" b="0"/>
              <a:pathLst>
                <a:path w="255176" h="147250">
                  <a:moveTo>
                    <a:pt x="5144" y="58366"/>
                  </a:moveTo>
                  <a:lnTo>
                    <a:pt x="404" y="63107"/>
                  </a:lnTo>
                  <a:lnTo>
                    <a:pt x="0" y="64503"/>
                  </a:lnTo>
                  <a:lnTo>
                    <a:pt x="722" y="65434"/>
                  </a:lnTo>
                  <a:lnTo>
                    <a:pt x="2196" y="66055"/>
                  </a:lnTo>
                  <a:lnTo>
                    <a:pt x="3179" y="67461"/>
                  </a:lnTo>
                  <a:lnTo>
                    <a:pt x="4271" y="71669"/>
                  </a:lnTo>
                  <a:lnTo>
                    <a:pt x="5964" y="88592"/>
                  </a:lnTo>
                  <a:lnTo>
                    <a:pt x="12810" y="105660"/>
                  </a:lnTo>
                  <a:lnTo>
                    <a:pt x="14992" y="126808"/>
                  </a:lnTo>
                  <a:lnTo>
                    <a:pt x="21753" y="136967"/>
                  </a:lnTo>
                  <a:lnTo>
                    <a:pt x="22971" y="147249"/>
                  </a:lnTo>
                  <a:lnTo>
                    <a:pt x="23001" y="135198"/>
                  </a:lnTo>
                  <a:lnTo>
                    <a:pt x="20356" y="129555"/>
                  </a:lnTo>
                  <a:lnTo>
                    <a:pt x="18262" y="126662"/>
                  </a:lnTo>
                  <a:lnTo>
                    <a:pt x="15315" y="113108"/>
                  </a:lnTo>
                  <a:lnTo>
                    <a:pt x="13327" y="97880"/>
                  </a:lnTo>
                  <a:lnTo>
                    <a:pt x="8010" y="87382"/>
                  </a:lnTo>
                  <a:lnTo>
                    <a:pt x="5256" y="51026"/>
                  </a:lnTo>
                  <a:lnTo>
                    <a:pt x="7840" y="42536"/>
                  </a:lnTo>
                  <a:lnTo>
                    <a:pt x="9918" y="38883"/>
                  </a:lnTo>
                  <a:lnTo>
                    <a:pt x="12295" y="36448"/>
                  </a:lnTo>
                  <a:lnTo>
                    <a:pt x="17583" y="33742"/>
                  </a:lnTo>
                  <a:lnTo>
                    <a:pt x="34649" y="31862"/>
                  </a:lnTo>
                  <a:lnTo>
                    <a:pt x="51542" y="31633"/>
                  </a:lnTo>
                  <a:lnTo>
                    <a:pt x="82950" y="44011"/>
                  </a:lnTo>
                  <a:lnTo>
                    <a:pt x="91980" y="52317"/>
                  </a:lnTo>
                  <a:lnTo>
                    <a:pt x="125588" y="92066"/>
                  </a:lnTo>
                  <a:lnTo>
                    <a:pt x="138643" y="127637"/>
                  </a:lnTo>
                  <a:lnTo>
                    <a:pt x="139784" y="128360"/>
                  </a:lnTo>
                  <a:lnTo>
                    <a:pt x="147640" y="129748"/>
                  </a:lnTo>
                  <a:lnTo>
                    <a:pt x="148017" y="89902"/>
                  </a:lnTo>
                  <a:lnTo>
                    <a:pt x="149011" y="72892"/>
                  </a:lnTo>
                  <a:lnTo>
                    <a:pt x="159043" y="34202"/>
                  </a:lnTo>
                  <a:lnTo>
                    <a:pt x="174992" y="13948"/>
                  </a:lnTo>
                  <a:lnTo>
                    <a:pt x="182010" y="6598"/>
                  </a:lnTo>
                  <a:lnTo>
                    <a:pt x="182970" y="2947"/>
                  </a:lnTo>
                  <a:lnTo>
                    <a:pt x="183226" y="584"/>
                  </a:lnTo>
                  <a:lnTo>
                    <a:pt x="184389" y="0"/>
                  </a:lnTo>
                  <a:lnTo>
                    <a:pt x="186156" y="604"/>
                  </a:lnTo>
                  <a:lnTo>
                    <a:pt x="197027" y="9284"/>
                  </a:lnTo>
                  <a:lnTo>
                    <a:pt x="199566" y="14393"/>
                  </a:lnTo>
                  <a:lnTo>
                    <a:pt x="206219" y="47022"/>
                  </a:lnTo>
                  <a:lnTo>
                    <a:pt x="225805" y="83083"/>
                  </a:lnTo>
                  <a:lnTo>
                    <a:pt x="228231" y="90187"/>
                  </a:lnTo>
                  <a:lnTo>
                    <a:pt x="234183" y="99765"/>
                  </a:lnTo>
                  <a:lnTo>
                    <a:pt x="235924" y="105870"/>
                  </a:lnTo>
                  <a:lnTo>
                    <a:pt x="237380" y="107894"/>
                  </a:lnTo>
                  <a:lnTo>
                    <a:pt x="239343" y="109245"/>
                  </a:lnTo>
                  <a:lnTo>
                    <a:pt x="245842" y="111786"/>
                  </a:lnTo>
                  <a:lnTo>
                    <a:pt x="255175" y="103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59"/>
            <p:cNvSpPr/>
            <p:nvPr/>
          </p:nvSpPr>
          <p:spPr>
            <a:xfrm>
              <a:off x="1535906" y="2982515"/>
              <a:ext cx="44650" cy="98228"/>
            </a:xfrm>
            <a:custGeom>
              <a:avLst/>
              <a:gdLst/>
              <a:ahLst/>
              <a:cxnLst/>
              <a:rect l="0" t="0" r="0" b="0"/>
              <a:pathLst>
                <a:path w="44650" h="98228">
                  <a:moveTo>
                    <a:pt x="0" y="0"/>
                  </a:moveTo>
                  <a:lnTo>
                    <a:pt x="0" y="4741"/>
                  </a:lnTo>
                  <a:lnTo>
                    <a:pt x="2646" y="9714"/>
                  </a:lnTo>
                  <a:lnTo>
                    <a:pt x="7689" y="16251"/>
                  </a:lnTo>
                  <a:lnTo>
                    <a:pt x="22200" y="60673"/>
                  </a:lnTo>
                  <a:lnTo>
                    <a:pt x="28831" y="79734"/>
                  </a:lnTo>
                  <a:lnTo>
                    <a:pt x="31127" y="82922"/>
                  </a:lnTo>
                  <a:lnTo>
                    <a:pt x="36324" y="86464"/>
                  </a:lnTo>
                  <a:lnTo>
                    <a:pt x="39099" y="87408"/>
                  </a:lnTo>
                  <a:lnTo>
                    <a:pt x="40949" y="89030"/>
                  </a:lnTo>
                  <a:lnTo>
                    <a:pt x="44649"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60"/>
            <p:cNvSpPr/>
            <p:nvPr/>
          </p:nvSpPr>
          <p:spPr>
            <a:xfrm>
              <a:off x="1535906" y="2884289"/>
              <a:ext cx="17861" cy="1"/>
            </a:xfrm>
            <a:custGeom>
              <a:avLst/>
              <a:gdLst/>
              <a:ahLst/>
              <a:cxnLst/>
              <a:rect l="0" t="0" r="0" b="0"/>
              <a:pathLst>
                <a:path w="17861" h="1">
                  <a:moveTo>
                    <a:pt x="1786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61"/>
            <p:cNvSpPr/>
            <p:nvPr/>
          </p:nvSpPr>
          <p:spPr>
            <a:xfrm>
              <a:off x="1679051" y="2920008"/>
              <a:ext cx="196184" cy="107029"/>
            </a:xfrm>
            <a:custGeom>
              <a:avLst/>
              <a:gdLst/>
              <a:ahLst/>
              <a:cxnLst/>
              <a:rect l="0" t="0" r="0" b="0"/>
              <a:pathLst>
                <a:path w="196184" h="107029">
                  <a:moveTo>
                    <a:pt x="62238" y="0"/>
                  </a:moveTo>
                  <a:lnTo>
                    <a:pt x="57498" y="0"/>
                  </a:lnTo>
                  <a:lnTo>
                    <a:pt x="52525" y="2646"/>
                  </a:lnTo>
                  <a:lnTo>
                    <a:pt x="49809" y="4740"/>
                  </a:lnTo>
                  <a:lnTo>
                    <a:pt x="46792" y="9713"/>
                  </a:lnTo>
                  <a:lnTo>
                    <a:pt x="45988" y="12429"/>
                  </a:lnTo>
                  <a:lnTo>
                    <a:pt x="15326" y="53831"/>
                  </a:lnTo>
                  <a:lnTo>
                    <a:pt x="6662" y="64604"/>
                  </a:lnTo>
                  <a:lnTo>
                    <a:pt x="2811" y="72700"/>
                  </a:lnTo>
                  <a:lnTo>
                    <a:pt x="0" y="99811"/>
                  </a:lnTo>
                  <a:lnTo>
                    <a:pt x="902" y="102259"/>
                  </a:lnTo>
                  <a:lnTo>
                    <a:pt x="2496" y="103891"/>
                  </a:lnTo>
                  <a:lnTo>
                    <a:pt x="4551" y="104980"/>
                  </a:lnTo>
                  <a:lnTo>
                    <a:pt x="45019" y="107028"/>
                  </a:lnTo>
                  <a:lnTo>
                    <a:pt x="73352" y="104485"/>
                  </a:lnTo>
                  <a:lnTo>
                    <a:pt x="116104" y="91921"/>
                  </a:lnTo>
                  <a:lnTo>
                    <a:pt x="146300" y="80297"/>
                  </a:lnTo>
                  <a:lnTo>
                    <a:pt x="170873" y="65475"/>
                  </a:lnTo>
                  <a:lnTo>
                    <a:pt x="177109" y="57544"/>
                  </a:lnTo>
                  <a:lnTo>
                    <a:pt x="196183"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62"/>
            <p:cNvSpPr/>
            <p:nvPr/>
          </p:nvSpPr>
          <p:spPr>
            <a:xfrm>
              <a:off x="743084" y="3455789"/>
              <a:ext cx="166687" cy="214158"/>
            </a:xfrm>
            <a:custGeom>
              <a:avLst/>
              <a:gdLst/>
              <a:ahLst/>
              <a:cxnLst/>
              <a:rect l="0" t="0" r="0" b="0"/>
              <a:pathLst>
                <a:path w="166687" h="214158">
                  <a:moveTo>
                    <a:pt x="123096" y="0"/>
                  </a:moveTo>
                  <a:lnTo>
                    <a:pt x="118355" y="0"/>
                  </a:lnTo>
                  <a:lnTo>
                    <a:pt x="76475" y="16806"/>
                  </a:lnTo>
                  <a:lnTo>
                    <a:pt x="33858" y="51219"/>
                  </a:lnTo>
                  <a:lnTo>
                    <a:pt x="4559" y="74275"/>
                  </a:lnTo>
                  <a:lnTo>
                    <a:pt x="960" y="80305"/>
                  </a:lnTo>
                  <a:lnTo>
                    <a:pt x="0" y="83302"/>
                  </a:lnTo>
                  <a:lnTo>
                    <a:pt x="352" y="86293"/>
                  </a:lnTo>
                  <a:lnTo>
                    <a:pt x="3389" y="92261"/>
                  </a:lnTo>
                  <a:lnTo>
                    <a:pt x="10678" y="101199"/>
                  </a:lnTo>
                  <a:lnTo>
                    <a:pt x="18892" y="104508"/>
                  </a:lnTo>
                  <a:lnTo>
                    <a:pt x="61631" y="113992"/>
                  </a:lnTo>
                  <a:lnTo>
                    <a:pt x="96513" y="120412"/>
                  </a:lnTo>
                  <a:lnTo>
                    <a:pt x="137474" y="137040"/>
                  </a:lnTo>
                  <a:lnTo>
                    <a:pt x="159707" y="148851"/>
                  </a:lnTo>
                  <a:lnTo>
                    <a:pt x="164172" y="154791"/>
                  </a:lnTo>
                  <a:lnTo>
                    <a:pt x="166686" y="163714"/>
                  </a:lnTo>
                  <a:lnTo>
                    <a:pt x="166046" y="166690"/>
                  </a:lnTo>
                  <a:lnTo>
                    <a:pt x="162690" y="172641"/>
                  </a:lnTo>
                  <a:lnTo>
                    <a:pt x="145322" y="184547"/>
                  </a:lnTo>
                  <a:lnTo>
                    <a:pt x="102169" y="208359"/>
                  </a:lnTo>
                  <a:lnTo>
                    <a:pt x="69898" y="213529"/>
                  </a:lnTo>
                  <a:lnTo>
                    <a:pt x="50521" y="214157"/>
                  </a:lnTo>
                  <a:lnTo>
                    <a:pt x="43546" y="211598"/>
                  </a:lnTo>
                  <a:lnTo>
                    <a:pt x="33799"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63"/>
            <p:cNvSpPr/>
            <p:nvPr/>
          </p:nvSpPr>
          <p:spPr>
            <a:xfrm>
              <a:off x="911361" y="3474062"/>
              <a:ext cx="133413" cy="142306"/>
            </a:xfrm>
            <a:custGeom>
              <a:avLst/>
              <a:gdLst/>
              <a:ahLst/>
              <a:cxnLst/>
              <a:rect l="0" t="0" r="0" b="0"/>
              <a:pathLst>
                <a:path w="133413" h="142306">
                  <a:moveTo>
                    <a:pt x="17326" y="71024"/>
                  </a:moveTo>
                  <a:lnTo>
                    <a:pt x="22067" y="66283"/>
                  </a:lnTo>
                  <a:lnTo>
                    <a:pt x="27040" y="63956"/>
                  </a:lnTo>
                  <a:lnTo>
                    <a:pt x="51878" y="57462"/>
                  </a:lnTo>
                  <a:lnTo>
                    <a:pt x="70359" y="44017"/>
                  </a:lnTo>
                  <a:lnTo>
                    <a:pt x="91708" y="23386"/>
                  </a:lnTo>
                  <a:lnTo>
                    <a:pt x="92711" y="20413"/>
                  </a:lnTo>
                  <a:lnTo>
                    <a:pt x="92388" y="17440"/>
                  </a:lnTo>
                  <a:lnTo>
                    <a:pt x="89480" y="10279"/>
                  </a:lnTo>
                  <a:lnTo>
                    <a:pt x="88976" y="4298"/>
                  </a:lnTo>
                  <a:lnTo>
                    <a:pt x="87913" y="2727"/>
                  </a:lnTo>
                  <a:lnTo>
                    <a:pt x="86212" y="1680"/>
                  </a:lnTo>
                  <a:lnTo>
                    <a:pt x="79078" y="207"/>
                  </a:lnTo>
                  <a:lnTo>
                    <a:pt x="76354" y="0"/>
                  </a:lnTo>
                  <a:lnTo>
                    <a:pt x="51266" y="7311"/>
                  </a:lnTo>
                  <a:lnTo>
                    <a:pt x="36753" y="17640"/>
                  </a:lnTo>
                  <a:lnTo>
                    <a:pt x="17925" y="44652"/>
                  </a:lnTo>
                  <a:lnTo>
                    <a:pt x="3515" y="67919"/>
                  </a:lnTo>
                  <a:lnTo>
                    <a:pt x="0" y="95212"/>
                  </a:lnTo>
                  <a:lnTo>
                    <a:pt x="2350" y="104263"/>
                  </a:lnTo>
                  <a:lnTo>
                    <a:pt x="11943" y="118159"/>
                  </a:lnTo>
                  <a:lnTo>
                    <a:pt x="24384" y="130458"/>
                  </a:lnTo>
                  <a:lnTo>
                    <a:pt x="39372" y="138464"/>
                  </a:lnTo>
                  <a:lnTo>
                    <a:pt x="78146" y="142305"/>
                  </a:lnTo>
                  <a:lnTo>
                    <a:pt x="95099" y="137675"/>
                  </a:lnTo>
                  <a:lnTo>
                    <a:pt x="133412" y="1156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64"/>
            <p:cNvSpPr/>
            <p:nvPr/>
          </p:nvSpPr>
          <p:spPr>
            <a:xfrm>
              <a:off x="1089935" y="3464718"/>
              <a:ext cx="142363" cy="129805"/>
            </a:xfrm>
            <a:custGeom>
              <a:avLst/>
              <a:gdLst/>
              <a:ahLst/>
              <a:cxnLst/>
              <a:rect l="0" t="0" r="0" b="0"/>
              <a:pathLst>
                <a:path w="142363" h="129805">
                  <a:moveTo>
                    <a:pt x="44135" y="0"/>
                  </a:moveTo>
                  <a:lnTo>
                    <a:pt x="39395" y="0"/>
                  </a:lnTo>
                  <a:lnTo>
                    <a:pt x="34422" y="5292"/>
                  </a:lnTo>
                  <a:lnTo>
                    <a:pt x="8247" y="46879"/>
                  </a:lnTo>
                  <a:lnTo>
                    <a:pt x="3380" y="57546"/>
                  </a:lnTo>
                  <a:lnTo>
                    <a:pt x="0" y="86451"/>
                  </a:lnTo>
                  <a:lnTo>
                    <a:pt x="2361" y="95639"/>
                  </a:lnTo>
                  <a:lnTo>
                    <a:pt x="11961" y="109622"/>
                  </a:lnTo>
                  <a:lnTo>
                    <a:pt x="20491" y="118911"/>
                  </a:lnTo>
                  <a:lnTo>
                    <a:pt x="28996" y="122303"/>
                  </a:lnTo>
                  <a:lnTo>
                    <a:pt x="38399" y="124802"/>
                  </a:lnTo>
                  <a:lnTo>
                    <a:pt x="45885" y="129221"/>
                  </a:lnTo>
                  <a:lnTo>
                    <a:pt x="50263" y="129804"/>
                  </a:lnTo>
                  <a:lnTo>
                    <a:pt x="89244" y="124575"/>
                  </a:lnTo>
                  <a:lnTo>
                    <a:pt x="130639" y="109603"/>
                  </a:lnTo>
                  <a:lnTo>
                    <a:pt x="142362"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 name="SMARTInkShape-65"/>
            <p:cNvSpPr/>
            <p:nvPr/>
          </p:nvSpPr>
          <p:spPr>
            <a:xfrm>
              <a:off x="1259454" y="3430400"/>
              <a:ext cx="160367" cy="132414"/>
            </a:xfrm>
            <a:custGeom>
              <a:avLst/>
              <a:gdLst/>
              <a:ahLst/>
              <a:cxnLst/>
              <a:rect l="0" t="0" r="0" b="0"/>
              <a:pathLst>
                <a:path w="160367" h="132414">
                  <a:moveTo>
                    <a:pt x="8562" y="16459"/>
                  </a:moveTo>
                  <a:lnTo>
                    <a:pt x="873" y="24148"/>
                  </a:lnTo>
                  <a:lnTo>
                    <a:pt x="0" y="29761"/>
                  </a:lnTo>
                  <a:lnTo>
                    <a:pt x="2441" y="34939"/>
                  </a:lnTo>
                  <a:lnTo>
                    <a:pt x="4481" y="37709"/>
                  </a:lnTo>
                  <a:lnTo>
                    <a:pt x="7353" y="51087"/>
                  </a:lnTo>
                  <a:lnTo>
                    <a:pt x="9315" y="67250"/>
                  </a:lnTo>
                  <a:lnTo>
                    <a:pt x="15620" y="81889"/>
                  </a:lnTo>
                  <a:lnTo>
                    <a:pt x="31479" y="103506"/>
                  </a:lnTo>
                  <a:lnTo>
                    <a:pt x="35196" y="116775"/>
                  </a:lnTo>
                  <a:lnTo>
                    <a:pt x="37232" y="119055"/>
                  </a:lnTo>
                  <a:lnTo>
                    <a:pt x="53375" y="130283"/>
                  </a:lnTo>
                  <a:lnTo>
                    <a:pt x="71084" y="132346"/>
                  </a:lnTo>
                  <a:lnTo>
                    <a:pt x="74056" y="132413"/>
                  </a:lnTo>
                  <a:lnTo>
                    <a:pt x="80003" y="129840"/>
                  </a:lnTo>
                  <a:lnTo>
                    <a:pt x="82978" y="127765"/>
                  </a:lnTo>
                  <a:lnTo>
                    <a:pt x="100835" y="103863"/>
                  </a:lnTo>
                  <a:lnTo>
                    <a:pt x="104142" y="94662"/>
                  </a:lnTo>
                  <a:lnTo>
                    <a:pt x="106604" y="84950"/>
                  </a:lnTo>
                  <a:lnTo>
                    <a:pt x="111006" y="77327"/>
                  </a:lnTo>
                  <a:lnTo>
                    <a:pt x="111584" y="72913"/>
                  </a:lnTo>
                  <a:lnTo>
                    <a:pt x="105959" y="29461"/>
                  </a:lnTo>
                  <a:lnTo>
                    <a:pt x="102120" y="22899"/>
                  </a:lnTo>
                  <a:lnTo>
                    <a:pt x="101692" y="19760"/>
                  </a:lnTo>
                  <a:lnTo>
                    <a:pt x="106531" y="3325"/>
                  </a:lnTo>
                  <a:lnTo>
                    <a:pt x="105625" y="1749"/>
                  </a:lnTo>
                  <a:lnTo>
                    <a:pt x="104028" y="699"/>
                  </a:lnTo>
                  <a:lnTo>
                    <a:pt x="101972" y="0"/>
                  </a:lnTo>
                  <a:lnTo>
                    <a:pt x="101593" y="525"/>
                  </a:lnTo>
                  <a:lnTo>
                    <a:pt x="105908" y="6412"/>
                  </a:lnTo>
                  <a:lnTo>
                    <a:pt x="109400" y="32645"/>
                  </a:lnTo>
                  <a:lnTo>
                    <a:pt x="112910" y="39528"/>
                  </a:lnTo>
                  <a:lnTo>
                    <a:pt x="120089" y="59797"/>
                  </a:lnTo>
                  <a:lnTo>
                    <a:pt x="133761" y="78402"/>
                  </a:lnTo>
                  <a:lnTo>
                    <a:pt x="147492" y="93776"/>
                  </a:lnTo>
                  <a:lnTo>
                    <a:pt x="149684" y="99770"/>
                  </a:lnTo>
                  <a:lnTo>
                    <a:pt x="151260" y="101765"/>
                  </a:lnTo>
                  <a:lnTo>
                    <a:pt x="160366" y="105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66"/>
            <p:cNvSpPr/>
            <p:nvPr/>
          </p:nvSpPr>
          <p:spPr>
            <a:xfrm>
              <a:off x="1446609" y="3375421"/>
              <a:ext cx="116087" cy="151760"/>
            </a:xfrm>
            <a:custGeom>
              <a:avLst/>
              <a:gdLst/>
              <a:ahLst/>
              <a:cxnLst/>
              <a:rect l="0" t="0" r="0" b="0"/>
              <a:pathLst>
                <a:path w="116087" h="151760">
                  <a:moveTo>
                    <a:pt x="0" y="62508"/>
                  </a:moveTo>
                  <a:lnTo>
                    <a:pt x="4741" y="67249"/>
                  </a:lnTo>
                  <a:lnTo>
                    <a:pt x="7068" y="72222"/>
                  </a:lnTo>
                  <a:lnTo>
                    <a:pt x="11412" y="84945"/>
                  </a:lnTo>
                  <a:lnTo>
                    <a:pt x="35784" y="123041"/>
                  </a:lnTo>
                  <a:lnTo>
                    <a:pt x="49618" y="139639"/>
                  </a:lnTo>
                  <a:lnTo>
                    <a:pt x="53565" y="151759"/>
                  </a:lnTo>
                  <a:lnTo>
                    <a:pt x="53577" y="139372"/>
                  </a:lnTo>
                  <a:lnTo>
                    <a:pt x="50932" y="133712"/>
                  </a:lnTo>
                  <a:lnTo>
                    <a:pt x="32588" y="100668"/>
                  </a:lnTo>
                  <a:lnTo>
                    <a:pt x="28507" y="87926"/>
                  </a:lnTo>
                  <a:lnTo>
                    <a:pt x="27298" y="73127"/>
                  </a:lnTo>
                  <a:lnTo>
                    <a:pt x="29661" y="64582"/>
                  </a:lnTo>
                  <a:lnTo>
                    <a:pt x="33027" y="57477"/>
                  </a:lnTo>
                  <a:lnTo>
                    <a:pt x="35187" y="42185"/>
                  </a:lnTo>
                  <a:lnTo>
                    <a:pt x="35364" y="37053"/>
                  </a:lnTo>
                  <a:lnTo>
                    <a:pt x="36475" y="33632"/>
                  </a:lnTo>
                  <a:lnTo>
                    <a:pt x="38207" y="31351"/>
                  </a:lnTo>
                  <a:lnTo>
                    <a:pt x="62573" y="11463"/>
                  </a:lnTo>
                  <a:lnTo>
                    <a:pt x="106605" y="572"/>
                  </a:lnTo>
                  <a:lnTo>
                    <a:pt x="11608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67"/>
            <p:cNvSpPr/>
            <p:nvPr/>
          </p:nvSpPr>
          <p:spPr>
            <a:xfrm>
              <a:off x="1616273" y="3411140"/>
              <a:ext cx="71439" cy="96461"/>
            </a:xfrm>
            <a:custGeom>
              <a:avLst/>
              <a:gdLst/>
              <a:ahLst/>
              <a:cxnLst/>
              <a:rect l="0" t="0" r="0" b="0"/>
              <a:pathLst>
                <a:path w="71439" h="96461">
                  <a:moveTo>
                    <a:pt x="0" y="0"/>
                  </a:moveTo>
                  <a:lnTo>
                    <a:pt x="4741" y="0"/>
                  </a:lnTo>
                  <a:lnTo>
                    <a:pt x="6137" y="993"/>
                  </a:lnTo>
                  <a:lnTo>
                    <a:pt x="7068" y="2647"/>
                  </a:lnTo>
                  <a:lnTo>
                    <a:pt x="9677" y="15232"/>
                  </a:lnTo>
                  <a:lnTo>
                    <a:pt x="31847" y="47818"/>
                  </a:lnTo>
                  <a:lnTo>
                    <a:pt x="35564" y="58707"/>
                  </a:lnTo>
                  <a:lnTo>
                    <a:pt x="51098" y="80319"/>
                  </a:lnTo>
                  <a:lnTo>
                    <a:pt x="53468" y="86299"/>
                  </a:lnTo>
                  <a:lnTo>
                    <a:pt x="61122" y="96460"/>
                  </a:lnTo>
                  <a:lnTo>
                    <a:pt x="62576" y="96057"/>
                  </a:lnTo>
                  <a:lnTo>
                    <a:pt x="71438"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68"/>
            <p:cNvSpPr/>
            <p:nvPr/>
          </p:nvSpPr>
          <p:spPr>
            <a:xfrm>
              <a:off x="1625203" y="3277195"/>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69"/>
            <p:cNvSpPr/>
            <p:nvPr/>
          </p:nvSpPr>
          <p:spPr>
            <a:xfrm>
              <a:off x="1723429" y="3178969"/>
              <a:ext cx="89298" cy="267891"/>
            </a:xfrm>
            <a:custGeom>
              <a:avLst/>
              <a:gdLst/>
              <a:ahLst/>
              <a:cxnLst/>
              <a:rect l="0" t="0" r="0" b="0"/>
              <a:pathLst>
                <a:path w="89298" h="267891">
                  <a:moveTo>
                    <a:pt x="0" y="0"/>
                  </a:moveTo>
                  <a:lnTo>
                    <a:pt x="993" y="31799"/>
                  </a:lnTo>
                  <a:lnTo>
                    <a:pt x="15446" y="71556"/>
                  </a:lnTo>
                  <a:lnTo>
                    <a:pt x="20294" y="114234"/>
                  </a:lnTo>
                  <a:lnTo>
                    <a:pt x="33287" y="158709"/>
                  </a:lnTo>
                  <a:lnTo>
                    <a:pt x="34098" y="165337"/>
                  </a:lnTo>
                  <a:lnTo>
                    <a:pt x="40290" y="177993"/>
                  </a:lnTo>
                  <a:lnTo>
                    <a:pt x="47673" y="190233"/>
                  </a:lnTo>
                  <a:lnTo>
                    <a:pt x="62947" y="232156"/>
                  </a:lnTo>
                  <a:lnTo>
                    <a:pt x="68922" y="247380"/>
                  </a:lnTo>
                  <a:lnTo>
                    <a:pt x="69761" y="251241"/>
                  </a:lnTo>
                  <a:lnTo>
                    <a:pt x="71312" y="253814"/>
                  </a:lnTo>
                  <a:lnTo>
                    <a:pt x="73338" y="255529"/>
                  </a:lnTo>
                  <a:lnTo>
                    <a:pt x="75681" y="256673"/>
                  </a:lnTo>
                  <a:lnTo>
                    <a:pt x="77243" y="258428"/>
                  </a:lnTo>
                  <a:lnTo>
                    <a:pt x="78979" y="263023"/>
                  </a:lnTo>
                  <a:lnTo>
                    <a:pt x="80434" y="264646"/>
                  </a:lnTo>
                  <a:lnTo>
                    <a:pt x="89297"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70"/>
            <p:cNvSpPr/>
            <p:nvPr/>
          </p:nvSpPr>
          <p:spPr>
            <a:xfrm>
              <a:off x="1723429" y="3250420"/>
              <a:ext cx="346493" cy="312522"/>
            </a:xfrm>
            <a:custGeom>
              <a:avLst/>
              <a:gdLst/>
              <a:ahLst/>
              <a:cxnLst/>
              <a:rect l="0" t="0" r="0" b="0"/>
              <a:pathLst>
                <a:path w="346493" h="312522">
                  <a:moveTo>
                    <a:pt x="0" y="116072"/>
                  </a:moveTo>
                  <a:lnTo>
                    <a:pt x="25318" y="101833"/>
                  </a:lnTo>
                  <a:lnTo>
                    <a:pt x="45867" y="97301"/>
                  </a:lnTo>
                  <a:lnTo>
                    <a:pt x="89327" y="75966"/>
                  </a:lnTo>
                  <a:lnTo>
                    <a:pt x="133773" y="61976"/>
                  </a:lnTo>
                  <a:lnTo>
                    <a:pt x="165341" y="44798"/>
                  </a:lnTo>
                  <a:lnTo>
                    <a:pt x="166782" y="42759"/>
                  </a:lnTo>
                  <a:lnTo>
                    <a:pt x="169095" y="37098"/>
                  </a:lnTo>
                  <a:lnTo>
                    <a:pt x="172057" y="36324"/>
                  </a:lnTo>
                  <a:lnTo>
                    <a:pt x="177303" y="35827"/>
                  </a:lnTo>
                  <a:lnTo>
                    <a:pt x="177733" y="36779"/>
                  </a:lnTo>
                  <a:lnTo>
                    <a:pt x="179580" y="68478"/>
                  </a:lnTo>
                  <a:lnTo>
                    <a:pt x="185661" y="80359"/>
                  </a:lnTo>
                  <a:lnTo>
                    <a:pt x="186282" y="83334"/>
                  </a:lnTo>
                  <a:lnTo>
                    <a:pt x="187688" y="85317"/>
                  </a:lnTo>
                  <a:lnTo>
                    <a:pt x="189618" y="86639"/>
                  </a:lnTo>
                  <a:lnTo>
                    <a:pt x="197074" y="88499"/>
                  </a:lnTo>
                  <a:lnTo>
                    <a:pt x="199844" y="88761"/>
                  </a:lnTo>
                  <a:lnTo>
                    <a:pt x="205567" y="91697"/>
                  </a:lnTo>
                  <a:lnTo>
                    <a:pt x="208482" y="93869"/>
                  </a:lnTo>
                  <a:lnTo>
                    <a:pt x="217013" y="96282"/>
                  </a:lnTo>
                  <a:lnTo>
                    <a:pt x="233918" y="97831"/>
                  </a:lnTo>
                  <a:lnTo>
                    <a:pt x="240555" y="95397"/>
                  </a:lnTo>
                  <a:lnTo>
                    <a:pt x="246812" y="92000"/>
                  </a:lnTo>
                  <a:lnTo>
                    <a:pt x="255913" y="89096"/>
                  </a:lnTo>
                  <a:lnTo>
                    <a:pt x="261906" y="84900"/>
                  </a:lnTo>
                  <a:lnTo>
                    <a:pt x="265231" y="79729"/>
                  </a:lnTo>
                  <a:lnTo>
                    <a:pt x="272685" y="59251"/>
                  </a:lnTo>
                  <a:lnTo>
                    <a:pt x="270745" y="48414"/>
                  </a:lnTo>
                  <a:lnTo>
                    <a:pt x="275825" y="28093"/>
                  </a:lnTo>
                  <a:lnTo>
                    <a:pt x="273732" y="19754"/>
                  </a:lnTo>
                  <a:lnTo>
                    <a:pt x="271785" y="16141"/>
                  </a:lnTo>
                  <a:lnTo>
                    <a:pt x="271479" y="12741"/>
                  </a:lnTo>
                  <a:lnTo>
                    <a:pt x="275922" y="1862"/>
                  </a:lnTo>
                  <a:lnTo>
                    <a:pt x="275229" y="1237"/>
                  </a:lnTo>
                  <a:lnTo>
                    <a:pt x="267993" y="0"/>
                  </a:lnTo>
                  <a:lnTo>
                    <a:pt x="267900" y="20104"/>
                  </a:lnTo>
                  <a:lnTo>
                    <a:pt x="276986" y="62984"/>
                  </a:lnTo>
                  <a:lnTo>
                    <a:pt x="284697" y="83585"/>
                  </a:lnTo>
                  <a:lnTo>
                    <a:pt x="308817" y="128078"/>
                  </a:lnTo>
                  <a:lnTo>
                    <a:pt x="327357" y="172713"/>
                  </a:lnTo>
                  <a:lnTo>
                    <a:pt x="344284" y="216368"/>
                  </a:lnTo>
                  <a:lnTo>
                    <a:pt x="346492" y="228778"/>
                  </a:lnTo>
                  <a:lnTo>
                    <a:pt x="344828" y="240908"/>
                  </a:lnTo>
                  <a:lnTo>
                    <a:pt x="337166" y="274145"/>
                  </a:lnTo>
                  <a:lnTo>
                    <a:pt x="323925" y="294432"/>
                  </a:lnTo>
                  <a:lnTo>
                    <a:pt x="323107" y="297486"/>
                  </a:lnTo>
                  <a:lnTo>
                    <a:pt x="316906" y="303526"/>
                  </a:lnTo>
                  <a:lnTo>
                    <a:pt x="308527" y="308526"/>
                  </a:lnTo>
                  <a:lnTo>
                    <a:pt x="297240" y="311340"/>
                  </a:lnTo>
                  <a:lnTo>
                    <a:pt x="256062" y="312494"/>
                  </a:lnTo>
                  <a:lnTo>
                    <a:pt x="238528" y="312521"/>
                  </a:lnTo>
                  <a:lnTo>
                    <a:pt x="236409" y="311530"/>
                  </a:lnTo>
                  <a:lnTo>
                    <a:pt x="234997" y="309877"/>
                  </a:lnTo>
                  <a:lnTo>
                    <a:pt x="234055" y="307783"/>
                  </a:lnTo>
                  <a:lnTo>
                    <a:pt x="232436" y="306388"/>
                  </a:lnTo>
                  <a:lnTo>
                    <a:pt x="227990" y="304836"/>
                  </a:lnTo>
                  <a:lnTo>
                    <a:pt x="226408" y="303431"/>
                  </a:lnTo>
                  <a:lnTo>
                    <a:pt x="223659" y="296016"/>
                  </a:lnTo>
                  <a:lnTo>
                    <a:pt x="223243" y="2857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42" name="SMARTInkShape-71"/>
          <p:cNvSpPr/>
          <p:nvPr/>
        </p:nvSpPr>
        <p:spPr>
          <a:xfrm>
            <a:off x="2178844" y="3143298"/>
            <a:ext cx="294637" cy="142828"/>
          </a:xfrm>
          <a:custGeom>
            <a:avLst/>
            <a:gdLst/>
            <a:ahLst/>
            <a:cxnLst/>
            <a:rect l="0" t="0" r="0" b="0"/>
            <a:pathLst>
              <a:path w="294637" h="142828">
                <a:moveTo>
                  <a:pt x="0" y="124967"/>
                </a:moveTo>
                <a:lnTo>
                  <a:pt x="4740" y="120227"/>
                </a:lnTo>
                <a:lnTo>
                  <a:pt x="9714" y="117899"/>
                </a:lnTo>
                <a:lnTo>
                  <a:pt x="12429" y="117279"/>
                </a:lnTo>
                <a:lnTo>
                  <a:pt x="56158" y="91956"/>
                </a:lnTo>
                <a:lnTo>
                  <a:pt x="76063" y="80266"/>
                </a:lnTo>
                <a:lnTo>
                  <a:pt x="96951" y="74019"/>
                </a:lnTo>
                <a:lnTo>
                  <a:pt x="115708" y="69523"/>
                </a:lnTo>
                <a:lnTo>
                  <a:pt x="133833" y="64553"/>
                </a:lnTo>
                <a:lnTo>
                  <a:pt x="144809" y="62398"/>
                </a:lnTo>
                <a:lnTo>
                  <a:pt x="179142" y="47068"/>
                </a:lnTo>
                <a:lnTo>
                  <a:pt x="189751" y="44705"/>
                </a:lnTo>
                <a:lnTo>
                  <a:pt x="204647" y="37749"/>
                </a:lnTo>
                <a:lnTo>
                  <a:pt x="246801" y="26018"/>
                </a:lnTo>
                <a:lnTo>
                  <a:pt x="258910" y="19726"/>
                </a:lnTo>
                <a:lnTo>
                  <a:pt x="276665" y="17821"/>
                </a:lnTo>
                <a:lnTo>
                  <a:pt x="269118" y="17812"/>
                </a:lnTo>
                <a:lnTo>
                  <a:pt x="268709" y="16820"/>
                </a:lnTo>
                <a:lnTo>
                  <a:pt x="268254" y="13071"/>
                </a:lnTo>
                <a:lnTo>
                  <a:pt x="267141" y="11675"/>
                </a:lnTo>
                <a:lnTo>
                  <a:pt x="260234" y="9249"/>
                </a:lnTo>
                <a:lnTo>
                  <a:pt x="220580" y="8882"/>
                </a:lnTo>
                <a:lnTo>
                  <a:pt x="177972" y="8881"/>
                </a:lnTo>
                <a:lnTo>
                  <a:pt x="136885" y="8881"/>
                </a:lnTo>
                <a:lnTo>
                  <a:pt x="98743" y="8881"/>
                </a:lnTo>
                <a:lnTo>
                  <a:pt x="105960" y="8881"/>
                </a:lnTo>
                <a:lnTo>
                  <a:pt x="114049" y="2745"/>
                </a:lnTo>
                <a:lnTo>
                  <a:pt x="119480" y="1193"/>
                </a:lnTo>
                <a:lnTo>
                  <a:pt x="160982" y="0"/>
                </a:lnTo>
                <a:lnTo>
                  <a:pt x="172751" y="966"/>
                </a:lnTo>
                <a:lnTo>
                  <a:pt x="208369" y="8056"/>
                </a:lnTo>
                <a:lnTo>
                  <a:pt x="252843" y="9852"/>
                </a:lnTo>
                <a:lnTo>
                  <a:pt x="276555" y="18558"/>
                </a:lnTo>
                <a:lnTo>
                  <a:pt x="283576" y="23875"/>
                </a:lnTo>
                <a:lnTo>
                  <a:pt x="289083" y="25467"/>
                </a:lnTo>
                <a:lnTo>
                  <a:pt x="290949" y="26884"/>
                </a:lnTo>
                <a:lnTo>
                  <a:pt x="294188" y="34317"/>
                </a:lnTo>
                <a:lnTo>
                  <a:pt x="294636" y="47981"/>
                </a:lnTo>
                <a:lnTo>
                  <a:pt x="292014" y="53709"/>
                </a:lnTo>
                <a:lnTo>
                  <a:pt x="288534" y="59563"/>
                </a:lnTo>
                <a:lnTo>
                  <a:pt x="286987" y="65472"/>
                </a:lnTo>
                <a:lnTo>
                  <a:pt x="285583" y="67444"/>
                </a:lnTo>
                <a:lnTo>
                  <a:pt x="283654" y="68759"/>
                </a:lnTo>
                <a:lnTo>
                  <a:pt x="281376" y="69636"/>
                </a:lnTo>
                <a:lnTo>
                  <a:pt x="264791" y="91353"/>
                </a:lnTo>
                <a:lnTo>
                  <a:pt x="261551" y="97790"/>
                </a:lnTo>
                <a:lnTo>
                  <a:pt x="259188" y="108936"/>
                </a:lnTo>
                <a:lnTo>
                  <a:pt x="259006" y="119375"/>
                </a:lnTo>
                <a:lnTo>
                  <a:pt x="256335" y="125128"/>
                </a:lnTo>
                <a:lnTo>
                  <a:pt x="251276" y="132165"/>
                </a:lnTo>
                <a:lnTo>
                  <a:pt x="250031" y="1428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4356" name="SMARTInkShape-Group9"/>
          <p:cNvGrpSpPr/>
          <p:nvPr/>
        </p:nvGrpSpPr>
        <p:grpSpPr>
          <a:xfrm>
            <a:off x="2706946" y="2795163"/>
            <a:ext cx="3168789" cy="1080322"/>
            <a:chOff x="2706946" y="2795163"/>
            <a:chExt cx="3168789" cy="1080322"/>
          </a:xfrm>
        </p:grpSpPr>
        <p:sp>
          <p:nvSpPr>
            <p:cNvPr id="43" name="SMARTInkShape-72"/>
            <p:cNvSpPr/>
            <p:nvPr/>
          </p:nvSpPr>
          <p:spPr>
            <a:xfrm>
              <a:off x="2706946" y="3072335"/>
              <a:ext cx="168414" cy="222564"/>
            </a:xfrm>
            <a:custGeom>
              <a:avLst/>
              <a:gdLst/>
              <a:ahLst/>
              <a:cxnLst/>
              <a:rect l="0" t="0" r="0" b="0"/>
              <a:pathLst>
                <a:path w="168414" h="222564">
                  <a:moveTo>
                    <a:pt x="52327" y="106634"/>
                  </a:moveTo>
                  <a:lnTo>
                    <a:pt x="57472" y="106634"/>
                  </a:lnTo>
                  <a:lnTo>
                    <a:pt x="55275" y="106634"/>
                  </a:lnTo>
                  <a:lnTo>
                    <a:pt x="57941" y="106634"/>
                  </a:lnTo>
                  <a:lnTo>
                    <a:pt x="62429" y="103988"/>
                  </a:lnTo>
                  <a:lnTo>
                    <a:pt x="92438" y="82545"/>
                  </a:lnTo>
                  <a:lnTo>
                    <a:pt x="103778" y="61969"/>
                  </a:lnTo>
                  <a:lnTo>
                    <a:pt x="105952" y="56025"/>
                  </a:lnTo>
                  <a:lnTo>
                    <a:pt x="111762" y="47100"/>
                  </a:lnTo>
                  <a:lnTo>
                    <a:pt x="113924" y="38172"/>
                  </a:lnTo>
                  <a:lnTo>
                    <a:pt x="114431" y="32219"/>
                  </a:lnTo>
                  <a:lnTo>
                    <a:pt x="112010" y="26266"/>
                  </a:lnTo>
                  <a:lnTo>
                    <a:pt x="108619" y="20313"/>
                  </a:lnTo>
                  <a:lnTo>
                    <a:pt x="105717" y="11384"/>
                  </a:lnTo>
                  <a:lnTo>
                    <a:pt x="98322" y="1241"/>
                  </a:lnTo>
                  <a:lnTo>
                    <a:pt x="94929" y="261"/>
                  </a:lnTo>
                  <a:lnTo>
                    <a:pt x="92634" y="0"/>
                  </a:lnTo>
                  <a:lnTo>
                    <a:pt x="87439" y="2355"/>
                  </a:lnTo>
                  <a:lnTo>
                    <a:pt x="81823" y="5717"/>
                  </a:lnTo>
                  <a:lnTo>
                    <a:pt x="62434" y="12793"/>
                  </a:lnTo>
                  <a:lnTo>
                    <a:pt x="54173" y="20609"/>
                  </a:lnTo>
                  <a:lnTo>
                    <a:pt x="22450" y="65089"/>
                  </a:lnTo>
                  <a:lnTo>
                    <a:pt x="5080" y="94744"/>
                  </a:lnTo>
                  <a:lnTo>
                    <a:pt x="0" y="124680"/>
                  </a:lnTo>
                  <a:lnTo>
                    <a:pt x="112" y="144502"/>
                  </a:lnTo>
                  <a:lnTo>
                    <a:pt x="8869" y="179983"/>
                  </a:lnTo>
                  <a:lnTo>
                    <a:pt x="37200" y="207679"/>
                  </a:lnTo>
                  <a:lnTo>
                    <a:pt x="55439" y="218720"/>
                  </a:lnTo>
                  <a:lnTo>
                    <a:pt x="67361" y="221534"/>
                  </a:lnTo>
                  <a:lnTo>
                    <a:pt x="94411" y="222563"/>
                  </a:lnTo>
                  <a:lnTo>
                    <a:pt x="103443" y="220004"/>
                  </a:lnTo>
                  <a:lnTo>
                    <a:pt x="137724" y="198801"/>
                  </a:lnTo>
                  <a:lnTo>
                    <a:pt x="147304" y="188954"/>
                  </a:lnTo>
                  <a:lnTo>
                    <a:pt x="165751" y="160761"/>
                  </a:lnTo>
                  <a:lnTo>
                    <a:pt x="168413" y="1512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73"/>
            <p:cNvSpPr/>
            <p:nvPr/>
          </p:nvSpPr>
          <p:spPr>
            <a:xfrm>
              <a:off x="2893632" y="3071812"/>
              <a:ext cx="142463" cy="169509"/>
            </a:xfrm>
            <a:custGeom>
              <a:avLst/>
              <a:gdLst/>
              <a:ahLst/>
              <a:cxnLst/>
              <a:rect l="0" t="0" r="0" b="0"/>
              <a:pathLst>
                <a:path w="142463" h="169509">
                  <a:moveTo>
                    <a:pt x="62094" y="0"/>
                  </a:moveTo>
                  <a:lnTo>
                    <a:pt x="46863" y="14239"/>
                  </a:lnTo>
                  <a:lnTo>
                    <a:pt x="41103" y="16251"/>
                  </a:lnTo>
                  <a:lnTo>
                    <a:pt x="35237" y="22436"/>
                  </a:lnTo>
                  <a:lnTo>
                    <a:pt x="14465" y="52111"/>
                  </a:lnTo>
                  <a:lnTo>
                    <a:pt x="2728" y="92362"/>
                  </a:lnTo>
                  <a:lnTo>
                    <a:pt x="0" y="122051"/>
                  </a:lnTo>
                  <a:lnTo>
                    <a:pt x="2416" y="131305"/>
                  </a:lnTo>
                  <a:lnTo>
                    <a:pt x="12052" y="145330"/>
                  </a:lnTo>
                  <a:lnTo>
                    <a:pt x="29401" y="163665"/>
                  </a:lnTo>
                  <a:lnTo>
                    <a:pt x="35327" y="166998"/>
                  </a:lnTo>
                  <a:lnTo>
                    <a:pt x="47216" y="169137"/>
                  </a:lnTo>
                  <a:lnTo>
                    <a:pt x="56142" y="169508"/>
                  </a:lnTo>
                  <a:lnTo>
                    <a:pt x="62095" y="166949"/>
                  </a:lnTo>
                  <a:lnTo>
                    <a:pt x="82931" y="148670"/>
                  </a:lnTo>
                  <a:lnTo>
                    <a:pt x="86237" y="140159"/>
                  </a:lnTo>
                  <a:lnTo>
                    <a:pt x="88700" y="130754"/>
                  </a:lnTo>
                  <a:lnTo>
                    <a:pt x="94672" y="118889"/>
                  </a:lnTo>
                  <a:lnTo>
                    <a:pt x="97691" y="81980"/>
                  </a:lnTo>
                  <a:lnTo>
                    <a:pt x="95113" y="73477"/>
                  </a:lnTo>
                  <a:lnTo>
                    <a:pt x="91652" y="66391"/>
                  </a:lnTo>
                  <a:lnTo>
                    <a:pt x="89248" y="50721"/>
                  </a:lnTo>
                  <a:lnTo>
                    <a:pt x="88887" y="35875"/>
                  </a:lnTo>
                  <a:lnTo>
                    <a:pt x="88883" y="70272"/>
                  </a:lnTo>
                  <a:lnTo>
                    <a:pt x="91529" y="78527"/>
                  </a:lnTo>
                  <a:lnTo>
                    <a:pt x="95020" y="86495"/>
                  </a:lnTo>
                  <a:lnTo>
                    <a:pt x="97978" y="101145"/>
                  </a:lnTo>
                  <a:lnTo>
                    <a:pt x="104697" y="112211"/>
                  </a:lnTo>
                  <a:lnTo>
                    <a:pt x="111979" y="121773"/>
                  </a:lnTo>
                  <a:lnTo>
                    <a:pt x="117589" y="133893"/>
                  </a:lnTo>
                  <a:lnTo>
                    <a:pt x="133042" y="151281"/>
                  </a:lnTo>
                  <a:lnTo>
                    <a:pt x="142462"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74"/>
            <p:cNvSpPr/>
            <p:nvPr/>
          </p:nvSpPr>
          <p:spPr>
            <a:xfrm>
              <a:off x="3053953" y="3071812"/>
              <a:ext cx="98227" cy="151792"/>
            </a:xfrm>
            <a:custGeom>
              <a:avLst/>
              <a:gdLst/>
              <a:ahLst/>
              <a:cxnLst/>
              <a:rect l="0" t="0" r="0" b="0"/>
              <a:pathLst>
                <a:path w="98227" h="151792">
                  <a:moveTo>
                    <a:pt x="0" y="53578"/>
                  </a:moveTo>
                  <a:lnTo>
                    <a:pt x="4740" y="53578"/>
                  </a:lnTo>
                  <a:lnTo>
                    <a:pt x="6137" y="54571"/>
                  </a:lnTo>
                  <a:lnTo>
                    <a:pt x="7068" y="56224"/>
                  </a:lnTo>
                  <a:lnTo>
                    <a:pt x="8562" y="61267"/>
                  </a:lnTo>
                  <a:lnTo>
                    <a:pt x="21326" y="79569"/>
                  </a:lnTo>
                  <a:lnTo>
                    <a:pt x="36289" y="114077"/>
                  </a:lnTo>
                  <a:lnTo>
                    <a:pt x="40933" y="121147"/>
                  </a:lnTo>
                  <a:lnTo>
                    <a:pt x="46560" y="133769"/>
                  </a:lnTo>
                  <a:lnTo>
                    <a:pt x="50459" y="139820"/>
                  </a:lnTo>
                  <a:lnTo>
                    <a:pt x="53456" y="151279"/>
                  </a:lnTo>
                  <a:lnTo>
                    <a:pt x="58699" y="151701"/>
                  </a:lnTo>
                  <a:lnTo>
                    <a:pt x="54448" y="151791"/>
                  </a:lnTo>
                  <a:lnTo>
                    <a:pt x="53836" y="147061"/>
                  </a:lnTo>
                  <a:lnTo>
                    <a:pt x="53654" y="139375"/>
                  </a:lnTo>
                  <a:lnTo>
                    <a:pt x="48860" y="126073"/>
                  </a:lnTo>
                  <a:lnTo>
                    <a:pt x="39343" y="109938"/>
                  </a:lnTo>
                  <a:lnTo>
                    <a:pt x="35931" y="78320"/>
                  </a:lnTo>
                  <a:lnTo>
                    <a:pt x="35761" y="60891"/>
                  </a:lnTo>
                  <a:lnTo>
                    <a:pt x="38383" y="54183"/>
                  </a:lnTo>
                  <a:lnTo>
                    <a:pt x="41864" y="47894"/>
                  </a:lnTo>
                  <a:lnTo>
                    <a:pt x="49022" y="28038"/>
                  </a:lnTo>
                  <a:lnTo>
                    <a:pt x="56969" y="16135"/>
                  </a:lnTo>
                  <a:lnTo>
                    <a:pt x="65337" y="12132"/>
                  </a:lnTo>
                  <a:lnTo>
                    <a:pt x="982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75"/>
            <p:cNvSpPr/>
            <p:nvPr/>
          </p:nvSpPr>
          <p:spPr>
            <a:xfrm>
              <a:off x="3259336" y="3098601"/>
              <a:ext cx="26790" cy="107158"/>
            </a:xfrm>
            <a:custGeom>
              <a:avLst/>
              <a:gdLst/>
              <a:ahLst/>
              <a:cxnLst/>
              <a:rect l="0" t="0" r="0" b="0"/>
              <a:pathLst>
                <a:path w="26790" h="107158">
                  <a:moveTo>
                    <a:pt x="0" y="0"/>
                  </a:moveTo>
                  <a:lnTo>
                    <a:pt x="0" y="43450"/>
                  </a:lnTo>
                  <a:lnTo>
                    <a:pt x="2646" y="51723"/>
                  </a:lnTo>
                  <a:lnTo>
                    <a:pt x="6137" y="58707"/>
                  </a:lnTo>
                  <a:lnTo>
                    <a:pt x="9676" y="77319"/>
                  </a:lnTo>
                  <a:lnTo>
                    <a:pt x="15949" y="89283"/>
                  </a:lnTo>
                  <a:lnTo>
                    <a:pt x="17482" y="96460"/>
                  </a:lnTo>
                  <a:lnTo>
                    <a:pt x="26789"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76"/>
            <p:cNvSpPr/>
            <p:nvPr/>
          </p:nvSpPr>
          <p:spPr>
            <a:xfrm>
              <a:off x="3277195" y="3036212"/>
              <a:ext cx="142876" cy="142634"/>
            </a:xfrm>
            <a:custGeom>
              <a:avLst/>
              <a:gdLst/>
              <a:ahLst/>
              <a:cxnLst/>
              <a:rect l="0" t="0" r="0" b="0"/>
              <a:pathLst>
                <a:path w="142876" h="142634">
                  <a:moveTo>
                    <a:pt x="0" y="17741"/>
                  </a:moveTo>
                  <a:lnTo>
                    <a:pt x="0" y="26671"/>
                  </a:lnTo>
                  <a:lnTo>
                    <a:pt x="13562" y="13109"/>
                  </a:lnTo>
                  <a:lnTo>
                    <a:pt x="18595" y="10721"/>
                  </a:lnTo>
                  <a:lnTo>
                    <a:pt x="21327" y="10085"/>
                  </a:lnTo>
                  <a:lnTo>
                    <a:pt x="35784" y="1911"/>
                  </a:lnTo>
                  <a:lnTo>
                    <a:pt x="56559" y="0"/>
                  </a:lnTo>
                  <a:lnTo>
                    <a:pt x="62510" y="2580"/>
                  </a:lnTo>
                  <a:lnTo>
                    <a:pt x="68462" y="6042"/>
                  </a:lnTo>
                  <a:lnTo>
                    <a:pt x="74415" y="7581"/>
                  </a:lnTo>
                  <a:lnTo>
                    <a:pt x="76399" y="8983"/>
                  </a:lnTo>
                  <a:lnTo>
                    <a:pt x="77722" y="10910"/>
                  </a:lnTo>
                  <a:lnTo>
                    <a:pt x="80183" y="15697"/>
                  </a:lnTo>
                  <a:lnTo>
                    <a:pt x="92642" y="34510"/>
                  </a:lnTo>
                  <a:lnTo>
                    <a:pt x="110510" y="77689"/>
                  </a:lnTo>
                  <a:lnTo>
                    <a:pt x="123630" y="117558"/>
                  </a:lnTo>
                  <a:lnTo>
                    <a:pt x="124605" y="127464"/>
                  </a:lnTo>
                  <a:lnTo>
                    <a:pt x="125734" y="129585"/>
                  </a:lnTo>
                  <a:lnTo>
                    <a:pt x="127479" y="130999"/>
                  </a:lnTo>
                  <a:lnTo>
                    <a:pt x="129634" y="131941"/>
                  </a:lnTo>
                  <a:lnTo>
                    <a:pt x="131071" y="133562"/>
                  </a:lnTo>
                  <a:lnTo>
                    <a:pt x="133567" y="141350"/>
                  </a:lnTo>
                  <a:lnTo>
                    <a:pt x="136423" y="142131"/>
                  </a:lnTo>
                  <a:lnTo>
                    <a:pt x="141601" y="142633"/>
                  </a:lnTo>
                  <a:lnTo>
                    <a:pt x="142025" y="141682"/>
                  </a:lnTo>
                  <a:lnTo>
                    <a:pt x="142875" y="1338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77"/>
            <p:cNvSpPr/>
            <p:nvPr/>
          </p:nvSpPr>
          <p:spPr>
            <a:xfrm>
              <a:off x="3455789" y="3062883"/>
              <a:ext cx="35719" cy="125016"/>
            </a:xfrm>
            <a:custGeom>
              <a:avLst/>
              <a:gdLst/>
              <a:ahLst/>
              <a:cxnLst/>
              <a:rect l="0" t="0" r="0" b="0"/>
              <a:pathLst>
                <a:path w="35719" h="125016">
                  <a:moveTo>
                    <a:pt x="0" y="0"/>
                  </a:moveTo>
                  <a:lnTo>
                    <a:pt x="0" y="12429"/>
                  </a:lnTo>
                  <a:lnTo>
                    <a:pt x="2646" y="18091"/>
                  </a:lnTo>
                  <a:lnTo>
                    <a:pt x="4740" y="20991"/>
                  </a:lnTo>
                  <a:lnTo>
                    <a:pt x="15834" y="62746"/>
                  </a:lnTo>
                  <a:lnTo>
                    <a:pt x="17951" y="73528"/>
                  </a:lnTo>
                  <a:lnTo>
                    <a:pt x="23729" y="86167"/>
                  </a:lnTo>
                  <a:lnTo>
                    <a:pt x="26875" y="100055"/>
                  </a:lnTo>
                  <a:lnTo>
                    <a:pt x="28830" y="102422"/>
                  </a:lnTo>
                  <a:lnTo>
                    <a:pt x="31126" y="104000"/>
                  </a:lnTo>
                  <a:lnTo>
                    <a:pt x="32657" y="106044"/>
                  </a:lnTo>
                  <a:lnTo>
                    <a:pt x="35316" y="114567"/>
                  </a:lnTo>
                  <a:lnTo>
                    <a:pt x="35718"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78"/>
            <p:cNvSpPr/>
            <p:nvPr/>
          </p:nvSpPr>
          <p:spPr>
            <a:xfrm>
              <a:off x="3446859" y="3000375"/>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79"/>
            <p:cNvSpPr/>
            <p:nvPr/>
          </p:nvSpPr>
          <p:spPr>
            <a:xfrm>
              <a:off x="3575733" y="3027697"/>
              <a:ext cx="121158" cy="142343"/>
            </a:xfrm>
            <a:custGeom>
              <a:avLst/>
              <a:gdLst/>
              <a:ahLst/>
              <a:cxnLst/>
              <a:rect l="0" t="0" r="0" b="0"/>
              <a:pathLst>
                <a:path w="121158" h="142343">
                  <a:moveTo>
                    <a:pt x="5071" y="79834"/>
                  </a:moveTo>
                  <a:lnTo>
                    <a:pt x="5071" y="92263"/>
                  </a:lnTo>
                  <a:lnTo>
                    <a:pt x="7718" y="97926"/>
                  </a:lnTo>
                  <a:lnTo>
                    <a:pt x="11209" y="103750"/>
                  </a:lnTo>
                  <a:lnTo>
                    <a:pt x="12760" y="109646"/>
                  </a:lnTo>
                  <a:lnTo>
                    <a:pt x="12182" y="112607"/>
                  </a:lnTo>
                  <a:lnTo>
                    <a:pt x="8893" y="118543"/>
                  </a:lnTo>
                  <a:lnTo>
                    <a:pt x="8611" y="120523"/>
                  </a:lnTo>
                  <a:lnTo>
                    <a:pt x="9416" y="121843"/>
                  </a:lnTo>
                  <a:lnTo>
                    <a:pt x="10944" y="122723"/>
                  </a:lnTo>
                  <a:lnTo>
                    <a:pt x="11963" y="124301"/>
                  </a:lnTo>
                  <a:lnTo>
                    <a:pt x="13922" y="132999"/>
                  </a:lnTo>
                  <a:lnTo>
                    <a:pt x="13999" y="112411"/>
                  </a:lnTo>
                  <a:lnTo>
                    <a:pt x="5623" y="70666"/>
                  </a:lnTo>
                  <a:lnTo>
                    <a:pt x="4324" y="59884"/>
                  </a:lnTo>
                  <a:lnTo>
                    <a:pt x="440" y="51785"/>
                  </a:lnTo>
                  <a:lnTo>
                    <a:pt x="0" y="47245"/>
                  </a:lnTo>
                  <a:lnTo>
                    <a:pt x="5488" y="21231"/>
                  </a:lnTo>
                  <a:lnTo>
                    <a:pt x="14671" y="8580"/>
                  </a:lnTo>
                  <a:lnTo>
                    <a:pt x="20252" y="3517"/>
                  </a:lnTo>
                  <a:lnTo>
                    <a:pt x="26040" y="1267"/>
                  </a:lnTo>
                  <a:lnTo>
                    <a:pt x="39616" y="0"/>
                  </a:lnTo>
                  <a:lnTo>
                    <a:pt x="47876" y="2350"/>
                  </a:lnTo>
                  <a:lnTo>
                    <a:pt x="64360" y="14730"/>
                  </a:lnTo>
                  <a:lnTo>
                    <a:pt x="73461" y="24384"/>
                  </a:lnTo>
                  <a:lnTo>
                    <a:pt x="97342" y="68087"/>
                  </a:lnTo>
                  <a:lnTo>
                    <a:pt x="109582" y="95068"/>
                  </a:lnTo>
                  <a:lnTo>
                    <a:pt x="121076" y="139119"/>
                  </a:lnTo>
                  <a:lnTo>
                    <a:pt x="121157" y="1423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80"/>
            <p:cNvSpPr/>
            <p:nvPr/>
          </p:nvSpPr>
          <p:spPr>
            <a:xfrm>
              <a:off x="3741693" y="3000375"/>
              <a:ext cx="168979" cy="320943"/>
            </a:xfrm>
            <a:custGeom>
              <a:avLst/>
              <a:gdLst/>
              <a:ahLst/>
              <a:cxnLst/>
              <a:rect l="0" t="0" r="0" b="0"/>
              <a:pathLst>
                <a:path w="168979" h="320943">
                  <a:moveTo>
                    <a:pt x="44494" y="0"/>
                  </a:moveTo>
                  <a:lnTo>
                    <a:pt x="39754" y="0"/>
                  </a:lnTo>
                  <a:lnTo>
                    <a:pt x="38357" y="992"/>
                  </a:lnTo>
                  <a:lnTo>
                    <a:pt x="37426" y="2646"/>
                  </a:lnTo>
                  <a:lnTo>
                    <a:pt x="36806" y="4740"/>
                  </a:lnTo>
                  <a:lnTo>
                    <a:pt x="26015" y="18091"/>
                  </a:lnTo>
                  <a:lnTo>
                    <a:pt x="17521" y="29504"/>
                  </a:lnTo>
                  <a:lnTo>
                    <a:pt x="3790" y="50775"/>
                  </a:lnTo>
                  <a:lnTo>
                    <a:pt x="192" y="76491"/>
                  </a:lnTo>
                  <a:lnTo>
                    <a:pt x="0" y="82944"/>
                  </a:lnTo>
                  <a:lnTo>
                    <a:pt x="2560" y="89119"/>
                  </a:lnTo>
                  <a:lnTo>
                    <a:pt x="12288" y="101168"/>
                  </a:lnTo>
                  <a:lnTo>
                    <a:pt x="17944" y="104495"/>
                  </a:lnTo>
                  <a:lnTo>
                    <a:pt x="29351" y="106367"/>
                  </a:lnTo>
                  <a:lnTo>
                    <a:pt x="63725" y="107110"/>
                  </a:lnTo>
                  <a:lnTo>
                    <a:pt x="78525" y="102402"/>
                  </a:lnTo>
                  <a:lnTo>
                    <a:pt x="90737" y="94723"/>
                  </a:lnTo>
                  <a:lnTo>
                    <a:pt x="94812" y="89062"/>
                  </a:lnTo>
                  <a:lnTo>
                    <a:pt x="96623" y="82247"/>
                  </a:lnTo>
                  <a:lnTo>
                    <a:pt x="98056" y="49468"/>
                  </a:lnTo>
                  <a:lnTo>
                    <a:pt x="95419" y="44144"/>
                  </a:lnTo>
                  <a:lnTo>
                    <a:pt x="91932" y="38471"/>
                  </a:lnTo>
                  <a:lnTo>
                    <a:pt x="89153" y="26834"/>
                  </a:lnTo>
                  <a:lnTo>
                    <a:pt x="89143" y="39222"/>
                  </a:lnTo>
                  <a:lnTo>
                    <a:pt x="107234" y="80620"/>
                  </a:lnTo>
                  <a:lnTo>
                    <a:pt x="112067" y="92386"/>
                  </a:lnTo>
                  <a:lnTo>
                    <a:pt x="120163" y="122054"/>
                  </a:lnTo>
                  <a:lnTo>
                    <a:pt x="141024" y="161520"/>
                  </a:lnTo>
                  <a:lnTo>
                    <a:pt x="157380" y="204494"/>
                  </a:lnTo>
                  <a:lnTo>
                    <a:pt x="166820" y="231408"/>
                  </a:lnTo>
                  <a:lnTo>
                    <a:pt x="168978" y="255834"/>
                  </a:lnTo>
                  <a:lnTo>
                    <a:pt x="164612" y="273799"/>
                  </a:lnTo>
                  <a:lnTo>
                    <a:pt x="154248" y="290518"/>
                  </a:lnTo>
                  <a:lnTo>
                    <a:pt x="144593" y="300282"/>
                  </a:lnTo>
                  <a:lnTo>
                    <a:pt x="116477" y="318802"/>
                  </a:lnTo>
                  <a:lnTo>
                    <a:pt x="99393" y="320942"/>
                  </a:lnTo>
                  <a:lnTo>
                    <a:pt x="95976" y="320125"/>
                  </a:lnTo>
                  <a:lnTo>
                    <a:pt x="93698" y="318588"/>
                  </a:lnTo>
                  <a:lnTo>
                    <a:pt x="75081" y="297544"/>
                  </a:lnTo>
                  <a:lnTo>
                    <a:pt x="71283"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81"/>
            <p:cNvSpPr/>
            <p:nvPr/>
          </p:nvSpPr>
          <p:spPr>
            <a:xfrm>
              <a:off x="4082663" y="2955726"/>
              <a:ext cx="123020" cy="142756"/>
            </a:xfrm>
            <a:custGeom>
              <a:avLst/>
              <a:gdLst/>
              <a:ahLst/>
              <a:cxnLst/>
              <a:rect l="0" t="0" r="0" b="0"/>
              <a:pathLst>
                <a:path w="123020" h="142756">
                  <a:moveTo>
                    <a:pt x="69641" y="0"/>
                  </a:moveTo>
                  <a:lnTo>
                    <a:pt x="48651" y="0"/>
                  </a:lnTo>
                  <a:lnTo>
                    <a:pt x="19858" y="9095"/>
                  </a:lnTo>
                  <a:lnTo>
                    <a:pt x="4265" y="21250"/>
                  </a:lnTo>
                  <a:lnTo>
                    <a:pt x="897" y="29619"/>
                  </a:lnTo>
                  <a:lnTo>
                    <a:pt x="0" y="34629"/>
                  </a:lnTo>
                  <a:lnTo>
                    <a:pt x="393" y="37969"/>
                  </a:lnTo>
                  <a:lnTo>
                    <a:pt x="1648" y="40196"/>
                  </a:lnTo>
                  <a:lnTo>
                    <a:pt x="3476" y="41680"/>
                  </a:lnTo>
                  <a:lnTo>
                    <a:pt x="19241" y="64505"/>
                  </a:lnTo>
                  <a:lnTo>
                    <a:pt x="55119" y="86263"/>
                  </a:lnTo>
                  <a:lnTo>
                    <a:pt x="96452" y="107153"/>
                  </a:lnTo>
                  <a:lnTo>
                    <a:pt x="120934" y="123252"/>
                  </a:lnTo>
                  <a:lnTo>
                    <a:pt x="122204" y="126878"/>
                  </a:lnTo>
                  <a:lnTo>
                    <a:pt x="123019" y="132550"/>
                  </a:lnTo>
                  <a:lnTo>
                    <a:pt x="113679" y="138272"/>
                  </a:lnTo>
                  <a:lnTo>
                    <a:pt x="93738" y="141966"/>
                  </a:lnTo>
                  <a:lnTo>
                    <a:pt x="71283" y="142755"/>
                  </a:lnTo>
                  <a:lnTo>
                    <a:pt x="41523" y="135176"/>
                  </a:lnTo>
                  <a:lnTo>
                    <a:pt x="38990" y="133774"/>
                  </a:lnTo>
                  <a:lnTo>
                    <a:pt x="37301" y="131847"/>
                  </a:lnTo>
                  <a:lnTo>
                    <a:pt x="33923"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82"/>
            <p:cNvSpPr/>
            <p:nvPr/>
          </p:nvSpPr>
          <p:spPr>
            <a:xfrm>
              <a:off x="4214812" y="2866429"/>
              <a:ext cx="151806" cy="214078"/>
            </a:xfrm>
            <a:custGeom>
              <a:avLst/>
              <a:gdLst/>
              <a:ahLst/>
              <a:cxnLst/>
              <a:rect l="0" t="0" r="0" b="0"/>
              <a:pathLst>
                <a:path w="151806" h="214078">
                  <a:moveTo>
                    <a:pt x="0" y="0"/>
                  </a:moveTo>
                  <a:lnTo>
                    <a:pt x="0" y="4741"/>
                  </a:lnTo>
                  <a:lnTo>
                    <a:pt x="2646" y="9714"/>
                  </a:lnTo>
                  <a:lnTo>
                    <a:pt x="20991" y="42241"/>
                  </a:lnTo>
                  <a:lnTo>
                    <a:pt x="33579" y="84370"/>
                  </a:lnTo>
                  <a:lnTo>
                    <a:pt x="49683" y="128160"/>
                  </a:lnTo>
                  <a:lnTo>
                    <a:pt x="54229" y="172734"/>
                  </a:lnTo>
                  <a:lnTo>
                    <a:pt x="62127" y="211623"/>
                  </a:lnTo>
                  <a:lnTo>
                    <a:pt x="61262" y="212520"/>
                  </a:lnTo>
                  <a:lnTo>
                    <a:pt x="54786" y="214077"/>
                  </a:lnTo>
                  <a:lnTo>
                    <a:pt x="54384" y="213163"/>
                  </a:lnTo>
                  <a:lnTo>
                    <a:pt x="53588" y="172071"/>
                  </a:lnTo>
                  <a:lnTo>
                    <a:pt x="54571" y="137072"/>
                  </a:lnTo>
                  <a:lnTo>
                    <a:pt x="69392" y="95342"/>
                  </a:lnTo>
                  <a:lnTo>
                    <a:pt x="83466" y="77795"/>
                  </a:lnTo>
                  <a:lnTo>
                    <a:pt x="89352" y="74264"/>
                  </a:lnTo>
                  <a:lnTo>
                    <a:pt x="101214" y="71996"/>
                  </a:lnTo>
                  <a:lnTo>
                    <a:pt x="107161" y="74332"/>
                  </a:lnTo>
                  <a:lnTo>
                    <a:pt x="114323" y="79175"/>
                  </a:lnTo>
                  <a:lnTo>
                    <a:pt x="121875" y="93398"/>
                  </a:lnTo>
                  <a:lnTo>
                    <a:pt x="124396" y="109437"/>
                  </a:lnTo>
                  <a:lnTo>
                    <a:pt x="124999" y="153726"/>
                  </a:lnTo>
                  <a:lnTo>
                    <a:pt x="125013" y="171257"/>
                  </a:lnTo>
                  <a:lnTo>
                    <a:pt x="127661" y="177979"/>
                  </a:lnTo>
                  <a:lnTo>
                    <a:pt x="131153" y="184274"/>
                  </a:lnTo>
                  <a:lnTo>
                    <a:pt x="133394" y="196400"/>
                  </a:lnTo>
                  <a:lnTo>
                    <a:pt x="133578" y="199394"/>
                  </a:lnTo>
                  <a:lnTo>
                    <a:pt x="134692" y="201391"/>
                  </a:lnTo>
                  <a:lnTo>
                    <a:pt x="136428" y="202721"/>
                  </a:lnTo>
                  <a:lnTo>
                    <a:pt x="141602" y="204858"/>
                  </a:lnTo>
                  <a:lnTo>
                    <a:pt x="151805"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83"/>
            <p:cNvSpPr/>
            <p:nvPr/>
          </p:nvSpPr>
          <p:spPr>
            <a:xfrm>
              <a:off x="4375546" y="2973586"/>
              <a:ext cx="107000" cy="71393"/>
            </a:xfrm>
            <a:custGeom>
              <a:avLst/>
              <a:gdLst/>
              <a:ahLst/>
              <a:cxnLst/>
              <a:rect l="0" t="0" r="0" b="0"/>
              <a:pathLst>
                <a:path w="107000" h="71393">
                  <a:moveTo>
                    <a:pt x="8930" y="17859"/>
                  </a:moveTo>
                  <a:lnTo>
                    <a:pt x="8930" y="48006"/>
                  </a:lnTo>
                  <a:lnTo>
                    <a:pt x="11577" y="53747"/>
                  </a:lnTo>
                  <a:lnTo>
                    <a:pt x="21359" y="65518"/>
                  </a:lnTo>
                  <a:lnTo>
                    <a:pt x="27022" y="68807"/>
                  </a:lnTo>
                  <a:lnTo>
                    <a:pt x="38435" y="70658"/>
                  </a:lnTo>
                  <a:lnTo>
                    <a:pt x="69862" y="71392"/>
                  </a:lnTo>
                  <a:lnTo>
                    <a:pt x="78345" y="68772"/>
                  </a:lnTo>
                  <a:lnTo>
                    <a:pt x="94985" y="56203"/>
                  </a:lnTo>
                  <a:lnTo>
                    <a:pt x="103109" y="47520"/>
                  </a:lnTo>
                  <a:lnTo>
                    <a:pt x="105358" y="41625"/>
                  </a:lnTo>
                  <a:lnTo>
                    <a:pt x="106999" y="23808"/>
                  </a:lnTo>
                  <a:lnTo>
                    <a:pt x="104441" y="17858"/>
                  </a:lnTo>
                  <a:lnTo>
                    <a:pt x="102370" y="14881"/>
                  </a:lnTo>
                  <a:lnTo>
                    <a:pt x="89974" y="5952"/>
                  </a:lnTo>
                  <a:lnTo>
                    <a:pt x="73733" y="1764"/>
                  </a:lnTo>
                  <a:lnTo>
                    <a:pt x="33831" y="6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84"/>
            <p:cNvSpPr/>
            <p:nvPr/>
          </p:nvSpPr>
          <p:spPr>
            <a:xfrm>
              <a:off x="4504420" y="2921407"/>
              <a:ext cx="139018" cy="105758"/>
            </a:xfrm>
            <a:custGeom>
              <a:avLst/>
              <a:gdLst/>
              <a:ahLst/>
              <a:cxnLst/>
              <a:rect l="0" t="0" r="0" b="0"/>
              <a:pathLst>
                <a:path w="139018" h="105758">
                  <a:moveTo>
                    <a:pt x="14001" y="25390"/>
                  </a:moveTo>
                  <a:lnTo>
                    <a:pt x="14001" y="30130"/>
                  </a:lnTo>
                  <a:lnTo>
                    <a:pt x="13010" y="31527"/>
                  </a:lnTo>
                  <a:lnTo>
                    <a:pt x="11356" y="32457"/>
                  </a:lnTo>
                  <a:lnTo>
                    <a:pt x="9261" y="33078"/>
                  </a:lnTo>
                  <a:lnTo>
                    <a:pt x="7865" y="34484"/>
                  </a:lnTo>
                  <a:lnTo>
                    <a:pt x="6314" y="38692"/>
                  </a:lnTo>
                  <a:lnTo>
                    <a:pt x="4325" y="49478"/>
                  </a:lnTo>
                  <a:lnTo>
                    <a:pt x="440" y="55278"/>
                  </a:lnTo>
                  <a:lnTo>
                    <a:pt x="0" y="58214"/>
                  </a:lnTo>
                  <a:lnTo>
                    <a:pt x="698" y="61163"/>
                  </a:lnTo>
                  <a:lnTo>
                    <a:pt x="3128" y="67086"/>
                  </a:lnTo>
                  <a:lnTo>
                    <a:pt x="5488" y="75998"/>
                  </a:lnTo>
                  <a:lnTo>
                    <a:pt x="26040" y="99804"/>
                  </a:lnTo>
                  <a:lnTo>
                    <a:pt x="34566" y="103111"/>
                  </a:lnTo>
                  <a:lnTo>
                    <a:pt x="51467" y="105234"/>
                  </a:lnTo>
                  <a:lnTo>
                    <a:pt x="58103" y="102879"/>
                  </a:lnTo>
                  <a:lnTo>
                    <a:pt x="64360" y="99517"/>
                  </a:lnTo>
                  <a:lnTo>
                    <a:pt x="73461" y="96632"/>
                  </a:lnTo>
                  <a:lnTo>
                    <a:pt x="79454" y="92441"/>
                  </a:lnTo>
                  <a:lnTo>
                    <a:pt x="82779" y="87271"/>
                  </a:lnTo>
                  <a:lnTo>
                    <a:pt x="93438" y="54966"/>
                  </a:lnTo>
                  <a:lnTo>
                    <a:pt x="94362" y="11578"/>
                  </a:lnTo>
                  <a:lnTo>
                    <a:pt x="94368" y="0"/>
                  </a:lnTo>
                  <a:lnTo>
                    <a:pt x="94369" y="28423"/>
                  </a:lnTo>
                  <a:lnTo>
                    <a:pt x="97014" y="34345"/>
                  </a:lnTo>
                  <a:lnTo>
                    <a:pt x="99109" y="37313"/>
                  </a:lnTo>
                  <a:lnTo>
                    <a:pt x="102057" y="50971"/>
                  </a:lnTo>
                  <a:lnTo>
                    <a:pt x="104045" y="66235"/>
                  </a:lnTo>
                  <a:lnTo>
                    <a:pt x="109363" y="76738"/>
                  </a:lnTo>
                  <a:lnTo>
                    <a:pt x="112371" y="89993"/>
                  </a:lnTo>
                  <a:lnTo>
                    <a:pt x="114308" y="92271"/>
                  </a:lnTo>
                  <a:lnTo>
                    <a:pt x="128446" y="104249"/>
                  </a:lnTo>
                  <a:lnTo>
                    <a:pt x="139017" y="105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85"/>
            <p:cNvSpPr/>
            <p:nvPr/>
          </p:nvSpPr>
          <p:spPr>
            <a:xfrm>
              <a:off x="4670226" y="2839640"/>
              <a:ext cx="62509" cy="169665"/>
            </a:xfrm>
            <a:custGeom>
              <a:avLst/>
              <a:gdLst/>
              <a:ahLst/>
              <a:cxnLst/>
              <a:rect l="0" t="0" r="0" b="0"/>
              <a:pathLst>
                <a:path w="62509" h="169665">
                  <a:moveTo>
                    <a:pt x="0" y="0"/>
                  </a:moveTo>
                  <a:lnTo>
                    <a:pt x="0" y="20992"/>
                  </a:lnTo>
                  <a:lnTo>
                    <a:pt x="8378" y="65392"/>
                  </a:lnTo>
                  <a:lnTo>
                    <a:pt x="9676" y="80657"/>
                  </a:lnTo>
                  <a:lnTo>
                    <a:pt x="24361" y="124859"/>
                  </a:lnTo>
                  <a:lnTo>
                    <a:pt x="26702" y="135860"/>
                  </a:lnTo>
                  <a:lnTo>
                    <a:pt x="33599" y="147632"/>
                  </a:lnTo>
                  <a:lnTo>
                    <a:pt x="47738" y="163554"/>
                  </a:lnTo>
                  <a:lnTo>
                    <a:pt x="53629" y="166949"/>
                  </a:lnTo>
                  <a:lnTo>
                    <a:pt x="62508"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86"/>
            <p:cNvSpPr/>
            <p:nvPr/>
          </p:nvSpPr>
          <p:spPr>
            <a:xfrm>
              <a:off x="4779146" y="2795163"/>
              <a:ext cx="141113" cy="203784"/>
            </a:xfrm>
            <a:custGeom>
              <a:avLst/>
              <a:gdLst/>
              <a:ahLst/>
              <a:cxnLst/>
              <a:rect l="0" t="0" r="0" b="0"/>
              <a:pathLst>
                <a:path w="141113" h="203784">
                  <a:moveTo>
                    <a:pt x="60743" y="151634"/>
                  </a:moveTo>
                  <a:lnTo>
                    <a:pt x="60743" y="135384"/>
                  </a:lnTo>
                  <a:lnTo>
                    <a:pt x="54608" y="126963"/>
                  </a:lnTo>
                  <a:lnTo>
                    <a:pt x="53056" y="121487"/>
                  </a:lnTo>
                  <a:lnTo>
                    <a:pt x="51649" y="119630"/>
                  </a:lnTo>
                  <a:lnTo>
                    <a:pt x="47442" y="117566"/>
                  </a:lnTo>
                  <a:lnTo>
                    <a:pt x="39495" y="116404"/>
                  </a:lnTo>
                  <a:lnTo>
                    <a:pt x="33771" y="118778"/>
                  </a:lnTo>
                  <a:lnTo>
                    <a:pt x="22012" y="128387"/>
                  </a:lnTo>
                  <a:lnTo>
                    <a:pt x="2204" y="156792"/>
                  </a:lnTo>
                  <a:lnTo>
                    <a:pt x="0" y="163187"/>
                  </a:lnTo>
                  <a:lnTo>
                    <a:pt x="1666" y="171982"/>
                  </a:lnTo>
                  <a:lnTo>
                    <a:pt x="7434" y="191465"/>
                  </a:lnTo>
                  <a:lnTo>
                    <a:pt x="9330" y="193071"/>
                  </a:lnTo>
                  <a:lnTo>
                    <a:pt x="14080" y="195847"/>
                  </a:lnTo>
                  <a:lnTo>
                    <a:pt x="22334" y="201996"/>
                  </a:lnTo>
                  <a:lnTo>
                    <a:pt x="28129" y="203783"/>
                  </a:lnTo>
                  <a:lnTo>
                    <a:pt x="31063" y="203267"/>
                  </a:lnTo>
                  <a:lnTo>
                    <a:pt x="42901" y="197956"/>
                  </a:lnTo>
                  <a:lnTo>
                    <a:pt x="45872" y="197398"/>
                  </a:lnTo>
                  <a:lnTo>
                    <a:pt x="51819" y="191487"/>
                  </a:lnTo>
                  <a:lnTo>
                    <a:pt x="56777" y="183237"/>
                  </a:lnTo>
                  <a:lnTo>
                    <a:pt x="67580" y="148311"/>
                  </a:lnTo>
                  <a:lnTo>
                    <a:pt x="71699" y="126506"/>
                  </a:lnTo>
                  <a:lnTo>
                    <a:pt x="76558" y="104832"/>
                  </a:lnTo>
                  <a:lnTo>
                    <a:pt x="78424" y="60286"/>
                  </a:lnTo>
                  <a:lnTo>
                    <a:pt x="77532" y="44558"/>
                  </a:lnTo>
                  <a:lnTo>
                    <a:pt x="69684" y="0"/>
                  </a:lnTo>
                  <a:lnTo>
                    <a:pt x="64937" y="4620"/>
                  </a:lnTo>
                  <a:lnTo>
                    <a:pt x="64532" y="6992"/>
                  </a:lnTo>
                  <a:lnTo>
                    <a:pt x="65253" y="9565"/>
                  </a:lnTo>
                  <a:lnTo>
                    <a:pt x="66727" y="12273"/>
                  </a:lnTo>
                  <a:lnTo>
                    <a:pt x="69502" y="55936"/>
                  </a:lnTo>
                  <a:lnTo>
                    <a:pt x="70651" y="98200"/>
                  </a:lnTo>
                  <a:lnTo>
                    <a:pt x="87765" y="142538"/>
                  </a:lnTo>
                  <a:lnTo>
                    <a:pt x="99178" y="160515"/>
                  </a:lnTo>
                  <a:lnTo>
                    <a:pt x="119457" y="182201"/>
                  </a:lnTo>
                  <a:lnTo>
                    <a:pt x="141112" y="1962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87"/>
            <p:cNvSpPr/>
            <p:nvPr/>
          </p:nvSpPr>
          <p:spPr>
            <a:xfrm>
              <a:off x="2839640" y="3429000"/>
              <a:ext cx="185606" cy="240944"/>
            </a:xfrm>
            <a:custGeom>
              <a:avLst/>
              <a:gdLst/>
              <a:ahLst/>
              <a:cxnLst/>
              <a:rect l="0" t="0" r="0" b="0"/>
              <a:pathLst>
                <a:path w="185606" h="240944">
                  <a:moveTo>
                    <a:pt x="0" y="0"/>
                  </a:moveTo>
                  <a:lnTo>
                    <a:pt x="4741" y="0"/>
                  </a:lnTo>
                  <a:lnTo>
                    <a:pt x="5145" y="992"/>
                  </a:lnTo>
                  <a:lnTo>
                    <a:pt x="874" y="7688"/>
                  </a:lnTo>
                  <a:lnTo>
                    <a:pt x="8154" y="39319"/>
                  </a:lnTo>
                  <a:lnTo>
                    <a:pt x="11530" y="83050"/>
                  </a:lnTo>
                  <a:lnTo>
                    <a:pt x="18018" y="125369"/>
                  </a:lnTo>
                  <a:lnTo>
                    <a:pt x="25438" y="164970"/>
                  </a:lnTo>
                  <a:lnTo>
                    <a:pt x="34813" y="207266"/>
                  </a:lnTo>
                  <a:lnTo>
                    <a:pt x="35316" y="215480"/>
                  </a:lnTo>
                  <a:lnTo>
                    <a:pt x="38186" y="222438"/>
                  </a:lnTo>
                  <a:lnTo>
                    <a:pt x="41777" y="228838"/>
                  </a:lnTo>
                  <a:lnTo>
                    <a:pt x="44616" y="240943"/>
                  </a:lnTo>
                  <a:lnTo>
                    <a:pt x="39898" y="236314"/>
                  </a:lnTo>
                  <a:lnTo>
                    <a:pt x="37577" y="231367"/>
                  </a:lnTo>
                  <a:lnTo>
                    <a:pt x="36957" y="228659"/>
                  </a:lnTo>
                  <a:lnTo>
                    <a:pt x="29827" y="216191"/>
                  </a:lnTo>
                  <a:lnTo>
                    <a:pt x="26908" y="180170"/>
                  </a:lnTo>
                  <a:lnTo>
                    <a:pt x="35891" y="140808"/>
                  </a:lnTo>
                  <a:lnTo>
                    <a:pt x="40095" y="132696"/>
                  </a:lnTo>
                  <a:lnTo>
                    <a:pt x="58007" y="113267"/>
                  </a:lnTo>
                  <a:lnTo>
                    <a:pt x="69106" y="105573"/>
                  </a:lnTo>
                  <a:lnTo>
                    <a:pt x="86512" y="100403"/>
                  </a:lnTo>
                  <a:lnTo>
                    <a:pt x="122056" y="98418"/>
                  </a:lnTo>
                  <a:lnTo>
                    <a:pt x="139904" y="103023"/>
                  </a:lnTo>
                  <a:lnTo>
                    <a:pt x="167019" y="123393"/>
                  </a:lnTo>
                  <a:lnTo>
                    <a:pt x="174442" y="131240"/>
                  </a:lnTo>
                  <a:lnTo>
                    <a:pt x="181048" y="141342"/>
                  </a:lnTo>
                  <a:lnTo>
                    <a:pt x="185605" y="158185"/>
                  </a:lnTo>
                  <a:lnTo>
                    <a:pt x="184026" y="169854"/>
                  </a:lnTo>
                  <a:lnTo>
                    <a:pt x="177325" y="198462"/>
                  </a:lnTo>
                  <a:lnTo>
                    <a:pt x="158571" y="216770"/>
                  </a:lnTo>
                  <a:lnTo>
                    <a:pt x="127541" y="235103"/>
                  </a:lnTo>
                  <a:lnTo>
                    <a:pt x="114740" y="239324"/>
                  </a:lnTo>
                  <a:lnTo>
                    <a:pt x="99923" y="240574"/>
                  </a:lnTo>
                  <a:lnTo>
                    <a:pt x="91374" y="238221"/>
                  </a:lnTo>
                  <a:lnTo>
                    <a:pt x="87705" y="236205"/>
                  </a:lnTo>
                  <a:lnTo>
                    <a:pt x="62508"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88"/>
            <p:cNvSpPr/>
            <p:nvPr/>
          </p:nvSpPr>
          <p:spPr>
            <a:xfrm>
              <a:off x="3018234" y="3531114"/>
              <a:ext cx="125017" cy="112199"/>
            </a:xfrm>
            <a:custGeom>
              <a:avLst/>
              <a:gdLst/>
              <a:ahLst/>
              <a:cxnLst/>
              <a:rect l="0" t="0" r="0" b="0"/>
              <a:pathLst>
                <a:path w="125017" h="112199">
                  <a:moveTo>
                    <a:pt x="0" y="49690"/>
                  </a:moveTo>
                  <a:lnTo>
                    <a:pt x="16251" y="49690"/>
                  </a:lnTo>
                  <a:lnTo>
                    <a:pt x="22124" y="54431"/>
                  </a:lnTo>
                  <a:lnTo>
                    <a:pt x="24671" y="54835"/>
                  </a:lnTo>
                  <a:lnTo>
                    <a:pt x="27361" y="54113"/>
                  </a:lnTo>
                  <a:lnTo>
                    <a:pt x="30147" y="52639"/>
                  </a:lnTo>
                  <a:lnTo>
                    <a:pt x="57734" y="48871"/>
                  </a:lnTo>
                  <a:lnTo>
                    <a:pt x="59325" y="47159"/>
                  </a:lnTo>
                  <a:lnTo>
                    <a:pt x="60386" y="45027"/>
                  </a:lnTo>
                  <a:lnTo>
                    <a:pt x="62086" y="43605"/>
                  </a:lnTo>
                  <a:lnTo>
                    <a:pt x="71942" y="38677"/>
                  </a:lnTo>
                  <a:lnTo>
                    <a:pt x="74750" y="36395"/>
                  </a:lnTo>
                  <a:lnTo>
                    <a:pt x="77871" y="31214"/>
                  </a:lnTo>
                  <a:lnTo>
                    <a:pt x="80250" y="25604"/>
                  </a:lnTo>
                  <a:lnTo>
                    <a:pt x="86176" y="16867"/>
                  </a:lnTo>
                  <a:lnTo>
                    <a:pt x="87910" y="10959"/>
                  </a:lnTo>
                  <a:lnTo>
                    <a:pt x="87380" y="8987"/>
                  </a:lnTo>
                  <a:lnTo>
                    <a:pt x="86035" y="7672"/>
                  </a:lnTo>
                  <a:lnTo>
                    <a:pt x="81487" y="5561"/>
                  </a:lnTo>
                  <a:lnTo>
                    <a:pt x="75959" y="455"/>
                  </a:lnTo>
                  <a:lnTo>
                    <a:pt x="73459" y="0"/>
                  </a:lnTo>
                  <a:lnTo>
                    <a:pt x="70801" y="689"/>
                  </a:lnTo>
                  <a:lnTo>
                    <a:pt x="65202" y="3107"/>
                  </a:lnTo>
                  <a:lnTo>
                    <a:pt x="56471" y="5461"/>
                  </a:lnTo>
                  <a:lnTo>
                    <a:pt x="41661" y="17395"/>
                  </a:lnTo>
                  <a:lnTo>
                    <a:pt x="38360" y="23100"/>
                  </a:lnTo>
                  <a:lnTo>
                    <a:pt x="35901" y="28943"/>
                  </a:lnTo>
                  <a:lnTo>
                    <a:pt x="31500" y="34847"/>
                  </a:lnTo>
                  <a:lnTo>
                    <a:pt x="28883" y="43424"/>
                  </a:lnTo>
                  <a:lnTo>
                    <a:pt x="27203" y="60359"/>
                  </a:lnTo>
                  <a:lnTo>
                    <a:pt x="29619" y="67000"/>
                  </a:lnTo>
                  <a:lnTo>
                    <a:pt x="33008" y="73259"/>
                  </a:lnTo>
                  <a:lnTo>
                    <a:pt x="40102" y="93094"/>
                  </a:lnTo>
                  <a:lnTo>
                    <a:pt x="42610" y="96486"/>
                  </a:lnTo>
                  <a:lnTo>
                    <a:pt x="51872" y="102251"/>
                  </a:lnTo>
                  <a:lnTo>
                    <a:pt x="69631" y="109939"/>
                  </a:lnTo>
                  <a:lnTo>
                    <a:pt x="112261" y="112172"/>
                  </a:lnTo>
                  <a:lnTo>
                    <a:pt x="125016" y="1121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89"/>
            <p:cNvSpPr/>
            <p:nvPr/>
          </p:nvSpPr>
          <p:spPr>
            <a:xfrm>
              <a:off x="3339703" y="3491507"/>
              <a:ext cx="276821" cy="142862"/>
            </a:xfrm>
            <a:custGeom>
              <a:avLst/>
              <a:gdLst/>
              <a:ahLst/>
              <a:cxnLst/>
              <a:rect l="0" t="0" r="0" b="0"/>
              <a:pathLst>
                <a:path w="276821" h="142862">
                  <a:moveTo>
                    <a:pt x="0" y="0"/>
                  </a:moveTo>
                  <a:lnTo>
                    <a:pt x="4741" y="4741"/>
                  </a:lnTo>
                  <a:lnTo>
                    <a:pt x="7068" y="9715"/>
                  </a:lnTo>
                  <a:lnTo>
                    <a:pt x="13638" y="34888"/>
                  </a:lnTo>
                  <a:lnTo>
                    <a:pt x="23162" y="50842"/>
                  </a:lnTo>
                  <a:lnTo>
                    <a:pt x="26706" y="65446"/>
                  </a:lnTo>
                  <a:lnTo>
                    <a:pt x="42172" y="96189"/>
                  </a:lnTo>
                  <a:lnTo>
                    <a:pt x="48899" y="114471"/>
                  </a:lnTo>
                  <a:lnTo>
                    <a:pt x="60029" y="133341"/>
                  </a:lnTo>
                  <a:lnTo>
                    <a:pt x="62363" y="142317"/>
                  </a:lnTo>
                  <a:lnTo>
                    <a:pt x="70184" y="142827"/>
                  </a:lnTo>
                  <a:lnTo>
                    <a:pt x="66326" y="142861"/>
                  </a:lnTo>
                  <a:lnTo>
                    <a:pt x="65053" y="141874"/>
                  </a:lnTo>
                  <a:lnTo>
                    <a:pt x="63639" y="138131"/>
                  </a:lnTo>
                  <a:lnTo>
                    <a:pt x="60011" y="122138"/>
                  </a:lnTo>
                  <a:lnTo>
                    <a:pt x="55484" y="108950"/>
                  </a:lnTo>
                  <a:lnTo>
                    <a:pt x="51497" y="96112"/>
                  </a:lnTo>
                  <a:lnTo>
                    <a:pt x="49214" y="90864"/>
                  </a:lnTo>
                  <a:lnTo>
                    <a:pt x="48684" y="86373"/>
                  </a:lnTo>
                  <a:lnTo>
                    <a:pt x="53467" y="42608"/>
                  </a:lnTo>
                  <a:lnTo>
                    <a:pt x="53556" y="25173"/>
                  </a:lnTo>
                  <a:lnTo>
                    <a:pt x="56214" y="18465"/>
                  </a:lnTo>
                  <a:lnTo>
                    <a:pt x="66005" y="6073"/>
                  </a:lnTo>
                  <a:lnTo>
                    <a:pt x="71669" y="2699"/>
                  </a:lnTo>
                  <a:lnTo>
                    <a:pt x="83081" y="800"/>
                  </a:lnTo>
                  <a:lnTo>
                    <a:pt x="88130" y="534"/>
                  </a:lnTo>
                  <a:lnTo>
                    <a:pt x="96385" y="2884"/>
                  </a:lnTo>
                  <a:lnTo>
                    <a:pt x="140413" y="26865"/>
                  </a:lnTo>
                  <a:lnTo>
                    <a:pt x="147734" y="33768"/>
                  </a:lnTo>
                  <a:lnTo>
                    <a:pt x="172598" y="77548"/>
                  </a:lnTo>
                  <a:lnTo>
                    <a:pt x="176817" y="90557"/>
                  </a:lnTo>
                  <a:lnTo>
                    <a:pt x="178593" y="133897"/>
                  </a:lnTo>
                  <a:lnTo>
                    <a:pt x="178593" y="94044"/>
                  </a:lnTo>
                  <a:lnTo>
                    <a:pt x="179586" y="78026"/>
                  </a:lnTo>
                  <a:lnTo>
                    <a:pt x="185661" y="60576"/>
                  </a:lnTo>
                  <a:lnTo>
                    <a:pt x="187688" y="50735"/>
                  </a:lnTo>
                  <a:lnTo>
                    <a:pt x="199843" y="28412"/>
                  </a:lnTo>
                  <a:lnTo>
                    <a:pt x="205567" y="22550"/>
                  </a:lnTo>
                  <a:lnTo>
                    <a:pt x="223066" y="9941"/>
                  </a:lnTo>
                  <a:lnTo>
                    <a:pt x="227463" y="9380"/>
                  </a:lnTo>
                  <a:lnTo>
                    <a:pt x="232725" y="11776"/>
                  </a:lnTo>
                  <a:lnTo>
                    <a:pt x="253040" y="29933"/>
                  </a:lnTo>
                  <a:lnTo>
                    <a:pt x="256329" y="35794"/>
                  </a:lnTo>
                  <a:lnTo>
                    <a:pt x="267953" y="74766"/>
                  </a:lnTo>
                  <a:lnTo>
                    <a:pt x="275457" y="104227"/>
                  </a:lnTo>
                  <a:lnTo>
                    <a:pt x="276819" y="142717"/>
                  </a:lnTo>
                  <a:lnTo>
                    <a:pt x="276820"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90"/>
            <p:cNvSpPr/>
            <p:nvPr/>
          </p:nvSpPr>
          <p:spPr>
            <a:xfrm>
              <a:off x="3643312" y="3518296"/>
              <a:ext cx="150029" cy="98214"/>
            </a:xfrm>
            <a:custGeom>
              <a:avLst/>
              <a:gdLst/>
              <a:ahLst/>
              <a:cxnLst/>
              <a:rect l="0" t="0" r="0" b="0"/>
              <a:pathLst>
                <a:path w="150029" h="98214">
                  <a:moveTo>
                    <a:pt x="17859" y="0"/>
                  </a:moveTo>
                  <a:lnTo>
                    <a:pt x="17859" y="16251"/>
                  </a:lnTo>
                  <a:lnTo>
                    <a:pt x="10172" y="37836"/>
                  </a:lnTo>
                  <a:lnTo>
                    <a:pt x="10750" y="41099"/>
                  </a:lnTo>
                  <a:lnTo>
                    <a:pt x="15312" y="51425"/>
                  </a:lnTo>
                  <a:lnTo>
                    <a:pt x="18097" y="65619"/>
                  </a:lnTo>
                  <a:lnTo>
                    <a:pt x="24765" y="76549"/>
                  </a:lnTo>
                  <a:lnTo>
                    <a:pt x="34017" y="86072"/>
                  </a:lnTo>
                  <a:lnTo>
                    <a:pt x="47893" y="94185"/>
                  </a:lnTo>
                  <a:lnTo>
                    <a:pt x="59721" y="97029"/>
                  </a:lnTo>
                  <a:lnTo>
                    <a:pt x="104303" y="98181"/>
                  </a:lnTo>
                  <a:lnTo>
                    <a:pt x="117336" y="98213"/>
                  </a:lnTo>
                  <a:lnTo>
                    <a:pt x="124248" y="95575"/>
                  </a:lnTo>
                  <a:lnTo>
                    <a:pt x="136770" y="85797"/>
                  </a:lnTo>
                  <a:lnTo>
                    <a:pt x="145807" y="72496"/>
                  </a:lnTo>
                  <a:lnTo>
                    <a:pt x="150028" y="60727"/>
                  </a:lnTo>
                  <a:lnTo>
                    <a:pt x="149628" y="57352"/>
                  </a:lnTo>
                  <a:lnTo>
                    <a:pt x="136469" y="32629"/>
                  </a:lnTo>
                  <a:lnTo>
                    <a:pt x="130768" y="25086"/>
                  </a:lnTo>
                  <a:lnTo>
                    <a:pt x="117239" y="15261"/>
                  </a:lnTo>
                  <a:lnTo>
                    <a:pt x="100663" y="10806"/>
                  </a:lnTo>
                  <a:lnTo>
                    <a:pt x="59500" y="9040"/>
                  </a:lnTo>
                  <a:lnTo>
                    <a:pt x="42655" y="9955"/>
                  </a:lnTo>
                  <a:lnTo>
                    <a:pt x="24926" y="16005"/>
                  </a:lnTo>
                  <a:lnTo>
                    <a:pt x="0"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91"/>
            <p:cNvSpPr/>
            <p:nvPr/>
          </p:nvSpPr>
          <p:spPr>
            <a:xfrm>
              <a:off x="3812976" y="3483973"/>
              <a:ext cx="241103" cy="141481"/>
            </a:xfrm>
            <a:custGeom>
              <a:avLst/>
              <a:gdLst/>
              <a:ahLst/>
              <a:cxnLst/>
              <a:rect l="0" t="0" r="0" b="0"/>
              <a:pathLst>
                <a:path w="241103" h="141481">
                  <a:moveTo>
                    <a:pt x="0" y="34323"/>
                  </a:moveTo>
                  <a:lnTo>
                    <a:pt x="0" y="42012"/>
                  </a:lnTo>
                  <a:lnTo>
                    <a:pt x="4741" y="47626"/>
                  </a:lnTo>
                  <a:lnTo>
                    <a:pt x="7068" y="55449"/>
                  </a:lnTo>
                  <a:lnTo>
                    <a:pt x="11412" y="81121"/>
                  </a:lnTo>
                  <a:lnTo>
                    <a:pt x="16586" y="98469"/>
                  </a:lnTo>
                  <a:lnTo>
                    <a:pt x="18600" y="111450"/>
                  </a:lnTo>
                  <a:lnTo>
                    <a:pt x="26757" y="123574"/>
                  </a:lnTo>
                  <a:lnTo>
                    <a:pt x="27782" y="81702"/>
                  </a:lnTo>
                  <a:lnTo>
                    <a:pt x="34891" y="56052"/>
                  </a:lnTo>
                  <a:lnTo>
                    <a:pt x="35352" y="49604"/>
                  </a:lnTo>
                  <a:lnTo>
                    <a:pt x="38201" y="43430"/>
                  </a:lnTo>
                  <a:lnTo>
                    <a:pt x="48116" y="31382"/>
                  </a:lnTo>
                  <a:lnTo>
                    <a:pt x="53797" y="28055"/>
                  </a:lnTo>
                  <a:lnTo>
                    <a:pt x="65528" y="25920"/>
                  </a:lnTo>
                  <a:lnTo>
                    <a:pt x="83348" y="25440"/>
                  </a:lnTo>
                  <a:lnTo>
                    <a:pt x="89299" y="28061"/>
                  </a:lnTo>
                  <a:lnTo>
                    <a:pt x="104180" y="39636"/>
                  </a:lnTo>
                  <a:lnTo>
                    <a:pt x="135681" y="50800"/>
                  </a:lnTo>
                  <a:lnTo>
                    <a:pt x="178416" y="52167"/>
                  </a:lnTo>
                  <a:lnTo>
                    <a:pt x="181452" y="52172"/>
                  </a:lnTo>
                  <a:lnTo>
                    <a:pt x="187471" y="49533"/>
                  </a:lnTo>
                  <a:lnTo>
                    <a:pt x="190465" y="47439"/>
                  </a:lnTo>
                  <a:lnTo>
                    <a:pt x="193792" y="42468"/>
                  </a:lnTo>
                  <a:lnTo>
                    <a:pt x="195665" y="34091"/>
                  </a:lnTo>
                  <a:lnTo>
                    <a:pt x="196440" y="9295"/>
                  </a:lnTo>
                  <a:lnTo>
                    <a:pt x="191709" y="3316"/>
                  </a:lnTo>
                  <a:lnTo>
                    <a:pt x="186738" y="698"/>
                  </a:lnTo>
                  <a:lnTo>
                    <a:pt x="184023" y="0"/>
                  </a:lnTo>
                  <a:lnTo>
                    <a:pt x="158953" y="6416"/>
                  </a:lnTo>
                  <a:lnTo>
                    <a:pt x="152336" y="9683"/>
                  </a:lnTo>
                  <a:lnTo>
                    <a:pt x="140003" y="19865"/>
                  </a:lnTo>
                  <a:lnTo>
                    <a:pt x="122049" y="49767"/>
                  </a:lnTo>
                  <a:lnTo>
                    <a:pt x="117853" y="62491"/>
                  </a:lnTo>
                  <a:lnTo>
                    <a:pt x="119517" y="71978"/>
                  </a:lnTo>
                  <a:lnTo>
                    <a:pt x="131421" y="99071"/>
                  </a:lnTo>
                  <a:lnTo>
                    <a:pt x="145911" y="117179"/>
                  </a:lnTo>
                  <a:lnTo>
                    <a:pt x="176145" y="135484"/>
                  </a:lnTo>
                  <a:lnTo>
                    <a:pt x="188893" y="139703"/>
                  </a:lnTo>
                  <a:lnTo>
                    <a:pt x="230626" y="141376"/>
                  </a:lnTo>
                  <a:lnTo>
                    <a:pt x="241102" y="1414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92"/>
            <p:cNvSpPr/>
            <p:nvPr/>
          </p:nvSpPr>
          <p:spPr>
            <a:xfrm>
              <a:off x="4232671" y="3348632"/>
              <a:ext cx="62509" cy="250033"/>
            </a:xfrm>
            <a:custGeom>
              <a:avLst/>
              <a:gdLst/>
              <a:ahLst/>
              <a:cxnLst/>
              <a:rect l="0" t="0" r="0" b="0"/>
              <a:pathLst>
                <a:path w="62509" h="250033">
                  <a:moveTo>
                    <a:pt x="0" y="0"/>
                  </a:moveTo>
                  <a:lnTo>
                    <a:pt x="0" y="42577"/>
                  </a:lnTo>
                  <a:lnTo>
                    <a:pt x="7689" y="85159"/>
                  </a:lnTo>
                  <a:lnTo>
                    <a:pt x="18481" y="125647"/>
                  </a:lnTo>
                  <a:lnTo>
                    <a:pt x="35774" y="168936"/>
                  </a:lnTo>
                  <a:lnTo>
                    <a:pt x="40705" y="182239"/>
                  </a:lnTo>
                  <a:lnTo>
                    <a:pt x="46516" y="209741"/>
                  </a:lnTo>
                  <a:lnTo>
                    <a:pt x="50439" y="219227"/>
                  </a:lnTo>
                  <a:lnTo>
                    <a:pt x="53641" y="233738"/>
                  </a:lnTo>
                  <a:lnTo>
                    <a:pt x="55604" y="236193"/>
                  </a:lnTo>
                  <a:lnTo>
                    <a:pt x="61144" y="240133"/>
                  </a:lnTo>
                  <a:lnTo>
                    <a:pt x="61902" y="243317"/>
                  </a:lnTo>
                  <a:lnTo>
                    <a:pt x="62508"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36" name="SMARTInkShape-93"/>
            <p:cNvSpPr/>
            <p:nvPr/>
          </p:nvSpPr>
          <p:spPr>
            <a:xfrm>
              <a:off x="4205882" y="3352767"/>
              <a:ext cx="276822" cy="226596"/>
            </a:xfrm>
            <a:custGeom>
              <a:avLst/>
              <a:gdLst/>
              <a:ahLst/>
              <a:cxnLst/>
              <a:rect l="0" t="0" r="0" b="0"/>
              <a:pathLst>
                <a:path w="276822" h="226596">
                  <a:moveTo>
                    <a:pt x="0" y="147670"/>
                  </a:moveTo>
                  <a:lnTo>
                    <a:pt x="0" y="139109"/>
                  </a:lnTo>
                  <a:lnTo>
                    <a:pt x="8122" y="131684"/>
                  </a:lnTo>
                  <a:lnTo>
                    <a:pt x="22361" y="124523"/>
                  </a:lnTo>
                  <a:lnTo>
                    <a:pt x="63818" y="114072"/>
                  </a:lnTo>
                  <a:lnTo>
                    <a:pt x="102589" y="99933"/>
                  </a:lnTo>
                  <a:lnTo>
                    <a:pt x="142707" y="82176"/>
                  </a:lnTo>
                  <a:lnTo>
                    <a:pt x="158591" y="73253"/>
                  </a:lnTo>
                  <a:lnTo>
                    <a:pt x="162281" y="69285"/>
                  </a:lnTo>
                  <a:lnTo>
                    <a:pt x="166383" y="59585"/>
                  </a:lnTo>
                  <a:lnTo>
                    <a:pt x="169537" y="31748"/>
                  </a:lnTo>
                  <a:lnTo>
                    <a:pt x="169580" y="28717"/>
                  </a:lnTo>
                  <a:lnTo>
                    <a:pt x="166981" y="22703"/>
                  </a:lnTo>
                  <a:lnTo>
                    <a:pt x="163511" y="16723"/>
                  </a:lnTo>
                  <a:lnTo>
                    <a:pt x="161969" y="10758"/>
                  </a:lnTo>
                  <a:lnTo>
                    <a:pt x="160565" y="8770"/>
                  </a:lnTo>
                  <a:lnTo>
                    <a:pt x="158638" y="7445"/>
                  </a:lnTo>
                  <a:lnTo>
                    <a:pt x="153850" y="4981"/>
                  </a:lnTo>
                  <a:lnTo>
                    <a:pt x="148415" y="579"/>
                  </a:lnTo>
                  <a:lnTo>
                    <a:pt x="146567" y="0"/>
                  </a:lnTo>
                  <a:lnTo>
                    <a:pt x="145337" y="606"/>
                  </a:lnTo>
                  <a:lnTo>
                    <a:pt x="136024" y="14141"/>
                  </a:lnTo>
                  <a:lnTo>
                    <a:pt x="134219" y="41929"/>
                  </a:lnTo>
                  <a:lnTo>
                    <a:pt x="136646" y="69640"/>
                  </a:lnTo>
                  <a:lnTo>
                    <a:pt x="142329" y="114019"/>
                  </a:lnTo>
                  <a:lnTo>
                    <a:pt x="145361" y="136707"/>
                  </a:lnTo>
                  <a:lnTo>
                    <a:pt x="150532" y="162151"/>
                  </a:lnTo>
                  <a:lnTo>
                    <a:pt x="154283" y="192266"/>
                  </a:lnTo>
                  <a:lnTo>
                    <a:pt x="160357" y="216818"/>
                  </a:lnTo>
                  <a:lnTo>
                    <a:pt x="160701" y="226595"/>
                  </a:lnTo>
                  <a:lnTo>
                    <a:pt x="160735" y="182580"/>
                  </a:lnTo>
                  <a:lnTo>
                    <a:pt x="161727" y="141869"/>
                  </a:lnTo>
                  <a:lnTo>
                    <a:pt x="167863" y="126990"/>
                  </a:lnTo>
                  <a:lnTo>
                    <a:pt x="190546" y="100167"/>
                  </a:lnTo>
                  <a:lnTo>
                    <a:pt x="196474" y="96792"/>
                  </a:lnTo>
                  <a:lnTo>
                    <a:pt x="208036" y="94892"/>
                  </a:lnTo>
                  <a:lnTo>
                    <a:pt x="213104" y="94626"/>
                  </a:lnTo>
                  <a:lnTo>
                    <a:pt x="221383" y="96976"/>
                  </a:lnTo>
                  <a:lnTo>
                    <a:pt x="237880" y="109355"/>
                  </a:lnTo>
                  <a:lnTo>
                    <a:pt x="246983" y="119009"/>
                  </a:lnTo>
                  <a:lnTo>
                    <a:pt x="254971" y="133004"/>
                  </a:lnTo>
                  <a:lnTo>
                    <a:pt x="273097" y="176720"/>
                  </a:lnTo>
                  <a:lnTo>
                    <a:pt x="276331" y="194809"/>
                  </a:lnTo>
                  <a:lnTo>
                    <a:pt x="276821" y="2101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37" name="SMARTInkShape-94"/>
            <p:cNvSpPr/>
            <p:nvPr/>
          </p:nvSpPr>
          <p:spPr>
            <a:xfrm>
              <a:off x="4536436" y="3429000"/>
              <a:ext cx="124861" cy="111925"/>
            </a:xfrm>
            <a:custGeom>
              <a:avLst/>
              <a:gdLst/>
              <a:ahLst/>
              <a:cxnLst/>
              <a:rect l="0" t="0" r="0" b="0"/>
              <a:pathLst>
                <a:path w="124861" h="111925">
                  <a:moveTo>
                    <a:pt x="53423" y="0"/>
                  </a:moveTo>
                  <a:lnTo>
                    <a:pt x="40995" y="0"/>
                  </a:lnTo>
                  <a:lnTo>
                    <a:pt x="35331" y="2646"/>
                  </a:lnTo>
                  <a:lnTo>
                    <a:pt x="32432" y="4740"/>
                  </a:lnTo>
                  <a:lnTo>
                    <a:pt x="17684" y="27805"/>
                  </a:lnTo>
                  <a:lnTo>
                    <a:pt x="3811" y="50552"/>
                  </a:lnTo>
                  <a:lnTo>
                    <a:pt x="193" y="82609"/>
                  </a:lnTo>
                  <a:lnTo>
                    <a:pt x="0" y="90624"/>
                  </a:lnTo>
                  <a:lnTo>
                    <a:pt x="2560" y="97493"/>
                  </a:lnTo>
                  <a:lnTo>
                    <a:pt x="4631" y="100714"/>
                  </a:lnTo>
                  <a:lnTo>
                    <a:pt x="7005" y="102861"/>
                  </a:lnTo>
                  <a:lnTo>
                    <a:pt x="20840" y="111331"/>
                  </a:lnTo>
                  <a:lnTo>
                    <a:pt x="24757" y="111924"/>
                  </a:lnTo>
                  <a:lnTo>
                    <a:pt x="46242" y="107979"/>
                  </a:lnTo>
                  <a:lnTo>
                    <a:pt x="52878" y="104876"/>
                  </a:lnTo>
                  <a:lnTo>
                    <a:pt x="65221" y="94799"/>
                  </a:lnTo>
                  <a:lnTo>
                    <a:pt x="68590" y="89096"/>
                  </a:lnTo>
                  <a:lnTo>
                    <a:pt x="79280" y="50245"/>
                  </a:lnTo>
                  <a:lnTo>
                    <a:pt x="80202" y="10844"/>
                  </a:lnTo>
                  <a:lnTo>
                    <a:pt x="72523" y="1409"/>
                  </a:lnTo>
                  <a:lnTo>
                    <a:pt x="72109" y="1932"/>
                  </a:lnTo>
                  <a:lnTo>
                    <a:pt x="71391" y="12552"/>
                  </a:lnTo>
                  <a:lnTo>
                    <a:pt x="73977" y="18146"/>
                  </a:lnTo>
                  <a:lnTo>
                    <a:pt x="76056" y="21027"/>
                  </a:lnTo>
                  <a:lnTo>
                    <a:pt x="78980" y="34563"/>
                  </a:lnTo>
                  <a:lnTo>
                    <a:pt x="80961" y="50777"/>
                  </a:lnTo>
                  <a:lnTo>
                    <a:pt x="87271" y="65426"/>
                  </a:lnTo>
                  <a:lnTo>
                    <a:pt x="94430" y="76491"/>
                  </a:lnTo>
                  <a:lnTo>
                    <a:pt x="97985" y="86053"/>
                  </a:lnTo>
                  <a:lnTo>
                    <a:pt x="114280" y="105382"/>
                  </a:lnTo>
                  <a:lnTo>
                    <a:pt x="117843" y="106368"/>
                  </a:lnTo>
                  <a:lnTo>
                    <a:pt x="123475" y="107000"/>
                  </a:lnTo>
                  <a:lnTo>
                    <a:pt x="123937" y="106060"/>
                  </a:lnTo>
                  <a:lnTo>
                    <a:pt x="124860"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39" name="SMARTInkShape-95"/>
            <p:cNvSpPr/>
            <p:nvPr/>
          </p:nvSpPr>
          <p:spPr>
            <a:xfrm>
              <a:off x="4697014" y="3421847"/>
              <a:ext cx="133948" cy="101313"/>
            </a:xfrm>
            <a:custGeom>
              <a:avLst/>
              <a:gdLst/>
              <a:ahLst/>
              <a:cxnLst/>
              <a:rect l="0" t="0" r="0" b="0"/>
              <a:pathLst>
                <a:path w="133948" h="101313">
                  <a:moveTo>
                    <a:pt x="0" y="16082"/>
                  </a:moveTo>
                  <a:lnTo>
                    <a:pt x="0" y="42946"/>
                  </a:lnTo>
                  <a:lnTo>
                    <a:pt x="2647" y="50511"/>
                  </a:lnTo>
                  <a:lnTo>
                    <a:pt x="4741" y="53918"/>
                  </a:lnTo>
                  <a:lnTo>
                    <a:pt x="7690" y="68193"/>
                  </a:lnTo>
                  <a:lnTo>
                    <a:pt x="8930" y="101312"/>
                  </a:lnTo>
                  <a:lnTo>
                    <a:pt x="8931" y="61919"/>
                  </a:lnTo>
                  <a:lnTo>
                    <a:pt x="18025" y="29060"/>
                  </a:lnTo>
                  <a:lnTo>
                    <a:pt x="22233" y="22512"/>
                  </a:lnTo>
                  <a:lnTo>
                    <a:pt x="49857" y="2220"/>
                  </a:lnTo>
                  <a:lnTo>
                    <a:pt x="56225" y="0"/>
                  </a:lnTo>
                  <a:lnTo>
                    <a:pt x="59312" y="400"/>
                  </a:lnTo>
                  <a:lnTo>
                    <a:pt x="74386" y="6067"/>
                  </a:lnTo>
                  <a:lnTo>
                    <a:pt x="80355" y="11962"/>
                  </a:lnTo>
                  <a:lnTo>
                    <a:pt x="85324" y="20204"/>
                  </a:lnTo>
                  <a:lnTo>
                    <a:pt x="96078" y="45871"/>
                  </a:lnTo>
                  <a:lnTo>
                    <a:pt x="103434" y="57871"/>
                  </a:lnTo>
                  <a:lnTo>
                    <a:pt x="109068" y="76555"/>
                  </a:lnTo>
                  <a:lnTo>
                    <a:pt x="112968" y="83639"/>
                  </a:lnTo>
                  <a:lnTo>
                    <a:pt x="114700" y="90095"/>
                  </a:lnTo>
                  <a:lnTo>
                    <a:pt x="116156" y="92213"/>
                  </a:lnTo>
                  <a:lnTo>
                    <a:pt x="118117" y="93625"/>
                  </a:lnTo>
                  <a:lnTo>
                    <a:pt x="123655" y="95891"/>
                  </a:lnTo>
                  <a:lnTo>
                    <a:pt x="133947" y="964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0" name="SMARTInkShape-96"/>
            <p:cNvSpPr/>
            <p:nvPr/>
          </p:nvSpPr>
          <p:spPr>
            <a:xfrm>
              <a:off x="4938117" y="3375421"/>
              <a:ext cx="178595" cy="80369"/>
            </a:xfrm>
            <a:custGeom>
              <a:avLst/>
              <a:gdLst/>
              <a:ahLst/>
              <a:cxnLst/>
              <a:rect l="0" t="0" r="0" b="0"/>
              <a:pathLst>
                <a:path w="178595" h="80369">
                  <a:moveTo>
                    <a:pt x="0" y="0"/>
                  </a:moveTo>
                  <a:lnTo>
                    <a:pt x="4740" y="0"/>
                  </a:lnTo>
                  <a:lnTo>
                    <a:pt x="6136" y="993"/>
                  </a:lnTo>
                  <a:lnTo>
                    <a:pt x="7068" y="2647"/>
                  </a:lnTo>
                  <a:lnTo>
                    <a:pt x="8562" y="7689"/>
                  </a:lnTo>
                  <a:lnTo>
                    <a:pt x="33234" y="32192"/>
                  </a:lnTo>
                  <a:lnTo>
                    <a:pt x="77526" y="56534"/>
                  </a:lnTo>
                  <a:lnTo>
                    <a:pt x="120810" y="74413"/>
                  </a:lnTo>
                  <a:lnTo>
                    <a:pt x="145609" y="79192"/>
                  </a:lnTo>
                  <a:lnTo>
                    <a:pt x="178594"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1" name="SMARTInkShape-97"/>
            <p:cNvSpPr/>
            <p:nvPr/>
          </p:nvSpPr>
          <p:spPr>
            <a:xfrm>
              <a:off x="5107783" y="3330773"/>
              <a:ext cx="26788" cy="262821"/>
            </a:xfrm>
            <a:custGeom>
              <a:avLst/>
              <a:gdLst/>
              <a:ahLst/>
              <a:cxnLst/>
              <a:rect l="0" t="0" r="0" b="0"/>
              <a:pathLst>
                <a:path w="26788" h="262821">
                  <a:moveTo>
                    <a:pt x="26787" y="0"/>
                  </a:moveTo>
                  <a:lnTo>
                    <a:pt x="25795" y="31628"/>
                  </a:lnTo>
                  <a:lnTo>
                    <a:pt x="19099" y="64517"/>
                  </a:lnTo>
                  <a:lnTo>
                    <a:pt x="18021" y="107421"/>
                  </a:lnTo>
                  <a:lnTo>
                    <a:pt x="15259" y="134024"/>
                  </a:lnTo>
                  <a:lnTo>
                    <a:pt x="8769" y="172467"/>
                  </a:lnTo>
                  <a:lnTo>
                    <a:pt x="899" y="216359"/>
                  </a:lnTo>
                  <a:lnTo>
                    <a:pt x="13" y="258713"/>
                  </a:lnTo>
                  <a:lnTo>
                    <a:pt x="6" y="262820"/>
                  </a:lnTo>
                  <a:lnTo>
                    <a:pt x="0" y="261338"/>
                  </a:lnTo>
                  <a:lnTo>
                    <a:pt x="992" y="260545"/>
                  </a:lnTo>
                  <a:lnTo>
                    <a:pt x="8928" y="2589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2" name="SMARTInkShape-98"/>
            <p:cNvSpPr/>
            <p:nvPr/>
          </p:nvSpPr>
          <p:spPr>
            <a:xfrm>
              <a:off x="5198351" y="3375421"/>
              <a:ext cx="131131" cy="123586"/>
            </a:xfrm>
            <a:custGeom>
              <a:avLst/>
              <a:gdLst/>
              <a:ahLst/>
              <a:cxnLst/>
              <a:rect l="0" t="0" r="0" b="0"/>
              <a:pathLst>
                <a:path w="131131" h="123586">
                  <a:moveTo>
                    <a:pt x="16587" y="0"/>
                  </a:moveTo>
                  <a:lnTo>
                    <a:pt x="11846" y="4741"/>
                  </a:lnTo>
                  <a:lnTo>
                    <a:pt x="9519" y="9715"/>
                  </a:lnTo>
                  <a:lnTo>
                    <a:pt x="6911" y="23916"/>
                  </a:lnTo>
                  <a:lnTo>
                    <a:pt x="1592" y="33766"/>
                  </a:lnTo>
                  <a:lnTo>
                    <a:pt x="0" y="43450"/>
                  </a:lnTo>
                  <a:lnTo>
                    <a:pt x="1938" y="51723"/>
                  </a:lnTo>
                  <a:lnTo>
                    <a:pt x="5115" y="59700"/>
                  </a:lnTo>
                  <a:lnTo>
                    <a:pt x="6527" y="69859"/>
                  </a:lnTo>
                  <a:lnTo>
                    <a:pt x="8888" y="74354"/>
                  </a:lnTo>
                  <a:lnTo>
                    <a:pt x="37179" y="108774"/>
                  </a:lnTo>
                  <a:lnTo>
                    <a:pt x="45913" y="112837"/>
                  </a:lnTo>
                  <a:lnTo>
                    <a:pt x="80454" y="123585"/>
                  </a:lnTo>
                  <a:lnTo>
                    <a:pt x="89951" y="121734"/>
                  </a:lnTo>
                  <a:lnTo>
                    <a:pt x="112217" y="112462"/>
                  </a:lnTo>
                  <a:lnTo>
                    <a:pt x="118621" y="106869"/>
                  </a:lnTo>
                  <a:lnTo>
                    <a:pt x="129204" y="85107"/>
                  </a:lnTo>
                  <a:lnTo>
                    <a:pt x="131130" y="73875"/>
                  </a:lnTo>
                  <a:lnTo>
                    <a:pt x="129341" y="64915"/>
                  </a:lnTo>
                  <a:lnTo>
                    <a:pt x="120108" y="46337"/>
                  </a:lnTo>
                  <a:lnTo>
                    <a:pt x="111874" y="37792"/>
                  </a:lnTo>
                  <a:lnTo>
                    <a:pt x="90420" y="24223"/>
                  </a:lnTo>
                  <a:lnTo>
                    <a:pt x="45997" y="11040"/>
                  </a:lnTo>
                  <a:lnTo>
                    <a:pt x="31987" y="9347"/>
                  </a:lnTo>
                  <a:lnTo>
                    <a:pt x="29830" y="10200"/>
                  </a:lnTo>
                  <a:lnTo>
                    <a:pt x="28392" y="11761"/>
                  </a:lnTo>
                  <a:lnTo>
                    <a:pt x="25516"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3" name="SMARTInkShape-99"/>
            <p:cNvSpPr/>
            <p:nvPr/>
          </p:nvSpPr>
          <p:spPr>
            <a:xfrm>
              <a:off x="5359054" y="3341112"/>
              <a:ext cx="168424" cy="132002"/>
            </a:xfrm>
            <a:custGeom>
              <a:avLst/>
              <a:gdLst/>
              <a:ahLst/>
              <a:cxnLst/>
              <a:rect l="0" t="0" r="0" b="0"/>
              <a:pathLst>
                <a:path w="168424" h="132002">
                  <a:moveTo>
                    <a:pt x="7688" y="7520"/>
                  </a:moveTo>
                  <a:lnTo>
                    <a:pt x="7688" y="23771"/>
                  </a:lnTo>
                  <a:lnTo>
                    <a:pt x="620" y="44595"/>
                  </a:lnTo>
                  <a:lnTo>
                    <a:pt x="0" y="50097"/>
                  </a:lnTo>
                  <a:lnTo>
                    <a:pt x="1956" y="58855"/>
                  </a:lnTo>
                  <a:lnTo>
                    <a:pt x="5141" y="67047"/>
                  </a:lnTo>
                  <a:lnTo>
                    <a:pt x="12093" y="94232"/>
                  </a:lnTo>
                  <a:lnTo>
                    <a:pt x="22853" y="110602"/>
                  </a:lnTo>
                  <a:lnTo>
                    <a:pt x="37491" y="126439"/>
                  </a:lnTo>
                  <a:lnTo>
                    <a:pt x="43424" y="129826"/>
                  </a:lnTo>
                  <a:lnTo>
                    <a:pt x="55315" y="132001"/>
                  </a:lnTo>
                  <a:lnTo>
                    <a:pt x="61267" y="129653"/>
                  </a:lnTo>
                  <a:lnTo>
                    <a:pt x="82102" y="111532"/>
                  </a:lnTo>
                  <a:lnTo>
                    <a:pt x="85409" y="103026"/>
                  </a:lnTo>
                  <a:lnTo>
                    <a:pt x="95055" y="60476"/>
                  </a:lnTo>
                  <a:lnTo>
                    <a:pt x="99059" y="43055"/>
                  </a:lnTo>
                  <a:lnTo>
                    <a:pt x="104561" y="24131"/>
                  </a:lnTo>
                  <a:lnTo>
                    <a:pt x="105795" y="9436"/>
                  </a:lnTo>
                  <a:lnTo>
                    <a:pt x="113592" y="0"/>
                  </a:lnTo>
                  <a:lnTo>
                    <a:pt x="114009" y="523"/>
                  </a:lnTo>
                  <a:lnTo>
                    <a:pt x="114843" y="40511"/>
                  </a:lnTo>
                  <a:lnTo>
                    <a:pt x="115835" y="72296"/>
                  </a:lnTo>
                  <a:lnTo>
                    <a:pt x="121973" y="83819"/>
                  </a:lnTo>
                  <a:lnTo>
                    <a:pt x="135835" y="99650"/>
                  </a:lnTo>
                  <a:lnTo>
                    <a:pt x="141702" y="103037"/>
                  </a:lnTo>
                  <a:lnTo>
                    <a:pt x="157733" y="105588"/>
                  </a:lnTo>
                  <a:lnTo>
                    <a:pt x="168423" y="1057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4" name="SMARTInkShape-100"/>
            <p:cNvSpPr/>
            <p:nvPr/>
          </p:nvSpPr>
          <p:spPr>
            <a:xfrm>
              <a:off x="5545336" y="3332699"/>
              <a:ext cx="125016" cy="140424"/>
            </a:xfrm>
            <a:custGeom>
              <a:avLst/>
              <a:gdLst/>
              <a:ahLst/>
              <a:cxnLst/>
              <a:rect l="0" t="0" r="0" b="0"/>
              <a:pathLst>
                <a:path w="125016" h="140424">
                  <a:moveTo>
                    <a:pt x="0" y="42722"/>
                  </a:moveTo>
                  <a:lnTo>
                    <a:pt x="4740" y="47463"/>
                  </a:lnTo>
                  <a:lnTo>
                    <a:pt x="7067" y="55082"/>
                  </a:lnTo>
                  <a:lnTo>
                    <a:pt x="8561" y="66661"/>
                  </a:lnTo>
                  <a:lnTo>
                    <a:pt x="24138" y="98815"/>
                  </a:lnTo>
                  <a:lnTo>
                    <a:pt x="31846" y="110165"/>
                  </a:lnTo>
                  <a:lnTo>
                    <a:pt x="37600" y="122889"/>
                  </a:lnTo>
                  <a:lnTo>
                    <a:pt x="41516" y="128954"/>
                  </a:lnTo>
                  <a:lnTo>
                    <a:pt x="44526" y="140423"/>
                  </a:lnTo>
                  <a:lnTo>
                    <a:pt x="44638" y="128474"/>
                  </a:lnTo>
                  <a:lnTo>
                    <a:pt x="41997" y="122837"/>
                  </a:lnTo>
                  <a:lnTo>
                    <a:pt x="39904" y="119945"/>
                  </a:lnTo>
                  <a:lnTo>
                    <a:pt x="28139" y="80018"/>
                  </a:lnTo>
                  <a:lnTo>
                    <a:pt x="18463" y="36384"/>
                  </a:lnTo>
                  <a:lnTo>
                    <a:pt x="18261" y="32544"/>
                  </a:lnTo>
                  <a:lnTo>
                    <a:pt x="20684" y="25631"/>
                  </a:lnTo>
                  <a:lnTo>
                    <a:pt x="24076" y="19251"/>
                  </a:lnTo>
                  <a:lnTo>
                    <a:pt x="25583" y="13109"/>
                  </a:lnTo>
                  <a:lnTo>
                    <a:pt x="26977" y="11074"/>
                  </a:lnTo>
                  <a:lnTo>
                    <a:pt x="28899" y="9717"/>
                  </a:lnTo>
                  <a:lnTo>
                    <a:pt x="54547" y="175"/>
                  </a:lnTo>
                  <a:lnTo>
                    <a:pt x="65914" y="0"/>
                  </a:lnTo>
                  <a:lnTo>
                    <a:pt x="107181" y="9153"/>
                  </a:lnTo>
                  <a:lnTo>
                    <a:pt x="125015" y="15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5" name="SMARTInkShape-101"/>
            <p:cNvSpPr/>
            <p:nvPr/>
          </p:nvSpPr>
          <p:spPr>
            <a:xfrm>
              <a:off x="4446984" y="3709880"/>
              <a:ext cx="178595" cy="116839"/>
            </a:xfrm>
            <a:custGeom>
              <a:avLst/>
              <a:gdLst/>
              <a:ahLst/>
              <a:cxnLst/>
              <a:rect l="0" t="0" r="0" b="0"/>
              <a:pathLst>
                <a:path w="178595" h="116839">
                  <a:moveTo>
                    <a:pt x="0" y="76307"/>
                  </a:moveTo>
                  <a:lnTo>
                    <a:pt x="7688" y="76307"/>
                  </a:lnTo>
                  <a:lnTo>
                    <a:pt x="13302" y="71567"/>
                  </a:lnTo>
                  <a:lnTo>
                    <a:pt x="21126" y="69239"/>
                  </a:lnTo>
                  <a:lnTo>
                    <a:pt x="46797" y="64896"/>
                  </a:lnTo>
                  <a:lnTo>
                    <a:pt x="77910" y="49300"/>
                  </a:lnTo>
                  <a:lnTo>
                    <a:pt x="81705" y="46396"/>
                  </a:lnTo>
                  <a:lnTo>
                    <a:pt x="91215" y="43170"/>
                  </a:lnTo>
                  <a:lnTo>
                    <a:pt x="101064" y="40744"/>
                  </a:lnTo>
                  <a:lnTo>
                    <a:pt x="115470" y="31102"/>
                  </a:lnTo>
                  <a:lnTo>
                    <a:pt x="132145" y="15531"/>
                  </a:lnTo>
                  <a:lnTo>
                    <a:pt x="133145" y="11923"/>
                  </a:lnTo>
                  <a:lnTo>
                    <a:pt x="133412" y="9572"/>
                  </a:lnTo>
                  <a:lnTo>
                    <a:pt x="132597" y="8005"/>
                  </a:lnTo>
                  <a:lnTo>
                    <a:pt x="131062" y="6960"/>
                  </a:lnTo>
                  <a:lnTo>
                    <a:pt x="129047" y="6263"/>
                  </a:lnTo>
                  <a:lnTo>
                    <a:pt x="127703" y="4807"/>
                  </a:lnTo>
                  <a:lnTo>
                    <a:pt x="126210" y="542"/>
                  </a:lnTo>
                  <a:lnTo>
                    <a:pt x="124820" y="0"/>
                  </a:lnTo>
                  <a:lnTo>
                    <a:pt x="122900" y="631"/>
                  </a:lnTo>
                  <a:lnTo>
                    <a:pt x="118122" y="2986"/>
                  </a:lnTo>
                  <a:lnTo>
                    <a:pt x="88458" y="4760"/>
                  </a:lnTo>
                  <a:lnTo>
                    <a:pt x="77018" y="5813"/>
                  </a:lnTo>
                  <a:lnTo>
                    <a:pt x="60414" y="11984"/>
                  </a:lnTo>
                  <a:lnTo>
                    <a:pt x="37440" y="30599"/>
                  </a:lnTo>
                  <a:lnTo>
                    <a:pt x="31523" y="38795"/>
                  </a:lnTo>
                  <a:lnTo>
                    <a:pt x="25546" y="48987"/>
                  </a:lnTo>
                  <a:lnTo>
                    <a:pt x="21275" y="55235"/>
                  </a:lnTo>
                  <a:lnTo>
                    <a:pt x="18872" y="64331"/>
                  </a:lnTo>
                  <a:lnTo>
                    <a:pt x="18309" y="70323"/>
                  </a:lnTo>
                  <a:lnTo>
                    <a:pt x="22733" y="84015"/>
                  </a:lnTo>
                  <a:lnTo>
                    <a:pt x="25078" y="87399"/>
                  </a:lnTo>
                  <a:lnTo>
                    <a:pt x="30328" y="91159"/>
                  </a:lnTo>
                  <a:lnTo>
                    <a:pt x="65866" y="108230"/>
                  </a:lnTo>
                  <a:lnTo>
                    <a:pt x="101236" y="116838"/>
                  </a:lnTo>
                  <a:lnTo>
                    <a:pt x="119073" y="112900"/>
                  </a:lnTo>
                  <a:lnTo>
                    <a:pt x="142877" y="105327"/>
                  </a:lnTo>
                  <a:lnTo>
                    <a:pt x="153790" y="103096"/>
                  </a:lnTo>
                  <a:lnTo>
                    <a:pt x="178594" y="941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6" name="SMARTInkShape-102"/>
            <p:cNvSpPr/>
            <p:nvPr/>
          </p:nvSpPr>
          <p:spPr>
            <a:xfrm>
              <a:off x="4661296" y="3714750"/>
              <a:ext cx="116087" cy="62508"/>
            </a:xfrm>
            <a:custGeom>
              <a:avLst/>
              <a:gdLst/>
              <a:ahLst/>
              <a:cxnLst/>
              <a:rect l="0" t="0" r="0" b="0"/>
              <a:pathLst>
                <a:path w="116087" h="62508">
                  <a:moveTo>
                    <a:pt x="0" y="0"/>
                  </a:moveTo>
                  <a:lnTo>
                    <a:pt x="0" y="4740"/>
                  </a:lnTo>
                  <a:lnTo>
                    <a:pt x="2646" y="9714"/>
                  </a:lnTo>
                  <a:lnTo>
                    <a:pt x="21250" y="30147"/>
                  </a:lnTo>
                  <a:lnTo>
                    <a:pt x="29619" y="33242"/>
                  </a:lnTo>
                  <a:lnTo>
                    <a:pt x="45488" y="37631"/>
                  </a:lnTo>
                  <a:lnTo>
                    <a:pt x="60111" y="45214"/>
                  </a:lnTo>
                  <a:lnTo>
                    <a:pt x="78681" y="56666"/>
                  </a:lnTo>
                  <a:lnTo>
                    <a:pt x="100467" y="61354"/>
                  </a:lnTo>
                  <a:lnTo>
                    <a:pt x="116086" y="625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7" name="SMARTInkShape-103"/>
            <p:cNvSpPr/>
            <p:nvPr/>
          </p:nvSpPr>
          <p:spPr>
            <a:xfrm>
              <a:off x="4688086" y="3696890"/>
              <a:ext cx="71438" cy="151806"/>
            </a:xfrm>
            <a:custGeom>
              <a:avLst/>
              <a:gdLst/>
              <a:ahLst/>
              <a:cxnLst/>
              <a:rect l="0" t="0" r="0" b="0"/>
              <a:pathLst>
                <a:path w="71438" h="151806">
                  <a:moveTo>
                    <a:pt x="71437" y="0"/>
                  </a:moveTo>
                  <a:lnTo>
                    <a:pt x="63749" y="7689"/>
                  </a:lnTo>
                  <a:lnTo>
                    <a:pt x="48341" y="33183"/>
                  </a:lnTo>
                  <a:lnTo>
                    <a:pt x="32363" y="77524"/>
                  </a:lnTo>
                  <a:lnTo>
                    <a:pt x="11561" y="117954"/>
                  </a:lnTo>
                  <a:lnTo>
                    <a:pt x="10683" y="123284"/>
                  </a:lnTo>
                  <a:lnTo>
                    <a:pt x="9108" y="126838"/>
                  </a:lnTo>
                  <a:lnTo>
                    <a:pt x="7063" y="129207"/>
                  </a:lnTo>
                  <a:lnTo>
                    <a:pt x="4709" y="130787"/>
                  </a:lnTo>
                  <a:lnTo>
                    <a:pt x="3139" y="132832"/>
                  </a:lnTo>
                  <a:lnTo>
                    <a:pt x="1395" y="137750"/>
                  </a:lnTo>
                  <a:lnTo>
                    <a:pt x="0"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8" name="SMARTInkShape-104"/>
            <p:cNvSpPr/>
            <p:nvPr/>
          </p:nvSpPr>
          <p:spPr>
            <a:xfrm>
              <a:off x="4813101" y="3714750"/>
              <a:ext cx="53579" cy="160735"/>
            </a:xfrm>
            <a:custGeom>
              <a:avLst/>
              <a:gdLst/>
              <a:ahLst/>
              <a:cxnLst/>
              <a:rect l="0" t="0" r="0" b="0"/>
              <a:pathLst>
                <a:path w="53579" h="160735">
                  <a:moveTo>
                    <a:pt x="0" y="0"/>
                  </a:moveTo>
                  <a:lnTo>
                    <a:pt x="0" y="13302"/>
                  </a:lnTo>
                  <a:lnTo>
                    <a:pt x="2647" y="18479"/>
                  </a:lnTo>
                  <a:lnTo>
                    <a:pt x="4740" y="21249"/>
                  </a:lnTo>
                  <a:lnTo>
                    <a:pt x="7068" y="29618"/>
                  </a:lnTo>
                  <a:lnTo>
                    <a:pt x="11413" y="62756"/>
                  </a:lnTo>
                  <a:lnTo>
                    <a:pt x="15950" y="80440"/>
                  </a:lnTo>
                  <a:lnTo>
                    <a:pt x="19939" y="98248"/>
                  </a:lnTo>
                  <a:lnTo>
                    <a:pt x="37635" y="142091"/>
                  </a:lnTo>
                  <a:lnTo>
                    <a:pt x="53578"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49" name="SMARTInkShape-105"/>
            <p:cNvSpPr/>
            <p:nvPr/>
          </p:nvSpPr>
          <p:spPr>
            <a:xfrm>
              <a:off x="4830961" y="3691818"/>
              <a:ext cx="114275" cy="92974"/>
            </a:xfrm>
            <a:custGeom>
              <a:avLst/>
              <a:gdLst/>
              <a:ahLst/>
              <a:cxnLst/>
              <a:rect l="0" t="0" r="0" b="0"/>
              <a:pathLst>
                <a:path w="114275" h="92974">
                  <a:moveTo>
                    <a:pt x="0" y="14002"/>
                  </a:moveTo>
                  <a:lnTo>
                    <a:pt x="4740" y="9262"/>
                  </a:lnTo>
                  <a:lnTo>
                    <a:pt x="9713" y="6934"/>
                  </a:lnTo>
                  <a:lnTo>
                    <a:pt x="46039" y="0"/>
                  </a:lnTo>
                  <a:lnTo>
                    <a:pt x="82212" y="5488"/>
                  </a:lnTo>
                  <a:lnTo>
                    <a:pt x="106916" y="16063"/>
                  </a:lnTo>
                  <a:lnTo>
                    <a:pt x="109973" y="18352"/>
                  </a:lnTo>
                  <a:lnTo>
                    <a:pt x="113369" y="23542"/>
                  </a:lnTo>
                  <a:lnTo>
                    <a:pt x="114274" y="26315"/>
                  </a:lnTo>
                  <a:lnTo>
                    <a:pt x="113886" y="29156"/>
                  </a:lnTo>
                  <a:lnTo>
                    <a:pt x="110810" y="34959"/>
                  </a:lnTo>
                  <a:lnTo>
                    <a:pt x="77372" y="70557"/>
                  </a:lnTo>
                  <a:lnTo>
                    <a:pt x="59344" y="81471"/>
                  </a:lnTo>
                  <a:lnTo>
                    <a:pt x="51841" y="83676"/>
                  </a:lnTo>
                  <a:lnTo>
                    <a:pt x="49443" y="85256"/>
                  </a:lnTo>
                  <a:lnTo>
                    <a:pt x="47845" y="87301"/>
                  </a:lnTo>
                  <a:lnTo>
                    <a:pt x="46780" y="89657"/>
                  </a:lnTo>
                  <a:lnTo>
                    <a:pt x="45077" y="91228"/>
                  </a:lnTo>
                  <a:lnTo>
                    <a:pt x="40539" y="92973"/>
                  </a:lnTo>
                  <a:lnTo>
                    <a:pt x="38932" y="92446"/>
                  </a:lnTo>
                  <a:lnTo>
                    <a:pt x="37862" y="91103"/>
                  </a:lnTo>
                  <a:lnTo>
                    <a:pt x="35718" y="854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0" name="SMARTInkShape-106"/>
            <p:cNvSpPr/>
            <p:nvPr/>
          </p:nvSpPr>
          <p:spPr>
            <a:xfrm>
              <a:off x="4982766" y="3670512"/>
              <a:ext cx="142876" cy="115176"/>
            </a:xfrm>
            <a:custGeom>
              <a:avLst/>
              <a:gdLst/>
              <a:ahLst/>
              <a:cxnLst/>
              <a:rect l="0" t="0" r="0" b="0"/>
              <a:pathLst>
                <a:path w="142876" h="115176">
                  <a:moveTo>
                    <a:pt x="0" y="44238"/>
                  </a:moveTo>
                  <a:lnTo>
                    <a:pt x="4739" y="48978"/>
                  </a:lnTo>
                  <a:lnTo>
                    <a:pt x="12358" y="51305"/>
                  </a:lnTo>
                  <a:lnTo>
                    <a:pt x="52908" y="53119"/>
                  </a:lnTo>
                  <a:lnTo>
                    <a:pt x="82263" y="52169"/>
                  </a:lnTo>
                  <a:lnTo>
                    <a:pt x="100070" y="46099"/>
                  </a:lnTo>
                  <a:lnTo>
                    <a:pt x="109960" y="44073"/>
                  </a:lnTo>
                  <a:lnTo>
                    <a:pt x="117663" y="39865"/>
                  </a:lnTo>
                  <a:lnTo>
                    <a:pt x="121747" y="34688"/>
                  </a:lnTo>
                  <a:lnTo>
                    <a:pt x="122837" y="31918"/>
                  </a:lnTo>
                  <a:lnTo>
                    <a:pt x="124555" y="30071"/>
                  </a:lnTo>
                  <a:lnTo>
                    <a:pt x="129110" y="28020"/>
                  </a:lnTo>
                  <a:lnTo>
                    <a:pt x="129730" y="26481"/>
                  </a:lnTo>
                  <a:lnTo>
                    <a:pt x="129150" y="24462"/>
                  </a:lnTo>
                  <a:lnTo>
                    <a:pt x="121091" y="14094"/>
                  </a:lnTo>
                  <a:lnTo>
                    <a:pt x="115665" y="10997"/>
                  </a:lnTo>
                  <a:lnTo>
                    <a:pt x="109945" y="8628"/>
                  </a:lnTo>
                  <a:lnTo>
                    <a:pt x="101147" y="2708"/>
                  </a:lnTo>
                  <a:lnTo>
                    <a:pt x="91264" y="513"/>
                  </a:lnTo>
                  <a:lnTo>
                    <a:pt x="81572" y="0"/>
                  </a:lnTo>
                  <a:lnTo>
                    <a:pt x="73296" y="2418"/>
                  </a:lnTo>
                  <a:lnTo>
                    <a:pt x="36318" y="26452"/>
                  </a:lnTo>
                  <a:lnTo>
                    <a:pt x="23930" y="38299"/>
                  </a:lnTo>
                  <a:lnTo>
                    <a:pt x="20557" y="46890"/>
                  </a:lnTo>
                  <a:lnTo>
                    <a:pt x="18391" y="63834"/>
                  </a:lnTo>
                  <a:lnTo>
                    <a:pt x="20741" y="70476"/>
                  </a:lnTo>
                  <a:lnTo>
                    <a:pt x="33122" y="90982"/>
                  </a:lnTo>
                  <a:lnTo>
                    <a:pt x="64257" y="109979"/>
                  </a:lnTo>
                  <a:lnTo>
                    <a:pt x="73538" y="113143"/>
                  </a:lnTo>
                  <a:lnTo>
                    <a:pt x="95664" y="115175"/>
                  </a:lnTo>
                  <a:lnTo>
                    <a:pt x="126264" y="107943"/>
                  </a:lnTo>
                  <a:lnTo>
                    <a:pt x="133177" y="104632"/>
                  </a:lnTo>
                  <a:lnTo>
                    <a:pt x="142875" y="978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1" name="SMARTInkShape-107"/>
            <p:cNvSpPr/>
            <p:nvPr/>
          </p:nvSpPr>
          <p:spPr>
            <a:xfrm>
              <a:off x="5188148" y="3670624"/>
              <a:ext cx="142876" cy="88775"/>
            </a:xfrm>
            <a:custGeom>
              <a:avLst/>
              <a:gdLst/>
              <a:ahLst/>
              <a:cxnLst/>
              <a:rect l="0" t="0" r="0" b="0"/>
              <a:pathLst>
                <a:path w="142876" h="88775">
                  <a:moveTo>
                    <a:pt x="0" y="8407"/>
                  </a:moveTo>
                  <a:lnTo>
                    <a:pt x="0" y="38318"/>
                  </a:lnTo>
                  <a:lnTo>
                    <a:pt x="9094" y="67120"/>
                  </a:lnTo>
                  <a:lnTo>
                    <a:pt x="15834" y="79682"/>
                  </a:lnTo>
                  <a:lnTo>
                    <a:pt x="17858" y="88760"/>
                  </a:lnTo>
                  <a:lnTo>
                    <a:pt x="17860" y="45967"/>
                  </a:lnTo>
                  <a:lnTo>
                    <a:pt x="17860" y="42377"/>
                  </a:lnTo>
                  <a:lnTo>
                    <a:pt x="20505" y="35742"/>
                  </a:lnTo>
                  <a:lnTo>
                    <a:pt x="22599" y="32583"/>
                  </a:lnTo>
                  <a:lnTo>
                    <a:pt x="56233" y="5440"/>
                  </a:lnTo>
                  <a:lnTo>
                    <a:pt x="65011" y="2127"/>
                  </a:lnTo>
                  <a:lnTo>
                    <a:pt x="82074" y="0"/>
                  </a:lnTo>
                  <a:lnTo>
                    <a:pt x="88733" y="2356"/>
                  </a:lnTo>
                  <a:lnTo>
                    <a:pt x="127991" y="38187"/>
                  </a:lnTo>
                  <a:lnTo>
                    <a:pt x="131298" y="46778"/>
                  </a:lnTo>
                  <a:lnTo>
                    <a:pt x="134589" y="67111"/>
                  </a:lnTo>
                  <a:lnTo>
                    <a:pt x="141588" y="77972"/>
                  </a:lnTo>
                  <a:lnTo>
                    <a:pt x="142875" y="887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2" name="SMARTInkShape-108"/>
            <p:cNvSpPr/>
            <p:nvPr/>
          </p:nvSpPr>
          <p:spPr>
            <a:xfrm>
              <a:off x="5358374" y="3643345"/>
              <a:ext cx="88169" cy="107124"/>
            </a:xfrm>
            <a:custGeom>
              <a:avLst/>
              <a:gdLst/>
              <a:ahLst/>
              <a:cxnLst/>
              <a:rect l="0" t="0" r="0" b="0"/>
              <a:pathLst>
                <a:path w="88169" h="107124">
                  <a:moveTo>
                    <a:pt x="70876" y="8897"/>
                  </a:moveTo>
                  <a:lnTo>
                    <a:pt x="55499" y="1209"/>
                  </a:lnTo>
                  <a:lnTo>
                    <a:pt x="15841" y="0"/>
                  </a:lnTo>
                  <a:lnTo>
                    <a:pt x="9043" y="2627"/>
                  </a:lnTo>
                  <a:lnTo>
                    <a:pt x="1336" y="7659"/>
                  </a:lnTo>
                  <a:lnTo>
                    <a:pt x="281" y="10993"/>
                  </a:lnTo>
                  <a:lnTo>
                    <a:pt x="0" y="13271"/>
                  </a:lnTo>
                  <a:lnTo>
                    <a:pt x="2333" y="18448"/>
                  </a:lnTo>
                  <a:lnTo>
                    <a:pt x="25184" y="43440"/>
                  </a:lnTo>
                  <a:lnTo>
                    <a:pt x="68304" y="73889"/>
                  </a:lnTo>
                  <a:lnTo>
                    <a:pt x="86820" y="96052"/>
                  </a:lnTo>
                  <a:lnTo>
                    <a:pt x="87884" y="99888"/>
                  </a:lnTo>
                  <a:lnTo>
                    <a:pt x="88168" y="102300"/>
                  </a:lnTo>
                  <a:lnTo>
                    <a:pt x="87365" y="103908"/>
                  </a:lnTo>
                  <a:lnTo>
                    <a:pt x="85837" y="104979"/>
                  </a:lnTo>
                  <a:lnTo>
                    <a:pt x="78946" y="106488"/>
                  </a:lnTo>
                  <a:lnTo>
                    <a:pt x="35702" y="107119"/>
                  </a:lnTo>
                  <a:lnTo>
                    <a:pt x="8368" y="1071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3" name="SMARTInkShape-109"/>
            <p:cNvSpPr/>
            <p:nvPr/>
          </p:nvSpPr>
          <p:spPr>
            <a:xfrm>
              <a:off x="5473898" y="3634393"/>
              <a:ext cx="124862" cy="115653"/>
            </a:xfrm>
            <a:custGeom>
              <a:avLst/>
              <a:gdLst/>
              <a:ahLst/>
              <a:cxnLst/>
              <a:rect l="0" t="0" r="0" b="0"/>
              <a:pathLst>
                <a:path w="124862" h="115653">
                  <a:moveTo>
                    <a:pt x="0" y="44638"/>
                  </a:moveTo>
                  <a:lnTo>
                    <a:pt x="25731" y="44638"/>
                  </a:lnTo>
                  <a:lnTo>
                    <a:pt x="33925" y="41992"/>
                  </a:lnTo>
                  <a:lnTo>
                    <a:pt x="41866" y="38501"/>
                  </a:lnTo>
                  <a:lnTo>
                    <a:pt x="77907" y="33227"/>
                  </a:lnTo>
                  <a:lnTo>
                    <a:pt x="85227" y="29644"/>
                  </a:lnTo>
                  <a:lnTo>
                    <a:pt x="94926" y="26635"/>
                  </a:lnTo>
                  <a:lnTo>
                    <a:pt x="104084" y="20894"/>
                  </a:lnTo>
                  <a:lnTo>
                    <a:pt x="113082" y="17759"/>
                  </a:lnTo>
                  <a:lnTo>
                    <a:pt x="123248" y="10279"/>
                  </a:lnTo>
                  <a:lnTo>
                    <a:pt x="124230" y="6878"/>
                  </a:lnTo>
                  <a:lnTo>
                    <a:pt x="124861" y="1350"/>
                  </a:lnTo>
                  <a:lnTo>
                    <a:pt x="123920" y="896"/>
                  </a:lnTo>
                  <a:lnTo>
                    <a:pt x="90462" y="0"/>
                  </a:lnTo>
                  <a:lnTo>
                    <a:pt x="68103" y="7121"/>
                  </a:lnTo>
                  <a:lnTo>
                    <a:pt x="47224" y="18082"/>
                  </a:lnTo>
                  <a:lnTo>
                    <a:pt x="33251" y="29801"/>
                  </a:lnTo>
                  <a:lnTo>
                    <a:pt x="23964" y="43439"/>
                  </a:lnTo>
                  <a:lnTo>
                    <a:pt x="19669" y="55307"/>
                  </a:lnTo>
                  <a:lnTo>
                    <a:pt x="18018" y="74295"/>
                  </a:lnTo>
                  <a:lnTo>
                    <a:pt x="23222" y="82955"/>
                  </a:lnTo>
                  <a:lnTo>
                    <a:pt x="37990" y="99942"/>
                  </a:lnTo>
                  <a:lnTo>
                    <a:pt x="46982" y="103944"/>
                  </a:lnTo>
                  <a:lnTo>
                    <a:pt x="91373" y="115123"/>
                  </a:lnTo>
                  <a:lnTo>
                    <a:pt x="99481" y="115652"/>
                  </a:lnTo>
                  <a:lnTo>
                    <a:pt x="106390" y="113241"/>
                  </a:lnTo>
                  <a:lnTo>
                    <a:pt x="116086" y="1071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4" name="SMARTInkShape-110"/>
            <p:cNvSpPr/>
            <p:nvPr/>
          </p:nvSpPr>
          <p:spPr>
            <a:xfrm>
              <a:off x="5679281" y="3620308"/>
              <a:ext cx="115810" cy="138966"/>
            </a:xfrm>
            <a:custGeom>
              <a:avLst/>
              <a:gdLst/>
              <a:ahLst/>
              <a:cxnLst/>
              <a:rect l="0" t="0" r="0" b="0"/>
              <a:pathLst>
                <a:path w="115810" h="138966">
                  <a:moveTo>
                    <a:pt x="98226" y="5145"/>
                  </a:moveTo>
                  <a:lnTo>
                    <a:pt x="90539" y="5145"/>
                  </a:lnTo>
                  <a:lnTo>
                    <a:pt x="84924" y="404"/>
                  </a:lnTo>
                  <a:lnTo>
                    <a:pt x="82413" y="0"/>
                  </a:lnTo>
                  <a:lnTo>
                    <a:pt x="79746" y="723"/>
                  </a:lnTo>
                  <a:lnTo>
                    <a:pt x="74140" y="3180"/>
                  </a:lnTo>
                  <a:lnTo>
                    <a:pt x="46494" y="7676"/>
                  </a:lnTo>
                  <a:lnTo>
                    <a:pt x="39515" y="11231"/>
                  </a:lnTo>
                  <a:lnTo>
                    <a:pt x="33106" y="12810"/>
                  </a:lnTo>
                  <a:lnTo>
                    <a:pt x="31001" y="14224"/>
                  </a:lnTo>
                  <a:lnTo>
                    <a:pt x="29597" y="16158"/>
                  </a:lnTo>
                  <a:lnTo>
                    <a:pt x="28037" y="21946"/>
                  </a:lnTo>
                  <a:lnTo>
                    <a:pt x="26952" y="42721"/>
                  </a:lnTo>
                  <a:lnTo>
                    <a:pt x="31578" y="57179"/>
                  </a:lnTo>
                  <a:lnTo>
                    <a:pt x="39170" y="65643"/>
                  </a:lnTo>
                  <a:lnTo>
                    <a:pt x="82486" y="100481"/>
                  </a:lnTo>
                  <a:lnTo>
                    <a:pt x="100115" y="119190"/>
                  </a:lnTo>
                  <a:lnTo>
                    <a:pt x="112931" y="127993"/>
                  </a:lnTo>
                  <a:lnTo>
                    <a:pt x="113983" y="129708"/>
                  </a:lnTo>
                  <a:lnTo>
                    <a:pt x="115809" y="137659"/>
                  </a:lnTo>
                  <a:lnTo>
                    <a:pt x="114909" y="138136"/>
                  </a:lnTo>
                  <a:lnTo>
                    <a:pt x="98892" y="138965"/>
                  </a:lnTo>
                  <a:lnTo>
                    <a:pt x="59396" y="129988"/>
                  </a:lnTo>
                  <a:lnTo>
                    <a:pt x="29747" y="122580"/>
                  </a:lnTo>
                  <a:lnTo>
                    <a:pt x="0" y="1212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5" name="SMARTInkShape-111"/>
            <p:cNvSpPr/>
            <p:nvPr/>
          </p:nvSpPr>
          <p:spPr>
            <a:xfrm>
              <a:off x="5866804" y="3732609"/>
              <a:ext cx="8931" cy="8931"/>
            </a:xfrm>
            <a:custGeom>
              <a:avLst/>
              <a:gdLst/>
              <a:ahLst/>
              <a:cxnLst/>
              <a:rect l="0" t="0" r="0" b="0"/>
              <a:pathLst>
                <a:path w="8931" h="8931">
                  <a:moveTo>
                    <a:pt x="8930" y="8930"/>
                  </a:moveTo>
                  <a:lnTo>
                    <a:pt x="8930" y="1242"/>
                  </a:lnTo>
                  <a:lnTo>
                    <a:pt x="7938" y="82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4357" name="SMARTInkShape-112"/>
          <p:cNvSpPr/>
          <p:nvPr/>
        </p:nvSpPr>
        <p:spPr>
          <a:xfrm>
            <a:off x="6866929" y="4089796"/>
            <a:ext cx="428626" cy="446449"/>
          </a:xfrm>
          <a:custGeom>
            <a:avLst/>
            <a:gdLst/>
            <a:ahLst/>
            <a:cxnLst/>
            <a:rect l="0" t="0" r="0" b="0"/>
            <a:pathLst>
              <a:path w="428626" h="446449">
                <a:moveTo>
                  <a:pt x="0" y="0"/>
                </a:moveTo>
                <a:lnTo>
                  <a:pt x="0" y="13562"/>
                </a:lnTo>
                <a:lnTo>
                  <a:pt x="2646" y="18595"/>
                </a:lnTo>
                <a:lnTo>
                  <a:pt x="14822" y="33599"/>
                </a:lnTo>
                <a:lnTo>
                  <a:pt x="17459" y="42998"/>
                </a:lnTo>
                <a:lnTo>
                  <a:pt x="32075" y="59784"/>
                </a:lnTo>
                <a:lnTo>
                  <a:pt x="37646" y="71488"/>
                </a:lnTo>
                <a:lnTo>
                  <a:pt x="69476" y="113275"/>
                </a:lnTo>
                <a:lnTo>
                  <a:pt x="111064" y="155691"/>
                </a:lnTo>
                <a:lnTo>
                  <a:pt x="155633" y="200281"/>
                </a:lnTo>
                <a:lnTo>
                  <a:pt x="196504" y="238507"/>
                </a:lnTo>
                <a:lnTo>
                  <a:pt x="238127" y="274215"/>
                </a:lnTo>
                <a:lnTo>
                  <a:pt x="279797" y="309401"/>
                </a:lnTo>
                <a:lnTo>
                  <a:pt x="321469" y="341355"/>
                </a:lnTo>
                <a:lnTo>
                  <a:pt x="362958" y="379904"/>
                </a:lnTo>
                <a:lnTo>
                  <a:pt x="406686" y="407761"/>
                </a:lnTo>
                <a:lnTo>
                  <a:pt x="426819" y="426860"/>
                </a:lnTo>
                <a:lnTo>
                  <a:pt x="427822" y="430487"/>
                </a:lnTo>
                <a:lnTo>
                  <a:pt x="428625" y="437551"/>
                </a:lnTo>
                <a:lnTo>
                  <a:pt x="428625" y="437552"/>
                </a:lnTo>
                <a:lnTo>
                  <a:pt x="423886" y="437554"/>
                </a:lnTo>
                <a:lnTo>
                  <a:pt x="418912" y="434909"/>
                </a:lnTo>
                <a:lnTo>
                  <a:pt x="413395" y="431418"/>
                </a:lnTo>
                <a:lnTo>
                  <a:pt x="401768" y="429178"/>
                </a:lnTo>
                <a:lnTo>
                  <a:pt x="398814" y="428994"/>
                </a:lnTo>
                <a:lnTo>
                  <a:pt x="392886" y="426143"/>
                </a:lnTo>
                <a:lnTo>
                  <a:pt x="386944" y="422562"/>
                </a:lnTo>
                <a:lnTo>
                  <a:pt x="375045" y="420262"/>
                </a:lnTo>
                <a:lnTo>
                  <a:pt x="372069" y="420073"/>
                </a:lnTo>
                <a:lnTo>
                  <a:pt x="366117" y="417218"/>
                </a:lnTo>
                <a:lnTo>
                  <a:pt x="360164" y="413633"/>
                </a:lnTo>
                <a:lnTo>
                  <a:pt x="350243" y="411615"/>
                </a:lnTo>
                <a:lnTo>
                  <a:pt x="336169" y="410025"/>
                </a:lnTo>
                <a:lnTo>
                  <a:pt x="296590" y="394937"/>
                </a:lnTo>
                <a:lnTo>
                  <a:pt x="289576" y="392817"/>
                </a:lnTo>
                <a:lnTo>
                  <a:pt x="279057" y="387037"/>
                </a:lnTo>
                <a:lnTo>
                  <a:pt x="264805" y="383892"/>
                </a:lnTo>
                <a:lnTo>
                  <a:pt x="250598" y="377088"/>
                </a:lnTo>
                <a:lnTo>
                  <a:pt x="247432" y="376408"/>
                </a:lnTo>
                <a:lnTo>
                  <a:pt x="211338" y="358548"/>
                </a:lnTo>
                <a:lnTo>
                  <a:pt x="169667" y="357188"/>
                </a:lnTo>
                <a:lnTo>
                  <a:pt x="174406" y="361929"/>
                </a:lnTo>
                <a:lnTo>
                  <a:pt x="179378" y="364256"/>
                </a:lnTo>
                <a:lnTo>
                  <a:pt x="182093" y="364876"/>
                </a:lnTo>
                <a:lnTo>
                  <a:pt x="196522" y="373022"/>
                </a:lnTo>
                <a:lnTo>
                  <a:pt x="199476" y="373697"/>
                </a:lnTo>
                <a:lnTo>
                  <a:pt x="214319" y="381938"/>
                </a:lnTo>
                <a:lnTo>
                  <a:pt x="230960" y="388315"/>
                </a:lnTo>
                <a:lnTo>
                  <a:pt x="265866" y="408173"/>
                </a:lnTo>
                <a:lnTo>
                  <a:pt x="301037" y="423043"/>
                </a:lnTo>
                <a:lnTo>
                  <a:pt x="320738" y="434958"/>
                </a:lnTo>
                <a:lnTo>
                  <a:pt x="362888" y="446210"/>
                </a:lnTo>
                <a:lnTo>
                  <a:pt x="377991" y="446448"/>
                </a:lnTo>
                <a:lnTo>
                  <a:pt x="383962" y="443823"/>
                </a:lnTo>
                <a:lnTo>
                  <a:pt x="389923" y="440340"/>
                </a:lnTo>
                <a:lnTo>
                  <a:pt x="395880" y="438793"/>
                </a:lnTo>
                <a:lnTo>
                  <a:pt x="397866" y="437389"/>
                </a:lnTo>
                <a:lnTo>
                  <a:pt x="399189" y="435460"/>
                </a:lnTo>
                <a:lnTo>
                  <a:pt x="401651" y="430671"/>
                </a:lnTo>
                <a:lnTo>
                  <a:pt x="406054" y="425235"/>
                </a:lnTo>
                <a:lnTo>
                  <a:pt x="411317" y="422158"/>
                </a:lnTo>
                <a:lnTo>
                  <a:pt x="414110" y="421338"/>
                </a:lnTo>
                <a:lnTo>
                  <a:pt x="415971" y="419797"/>
                </a:lnTo>
                <a:lnTo>
                  <a:pt x="418041" y="415442"/>
                </a:lnTo>
                <a:lnTo>
                  <a:pt x="419677" y="374248"/>
                </a:lnTo>
                <a:lnTo>
                  <a:pt x="418695" y="362786"/>
                </a:lnTo>
                <a:lnTo>
                  <a:pt x="411593" y="327392"/>
                </a:lnTo>
                <a:lnTo>
                  <a:pt x="409846" y="291701"/>
                </a:lnTo>
                <a:lnTo>
                  <a:pt x="396533" y="249848"/>
                </a:lnTo>
                <a:lnTo>
                  <a:pt x="386051" y="205547"/>
                </a:lnTo>
                <a:lnTo>
                  <a:pt x="383906" y="194542"/>
                </a:lnTo>
                <a:lnTo>
                  <a:pt x="378113" y="181776"/>
                </a:lnTo>
                <a:lnTo>
                  <a:pt x="374324" y="155715"/>
                </a:lnTo>
                <a:lnTo>
                  <a:pt x="368033" y="143060"/>
                </a:lnTo>
                <a:lnTo>
                  <a:pt x="366496" y="131006"/>
                </a:lnTo>
                <a:lnTo>
                  <a:pt x="365378" y="129009"/>
                </a:lnTo>
                <a:lnTo>
                  <a:pt x="363640" y="127679"/>
                </a:lnTo>
                <a:lnTo>
                  <a:pt x="357187"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4379" name="SMARTInkShape-Group11"/>
          <p:cNvGrpSpPr/>
          <p:nvPr/>
        </p:nvGrpSpPr>
        <p:grpSpPr>
          <a:xfrm>
            <a:off x="6822691" y="3911203"/>
            <a:ext cx="1740869" cy="1767954"/>
            <a:chOff x="6822691" y="3911203"/>
            <a:chExt cx="1740869" cy="1767954"/>
          </a:xfrm>
        </p:grpSpPr>
        <p:sp>
          <p:nvSpPr>
            <p:cNvPr id="14358" name="SMARTInkShape-113"/>
            <p:cNvSpPr/>
            <p:nvPr/>
          </p:nvSpPr>
          <p:spPr>
            <a:xfrm>
              <a:off x="6822691" y="5019772"/>
              <a:ext cx="249622" cy="257256"/>
            </a:xfrm>
            <a:custGeom>
              <a:avLst/>
              <a:gdLst/>
              <a:ahLst/>
              <a:cxnLst/>
              <a:rect l="0" t="0" r="0" b="0"/>
              <a:pathLst>
                <a:path w="249622" h="257256">
                  <a:moveTo>
                    <a:pt x="17449" y="141587"/>
                  </a:moveTo>
                  <a:lnTo>
                    <a:pt x="30752" y="141587"/>
                  </a:lnTo>
                  <a:lnTo>
                    <a:pt x="35928" y="138941"/>
                  </a:lnTo>
                  <a:lnTo>
                    <a:pt x="50273" y="127348"/>
                  </a:lnTo>
                  <a:lnTo>
                    <a:pt x="56181" y="125337"/>
                  </a:lnTo>
                  <a:lnTo>
                    <a:pt x="62114" y="119152"/>
                  </a:lnTo>
                  <a:lnTo>
                    <a:pt x="77313" y="97321"/>
                  </a:lnTo>
                  <a:lnTo>
                    <a:pt x="79773" y="91155"/>
                  </a:lnTo>
                  <a:lnTo>
                    <a:pt x="85746" y="81115"/>
                  </a:lnTo>
                  <a:lnTo>
                    <a:pt x="88948" y="67004"/>
                  </a:lnTo>
                  <a:lnTo>
                    <a:pt x="95770" y="52845"/>
                  </a:lnTo>
                  <a:lnTo>
                    <a:pt x="97780" y="22534"/>
                  </a:lnTo>
                  <a:lnTo>
                    <a:pt x="95155" y="16576"/>
                  </a:lnTo>
                  <a:lnTo>
                    <a:pt x="90124" y="9406"/>
                  </a:lnTo>
                  <a:lnTo>
                    <a:pt x="86791" y="8427"/>
                  </a:lnTo>
                  <a:lnTo>
                    <a:pt x="84513" y="8165"/>
                  </a:lnTo>
                  <a:lnTo>
                    <a:pt x="79336" y="5228"/>
                  </a:lnTo>
                  <a:lnTo>
                    <a:pt x="73728" y="1607"/>
                  </a:lnTo>
                  <a:lnTo>
                    <a:pt x="67928" y="0"/>
                  </a:lnTo>
                  <a:lnTo>
                    <a:pt x="64992" y="562"/>
                  </a:lnTo>
                  <a:lnTo>
                    <a:pt x="53152" y="5949"/>
                  </a:lnTo>
                  <a:lnTo>
                    <a:pt x="50182" y="6513"/>
                  </a:lnTo>
                  <a:lnTo>
                    <a:pt x="30347" y="16669"/>
                  </a:lnTo>
                  <a:lnTo>
                    <a:pt x="29025" y="18620"/>
                  </a:lnTo>
                  <a:lnTo>
                    <a:pt x="26562" y="23436"/>
                  </a:lnTo>
                  <a:lnTo>
                    <a:pt x="12242" y="40464"/>
                  </a:lnTo>
                  <a:lnTo>
                    <a:pt x="975" y="71888"/>
                  </a:lnTo>
                  <a:lnTo>
                    <a:pt x="0" y="86430"/>
                  </a:lnTo>
                  <a:lnTo>
                    <a:pt x="8708" y="126786"/>
                  </a:lnTo>
                  <a:lnTo>
                    <a:pt x="23681" y="161438"/>
                  </a:lnTo>
                  <a:lnTo>
                    <a:pt x="51967" y="201486"/>
                  </a:lnTo>
                  <a:lnTo>
                    <a:pt x="73123" y="228286"/>
                  </a:lnTo>
                  <a:lnTo>
                    <a:pt x="94932" y="244433"/>
                  </a:lnTo>
                  <a:lnTo>
                    <a:pt x="139385" y="256733"/>
                  </a:lnTo>
                  <a:lnTo>
                    <a:pt x="149695" y="257255"/>
                  </a:lnTo>
                  <a:lnTo>
                    <a:pt x="158246" y="254841"/>
                  </a:lnTo>
                  <a:lnTo>
                    <a:pt x="165354" y="251454"/>
                  </a:lnTo>
                  <a:lnTo>
                    <a:pt x="174933" y="248554"/>
                  </a:lnTo>
                  <a:lnTo>
                    <a:pt x="208126" y="223856"/>
                  </a:lnTo>
                  <a:lnTo>
                    <a:pt x="215635" y="214201"/>
                  </a:lnTo>
                  <a:lnTo>
                    <a:pt x="219633" y="203295"/>
                  </a:lnTo>
                  <a:lnTo>
                    <a:pt x="222402" y="192825"/>
                  </a:lnTo>
                  <a:lnTo>
                    <a:pt x="238195" y="161520"/>
                  </a:lnTo>
                  <a:lnTo>
                    <a:pt x="241355" y="139692"/>
                  </a:lnTo>
                  <a:lnTo>
                    <a:pt x="243118" y="137347"/>
                  </a:lnTo>
                  <a:lnTo>
                    <a:pt x="249621" y="1326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59" name="SMARTInkShape-114"/>
            <p:cNvSpPr/>
            <p:nvPr/>
          </p:nvSpPr>
          <p:spPr>
            <a:xfrm>
              <a:off x="7010208" y="4875642"/>
              <a:ext cx="169261" cy="195134"/>
            </a:xfrm>
            <a:custGeom>
              <a:avLst/>
              <a:gdLst/>
              <a:ahLst/>
              <a:cxnLst/>
              <a:rect l="0" t="0" r="0" b="0"/>
              <a:pathLst>
                <a:path w="169261" h="195134">
                  <a:moveTo>
                    <a:pt x="62104" y="8897"/>
                  </a:moveTo>
                  <a:lnTo>
                    <a:pt x="53543" y="335"/>
                  </a:lnTo>
                  <a:lnTo>
                    <a:pt x="40778" y="0"/>
                  </a:lnTo>
                  <a:lnTo>
                    <a:pt x="35097" y="2627"/>
                  </a:lnTo>
                  <a:lnTo>
                    <a:pt x="22154" y="13270"/>
                  </a:lnTo>
                  <a:lnTo>
                    <a:pt x="19544" y="18448"/>
                  </a:lnTo>
                  <a:lnTo>
                    <a:pt x="18848" y="21217"/>
                  </a:lnTo>
                  <a:lnTo>
                    <a:pt x="11594" y="33784"/>
                  </a:lnTo>
                  <a:lnTo>
                    <a:pt x="8443" y="47800"/>
                  </a:lnTo>
                  <a:lnTo>
                    <a:pt x="2659" y="59671"/>
                  </a:lnTo>
                  <a:lnTo>
                    <a:pt x="0" y="86702"/>
                  </a:lnTo>
                  <a:lnTo>
                    <a:pt x="2421" y="95732"/>
                  </a:lnTo>
                  <a:lnTo>
                    <a:pt x="5813" y="104045"/>
                  </a:lnTo>
                  <a:lnTo>
                    <a:pt x="8715" y="118889"/>
                  </a:lnTo>
                  <a:lnTo>
                    <a:pt x="26571" y="149728"/>
                  </a:lnTo>
                  <a:lnTo>
                    <a:pt x="33413" y="156817"/>
                  </a:lnTo>
                  <a:lnTo>
                    <a:pt x="76909" y="183499"/>
                  </a:lnTo>
                  <a:lnTo>
                    <a:pt x="102855" y="188131"/>
                  </a:lnTo>
                  <a:lnTo>
                    <a:pt x="115500" y="194489"/>
                  </a:lnTo>
                  <a:lnTo>
                    <a:pt x="118537" y="195133"/>
                  </a:lnTo>
                  <a:lnTo>
                    <a:pt x="121554" y="194570"/>
                  </a:lnTo>
                  <a:lnTo>
                    <a:pt x="133526" y="189183"/>
                  </a:lnTo>
                  <a:lnTo>
                    <a:pt x="136508" y="188618"/>
                  </a:lnTo>
                  <a:lnTo>
                    <a:pt x="145445" y="183085"/>
                  </a:lnTo>
                  <a:lnTo>
                    <a:pt x="169260" y="1428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0" name="SMARTInkShape-115"/>
            <p:cNvSpPr/>
            <p:nvPr/>
          </p:nvSpPr>
          <p:spPr>
            <a:xfrm>
              <a:off x="7161609" y="4796649"/>
              <a:ext cx="133533" cy="132014"/>
            </a:xfrm>
            <a:custGeom>
              <a:avLst/>
              <a:gdLst/>
              <a:ahLst/>
              <a:cxnLst/>
              <a:rect l="0" t="0" r="0" b="0"/>
              <a:pathLst>
                <a:path w="133533" h="132014">
                  <a:moveTo>
                    <a:pt x="0" y="34312"/>
                  </a:moveTo>
                  <a:lnTo>
                    <a:pt x="0" y="42000"/>
                  </a:lnTo>
                  <a:lnTo>
                    <a:pt x="29812" y="86346"/>
                  </a:lnTo>
                  <a:lnTo>
                    <a:pt x="38385" y="94811"/>
                  </a:lnTo>
                  <a:lnTo>
                    <a:pt x="82868" y="126550"/>
                  </a:lnTo>
                  <a:lnTo>
                    <a:pt x="89086" y="129877"/>
                  </a:lnTo>
                  <a:lnTo>
                    <a:pt x="101162" y="132013"/>
                  </a:lnTo>
                  <a:lnTo>
                    <a:pt x="107137" y="129658"/>
                  </a:lnTo>
                  <a:lnTo>
                    <a:pt x="119058" y="120063"/>
                  </a:lnTo>
                  <a:lnTo>
                    <a:pt x="122368" y="114426"/>
                  </a:lnTo>
                  <a:lnTo>
                    <a:pt x="124831" y="108614"/>
                  </a:lnTo>
                  <a:lnTo>
                    <a:pt x="130803" y="99763"/>
                  </a:lnTo>
                  <a:lnTo>
                    <a:pt x="133015" y="89865"/>
                  </a:lnTo>
                  <a:lnTo>
                    <a:pt x="133532" y="80168"/>
                  </a:lnTo>
                  <a:lnTo>
                    <a:pt x="129082" y="63554"/>
                  </a:lnTo>
                  <a:lnTo>
                    <a:pt x="104130" y="23789"/>
                  </a:lnTo>
                  <a:lnTo>
                    <a:pt x="95236" y="13885"/>
                  </a:lnTo>
                  <a:lnTo>
                    <a:pt x="89290" y="10349"/>
                  </a:lnTo>
                  <a:lnTo>
                    <a:pt x="60772" y="0"/>
                  </a:lnTo>
                  <a:lnTo>
                    <a:pt x="57382" y="523"/>
                  </a:lnTo>
                  <a:lnTo>
                    <a:pt x="44648" y="75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1" name="SMARTInkShape-116"/>
            <p:cNvSpPr/>
            <p:nvPr/>
          </p:nvSpPr>
          <p:spPr>
            <a:xfrm>
              <a:off x="7250905" y="4652417"/>
              <a:ext cx="241103" cy="187461"/>
            </a:xfrm>
            <a:custGeom>
              <a:avLst/>
              <a:gdLst/>
              <a:ahLst/>
              <a:cxnLst/>
              <a:rect l="0" t="0" r="0" b="0"/>
              <a:pathLst>
                <a:path w="241103" h="187461">
                  <a:moveTo>
                    <a:pt x="0" y="80317"/>
                  </a:moveTo>
                  <a:lnTo>
                    <a:pt x="0" y="85057"/>
                  </a:lnTo>
                  <a:lnTo>
                    <a:pt x="2647" y="90030"/>
                  </a:lnTo>
                  <a:lnTo>
                    <a:pt x="4741" y="92746"/>
                  </a:lnTo>
                  <a:lnTo>
                    <a:pt x="9714" y="95763"/>
                  </a:lnTo>
                  <a:lnTo>
                    <a:pt x="12429" y="96568"/>
                  </a:lnTo>
                  <a:lnTo>
                    <a:pt x="53831" y="127230"/>
                  </a:lnTo>
                  <a:lnTo>
                    <a:pt x="96140" y="160511"/>
                  </a:lnTo>
                  <a:lnTo>
                    <a:pt x="121959" y="183498"/>
                  </a:lnTo>
                  <a:lnTo>
                    <a:pt x="133420" y="187319"/>
                  </a:lnTo>
                  <a:lnTo>
                    <a:pt x="141589" y="187460"/>
                  </a:lnTo>
                  <a:lnTo>
                    <a:pt x="137755" y="182729"/>
                  </a:lnTo>
                  <a:lnTo>
                    <a:pt x="116003" y="157970"/>
                  </a:lnTo>
                  <a:lnTo>
                    <a:pt x="91941" y="118060"/>
                  </a:lnTo>
                  <a:lnTo>
                    <a:pt x="81299" y="77071"/>
                  </a:lnTo>
                  <a:lnTo>
                    <a:pt x="80423" y="35653"/>
                  </a:lnTo>
                  <a:lnTo>
                    <a:pt x="81385" y="24748"/>
                  </a:lnTo>
                  <a:lnTo>
                    <a:pt x="85119" y="16593"/>
                  </a:lnTo>
                  <a:lnTo>
                    <a:pt x="92800" y="6425"/>
                  </a:lnTo>
                  <a:lnTo>
                    <a:pt x="98461" y="2828"/>
                  </a:lnTo>
                  <a:lnTo>
                    <a:pt x="105438" y="519"/>
                  </a:lnTo>
                  <a:lnTo>
                    <a:pt x="131864" y="0"/>
                  </a:lnTo>
                  <a:lnTo>
                    <a:pt x="140628" y="2618"/>
                  </a:lnTo>
                  <a:lnTo>
                    <a:pt x="154338" y="12383"/>
                  </a:lnTo>
                  <a:lnTo>
                    <a:pt x="196286" y="53371"/>
                  </a:lnTo>
                  <a:lnTo>
                    <a:pt x="230408" y="87482"/>
                  </a:lnTo>
                  <a:lnTo>
                    <a:pt x="234034" y="88463"/>
                  </a:lnTo>
                  <a:lnTo>
                    <a:pt x="241102" y="892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2" name="SMARTInkShape-117"/>
            <p:cNvSpPr/>
            <p:nvPr/>
          </p:nvSpPr>
          <p:spPr>
            <a:xfrm>
              <a:off x="7474148" y="4536816"/>
              <a:ext cx="115680" cy="115398"/>
            </a:xfrm>
            <a:custGeom>
              <a:avLst/>
              <a:gdLst/>
              <a:ahLst/>
              <a:cxnLst/>
              <a:rect l="0" t="0" r="0" b="0"/>
              <a:pathLst>
                <a:path w="115680" h="115398">
                  <a:moveTo>
                    <a:pt x="0" y="61973"/>
                  </a:moveTo>
                  <a:lnTo>
                    <a:pt x="0" y="66713"/>
                  </a:lnTo>
                  <a:lnTo>
                    <a:pt x="2646" y="71686"/>
                  </a:lnTo>
                  <a:lnTo>
                    <a:pt x="7688" y="78223"/>
                  </a:lnTo>
                  <a:lnTo>
                    <a:pt x="51607" y="106671"/>
                  </a:lnTo>
                  <a:lnTo>
                    <a:pt x="58656" y="111604"/>
                  </a:lnTo>
                  <a:lnTo>
                    <a:pt x="68202" y="114381"/>
                  </a:lnTo>
                  <a:lnTo>
                    <a:pt x="88050" y="115397"/>
                  </a:lnTo>
                  <a:lnTo>
                    <a:pt x="91442" y="114457"/>
                  </a:lnTo>
                  <a:lnTo>
                    <a:pt x="93703" y="112837"/>
                  </a:lnTo>
                  <a:lnTo>
                    <a:pt x="103768" y="100311"/>
                  </a:lnTo>
                  <a:lnTo>
                    <a:pt x="109133" y="88691"/>
                  </a:lnTo>
                  <a:lnTo>
                    <a:pt x="111450" y="85738"/>
                  </a:lnTo>
                  <a:lnTo>
                    <a:pt x="114026" y="77166"/>
                  </a:lnTo>
                  <a:lnTo>
                    <a:pt x="115679" y="55493"/>
                  </a:lnTo>
                  <a:lnTo>
                    <a:pt x="111225" y="38004"/>
                  </a:lnTo>
                  <a:lnTo>
                    <a:pt x="100831" y="21446"/>
                  </a:lnTo>
                  <a:lnTo>
                    <a:pt x="86271" y="5569"/>
                  </a:lnTo>
                  <a:lnTo>
                    <a:pt x="77700" y="2178"/>
                  </a:lnTo>
                  <a:lnTo>
                    <a:pt x="60769" y="0"/>
                  </a:lnTo>
                  <a:lnTo>
                    <a:pt x="46228" y="4364"/>
                  </a:lnTo>
                  <a:lnTo>
                    <a:pt x="30666" y="14728"/>
                  </a:lnTo>
                  <a:lnTo>
                    <a:pt x="21102" y="22398"/>
                  </a:lnTo>
                  <a:lnTo>
                    <a:pt x="15002" y="24540"/>
                  </a:lnTo>
                  <a:lnTo>
                    <a:pt x="12977" y="26104"/>
                  </a:lnTo>
                  <a:lnTo>
                    <a:pt x="8929" y="351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3" name="SMARTInkShape-118"/>
            <p:cNvSpPr/>
            <p:nvPr/>
          </p:nvSpPr>
          <p:spPr>
            <a:xfrm>
              <a:off x="7536655" y="4287769"/>
              <a:ext cx="330400" cy="275291"/>
            </a:xfrm>
            <a:custGeom>
              <a:avLst/>
              <a:gdLst/>
              <a:ahLst/>
              <a:cxnLst/>
              <a:rect l="0" t="0" r="0" b="0"/>
              <a:pathLst>
                <a:path w="330400" h="275291">
                  <a:moveTo>
                    <a:pt x="0" y="177074"/>
                  </a:moveTo>
                  <a:lnTo>
                    <a:pt x="4741" y="181815"/>
                  </a:lnTo>
                  <a:lnTo>
                    <a:pt x="9714" y="184142"/>
                  </a:lnTo>
                  <a:lnTo>
                    <a:pt x="12429" y="184763"/>
                  </a:lnTo>
                  <a:lnTo>
                    <a:pt x="20991" y="190377"/>
                  </a:lnTo>
                  <a:lnTo>
                    <a:pt x="54369" y="212848"/>
                  </a:lnTo>
                  <a:lnTo>
                    <a:pt x="64845" y="219762"/>
                  </a:lnTo>
                  <a:lnTo>
                    <a:pt x="82299" y="237725"/>
                  </a:lnTo>
                  <a:lnTo>
                    <a:pt x="115905" y="263677"/>
                  </a:lnTo>
                  <a:lnTo>
                    <a:pt x="121959" y="266167"/>
                  </a:lnTo>
                  <a:lnTo>
                    <a:pt x="130945" y="272154"/>
                  </a:lnTo>
                  <a:lnTo>
                    <a:pt x="141108" y="274886"/>
                  </a:lnTo>
                  <a:lnTo>
                    <a:pt x="147671" y="275219"/>
                  </a:lnTo>
                  <a:lnTo>
                    <a:pt x="143703" y="275290"/>
                  </a:lnTo>
                  <a:lnTo>
                    <a:pt x="143121" y="270557"/>
                  </a:lnTo>
                  <a:lnTo>
                    <a:pt x="137694" y="265586"/>
                  </a:lnTo>
                  <a:lnTo>
                    <a:pt x="93145" y="233620"/>
                  </a:lnTo>
                  <a:lnTo>
                    <a:pt x="77507" y="218745"/>
                  </a:lnTo>
                  <a:lnTo>
                    <a:pt x="74135" y="210147"/>
                  </a:lnTo>
                  <a:lnTo>
                    <a:pt x="63131" y="166215"/>
                  </a:lnTo>
                  <a:lnTo>
                    <a:pt x="62631" y="148692"/>
                  </a:lnTo>
                  <a:lnTo>
                    <a:pt x="65210" y="141970"/>
                  </a:lnTo>
                  <a:lnTo>
                    <a:pt x="74949" y="129571"/>
                  </a:lnTo>
                  <a:lnTo>
                    <a:pt x="80605" y="126196"/>
                  </a:lnTo>
                  <a:lnTo>
                    <a:pt x="92321" y="124030"/>
                  </a:lnTo>
                  <a:lnTo>
                    <a:pt x="134180" y="134541"/>
                  </a:lnTo>
                  <a:lnTo>
                    <a:pt x="149229" y="141982"/>
                  </a:lnTo>
                  <a:lnTo>
                    <a:pt x="167341" y="155329"/>
                  </a:lnTo>
                  <a:lnTo>
                    <a:pt x="180662" y="159056"/>
                  </a:lnTo>
                  <a:lnTo>
                    <a:pt x="182949" y="161093"/>
                  </a:lnTo>
                  <a:lnTo>
                    <a:pt x="194944" y="175421"/>
                  </a:lnTo>
                  <a:lnTo>
                    <a:pt x="198429" y="176340"/>
                  </a:lnTo>
                  <a:lnTo>
                    <a:pt x="204976" y="177031"/>
                  </a:lnTo>
                  <a:lnTo>
                    <a:pt x="205264" y="172322"/>
                  </a:lnTo>
                  <a:lnTo>
                    <a:pt x="202684" y="167356"/>
                  </a:lnTo>
                  <a:lnTo>
                    <a:pt x="200608" y="164643"/>
                  </a:lnTo>
                  <a:lnTo>
                    <a:pt x="198300" y="156335"/>
                  </a:lnTo>
                  <a:lnTo>
                    <a:pt x="196282" y="147021"/>
                  </a:lnTo>
                  <a:lnTo>
                    <a:pt x="178410" y="106872"/>
                  </a:lnTo>
                  <a:lnTo>
                    <a:pt x="157749" y="64038"/>
                  </a:lnTo>
                  <a:lnTo>
                    <a:pt x="153566" y="46127"/>
                  </a:lnTo>
                  <a:lnTo>
                    <a:pt x="155234" y="36855"/>
                  </a:lnTo>
                  <a:lnTo>
                    <a:pt x="158290" y="28434"/>
                  </a:lnTo>
                  <a:lnTo>
                    <a:pt x="161003" y="14521"/>
                  </a:lnTo>
                  <a:lnTo>
                    <a:pt x="162898" y="12151"/>
                  </a:lnTo>
                  <a:lnTo>
                    <a:pt x="176958" y="0"/>
                  </a:lnTo>
                  <a:lnTo>
                    <a:pt x="187591" y="3671"/>
                  </a:lnTo>
                  <a:lnTo>
                    <a:pt x="229311" y="31261"/>
                  </a:lnTo>
                  <a:lnTo>
                    <a:pt x="266276" y="59778"/>
                  </a:lnTo>
                  <a:lnTo>
                    <a:pt x="287792" y="78297"/>
                  </a:lnTo>
                  <a:lnTo>
                    <a:pt x="301569" y="84968"/>
                  </a:lnTo>
                  <a:lnTo>
                    <a:pt x="305226" y="85905"/>
                  </a:lnTo>
                  <a:lnTo>
                    <a:pt x="307664" y="87521"/>
                  </a:lnTo>
                  <a:lnTo>
                    <a:pt x="309289" y="89591"/>
                  </a:lnTo>
                  <a:lnTo>
                    <a:pt x="310374" y="91963"/>
                  </a:lnTo>
                  <a:lnTo>
                    <a:pt x="312088" y="93545"/>
                  </a:lnTo>
                  <a:lnTo>
                    <a:pt x="316639" y="95302"/>
                  </a:lnTo>
                  <a:lnTo>
                    <a:pt x="330399" y="967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4" name="SMARTInkShape-119"/>
            <p:cNvSpPr/>
            <p:nvPr/>
          </p:nvSpPr>
          <p:spPr>
            <a:xfrm>
              <a:off x="7795616" y="4179093"/>
              <a:ext cx="133947" cy="107158"/>
            </a:xfrm>
            <a:custGeom>
              <a:avLst/>
              <a:gdLst/>
              <a:ahLst/>
              <a:cxnLst/>
              <a:rect l="0" t="0" r="0" b="0"/>
              <a:pathLst>
                <a:path w="133947" h="107158">
                  <a:moveTo>
                    <a:pt x="0" y="0"/>
                  </a:moveTo>
                  <a:lnTo>
                    <a:pt x="29505" y="26858"/>
                  </a:lnTo>
                  <a:lnTo>
                    <a:pt x="69815" y="54369"/>
                  </a:lnTo>
                  <a:lnTo>
                    <a:pt x="109529" y="89086"/>
                  </a:lnTo>
                  <a:lnTo>
                    <a:pt x="118134" y="95157"/>
                  </a:lnTo>
                  <a:lnTo>
                    <a:pt x="123969" y="103160"/>
                  </a:lnTo>
                  <a:lnTo>
                    <a:pt x="133946"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5" name="SMARTInkShape-120"/>
            <p:cNvSpPr/>
            <p:nvPr/>
          </p:nvSpPr>
          <p:spPr>
            <a:xfrm>
              <a:off x="7679530" y="4080867"/>
              <a:ext cx="17861" cy="1"/>
            </a:xfrm>
            <a:custGeom>
              <a:avLst/>
              <a:gdLst/>
              <a:ahLst/>
              <a:cxnLst/>
              <a:rect l="0" t="0" r="0" b="0"/>
              <a:pathLst>
                <a:path w="17861" h="1">
                  <a:moveTo>
                    <a:pt x="1786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6" name="SMARTInkShape-121"/>
            <p:cNvSpPr/>
            <p:nvPr/>
          </p:nvSpPr>
          <p:spPr>
            <a:xfrm>
              <a:off x="7929572" y="4018359"/>
              <a:ext cx="178584" cy="177539"/>
            </a:xfrm>
            <a:custGeom>
              <a:avLst/>
              <a:gdLst/>
              <a:ahLst/>
              <a:cxnLst/>
              <a:rect l="0" t="0" r="0" b="0"/>
              <a:pathLst>
                <a:path w="178584" h="177539">
                  <a:moveTo>
                    <a:pt x="8919" y="0"/>
                  </a:moveTo>
                  <a:lnTo>
                    <a:pt x="1232" y="0"/>
                  </a:lnTo>
                  <a:lnTo>
                    <a:pt x="818" y="993"/>
                  </a:lnTo>
                  <a:lnTo>
                    <a:pt x="0" y="42240"/>
                  </a:lnTo>
                  <a:lnTo>
                    <a:pt x="984" y="71734"/>
                  </a:lnTo>
                  <a:lnTo>
                    <a:pt x="10077" y="116034"/>
                  </a:lnTo>
                  <a:lnTo>
                    <a:pt x="37987" y="160557"/>
                  </a:lnTo>
                  <a:lnTo>
                    <a:pt x="48629" y="170578"/>
                  </a:lnTo>
                  <a:lnTo>
                    <a:pt x="59972" y="175031"/>
                  </a:lnTo>
                  <a:lnTo>
                    <a:pt x="77514" y="177538"/>
                  </a:lnTo>
                  <a:lnTo>
                    <a:pt x="86701" y="175479"/>
                  </a:lnTo>
                  <a:lnTo>
                    <a:pt x="105423" y="166072"/>
                  </a:lnTo>
                  <a:lnTo>
                    <a:pt x="113987" y="157816"/>
                  </a:lnTo>
                  <a:lnTo>
                    <a:pt x="144478" y="114152"/>
                  </a:lnTo>
                  <a:lnTo>
                    <a:pt x="160544" y="73828"/>
                  </a:lnTo>
                  <a:lnTo>
                    <a:pt x="178583"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7" name="SMARTInkShape-122"/>
            <p:cNvSpPr/>
            <p:nvPr/>
          </p:nvSpPr>
          <p:spPr>
            <a:xfrm>
              <a:off x="7001288" y="5429250"/>
              <a:ext cx="213900" cy="249907"/>
            </a:xfrm>
            <a:custGeom>
              <a:avLst/>
              <a:gdLst/>
              <a:ahLst/>
              <a:cxnLst/>
              <a:rect l="0" t="0" r="0" b="0"/>
              <a:pathLst>
                <a:path w="213900" h="249907">
                  <a:moveTo>
                    <a:pt x="71024" y="0"/>
                  </a:moveTo>
                  <a:lnTo>
                    <a:pt x="52981" y="0"/>
                  </a:lnTo>
                  <a:lnTo>
                    <a:pt x="50066" y="992"/>
                  </a:lnTo>
                  <a:lnTo>
                    <a:pt x="48123" y="2645"/>
                  </a:lnTo>
                  <a:lnTo>
                    <a:pt x="40263" y="12428"/>
                  </a:lnTo>
                  <a:lnTo>
                    <a:pt x="34863" y="15445"/>
                  </a:lnTo>
                  <a:lnTo>
                    <a:pt x="29156" y="17778"/>
                  </a:lnTo>
                  <a:lnTo>
                    <a:pt x="14443" y="30147"/>
                  </a:lnTo>
                  <a:lnTo>
                    <a:pt x="11151" y="38534"/>
                  </a:lnTo>
                  <a:lnTo>
                    <a:pt x="8695" y="47884"/>
                  </a:lnTo>
                  <a:lnTo>
                    <a:pt x="2727" y="59718"/>
                  </a:lnTo>
                  <a:lnTo>
                    <a:pt x="0" y="86737"/>
                  </a:lnTo>
                  <a:lnTo>
                    <a:pt x="8705" y="128016"/>
                  </a:lnTo>
                  <a:lnTo>
                    <a:pt x="20840" y="157760"/>
                  </a:lnTo>
                  <a:lnTo>
                    <a:pt x="50747" y="193477"/>
                  </a:lnTo>
                  <a:lnTo>
                    <a:pt x="77381" y="216174"/>
                  </a:lnTo>
                  <a:lnTo>
                    <a:pt x="81215" y="221507"/>
                  </a:lnTo>
                  <a:lnTo>
                    <a:pt x="93413" y="230078"/>
                  </a:lnTo>
                  <a:lnTo>
                    <a:pt x="114368" y="237835"/>
                  </a:lnTo>
                  <a:lnTo>
                    <a:pt x="157110" y="249075"/>
                  </a:lnTo>
                  <a:lnTo>
                    <a:pt x="179754" y="249906"/>
                  </a:lnTo>
                  <a:lnTo>
                    <a:pt x="182206" y="248954"/>
                  </a:lnTo>
                  <a:lnTo>
                    <a:pt x="183841" y="247329"/>
                  </a:lnTo>
                  <a:lnTo>
                    <a:pt x="184930" y="245252"/>
                  </a:lnTo>
                  <a:lnTo>
                    <a:pt x="186649" y="243869"/>
                  </a:lnTo>
                  <a:lnTo>
                    <a:pt x="191205" y="242331"/>
                  </a:lnTo>
                  <a:lnTo>
                    <a:pt x="196537" y="236357"/>
                  </a:lnTo>
                  <a:lnTo>
                    <a:pt x="201222" y="228079"/>
                  </a:lnTo>
                  <a:lnTo>
                    <a:pt x="213899"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8" name="SMARTInkShape-123"/>
            <p:cNvSpPr/>
            <p:nvPr/>
          </p:nvSpPr>
          <p:spPr>
            <a:xfrm>
              <a:off x="7143749" y="5322140"/>
              <a:ext cx="133325" cy="129840"/>
            </a:xfrm>
            <a:custGeom>
              <a:avLst/>
              <a:gdLst/>
              <a:ahLst/>
              <a:cxnLst/>
              <a:rect l="0" t="0" r="0" b="0"/>
              <a:pathLst>
                <a:path w="133325" h="129840">
                  <a:moveTo>
                    <a:pt x="0" y="80321"/>
                  </a:moveTo>
                  <a:lnTo>
                    <a:pt x="0" y="85061"/>
                  </a:lnTo>
                  <a:lnTo>
                    <a:pt x="992" y="86457"/>
                  </a:lnTo>
                  <a:lnTo>
                    <a:pt x="2647" y="87388"/>
                  </a:lnTo>
                  <a:lnTo>
                    <a:pt x="4741" y="88009"/>
                  </a:lnTo>
                  <a:lnTo>
                    <a:pt x="18092" y="98800"/>
                  </a:lnTo>
                  <a:lnTo>
                    <a:pt x="29505" y="107293"/>
                  </a:lnTo>
                  <a:lnTo>
                    <a:pt x="42808" y="113448"/>
                  </a:lnTo>
                  <a:lnTo>
                    <a:pt x="82415" y="126996"/>
                  </a:lnTo>
                  <a:lnTo>
                    <a:pt x="87685" y="129297"/>
                  </a:lnTo>
                  <a:lnTo>
                    <a:pt x="92191" y="129839"/>
                  </a:lnTo>
                  <a:lnTo>
                    <a:pt x="109730" y="125807"/>
                  </a:lnTo>
                  <a:lnTo>
                    <a:pt x="115907" y="122695"/>
                  </a:lnTo>
                  <a:lnTo>
                    <a:pt x="123218" y="117355"/>
                  </a:lnTo>
                  <a:lnTo>
                    <a:pt x="130798" y="103034"/>
                  </a:lnTo>
                  <a:lnTo>
                    <a:pt x="133324" y="86975"/>
                  </a:lnTo>
                  <a:lnTo>
                    <a:pt x="132677" y="76332"/>
                  </a:lnTo>
                  <a:lnTo>
                    <a:pt x="120632" y="37367"/>
                  </a:lnTo>
                  <a:lnTo>
                    <a:pt x="112815" y="28819"/>
                  </a:lnTo>
                  <a:lnTo>
                    <a:pt x="82573" y="4003"/>
                  </a:lnTo>
                  <a:lnTo>
                    <a:pt x="60802" y="486"/>
                  </a:lnTo>
                  <a:lnTo>
                    <a:pt x="34096" y="0"/>
                  </a:lnTo>
                  <a:lnTo>
                    <a:pt x="27391" y="2620"/>
                  </a:lnTo>
                  <a:lnTo>
                    <a:pt x="21103" y="6100"/>
                  </a:lnTo>
                  <a:lnTo>
                    <a:pt x="8930" y="88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69" name="SMARTInkShape-124"/>
            <p:cNvSpPr/>
            <p:nvPr/>
          </p:nvSpPr>
          <p:spPr>
            <a:xfrm>
              <a:off x="7215187" y="5197346"/>
              <a:ext cx="232173" cy="176930"/>
            </a:xfrm>
            <a:custGeom>
              <a:avLst/>
              <a:gdLst/>
              <a:ahLst/>
              <a:cxnLst/>
              <a:rect l="0" t="0" r="0" b="0"/>
              <a:pathLst>
                <a:path w="232173" h="176930">
                  <a:moveTo>
                    <a:pt x="0" y="89029"/>
                  </a:moveTo>
                  <a:lnTo>
                    <a:pt x="4741" y="93769"/>
                  </a:lnTo>
                  <a:lnTo>
                    <a:pt x="26513" y="98123"/>
                  </a:lnTo>
                  <a:lnTo>
                    <a:pt x="29582" y="100052"/>
                  </a:lnTo>
                  <a:lnTo>
                    <a:pt x="31627" y="102331"/>
                  </a:lnTo>
                  <a:lnTo>
                    <a:pt x="39192" y="104863"/>
                  </a:lnTo>
                  <a:lnTo>
                    <a:pt x="43987" y="105538"/>
                  </a:lnTo>
                  <a:lnTo>
                    <a:pt x="54607" y="111580"/>
                  </a:lnTo>
                  <a:lnTo>
                    <a:pt x="96159" y="142496"/>
                  </a:lnTo>
                  <a:lnTo>
                    <a:pt x="120326" y="160457"/>
                  </a:lnTo>
                  <a:lnTo>
                    <a:pt x="121890" y="163436"/>
                  </a:lnTo>
                  <a:lnTo>
                    <a:pt x="123924" y="165423"/>
                  </a:lnTo>
                  <a:lnTo>
                    <a:pt x="128829" y="167630"/>
                  </a:lnTo>
                  <a:lnTo>
                    <a:pt x="130534" y="169211"/>
                  </a:lnTo>
                  <a:lnTo>
                    <a:pt x="133496" y="176929"/>
                  </a:lnTo>
                  <a:lnTo>
                    <a:pt x="133746" y="175059"/>
                  </a:lnTo>
                  <a:lnTo>
                    <a:pt x="133812" y="173172"/>
                  </a:lnTo>
                  <a:lnTo>
                    <a:pt x="131241" y="168428"/>
                  </a:lnTo>
                  <a:lnTo>
                    <a:pt x="129165" y="165774"/>
                  </a:lnTo>
                  <a:lnTo>
                    <a:pt x="124214" y="162825"/>
                  </a:lnTo>
                  <a:lnTo>
                    <a:pt x="121504" y="162038"/>
                  </a:lnTo>
                  <a:lnTo>
                    <a:pt x="115848" y="155873"/>
                  </a:lnTo>
                  <a:lnTo>
                    <a:pt x="92264" y="112663"/>
                  </a:lnTo>
                  <a:lnTo>
                    <a:pt x="75405" y="77106"/>
                  </a:lnTo>
                  <a:lnTo>
                    <a:pt x="63904" y="34237"/>
                  </a:lnTo>
                  <a:lnTo>
                    <a:pt x="64430" y="30673"/>
                  </a:lnTo>
                  <a:lnTo>
                    <a:pt x="69760" y="15177"/>
                  </a:lnTo>
                  <a:lnTo>
                    <a:pt x="70319" y="10029"/>
                  </a:lnTo>
                  <a:lnTo>
                    <a:pt x="71684" y="6596"/>
                  </a:lnTo>
                  <a:lnTo>
                    <a:pt x="73586" y="4307"/>
                  </a:lnTo>
                  <a:lnTo>
                    <a:pt x="78345" y="1766"/>
                  </a:lnTo>
                  <a:lnTo>
                    <a:pt x="92399" y="0"/>
                  </a:lnTo>
                  <a:lnTo>
                    <a:pt x="122573" y="12184"/>
                  </a:lnTo>
                  <a:lnTo>
                    <a:pt x="167069" y="38441"/>
                  </a:lnTo>
                  <a:lnTo>
                    <a:pt x="184439" y="49343"/>
                  </a:lnTo>
                  <a:lnTo>
                    <a:pt x="203304" y="55173"/>
                  </a:lnTo>
                  <a:lnTo>
                    <a:pt x="210412" y="59099"/>
                  </a:lnTo>
                  <a:lnTo>
                    <a:pt x="223060" y="61620"/>
                  </a:lnTo>
                  <a:lnTo>
                    <a:pt x="232172" y="622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0" name="SMARTInkShape-125"/>
            <p:cNvSpPr/>
            <p:nvPr/>
          </p:nvSpPr>
          <p:spPr>
            <a:xfrm>
              <a:off x="7420679" y="5063133"/>
              <a:ext cx="124384" cy="178595"/>
            </a:xfrm>
            <a:custGeom>
              <a:avLst/>
              <a:gdLst/>
              <a:ahLst/>
              <a:cxnLst/>
              <a:rect l="0" t="0" r="0" b="0"/>
              <a:pathLst>
                <a:path w="124384" h="178595">
                  <a:moveTo>
                    <a:pt x="8820" y="0"/>
                  </a:moveTo>
                  <a:lnTo>
                    <a:pt x="4081" y="4739"/>
                  </a:lnTo>
                  <a:lnTo>
                    <a:pt x="1753" y="9713"/>
                  </a:lnTo>
                  <a:lnTo>
                    <a:pt x="0" y="29811"/>
                  </a:lnTo>
                  <a:lnTo>
                    <a:pt x="8454" y="65117"/>
                  </a:lnTo>
                  <a:lnTo>
                    <a:pt x="9569" y="67224"/>
                  </a:lnTo>
                  <a:lnTo>
                    <a:pt x="11304" y="68628"/>
                  </a:lnTo>
                  <a:lnTo>
                    <a:pt x="15878" y="70189"/>
                  </a:lnTo>
                  <a:lnTo>
                    <a:pt x="59595" y="71428"/>
                  </a:lnTo>
                  <a:lnTo>
                    <a:pt x="81886" y="71436"/>
                  </a:lnTo>
                  <a:lnTo>
                    <a:pt x="88588" y="74082"/>
                  </a:lnTo>
                  <a:lnTo>
                    <a:pt x="118943" y="101248"/>
                  </a:lnTo>
                  <a:lnTo>
                    <a:pt x="122256" y="109822"/>
                  </a:lnTo>
                  <a:lnTo>
                    <a:pt x="124383" y="131494"/>
                  </a:lnTo>
                  <a:lnTo>
                    <a:pt x="116135" y="175721"/>
                  </a:lnTo>
                  <a:lnTo>
                    <a:pt x="115976"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1" name="SMARTInkShape-126"/>
            <p:cNvSpPr/>
            <p:nvPr/>
          </p:nvSpPr>
          <p:spPr>
            <a:xfrm>
              <a:off x="7510389" y="4947234"/>
              <a:ext cx="178072" cy="142689"/>
            </a:xfrm>
            <a:custGeom>
              <a:avLst/>
              <a:gdLst/>
              <a:ahLst/>
              <a:cxnLst/>
              <a:rect l="0" t="0" r="0" b="0"/>
              <a:pathLst>
                <a:path w="178072" h="142689">
                  <a:moveTo>
                    <a:pt x="17337" y="142688"/>
                  </a:moveTo>
                  <a:lnTo>
                    <a:pt x="44310" y="113069"/>
                  </a:lnTo>
                  <a:lnTo>
                    <a:pt x="50465" y="99846"/>
                  </a:lnTo>
                  <a:lnTo>
                    <a:pt x="61367" y="60273"/>
                  </a:lnTo>
                  <a:lnTo>
                    <a:pt x="61863" y="42844"/>
                  </a:lnTo>
                  <a:lnTo>
                    <a:pt x="59285" y="36135"/>
                  </a:lnTo>
                  <a:lnTo>
                    <a:pt x="47740" y="14591"/>
                  </a:lnTo>
                  <a:lnTo>
                    <a:pt x="45732" y="7042"/>
                  </a:lnTo>
                  <a:lnTo>
                    <a:pt x="44205" y="4632"/>
                  </a:lnTo>
                  <a:lnTo>
                    <a:pt x="42194" y="3025"/>
                  </a:lnTo>
                  <a:lnTo>
                    <a:pt x="37314" y="1241"/>
                  </a:lnTo>
                  <a:lnTo>
                    <a:pt x="23177" y="0"/>
                  </a:lnTo>
                  <a:lnTo>
                    <a:pt x="17287" y="2543"/>
                  </a:lnTo>
                  <a:lnTo>
                    <a:pt x="5421" y="12257"/>
                  </a:lnTo>
                  <a:lnTo>
                    <a:pt x="2119" y="17911"/>
                  </a:lnTo>
                  <a:lnTo>
                    <a:pt x="0" y="29625"/>
                  </a:lnTo>
                  <a:lnTo>
                    <a:pt x="501" y="65649"/>
                  </a:lnTo>
                  <a:lnTo>
                    <a:pt x="4232" y="77360"/>
                  </a:lnTo>
                  <a:lnTo>
                    <a:pt x="11843" y="86533"/>
                  </a:lnTo>
                  <a:lnTo>
                    <a:pt x="20849" y="94909"/>
                  </a:lnTo>
                  <a:lnTo>
                    <a:pt x="32489" y="109789"/>
                  </a:lnTo>
                  <a:lnTo>
                    <a:pt x="76995" y="136612"/>
                  </a:lnTo>
                  <a:lnTo>
                    <a:pt x="99714" y="141488"/>
                  </a:lnTo>
                  <a:lnTo>
                    <a:pt x="122761" y="142530"/>
                  </a:lnTo>
                  <a:lnTo>
                    <a:pt x="139744" y="137901"/>
                  </a:lnTo>
                  <a:lnTo>
                    <a:pt x="148800" y="130307"/>
                  </a:lnTo>
                  <a:lnTo>
                    <a:pt x="178071" y="980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2" name="SMARTInkShape-127"/>
            <p:cNvSpPr/>
            <p:nvPr/>
          </p:nvSpPr>
          <p:spPr>
            <a:xfrm>
              <a:off x="7645080" y="4795242"/>
              <a:ext cx="329131" cy="258389"/>
            </a:xfrm>
            <a:custGeom>
              <a:avLst/>
              <a:gdLst/>
              <a:ahLst/>
              <a:cxnLst/>
              <a:rect l="0" t="0" r="0" b="0"/>
              <a:pathLst>
                <a:path w="329131" h="258389">
                  <a:moveTo>
                    <a:pt x="43380" y="0"/>
                  </a:moveTo>
                  <a:lnTo>
                    <a:pt x="38641" y="0"/>
                  </a:lnTo>
                  <a:lnTo>
                    <a:pt x="33667" y="2645"/>
                  </a:lnTo>
                  <a:lnTo>
                    <a:pt x="28150" y="6136"/>
                  </a:lnTo>
                  <a:lnTo>
                    <a:pt x="19465" y="9094"/>
                  </a:lnTo>
                  <a:lnTo>
                    <a:pt x="13570" y="13302"/>
                  </a:lnTo>
                  <a:lnTo>
                    <a:pt x="10287" y="18480"/>
                  </a:lnTo>
                  <a:lnTo>
                    <a:pt x="127" y="51160"/>
                  </a:lnTo>
                  <a:lnTo>
                    <a:pt x="0" y="81653"/>
                  </a:lnTo>
                  <a:lnTo>
                    <a:pt x="11198" y="120444"/>
                  </a:lnTo>
                  <a:lnTo>
                    <a:pt x="19734" y="139426"/>
                  </a:lnTo>
                  <a:lnTo>
                    <a:pt x="28240" y="148949"/>
                  </a:lnTo>
                  <a:lnTo>
                    <a:pt x="37643" y="155496"/>
                  </a:lnTo>
                  <a:lnTo>
                    <a:pt x="48515" y="159182"/>
                  </a:lnTo>
                  <a:lnTo>
                    <a:pt x="54924" y="160045"/>
                  </a:lnTo>
                  <a:lnTo>
                    <a:pt x="61078" y="157782"/>
                  </a:lnTo>
                  <a:lnTo>
                    <a:pt x="74378" y="147414"/>
                  </a:lnTo>
                  <a:lnTo>
                    <a:pt x="77001" y="142247"/>
                  </a:lnTo>
                  <a:lnTo>
                    <a:pt x="78823" y="120780"/>
                  </a:lnTo>
                  <a:lnTo>
                    <a:pt x="78083" y="87203"/>
                  </a:lnTo>
                  <a:lnTo>
                    <a:pt x="72026" y="69554"/>
                  </a:lnTo>
                  <a:lnTo>
                    <a:pt x="68074" y="53020"/>
                  </a:lnTo>
                  <a:lnTo>
                    <a:pt x="60619" y="38199"/>
                  </a:lnTo>
                  <a:lnTo>
                    <a:pt x="34971" y="9465"/>
                  </a:lnTo>
                  <a:lnTo>
                    <a:pt x="34605" y="4348"/>
                  </a:lnTo>
                  <a:lnTo>
                    <a:pt x="35545" y="3890"/>
                  </a:lnTo>
                  <a:lnTo>
                    <a:pt x="43554" y="8356"/>
                  </a:lnTo>
                  <a:lnTo>
                    <a:pt x="47757" y="8674"/>
                  </a:lnTo>
                  <a:lnTo>
                    <a:pt x="52933" y="14108"/>
                  </a:lnTo>
                  <a:lnTo>
                    <a:pt x="88829" y="54265"/>
                  </a:lnTo>
                  <a:lnTo>
                    <a:pt x="117900" y="90562"/>
                  </a:lnTo>
                  <a:lnTo>
                    <a:pt x="152315" y="134112"/>
                  </a:lnTo>
                  <a:lnTo>
                    <a:pt x="185706" y="178616"/>
                  </a:lnTo>
                  <a:lnTo>
                    <a:pt x="221926" y="222460"/>
                  </a:lnTo>
                  <a:lnTo>
                    <a:pt x="243612" y="245776"/>
                  </a:lnTo>
                  <a:lnTo>
                    <a:pt x="248230" y="254613"/>
                  </a:lnTo>
                  <a:lnTo>
                    <a:pt x="256251" y="258388"/>
                  </a:lnTo>
                  <a:lnTo>
                    <a:pt x="256731" y="257588"/>
                  </a:lnTo>
                  <a:lnTo>
                    <a:pt x="257265" y="254051"/>
                  </a:lnTo>
                  <a:lnTo>
                    <a:pt x="262306" y="246482"/>
                  </a:lnTo>
                  <a:lnTo>
                    <a:pt x="278673" y="224405"/>
                  </a:lnTo>
                  <a:lnTo>
                    <a:pt x="291272" y="184440"/>
                  </a:lnTo>
                  <a:lnTo>
                    <a:pt x="299861" y="160714"/>
                  </a:lnTo>
                  <a:lnTo>
                    <a:pt x="302231" y="149811"/>
                  </a:lnTo>
                  <a:lnTo>
                    <a:pt x="316484" y="121210"/>
                  </a:lnTo>
                  <a:lnTo>
                    <a:pt x="320091" y="104926"/>
                  </a:lnTo>
                  <a:lnTo>
                    <a:pt x="327051" y="90032"/>
                  </a:lnTo>
                  <a:lnTo>
                    <a:pt x="32913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3" name="SMARTInkShape-128"/>
            <p:cNvSpPr/>
            <p:nvPr/>
          </p:nvSpPr>
          <p:spPr>
            <a:xfrm>
              <a:off x="7768827" y="4590418"/>
              <a:ext cx="205384" cy="168984"/>
            </a:xfrm>
            <a:custGeom>
              <a:avLst/>
              <a:gdLst/>
              <a:ahLst/>
              <a:cxnLst/>
              <a:rect l="0" t="0" r="0" b="0"/>
              <a:pathLst>
                <a:path w="205384" h="168984">
                  <a:moveTo>
                    <a:pt x="0" y="97668"/>
                  </a:moveTo>
                  <a:lnTo>
                    <a:pt x="0" y="105356"/>
                  </a:lnTo>
                  <a:lnTo>
                    <a:pt x="24909" y="136628"/>
                  </a:lnTo>
                  <a:lnTo>
                    <a:pt x="46398" y="153865"/>
                  </a:lnTo>
                  <a:lnTo>
                    <a:pt x="55678" y="157371"/>
                  </a:lnTo>
                  <a:lnTo>
                    <a:pt x="97498" y="168481"/>
                  </a:lnTo>
                  <a:lnTo>
                    <a:pt x="105249" y="168983"/>
                  </a:lnTo>
                  <a:lnTo>
                    <a:pt x="113910" y="161951"/>
                  </a:lnTo>
                  <a:lnTo>
                    <a:pt x="121284" y="153867"/>
                  </a:lnTo>
                  <a:lnTo>
                    <a:pt x="123911" y="145188"/>
                  </a:lnTo>
                  <a:lnTo>
                    <a:pt x="124871" y="125656"/>
                  </a:lnTo>
                  <a:lnTo>
                    <a:pt x="117859" y="103269"/>
                  </a:lnTo>
                  <a:lnTo>
                    <a:pt x="98156" y="61929"/>
                  </a:lnTo>
                  <a:lnTo>
                    <a:pt x="83008" y="33296"/>
                  </a:lnTo>
                  <a:lnTo>
                    <a:pt x="80549" y="23417"/>
                  </a:lnTo>
                  <a:lnTo>
                    <a:pt x="73532" y="8991"/>
                  </a:lnTo>
                  <a:lnTo>
                    <a:pt x="71852" y="1328"/>
                  </a:lnTo>
                  <a:lnTo>
                    <a:pt x="72706" y="699"/>
                  </a:lnTo>
                  <a:lnTo>
                    <a:pt x="76301" y="0"/>
                  </a:lnTo>
                  <a:lnTo>
                    <a:pt x="81206" y="2335"/>
                  </a:lnTo>
                  <a:lnTo>
                    <a:pt x="83904" y="4347"/>
                  </a:lnTo>
                  <a:lnTo>
                    <a:pt x="86900" y="9228"/>
                  </a:lnTo>
                  <a:lnTo>
                    <a:pt x="87700" y="11919"/>
                  </a:lnTo>
                  <a:lnTo>
                    <a:pt x="118351" y="53274"/>
                  </a:lnTo>
                  <a:lnTo>
                    <a:pt x="157663" y="93525"/>
                  </a:lnTo>
                  <a:lnTo>
                    <a:pt x="172503" y="102284"/>
                  </a:lnTo>
                  <a:lnTo>
                    <a:pt x="186908" y="105745"/>
                  </a:lnTo>
                  <a:lnTo>
                    <a:pt x="205383" y="1065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4" name="SMARTInkShape-129"/>
            <p:cNvSpPr/>
            <p:nvPr/>
          </p:nvSpPr>
          <p:spPr>
            <a:xfrm>
              <a:off x="7948781" y="4433282"/>
              <a:ext cx="132586" cy="156119"/>
            </a:xfrm>
            <a:custGeom>
              <a:avLst/>
              <a:gdLst/>
              <a:ahLst/>
              <a:cxnLst/>
              <a:rect l="0" t="0" r="0" b="0"/>
              <a:pathLst>
                <a:path w="132586" h="156119">
                  <a:moveTo>
                    <a:pt x="43289" y="147647"/>
                  </a:moveTo>
                  <a:lnTo>
                    <a:pt x="43289" y="142907"/>
                  </a:lnTo>
                  <a:lnTo>
                    <a:pt x="45935" y="137934"/>
                  </a:lnTo>
                  <a:lnTo>
                    <a:pt x="48029" y="135219"/>
                  </a:lnTo>
                  <a:lnTo>
                    <a:pt x="48433" y="133408"/>
                  </a:lnTo>
                  <a:lnTo>
                    <a:pt x="47711" y="132202"/>
                  </a:lnTo>
                  <a:lnTo>
                    <a:pt x="46237" y="131397"/>
                  </a:lnTo>
                  <a:lnTo>
                    <a:pt x="44599" y="125211"/>
                  </a:lnTo>
                  <a:lnTo>
                    <a:pt x="42469" y="100412"/>
                  </a:lnTo>
                  <a:lnTo>
                    <a:pt x="36255" y="83159"/>
                  </a:lnTo>
                  <a:lnTo>
                    <a:pt x="34409" y="38577"/>
                  </a:lnTo>
                  <a:lnTo>
                    <a:pt x="33389" y="28726"/>
                  </a:lnTo>
                  <a:lnTo>
                    <a:pt x="25266" y="9015"/>
                  </a:lnTo>
                  <a:lnTo>
                    <a:pt x="23336" y="7601"/>
                  </a:lnTo>
                  <a:lnTo>
                    <a:pt x="21058" y="6658"/>
                  </a:lnTo>
                  <a:lnTo>
                    <a:pt x="19538" y="5037"/>
                  </a:lnTo>
                  <a:lnTo>
                    <a:pt x="17850" y="590"/>
                  </a:lnTo>
                  <a:lnTo>
                    <a:pt x="16408" y="0"/>
                  </a:lnTo>
                  <a:lnTo>
                    <a:pt x="14454" y="598"/>
                  </a:lnTo>
                  <a:lnTo>
                    <a:pt x="3232" y="9269"/>
                  </a:lnTo>
                  <a:lnTo>
                    <a:pt x="681" y="17023"/>
                  </a:lnTo>
                  <a:lnTo>
                    <a:pt x="0" y="21869"/>
                  </a:lnTo>
                  <a:lnTo>
                    <a:pt x="6448" y="60309"/>
                  </a:lnTo>
                  <a:lnTo>
                    <a:pt x="17136" y="93543"/>
                  </a:lnTo>
                  <a:lnTo>
                    <a:pt x="28263" y="111773"/>
                  </a:lnTo>
                  <a:lnTo>
                    <a:pt x="51683" y="142341"/>
                  </a:lnTo>
                  <a:lnTo>
                    <a:pt x="68023" y="153086"/>
                  </a:lnTo>
                  <a:lnTo>
                    <a:pt x="89663" y="156118"/>
                  </a:lnTo>
                  <a:lnTo>
                    <a:pt x="96311" y="153728"/>
                  </a:lnTo>
                  <a:lnTo>
                    <a:pt x="126623" y="126762"/>
                  </a:lnTo>
                  <a:lnTo>
                    <a:pt x="129935" y="120837"/>
                  </a:lnTo>
                  <a:lnTo>
                    <a:pt x="132585" y="111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5" name="SMARTInkShape-130"/>
            <p:cNvSpPr/>
            <p:nvPr/>
          </p:nvSpPr>
          <p:spPr>
            <a:xfrm>
              <a:off x="8054577" y="4299401"/>
              <a:ext cx="178595" cy="172977"/>
            </a:xfrm>
            <a:custGeom>
              <a:avLst/>
              <a:gdLst/>
              <a:ahLst/>
              <a:cxnLst/>
              <a:rect l="0" t="0" r="0" b="0"/>
              <a:pathLst>
                <a:path w="178595" h="172977">
                  <a:moveTo>
                    <a:pt x="0" y="85075"/>
                  </a:moveTo>
                  <a:lnTo>
                    <a:pt x="4741" y="89816"/>
                  </a:lnTo>
                  <a:lnTo>
                    <a:pt x="9714" y="92143"/>
                  </a:lnTo>
                  <a:lnTo>
                    <a:pt x="12429" y="92763"/>
                  </a:lnTo>
                  <a:lnTo>
                    <a:pt x="56503" y="126583"/>
                  </a:lnTo>
                  <a:lnTo>
                    <a:pt x="96453" y="163678"/>
                  </a:lnTo>
                  <a:lnTo>
                    <a:pt x="97439" y="167303"/>
                  </a:lnTo>
                  <a:lnTo>
                    <a:pt x="98071" y="172976"/>
                  </a:lnTo>
                  <a:lnTo>
                    <a:pt x="98182" y="169218"/>
                  </a:lnTo>
                  <a:lnTo>
                    <a:pt x="97204" y="167959"/>
                  </a:lnTo>
                  <a:lnTo>
                    <a:pt x="72495" y="153112"/>
                  </a:lnTo>
                  <a:lnTo>
                    <a:pt x="64301" y="144748"/>
                  </a:lnTo>
                  <a:lnTo>
                    <a:pt x="35766" y="102310"/>
                  </a:lnTo>
                  <a:lnTo>
                    <a:pt x="30780" y="90750"/>
                  </a:lnTo>
                  <a:lnTo>
                    <a:pt x="28563" y="78998"/>
                  </a:lnTo>
                  <a:lnTo>
                    <a:pt x="35988" y="35478"/>
                  </a:lnTo>
                  <a:lnTo>
                    <a:pt x="42633" y="19999"/>
                  </a:lnTo>
                  <a:lnTo>
                    <a:pt x="48053" y="12166"/>
                  </a:lnTo>
                  <a:lnTo>
                    <a:pt x="53769" y="8023"/>
                  </a:lnTo>
                  <a:lnTo>
                    <a:pt x="74624" y="0"/>
                  </a:lnTo>
                  <a:lnTo>
                    <a:pt x="82114" y="1954"/>
                  </a:lnTo>
                  <a:lnTo>
                    <a:pt x="107779" y="11413"/>
                  </a:lnTo>
                  <a:lnTo>
                    <a:pt x="113525" y="12155"/>
                  </a:lnTo>
                  <a:lnTo>
                    <a:pt x="118347" y="14634"/>
                  </a:lnTo>
                  <a:lnTo>
                    <a:pt x="148732" y="47205"/>
                  </a:lnTo>
                  <a:lnTo>
                    <a:pt x="157730" y="60404"/>
                  </a:lnTo>
                  <a:lnTo>
                    <a:pt x="165687" y="66190"/>
                  </a:lnTo>
                  <a:lnTo>
                    <a:pt x="178594" y="85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6" name="SMARTInkShape-131"/>
            <p:cNvSpPr/>
            <p:nvPr/>
          </p:nvSpPr>
          <p:spPr>
            <a:xfrm>
              <a:off x="8224241" y="4179093"/>
              <a:ext cx="107158" cy="138633"/>
            </a:xfrm>
            <a:custGeom>
              <a:avLst/>
              <a:gdLst/>
              <a:ahLst/>
              <a:cxnLst/>
              <a:rect l="0" t="0" r="0" b="0"/>
              <a:pathLst>
                <a:path w="107158" h="138633">
                  <a:moveTo>
                    <a:pt x="0" y="0"/>
                  </a:moveTo>
                  <a:lnTo>
                    <a:pt x="993" y="37765"/>
                  </a:lnTo>
                  <a:lnTo>
                    <a:pt x="15232" y="80470"/>
                  </a:lnTo>
                  <a:lnTo>
                    <a:pt x="29813" y="112731"/>
                  </a:lnTo>
                  <a:lnTo>
                    <a:pt x="38386" y="122202"/>
                  </a:lnTo>
                  <a:lnTo>
                    <a:pt x="47818" y="128726"/>
                  </a:lnTo>
                  <a:lnTo>
                    <a:pt x="61958" y="135560"/>
                  </a:lnTo>
                  <a:lnTo>
                    <a:pt x="65118" y="137999"/>
                  </a:lnTo>
                  <a:lnTo>
                    <a:pt x="68217" y="138632"/>
                  </a:lnTo>
                  <a:lnTo>
                    <a:pt x="71275" y="138062"/>
                  </a:lnTo>
                  <a:lnTo>
                    <a:pt x="77319" y="135775"/>
                  </a:lnTo>
                  <a:lnTo>
                    <a:pt x="83312" y="134759"/>
                  </a:lnTo>
                  <a:lnTo>
                    <a:pt x="89283" y="129016"/>
                  </a:lnTo>
                  <a:lnTo>
                    <a:pt x="104510" y="107508"/>
                  </a:lnTo>
                  <a:lnTo>
                    <a:pt x="107157"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7" name="SMARTInkShape-132"/>
            <p:cNvSpPr/>
            <p:nvPr/>
          </p:nvSpPr>
          <p:spPr>
            <a:xfrm>
              <a:off x="8345036" y="4018882"/>
              <a:ext cx="111378" cy="142185"/>
            </a:xfrm>
            <a:custGeom>
              <a:avLst/>
              <a:gdLst/>
              <a:ahLst/>
              <a:cxnLst/>
              <a:rect l="0" t="0" r="0" b="0"/>
              <a:pathLst>
                <a:path w="111378" h="142185">
                  <a:moveTo>
                    <a:pt x="13151" y="115563"/>
                  </a:moveTo>
                  <a:lnTo>
                    <a:pt x="13151" y="110823"/>
                  </a:lnTo>
                  <a:lnTo>
                    <a:pt x="14143" y="109426"/>
                  </a:lnTo>
                  <a:lnTo>
                    <a:pt x="15797" y="108496"/>
                  </a:lnTo>
                  <a:lnTo>
                    <a:pt x="17892" y="107875"/>
                  </a:lnTo>
                  <a:lnTo>
                    <a:pt x="19288" y="105477"/>
                  </a:lnTo>
                  <a:lnTo>
                    <a:pt x="22246" y="93613"/>
                  </a:lnTo>
                  <a:lnTo>
                    <a:pt x="28985" y="80212"/>
                  </a:lnTo>
                  <a:lnTo>
                    <a:pt x="33478" y="54950"/>
                  </a:lnTo>
                  <a:lnTo>
                    <a:pt x="37069" y="47944"/>
                  </a:lnTo>
                  <a:lnTo>
                    <a:pt x="39563" y="32330"/>
                  </a:lnTo>
                  <a:lnTo>
                    <a:pt x="37126" y="26316"/>
                  </a:lnTo>
                  <a:lnTo>
                    <a:pt x="33729" y="20335"/>
                  </a:lnTo>
                  <a:lnTo>
                    <a:pt x="31547" y="8411"/>
                  </a:lnTo>
                  <a:lnTo>
                    <a:pt x="31368" y="5433"/>
                  </a:lnTo>
                  <a:lnTo>
                    <a:pt x="30257" y="3448"/>
                  </a:lnTo>
                  <a:lnTo>
                    <a:pt x="28523" y="2124"/>
                  </a:lnTo>
                  <a:lnTo>
                    <a:pt x="23952" y="654"/>
                  </a:lnTo>
                  <a:lnTo>
                    <a:pt x="18612" y="0"/>
                  </a:lnTo>
                  <a:lnTo>
                    <a:pt x="16792" y="818"/>
                  </a:lnTo>
                  <a:lnTo>
                    <a:pt x="15578" y="2356"/>
                  </a:lnTo>
                  <a:lnTo>
                    <a:pt x="6342" y="20876"/>
                  </a:lnTo>
                  <a:lnTo>
                    <a:pt x="865" y="28170"/>
                  </a:lnTo>
                  <a:lnTo>
                    <a:pt x="0" y="32496"/>
                  </a:lnTo>
                  <a:lnTo>
                    <a:pt x="6533" y="71105"/>
                  </a:lnTo>
                  <a:lnTo>
                    <a:pt x="11190" y="88830"/>
                  </a:lnTo>
                  <a:lnTo>
                    <a:pt x="15216" y="106650"/>
                  </a:lnTo>
                  <a:lnTo>
                    <a:pt x="17504" y="112598"/>
                  </a:lnTo>
                  <a:lnTo>
                    <a:pt x="25338" y="121852"/>
                  </a:lnTo>
                  <a:lnTo>
                    <a:pt x="45146" y="138036"/>
                  </a:lnTo>
                  <a:lnTo>
                    <a:pt x="54602" y="141073"/>
                  </a:lnTo>
                  <a:lnTo>
                    <a:pt x="69677" y="142184"/>
                  </a:lnTo>
                  <a:lnTo>
                    <a:pt x="75646" y="139632"/>
                  </a:lnTo>
                  <a:lnTo>
                    <a:pt x="111377" y="1066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78" name="SMARTInkShape-133"/>
            <p:cNvSpPr/>
            <p:nvPr/>
          </p:nvSpPr>
          <p:spPr>
            <a:xfrm>
              <a:off x="8456417" y="3911203"/>
              <a:ext cx="107143" cy="187520"/>
            </a:xfrm>
            <a:custGeom>
              <a:avLst/>
              <a:gdLst/>
              <a:ahLst/>
              <a:cxnLst/>
              <a:rect l="0" t="0" r="0" b="0"/>
              <a:pathLst>
                <a:path w="107143" h="187520">
                  <a:moveTo>
                    <a:pt x="8926" y="0"/>
                  </a:moveTo>
                  <a:lnTo>
                    <a:pt x="8926" y="4741"/>
                  </a:lnTo>
                  <a:lnTo>
                    <a:pt x="6280" y="9713"/>
                  </a:lnTo>
                  <a:lnTo>
                    <a:pt x="1238" y="16250"/>
                  </a:lnTo>
                  <a:lnTo>
                    <a:pt x="12" y="56111"/>
                  </a:lnTo>
                  <a:lnTo>
                    <a:pt x="0" y="68410"/>
                  </a:lnTo>
                  <a:lnTo>
                    <a:pt x="2644" y="72738"/>
                  </a:lnTo>
                  <a:lnTo>
                    <a:pt x="4738" y="75281"/>
                  </a:lnTo>
                  <a:lnTo>
                    <a:pt x="9710" y="78107"/>
                  </a:lnTo>
                  <a:lnTo>
                    <a:pt x="23913" y="80070"/>
                  </a:lnTo>
                  <a:lnTo>
                    <a:pt x="67798" y="81351"/>
                  </a:lnTo>
                  <a:lnTo>
                    <a:pt x="97576" y="91391"/>
                  </a:lnTo>
                  <a:lnTo>
                    <a:pt x="100767" y="93669"/>
                  </a:lnTo>
                  <a:lnTo>
                    <a:pt x="104316" y="98847"/>
                  </a:lnTo>
                  <a:lnTo>
                    <a:pt x="106312" y="107340"/>
                  </a:lnTo>
                  <a:lnTo>
                    <a:pt x="107142" y="148995"/>
                  </a:lnTo>
                  <a:lnTo>
                    <a:pt x="106157" y="163650"/>
                  </a:lnTo>
                  <a:lnTo>
                    <a:pt x="100024" y="174717"/>
                  </a:lnTo>
                  <a:lnTo>
                    <a:pt x="90902" y="185641"/>
                  </a:lnTo>
                  <a:lnTo>
                    <a:pt x="87364" y="186687"/>
                  </a:lnTo>
                  <a:lnTo>
                    <a:pt x="72711" y="187519"/>
                  </a:lnTo>
                  <a:lnTo>
                    <a:pt x="72285" y="186529"/>
                  </a:lnTo>
                  <a:lnTo>
                    <a:pt x="71434"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1289379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new business</a:t>
            </a:r>
            <a:endParaRPr lang="en-CA" dirty="0"/>
          </a:p>
        </p:txBody>
      </p:sp>
      <p:sp>
        <p:nvSpPr>
          <p:cNvPr id="3" name="Content Placeholder 2"/>
          <p:cNvSpPr>
            <a:spLocks noGrp="1"/>
          </p:cNvSpPr>
          <p:nvPr>
            <p:ph idx="1"/>
          </p:nvPr>
        </p:nvSpPr>
        <p:spPr/>
        <p:txBody>
          <a:bodyPr>
            <a:normAutofit lnSpcReduction="10000"/>
          </a:bodyPr>
          <a:lstStyle/>
          <a:p>
            <a:r>
              <a:rPr lang="en-CA" dirty="0" smtClean="0"/>
              <a:t>When a new business starts up, it creates a chain effect of wealth for the community:</a:t>
            </a:r>
          </a:p>
          <a:p>
            <a:pPr lvl="2"/>
            <a:r>
              <a:rPr lang="en-CA" dirty="0" smtClean="0"/>
              <a:t>People get hired to work (and therefore earn a salary)</a:t>
            </a:r>
          </a:p>
          <a:p>
            <a:pPr lvl="2"/>
            <a:r>
              <a:rPr lang="en-CA" dirty="0" smtClean="0"/>
              <a:t>People spend their money on other businesses in that community</a:t>
            </a:r>
          </a:p>
          <a:p>
            <a:pPr lvl="2"/>
            <a:r>
              <a:rPr lang="en-CA" dirty="0" smtClean="0"/>
              <a:t>The new business owner will hopefully make a profit eventually</a:t>
            </a:r>
          </a:p>
          <a:p>
            <a:pPr lvl="2"/>
            <a:r>
              <a:rPr lang="en-CA" dirty="0" smtClean="0"/>
              <a:t>Other business owners see more money in their business due to more spending</a:t>
            </a:r>
          </a:p>
          <a:p>
            <a:pPr lvl="2"/>
            <a:endParaRPr lang="en-CA" dirty="0"/>
          </a:p>
          <a:p>
            <a:pPr lvl="2"/>
            <a:r>
              <a:rPr lang="en-CA" dirty="0" smtClean="0"/>
              <a:t>If everything is successful, this cycle continues!</a:t>
            </a:r>
          </a:p>
        </p:txBody>
      </p:sp>
    </p:spTree>
    <p:extLst>
      <p:ext uri="{BB962C8B-B14F-4D97-AF65-F5344CB8AC3E}">
        <p14:creationId xmlns:p14="http://schemas.microsoft.com/office/powerpoint/2010/main" val="289869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156" y="188640"/>
            <a:ext cx="8686800" cy="838200"/>
          </a:xfrm>
        </p:spPr>
        <p:txBody>
          <a:bodyPr/>
          <a:lstStyle/>
          <a:p>
            <a:pPr algn="ctr"/>
            <a:r>
              <a:rPr lang="en-CA" dirty="0" smtClean="0"/>
              <a:t>The cycle of wealth in a community</a:t>
            </a:r>
            <a:endParaRPr lang="en-CA" dirty="0"/>
          </a:p>
        </p:txBody>
      </p:sp>
      <p:cxnSp>
        <p:nvCxnSpPr>
          <p:cNvPr id="12" name="Straight Arrow Connector 11"/>
          <p:cNvCxnSpPr/>
          <p:nvPr/>
        </p:nvCxnSpPr>
        <p:spPr>
          <a:xfrm flipH="1">
            <a:off x="5713276" y="4509120"/>
            <a:ext cx="730932" cy="108012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V="1">
            <a:off x="2178940" y="2342657"/>
            <a:ext cx="997260" cy="99521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5538682" y="2342657"/>
            <a:ext cx="1080120" cy="99089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flipV="1">
            <a:off x="2339752" y="4509120"/>
            <a:ext cx="792088" cy="11437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3403428" y="5579647"/>
            <a:ext cx="2304256" cy="707886"/>
          </a:xfrm>
          <a:prstGeom prst="rect">
            <a:avLst/>
          </a:prstGeom>
          <a:noFill/>
        </p:spPr>
        <p:txBody>
          <a:bodyPr wrap="square" rtlCol="0">
            <a:spAutoFit/>
          </a:bodyPr>
          <a:lstStyle/>
          <a:p>
            <a:pPr algn="ctr"/>
            <a:r>
              <a:rPr lang="en-CA" sz="2000" u="sng" dirty="0" smtClean="0"/>
              <a:t>Businesses make the good or service</a:t>
            </a:r>
            <a:endParaRPr lang="en-CA" sz="2000" dirty="0"/>
          </a:p>
        </p:txBody>
      </p:sp>
      <p:sp>
        <p:nvSpPr>
          <p:cNvPr id="23" name="TextBox 22"/>
          <p:cNvSpPr txBox="1"/>
          <p:nvPr/>
        </p:nvSpPr>
        <p:spPr>
          <a:xfrm>
            <a:off x="827584" y="3356992"/>
            <a:ext cx="2304256" cy="707886"/>
          </a:xfrm>
          <a:prstGeom prst="rect">
            <a:avLst/>
          </a:prstGeom>
          <a:noFill/>
        </p:spPr>
        <p:txBody>
          <a:bodyPr wrap="square" rtlCol="0">
            <a:spAutoFit/>
          </a:bodyPr>
          <a:lstStyle/>
          <a:p>
            <a:pPr algn="ctr"/>
            <a:r>
              <a:rPr lang="en-CA" sz="2000" u="sng" dirty="0" smtClean="0"/>
              <a:t>Workers get their money (salary)</a:t>
            </a:r>
            <a:endParaRPr lang="en-CA" sz="2000" dirty="0"/>
          </a:p>
        </p:txBody>
      </p:sp>
      <p:sp>
        <p:nvSpPr>
          <p:cNvPr id="24" name="TextBox 23"/>
          <p:cNvSpPr txBox="1"/>
          <p:nvPr/>
        </p:nvSpPr>
        <p:spPr>
          <a:xfrm>
            <a:off x="5292080" y="3356992"/>
            <a:ext cx="2304256" cy="707886"/>
          </a:xfrm>
          <a:prstGeom prst="rect">
            <a:avLst/>
          </a:prstGeom>
          <a:noFill/>
        </p:spPr>
        <p:txBody>
          <a:bodyPr wrap="square" rtlCol="0">
            <a:spAutoFit/>
          </a:bodyPr>
          <a:lstStyle/>
          <a:p>
            <a:pPr algn="ctr"/>
            <a:r>
              <a:rPr lang="en-CA" sz="2000" u="sng" dirty="0" smtClean="0"/>
              <a:t>Money goes to businesses</a:t>
            </a:r>
            <a:endParaRPr lang="en-CA" sz="2000" dirty="0"/>
          </a:p>
        </p:txBody>
      </p:sp>
      <p:sp>
        <p:nvSpPr>
          <p:cNvPr id="25" name="TextBox 24"/>
          <p:cNvSpPr txBox="1"/>
          <p:nvPr/>
        </p:nvSpPr>
        <p:spPr>
          <a:xfrm>
            <a:off x="3275856" y="1158367"/>
            <a:ext cx="2304256" cy="1015663"/>
          </a:xfrm>
          <a:prstGeom prst="rect">
            <a:avLst/>
          </a:prstGeom>
          <a:noFill/>
        </p:spPr>
        <p:txBody>
          <a:bodyPr wrap="square" rtlCol="0">
            <a:spAutoFit/>
          </a:bodyPr>
          <a:lstStyle/>
          <a:p>
            <a:pPr algn="ctr"/>
            <a:r>
              <a:rPr lang="en-CA" sz="2000" u="sng" dirty="0" smtClean="0"/>
              <a:t>Workers use their salary to buy goods and services</a:t>
            </a:r>
            <a:endParaRPr lang="en-CA" sz="2000" dirty="0"/>
          </a:p>
        </p:txBody>
      </p:sp>
      <p:sp>
        <p:nvSpPr>
          <p:cNvPr id="3" name="SMARTInkShape-1"/>
          <p:cNvSpPr/>
          <p:nvPr/>
        </p:nvSpPr>
        <p:spPr>
          <a:xfrm>
            <a:off x="1572142" y="5179219"/>
            <a:ext cx="1964015" cy="553593"/>
          </a:xfrm>
          <a:custGeom>
            <a:avLst/>
            <a:gdLst/>
            <a:ahLst/>
            <a:cxnLst/>
            <a:rect l="0" t="0" r="0" b="0"/>
            <a:pathLst>
              <a:path w="1964015" h="553593">
                <a:moveTo>
                  <a:pt x="1964014" y="473273"/>
                </a:moveTo>
                <a:lnTo>
                  <a:pt x="1920900" y="473273"/>
                </a:lnTo>
                <a:lnTo>
                  <a:pt x="1880586" y="473273"/>
                </a:lnTo>
                <a:lnTo>
                  <a:pt x="1838994" y="473273"/>
                </a:lnTo>
                <a:lnTo>
                  <a:pt x="1800633" y="473273"/>
                </a:lnTo>
                <a:lnTo>
                  <a:pt x="1756537" y="473273"/>
                </a:lnTo>
                <a:lnTo>
                  <a:pt x="1713707" y="473273"/>
                </a:lnTo>
                <a:lnTo>
                  <a:pt x="1669298" y="473273"/>
                </a:lnTo>
                <a:lnTo>
                  <a:pt x="1624681" y="473273"/>
                </a:lnTo>
                <a:lnTo>
                  <a:pt x="1584226" y="473273"/>
                </a:lnTo>
                <a:lnTo>
                  <a:pt x="1544154" y="473273"/>
                </a:lnTo>
                <a:lnTo>
                  <a:pt x="1501695" y="473273"/>
                </a:lnTo>
                <a:lnTo>
                  <a:pt x="1459611" y="473273"/>
                </a:lnTo>
                <a:lnTo>
                  <a:pt x="1419217" y="467136"/>
                </a:lnTo>
                <a:lnTo>
                  <a:pt x="1385654" y="465171"/>
                </a:lnTo>
                <a:lnTo>
                  <a:pt x="1341403" y="464507"/>
                </a:lnTo>
                <a:lnTo>
                  <a:pt x="1298964" y="459635"/>
                </a:lnTo>
                <a:lnTo>
                  <a:pt x="1264144" y="456665"/>
                </a:lnTo>
                <a:lnTo>
                  <a:pt x="1228691" y="455784"/>
                </a:lnTo>
                <a:lnTo>
                  <a:pt x="1193051" y="450783"/>
                </a:lnTo>
                <a:lnTo>
                  <a:pt x="1151589" y="447333"/>
                </a:lnTo>
                <a:lnTo>
                  <a:pt x="1117841" y="445743"/>
                </a:lnTo>
                <a:lnTo>
                  <a:pt x="1082705" y="440421"/>
                </a:lnTo>
                <a:lnTo>
                  <a:pt x="1047160" y="437411"/>
                </a:lnTo>
                <a:lnTo>
                  <a:pt x="1011493" y="431668"/>
                </a:lnTo>
                <a:lnTo>
                  <a:pt x="975789" y="428535"/>
                </a:lnTo>
                <a:lnTo>
                  <a:pt x="940075" y="422755"/>
                </a:lnTo>
                <a:lnTo>
                  <a:pt x="904357" y="419610"/>
                </a:lnTo>
                <a:lnTo>
                  <a:pt x="868639" y="412835"/>
                </a:lnTo>
                <a:lnTo>
                  <a:pt x="832921" y="405536"/>
                </a:lnTo>
                <a:lnTo>
                  <a:pt x="797202" y="401940"/>
                </a:lnTo>
                <a:lnTo>
                  <a:pt x="761483" y="395031"/>
                </a:lnTo>
                <a:lnTo>
                  <a:pt x="726756" y="386700"/>
                </a:lnTo>
                <a:lnTo>
                  <a:pt x="685207" y="374996"/>
                </a:lnTo>
                <a:lnTo>
                  <a:pt x="650798" y="368748"/>
                </a:lnTo>
                <a:lnTo>
                  <a:pt x="615468" y="364251"/>
                </a:lnTo>
                <a:lnTo>
                  <a:pt x="572714" y="353842"/>
                </a:lnTo>
                <a:lnTo>
                  <a:pt x="528477" y="342232"/>
                </a:lnTo>
                <a:lnTo>
                  <a:pt x="484167" y="330383"/>
                </a:lnTo>
                <a:lnTo>
                  <a:pt x="441717" y="318489"/>
                </a:lnTo>
                <a:lnTo>
                  <a:pt x="402243" y="306585"/>
                </a:lnTo>
                <a:lnTo>
                  <a:pt x="363137" y="294679"/>
                </a:lnTo>
                <a:lnTo>
                  <a:pt x="329151" y="285750"/>
                </a:lnTo>
                <a:lnTo>
                  <a:pt x="286852" y="273844"/>
                </a:lnTo>
                <a:lnTo>
                  <a:pt x="243444" y="261606"/>
                </a:lnTo>
                <a:lnTo>
                  <a:pt x="204066" y="252180"/>
                </a:lnTo>
                <a:lnTo>
                  <a:pt x="160112" y="238015"/>
                </a:lnTo>
                <a:lnTo>
                  <a:pt x="122623" y="225873"/>
                </a:lnTo>
                <a:lnTo>
                  <a:pt x="99800" y="221376"/>
                </a:lnTo>
                <a:lnTo>
                  <a:pt x="80469" y="216405"/>
                </a:lnTo>
                <a:lnTo>
                  <a:pt x="38214" y="214434"/>
                </a:lnTo>
                <a:lnTo>
                  <a:pt x="14154" y="214314"/>
                </a:lnTo>
                <a:lnTo>
                  <a:pt x="8319" y="216959"/>
                </a:lnTo>
                <a:lnTo>
                  <a:pt x="5373" y="219053"/>
                </a:lnTo>
                <a:lnTo>
                  <a:pt x="2101" y="224026"/>
                </a:lnTo>
                <a:lnTo>
                  <a:pt x="0" y="235303"/>
                </a:lnTo>
                <a:lnTo>
                  <a:pt x="505" y="272216"/>
                </a:lnTo>
                <a:lnTo>
                  <a:pt x="13724" y="315711"/>
                </a:lnTo>
                <a:lnTo>
                  <a:pt x="21606" y="357605"/>
                </a:lnTo>
                <a:lnTo>
                  <a:pt x="42439" y="401890"/>
                </a:lnTo>
                <a:lnTo>
                  <a:pt x="58791" y="446491"/>
                </a:lnTo>
                <a:lnTo>
                  <a:pt x="73868" y="486392"/>
                </a:lnTo>
                <a:lnTo>
                  <a:pt x="91754" y="526667"/>
                </a:lnTo>
                <a:lnTo>
                  <a:pt x="111061" y="544294"/>
                </a:lnTo>
                <a:lnTo>
                  <a:pt x="112564" y="547409"/>
                </a:lnTo>
                <a:lnTo>
                  <a:pt x="114558" y="549486"/>
                </a:lnTo>
                <a:lnTo>
                  <a:pt x="124366" y="553592"/>
                </a:lnTo>
                <a:lnTo>
                  <a:pt x="124487" y="536467"/>
                </a:lnTo>
                <a:lnTo>
                  <a:pt x="117367" y="514493"/>
                </a:lnTo>
                <a:lnTo>
                  <a:pt x="101575" y="472057"/>
                </a:lnTo>
                <a:lnTo>
                  <a:pt x="95827" y="434668"/>
                </a:lnTo>
                <a:lnTo>
                  <a:pt x="85431" y="394100"/>
                </a:lnTo>
                <a:lnTo>
                  <a:pt x="72831" y="351286"/>
                </a:lnTo>
                <a:lnTo>
                  <a:pt x="57554" y="313137"/>
                </a:lnTo>
                <a:lnTo>
                  <a:pt x="46524" y="268961"/>
                </a:lnTo>
                <a:lnTo>
                  <a:pt x="37732" y="241901"/>
                </a:lnTo>
                <a:lnTo>
                  <a:pt x="34543" y="218569"/>
                </a:lnTo>
                <a:lnTo>
                  <a:pt x="30609" y="211905"/>
                </a:lnTo>
                <a:lnTo>
                  <a:pt x="30156" y="208739"/>
                </a:lnTo>
                <a:lnTo>
                  <a:pt x="30845" y="205635"/>
                </a:lnTo>
                <a:lnTo>
                  <a:pt x="33266" y="199541"/>
                </a:lnTo>
                <a:lnTo>
                  <a:pt x="35620" y="190533"/>
                </a:lnTo>
                <a:lnTo>
                  <a:pt x="41169" y="181580"/>
                </a:lnTo>
                <a:lnTo>
                  <a:pt x="42814" y="175621"/>
                </a:lnTo>
                <a:lnTo>
                  <a:pt x="44246" y="173635"/>
                </a:lnTo>
                <a:lnTo>
                  <a:pt x="46192" y="172312"/>
                </a:lnTo>
                <a:lnTo>
                  <a:pt x="48482" y="171429"/>
                </a:lnTo>
                <a:lnTo>
                  <a:pt x="89066" y="143262"/>
                </a:lnTo>
                <a:lnTo>
                  <a:pt x="112649" y="126305"/>
                </a:lnTo>
                <a:lnTo>
                  <a:pt x="153057" y="92124"/>
                </a:lnTo>
                <a:lnTo>
                  <a:pt x="196169" y="62488"/>
                </a:lnTo>
                <a:lnTo>
                  <a:pt x="240615" y="27595"/>
                </a:lnTo>
                <a:lnTo>
                  <a:pt x="285052" y="4562"/>
                </a:lnTo>
                <a:lnTo>
                  <a:pt x="2941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 name="SMARTInkShape-2"/>
          <p:cNvSpPr/>
          <p:nvPr/>
        </p:nvSpPr>
        <p:spPr>
          <a:xfrm>
            <a:off x="875109" y="3295054"/>
            <a:ext cx="17861" cy="196454"/>
          </a:xfrm>
          <a:custGeom>
            <a:avLst/>
            <a:gdLst/>
            <a:ahLst/>
            <a:cxnLst/>
            <a:rect l="0" t="0" r="0" b="0"/>
            <a:pathLst>
              <a:path w="17861" h="196454">
                <a:moveTo>
                  <a:pt x="17860" y="0"/>
                </a:moveTo>
                <a:lnTo>
                  <a:pt x="10171" y="0"/>
                </a:lnTo>
                <a:lnTo>
                  <a:pt x="9757" y="993"/>
                </a:lnTo>
                <a:lnTo>
                  <a:pt x="8010" y="15232"/>
                </a:lnTo>
                <a:lnTo>
                  <a:pt x="4222" y="20992"/>
                </a:lnTo>
                <a:lnTo>
                  <a:pt x="3807" y="23916"/>
                </a:lnTo>
                <a:lnTo>
                  <a:pt x="5992" y="29812"/>
                </a:lnTo>
                <a:lnTo>
                  <a:pt x="4978" y="38386"/>
                </a:lnTo>
                <a:lnTo>
                  <a:pt x="984" y="55318"/>
                </a:lnTo>
                <a:lnTo>
                  <a:pt x="26" y="99562"/>
                </a:lnTo>
                <a:lnTo>
                  <a:pt x="1" y="141253"/>
                </a:lnTo>
                <a:lnTo>
                  <a:pt x="0" y="183640"/>
                </a:lnTo>
                <a:lnTo>
                  <a:pt x="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3"/>
          <p:cNvSpPr/>
          <p:nvPr/>
        </p:nvSpPr>
        <p:spPr>
          <a:xfrm>
            <a:off x="2973586" y="1232378"/>
            <a:ext cx="250032" cy="223162"/>
          </a:xfrm>
          <a:custGeom>
            <a:avLst/>
            <a:gdLst/>
            <a:ahLst/>
            <a:cxnLst/>
            <a:rect l="0" t="0" r="0" b="0"/>
            <a:pathLst>
              <a:path w="250032" h="223162">
                <a:moveTo>
                  <a:pt x="8929" y="44567"/>
                </a:moveTo>
                <a:lnTo>
                  <a:pt x="368" y="44567"/>
                </a:lnTo>
                <a:lnTo>
                  <a:pt x="0" y="35670"/>
                </a:lnTo>
                <a:lnTo>
                  <a:pt x="8121" y="28515"/>
                </a:lnTo>
                <a:lnTo>
                  <a:pt x="33010" y="12715"/>
                </a:lnTo>
                <a:lnTo>
                  <a:pt x="77517" y="1311"/>
                </a:lnTo>
                <a:lnTo>
                  <a:pt x="119070" y="0"/>
                </a:lnTo>
                <a:lnTo>
                  <a:pt x="135932" y="935"/>
                </a:lnTo>
                <a:lnTo>
                  <a:pt x="144089" y="4670"/>
                </a:lnTo>
                <a:lnTo>
                  <a:pt x="163556" y="20911"/>
                </a:lnTo>
                <a:lnTo>
                  <a:pt x="166949" y="29423"/>
                </a:lnTo>
                <a:lnTo>
                  <a:pt x="167854" y="34471"/>
                </a:lnTo>
                <a:lnTo>
                  <a:pt x="166214" y="45372"/>
                </a:lnTo>
                <a:lnTo>
                  <a:pt x="157076" y="68538"/>
                </a:lnTo>
                <a:lnTo>
                  <a:pt x="128780" y="110061"/>
                </a:lnTo>
                <a:lnTo>
                  <a:pt x="100134" y="151724"/>
                </a:lnTo>
                <a:lnTo>
                  <a:pt x="92508" y="166937"/>
                </a:lnTo>
                <a:lnTo>
                  <a:pt x="89732" y="174360"/>
                </a:lnTo>
                <a:lnTo>
                  <a:pt x="83583" y="184117"/>
                </a:lnTo>
                <a:lnTo>
                  <a:pt x="81796" y="190264"/>
                </a:lnTo>
                <a:lnTo>
                  <a:pt x="82312" y="193292"/>
                </a:lnTo>
                <a:lnTo>
                  <a:pt x="87623" y="205281"/>
                </a:lnTo>
                <a:lnTo>
                  <a:pt x="88181" y="208265"/>
                </a:lnTo>
                <a:lnTo>
                  <a:pt x="89545" y="210254"/>
                </a:lnTo>
                <a:lnTo>
                  <a:pt x="91446" y="211580"/>
                </a:lnTo>
                <a:lnTo>
                  <a:pt x="96205" y="213053"/>
                </a:lnTo>
                <a:lnTo>
                  <a:pt x="136269" y="214185"/>
                </a:lnTo>
                <a:lnTo>
                  <a:pt x="176254" y="214225"/>
                </a:lnTo>
                <a:lnTo>
                  <a:pt x="198405" y="216875"/>
                </a:lnTo>
                <a:lnTo>
                  <a:pt x="241906" y="222793"/>
                </a:lnTo>
                <a:lnTo>
                  <a:pt x="250031" y="2231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4"/>
          <p:cNvSpPr/>
          <p:nvPr/>
        </p:nvSpPr>
        <p:spPr>
          <a:xfrm>
            <a:off x="7295554" y="3214687"/>
            <a:ext cx="142245" cy="223243"/>
          </a:xfrm>
          <a:custGeom>
            <a:avLst/>
            <a:gdLst/>
            <a:ahLst/>
            <a:cxnLst/>
            <a:rect l="0" t="0" r="0" b="0"/>
            <a:pathLst>
              <a:path w="142245" h="223243">
                <a:moveTo>
                  <a:pt x="8930" y="0"/>
                </a:moveTo>
                <a:lnTo>
                  <a:pt x="4190" y="0"/>
                </a:lnTo>
                <a:lnTo>
                  <a:pt x="2794" y="993"/>
                </a:lnTo>
                <a:lnTo>
                  <a:pt x="1863" y="2646"/>
                </a:lnTo>
                <a:lnTo>
                  <a:pt x="0" y="8930"/>
                </a:lnTo>
                <a:lnTo>
                  <a:pt x="12429" y="8930"/>
                </a:lnTo>
                <a:lnTo>
                  <a:pt x="18092" y="6284"/>
                </a:lnTo>
                <a:lnTo>
                  <a:pt x="20991" y="4189"/>
                </a:lnTo>
                <a:lnTo>
                  <a:pt x="23916" y="3785"/>
                </a:lnTo>
                <a:lnTo>
                  <a:pt x="46827" y="9340"/>
                </a:lnTo>
                <a:lnTo>
                  <a:pt x="49077" y="11188"/>
                </a:lnTo>
                <a:lnTo>
                  <a:pt x="60251" y="26987"/>
                </a:lnTo>
                <a:lnTo>
                  <a:pt x="62497" y="32830"/>
                </a:lnTo>
                <a:lnTo>
                  <a:pt x="68348" y="42691"/>
                </a:lnTo>
                <a:lnTo>
                  <a:pt x="71030" y="64247"/>
                </a:lnTo>
                <a:lnTo>
                  <a:pt x="66213" y="83283"/>
                </a:lnTo>
                <a:lnTo>
                  <a:pt x="71414" y="111732"/>
                </a:lnTo>
                <a:lnTo>
                  <a:pt x="72414" y="113184"/>
                </a:lnTo>
                <a:lnTo>
                  <a:pt x="74074" y="114151"/>
                </a:lnTo>
                <a:lnTo>
                  <a:pt x="81148" y="115513"/>
                </a:lnTo>
                <a:lnTo>
                  <a:pt x="83865" y="115704"/>
                </a:lnTo>
                <a:lnTo>
                  <a:pt x="89529" y="118562"/>
                </a:lnTo>
                <a:lnTo>
                  <a:pt x="104211" y="130303"/>
                </a:lnTo>
                <a:lnTo>
                  <a:pt x="132086" y="143446"/>
                </a:lnTo>
                <a:lnTo>
                  <a:pt x="138080" y="149082"/>
                </a:lnTo>
                <a:lnTo>
                  <a:pt x="140744" y="154894"/>
                </a:lnTo>
                <a:lnTo>
                  <a:pt x="142244" y="163744"/>
                </a:lnTo>
                <a:lnTo>
                  <a:pt x="139949" y="169679"/>
                </a:lnTo>
                <a:lnTo>
                  <a:pt x="137947" y="172651"/>
                </a:lnTo>
                <a:lnTo>
                  <a:pt x="99757" y="199431"/>
                </a:lnTo>
                <a:lnTo>
                  <a:pt x="73893" y="211667"/>
                </a:lnTo>
                <a:lnTo>
                  <a:pt x="56879" y="214957"/>
                </a:lnTo>
                <a:lnTo>
                  <a:pt x="44713" y="221312"/>
                </a:lnTo>
                <a:lnTo>
                  <a:pt x="37495" y="222861"/>
                </a:lnTo>
                <a:lnTo>
                  <a:pt x="37895" y="222989"/>
                </a:lnTo>
                <a:lnTo>
                  <a:pt x="44648"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44900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cycle of wealth</a:t>
            </a:r>
            <a:endParaRPr lang="en-CA" dirty="0"/>
          </a:p>
        </p:txBody>
      </p:sp>
      <p:sp>
        <p:nvSpPr>
          <p:cNvPr id="3" name="Content Placeholder 2"/>
          <p:cNvSpPr>
            <a:spLocks noGrp="1"/>
          </p:cNvSpPr>
          <p:nvPr>
            <p:ph idx="1"/>
          </p:nvPr>
        </p:nvSpPr>
        <p:spPr/>
        <p:txBody>
          <a:bodyPr>
            <a:normAutofit/>
          </a:bodyPr>
          <a:lstStyle/>
          <a:p>
            <a:r>
              <a:rPr lang="en-CA" sz="2400" dirty="0" smtClean="0"/>
              <a:t>Come up with an example of how money flows through the economy in the </a:t>
            </a:r>
            <a:r>
              <a:rPr lang="en-CA" sz="2400" dirty="0" err="1" smtClean="0"/>
              <a:t>Goulds</a:t>
            </a:r>
            <a:r>
              <a:rPr lang="en-CA" sz="2400" dirty="0" smtClean="0"/>
              <a:t>! Use the explanation as your template, but be specific about who the worker is, what business he or she is working for, etc.…</a:t>
            </a:r>
            <a:endParaRPr lang="en-CA" sz="2400" dirty="0"/>
          </a:p>
        </p:txBody>
      </p:sp>
      <p:sp>
        <p:nvSpPr>
          <p:cNvPr id="160" name="SMARTInkShape-5"/>
          <p:cNvSpPr/>
          <p:nvPr/>
        </p:nvSpPr>
        <p:spPr>
          <a:xfrm>
            <a:off x="634187" y="3947018"/>
            <a:ext cx="3008971" cy="1955503"/>
          </a:xfrm>
          <a:custGeom>
            <a:avLst/>
            <a:gdLst/>
            <a:ahLst/>
            <a:cxnLst/>
            <a:rect l="0" t="0" r="0" b="0"/>
            <a:pathLst>
              <a:path w="3008971" h="1955503">
                <a:moveTo>
                  <a:pt x="2776953" y="669630"/>
                </a:moveTo>
                <a:lnTo>
                  <a:pt x="2769265" y="661942"/>
                </a:lnTo>
                <a:lnTo>
                  <a:pt x="2761140" y="659954"/>
                </a:lnTo>
                <a:lnTo>
                  <a:pt x="2752865" y="654636"/>
                </a:lnTo>
                <a:lnTo>
                  <a:pt x="2744130" y="651628"/>
                </a:lnTo>
                <a:lnTo>
                  <a:pt x="2734265" y="645886"/>
                </a:lnTo>
                <a:lnTo>
                  <a:pt x="2720208" y="642751"/>
                </a:lnTo>
                <a:lnTo>
                  <a:pt x="2708326" y="636972"/>
                </a:lnTo>
                <a:lnTo>
                  <a:pt x="2663721" y="626343"/>
                </a:lnTo>
                <a:lnTo>
                  <a:pt x="2622165" y="625061"/>
                </a:lnTo>
                <a:lnTo>
                  <a:pt x="2586453" y="625982"/>
                </a:lnTo>
                <a:lnTo>
                  <a:pt x="2550735" y="633085"/>
                </a:lnTo>
                <a:lnTo>
                  <a:pt x="2515016" y="634831"/>
                </a:lnTo>
                <a:lnTo>
                  <a:pt x="2473160" y="642007"/>
                </a:lnTo>
                <a:lnTo>
                  <a:pt x="2453336" y="643586"/>
                </a:lnTo>
                <a:lnTo>
                  <a:pt x="2415870" y="651914"/>
                </a:lnTo>
                <a:lnTo>
                  <a:pt x="2372975" y="659798"/>
                </a:lnTo>
                <a:lnTo>
                  <a:pt x="2330359" y="660621"/>
                </a:lnTo>
                <a:lnTo>
                  <a:pt x="2285889" y="660693"/>
                </a:lnTo>
                <a:lnTo>
                  <a:pt x="2241351" y="660700"/>
                </a:lnTo>
                <a:lnTo>
                  <a:pt x="2199511" y="660700"/>
                </a:lnTo>
                <a:lnTo>
                  <a:pt x="2157829" y="659709"/>
                </a:lnTo>
                <a:lnTo>
                  <a:pt x="2116157" y="649677"/>
                </a:lnTo>
                <a:lnTo>
                  <a:pt x="2080438" y="636374"/>
                </a:lnTo>
                <a:lnTo>
                  <a:pt x="2062579" y="631995"/>
                </a:lnTo>
                <a:lnTo>
                  <a:pt x="2020907" y="612964"/>
                </a:lnTo>
                <a:lnTo>
                  <a:pt x="1997094" y="606292"/>
                </a:lnTo>
                <a:lnTo>
                  <a:pt x="1952776" y="580720"/>
                </a:lnTo>
                <a:lnTo>
                  <a:pt x="1937379" y="573560"/>
                </a:lnTo>
                <a:lnTo>
                  <a:pt x="1893078" y="542530"/>
                </a:lnTo>
                <a:lnTo>
                  <a:pt x="1850440" y="506003"/>
                </a:lnTo>
                <a:lnTo>
                  <a:pt x="1810154" y="478223"/>
                </a:lnTo>
                <a:lnTo>
                  <a:pt x="1767933" y="437405"/>
                </a:lnTo>
                <a:lnTo>
                  <a:pt x="1726229" y="403471"/>
                </a:lnTo>
                <a:lnTo>
                  <a:pt x="1682820" y="368888"/>
                </a:lnTo>
                <a:lnTo>
                  <a:pt x="1642263" y="346285"/>
                </a:lnTo>
                <a:lnTo>
                  <a:pt x="1604290" y="318149"/>
                </a:lnTo>
                <a:lnTo>
                  <a:pt x="1562138" y="293338"/>
                </a:lnTo>
                <a:lnTo>
                  <a:pt x="1517818" y="267239"/>
                </a:lnTo>
                <a:lnTo>
                  <a:pt x="1473213" y="237956"/>
                </a:lnTo>
                <a:lnTo>
                  <a:pt x="1428570" y="212994"/>
                </a:lnTo>
                <a:lnTo>
                  <a:pt x="1383922" y="186874"/>
                </a:lnTo>
                <a:lnTo>
                  <a:pt x="1339274" y="163726"/>
                </a:lnTo>
                <a:lnTo>
                  <a:pt x="1300909" y="142212"/>
                </a:lnTo>
                <a:lnTo>
                  <a:pt x="1267053" y="127397"/>
                </a:lnTo>
                <a:lnTo>
                  <a:pt x="1224797" y="108762"/>
                </a:lnTo>
                <a:lnTo>
                  <a:pt x="1182642" y="92109"/>
                </a:lnTo>
                <a:lnTo>
                  <a:pt x="1147857" y="73385"/>
                </a:lnTo>
                <a:lnTo>
                  <a:pt x="1108097" y="59839"/>
                </a:lnTo>
                <a:lnTo>
                  <a:pt x="1065443" y="48601"/>
                </a:lnTo>
                <a:lnTo>
                  <a:pt x="1024679" y="42706"/>
                </a:lnTo>
                <a:lnTo>
                  <a:pt x="990407" y="35076"/>
                </a:lnTo>
                <a:lnTo>
                  <a:pt x="948011" y="23608"/>
                </a:lnTo>
                <a:lnTo>
                  <a:pt x="904837" y="17926"/>
                </a:lnTo>
                <a:lnTo>
                  <a:pt x="863970" y="8277"/>
                </a:lnTo>
                <a:lnTo>
                  <a:pt x="829680" y="2385"/>
                </a:lnTo>
                <a:lnTo>
                  <a:pt x="787278" y="394"/>
                </a:lnTo>
                <a:lnTo>
                  <a:pt x="744103" y="0"/>
                </a:lnTo>
                <a:lnTo>
                  <a:pt x="700590" y="2568"/>
                </a:lnTo>
                <a:lnTo>
                  <a:pt x="664524" y="6977"/>
                </a:lnTo>
                <a:lnTo>
                  <a:pt x="620930" y="13207"/>
                </a:lnTo>
                <a:lnTo>
                  <a:pt x="581230" y="17855"/>
                </a:lnTo>
                <a:lnTo>
                  <a:pt x="544725" y="27299"/>
                </a:lnTo>
                <a:lnTo>
                  <a:pt x="508851" y="38719"/>
                </a:lnTo>
                <a:lnTo>
                  <a:pt x="473102" y="56666"/>
                </a:lnTo>
                <a:lnTo>
                  <a:pt x="437377" y="70795"/>
                </a:lnTo>
                <a:lnTo>
                  <a:pt x="401657" y="87880"/>
                </a:lnTo>
                <a:lnTo>
                  <a:pt x="365938" y="109372"/>
                </a:lnTo>
                <a:lnTo>
                  <a:pt x="326030" y="132157"/>
                </a:lnTo>
                <a:lnTo>
                  <a:pt x="287665" y="160807"/>
                </a:lnTo>
                <a:lnTo>
                  <a:pt x="244022" y="202320"/>
                </a:lnTo>
                <a:lnTo>
                  <a:pt x="211504" y="241791"/>
                </a:lnTo>
                <a:lnTo>
                  <a:pt x="176268" y="279621"/>
                </a:lnTo>
                <a:lnTo>
                  <a:pt x="150522" y="317014"/>
                </a:lnTo>
                <a:lnTo>
                  <a:pt x="126945" y="355047"/>
                </a:lnTo>
                <a:lnTo>
                  <a:pt x="104094" y="393717"/>
                </a:lnTo>
                <a:lnTo>
                  <a:pt x="86546" y="437578"/>
                </a:lnTo>
                <a:lnTo>
                  <a:pt x="64244" y="475055"/>
                </a:lnTo>
                <a:lnTo>
                  <a:pt x="47698" y="518073"/>
                </a:lnTo>
                <a:lnTo>
                  <a:pt x="32596" y="557766"/>
                </a:lnTo>
                <a:lnTo>
                  <a:pt x="21656" y="583960"/>
                </a:lnTo>
                <a:lnTo>
                  <a:pt x="11892" y="628093"/>
                </a:lnTo>
                <a:lnTo>
                  <a:pt x="2889" y="671704"/>
                </a:lnTo>
                <a:lnTo>
                  <a:pt x="0" y="714226"/>
                </a:lnTo>
                <a:lnTo>
                  <a:pt x="837" y="743045"/>
                </a:lnTo>
                <a:lnTo>
                  <a:pt x="15635" y="779843"/>
                </a:lnTo>
                <a:lnTo>
                  <a:pt x="44485" y="822169"/>
                </a:lnTo>
                <a:lnTo>
                  <a:pt x="71259" y="866654"/>
                </a:lnTo>
                <a:lnTo>
                  <a:pt x="98047" y="908653"/>
                </a:lnTo>
                <a:lnTo>
                  <a:pt x="130954" y="950687"/>
                </a:lnTo>
                <a:lnTo>
                  <a:pt x="156678" y="994263"/>
                </a:lnTo>
                <a:lnTo>
                  <a:pt x="177083" y="1036164"/>
                </a:lnTo>
                <a:lnTo>
                  <a:pt x="195707" y="1073383"/>
                </a:lnTo>
                <a:lnTo>
                  <a:pt x="211082" y="1116367"/>
                </a:lnTo>
                <a:lnTo>
                  <a:pt x="230770" y="1160796"/>
                </a:lnTo>
                <a:lnTo>
                  <a:pt x="245054" y="1197482"/>
                </a:lnTo>
                <a:lnTo>
                  <a:pt x="251550" y="1239270"/>
                </a:lnTo>
                <a:lnTo>
                  <a:pt x="266834" y="1281222"/>
                </a:lnTo>
                <a:lnTo>
                  <a:pt x="278476" y="1315958"/>
                </a:lnTo>
                <a:lnTo>
                  <a:pt x="292291" y="1357114"/>
                </a:lnTo>
                <a:lnTo>
                  <a:pt x="310453" y="1399787"/>
                </a:lnTo>
                <a:lnTo>
                  <a:pt x="323890" y="1437173"/>
                </a:lnTo>
                <a:lnTo>
                  <a:pt x="336098" y="1479358"/>
                </a:lnTo>
                <a:lnTo>
                  <a:pt x="348064" y="1520028"/>
                </a:lnTo>
                <a:lnTo>
                  <a:pt x="359650" y="1551640"/>
                </a:lnTo>
                <a:lnTo>
                  <a:pt x="376602" y="1588987"/>
                </a:lnTo>
                <a:lnTo>
                  <a:pt x="389505" y="1625028"/>
                </a:lnTo>
                <a:lnTo>
                  <a:pt x="399600" y="1650881"/>
                </a:lnTo>
                <a:lnTo>
                  <a:pt x="425982" y="1688852"/>
                </a:lnTo>
                <a:lnTo>
                  <a:pt x="452656" y="1725358"/>
                </a:lnTo>
                <a:lnTo>
                  <a:pt x="466046" y="1748076"/>
                </a:lnTo>
                <a:lnTo>
                  <a:pt x="494178" y="1785756"/>
                </a:lnTo>
                <a:lnTo>
                  <a:pt x="538262" y="1830310"/>
                </a:lnTo>
                <a:lnTo>
                  <a:pt x="582346" y="1859125"/>
                </a:lnTo>
                <a:lnTo>
                  <a:pt x="626945" y="1886091"/>
                </a:lnTo>
                <a:lnTo>
                  <a:pt x="671589" y="1910250"/>
                </a:lnTo>
                <a:lnTo>
                  <a:pt x="713472" y="1925660"/>
                </a:lnTo>
                <a:lnTo>
                  <a:pt x="734927" y="1933654"/>
                </a:lnTo>
                <a:lnTo>
                  <a:pt x="777082" y="1941860"/>
                </a:lnTo>
                <a:lnTo>
                  <a:pt x="821402" y="1948600"/>
                </a:lnTo>
                <a:lnTo>
                  <a:pt x="860862" y="1954595"/>
                </a:lnTo>
                <a:lnTo>
                  <a:pt x="905036" y="1955385"/>
                </a:lnTo>
                <a:lnTo>
                  <a:pt x="946804" y="1955489"/>
                </a:lnTo>
                <a:lnTo>
                  <a:pt x="982173" y="1955502"/>
                </a:lnTo>
                <a:lnTo>
                  <a:pt x="1023959" y="1949367"/>
                </a:lnTo>
                <a:lnTo>
                  <a:pt x="1064551" y="1947126"/>
                </a:lnTo>
                <a:lnTo>
                  <a:pt x="1105753" y="1941944"/>
                </a:lnTo>
                <a:lnTo>
                  <a:pt x="1143546" y="1931366"/>
                </a:lnTo>
                <a:lnTo>
                  <a:pt x="1185554" y="1922368"/>
                </a:lnTo>
                <a:lnTo>
                  <a:pt x="1227550" y="1915556"/>
                </a:lnTo>
                <a:lnTo>
                  <a:pt x="1267926" y="1904656"/>
                </a:lnTo>
                <a:lnTo>
                  <a:pt x="1310445" y="1890302"/>
                </a:lnTo>
                <a:lnTo>
                  <a:pt x="1352541" y="1873394"/>
                </a:lnTo>
                <a:lnTo>
                  <a:pt x="1387302" y="1863597"/>
                </a:lnTo>
                <a:lnTo>
                  <a:pt x="1428466" y="1851398"/>
                </a:lnTo>
                <a:lnTo>
                  <a:pt x="1462164" y="1842418"/>
                </a:lnTo>
                <a:lnTo>
                  <a:pt x="1497284" y="1833472"/>
                </a:lnTo>
                <a:lnTo>
                  <a:pt x="1532825" y="1824538"/>
                </a:lnTo>
                <a:lnTo>
                  <a:pt x="1568491" y="1815607"/>
                </a:lnTo>
                <a:lnTo>
                  <a:pt x="1605186" y="1806677"/>
                </a:lnTo>
                <a:lnTo>
                  <a:pt x="1646045" y="1797746"/>
                </a:lnTo>
                <a:lnTo>
                  <a:pt x="1683728" y="1788818"/>
                </a:lnTo>
                <a:lnTo>
                  <a:pt x="1720029" y="1779888"/>
                </a:lnTo>
                <a:lnTo>
                  <a:pt x="1755920" y="1770958"/>
                </a:lnTo>
                <a:lnTo>
                  <a:pt x="1791690" y="1762028"/>
                </a:lnTo>
                <a:lnTo>
                  <a:pt x="1828416" y="1753099"/>
                </a:lnTo>
                <a:lnTo>
                  <a:pt x="1869284" y="1744169"/>
                </a:lnTo>
                <a:lnTo>
                  <a:pt x="1906969" y="1735239"/>
                </a:lnTo>
                <a:lnTo>
                  <a:pt x="1943270" y="1726310"/>
                </a:lnTo>
                <a:lnTo>
                  <a:pt x="1978170" y="1716387"/>
                </a:lnTo>
                <a:lnTo>
                  <a:pt x="2019778" y="1695760"/>
                </a:lnTo>
                <a:lnTo>
                  <a:pt x="2061179" y="1672577"/>
                </a:lnTo>
                <a:lnTo>
                  <a:pt x="2104158" y="1648888"/>
                </a:lnTo>
                <a:lnTo>
                  <a:pt x="2142339" y="1625100"/>
                </a:lnTo>
                <a:lnTo>
                  <a:pt x="2183285" y="1601293"/>
                </a:lnTo>
                <a:lnTo>
                  <a:pt x="2222462" y="1577482"/>
                </a:lnTo>
                <a:lnTo>
                  <a:pt x="2258863" y="1551024"/>
                </a:lnTo>
                <a:lnTo>
                  <a:pt x="2302666" y="1508672"/>
                </a:lnTo>
                <a:lnTo>
                  <a:pt x="2340637" y="1464327"/>
                </a:lnTo>
                <a:lnTo>
                  <a:pt x="2381565" y="1419717"/>
                </a:lnTo>
                <a:lnTo>
                  <a:pt x="2413486" y="1375075"/>
                </a:lnTo>
                <a:lnTo>
                  <a:pt x="2448276" y="1330427"/>
                </a:lnTo>
                <a:lnTo>
                  <a:pt x="2481717" y="1285779"/>
                </a:lnTo>
                <a:lnTo>
                  <a:pt x="2505976" y="1250060"/>
                </a:lnTo>
                <a:lnTo>
                  <a:pt x="2529877" y="1208204"/>
                </a:lnTo>
                <a:lnTo>
                  <a:pt x="2548744" y="1180442"/>
                </a:lnTo>
                <a:lnTo>
                  <a:pt x="2585211" y="1141771"/>
                </a:lnTo>
                <a:lnTo>
                  <a:pt x="2629752" y="1101655"/>
                </a:lnTo>
                <a:lnTo>
                  <a:pt x="2670404" y="1071522"/>
                </a:lnTo>
                <a:lnTo>
                  <a:pt x="2714525" y="1048837"/>
                </a:lnTo>
                <a:lnTo>
                  <a:pt x="2759104" y="1028186"/>
                </a:lnTo>
                <a:lnTo>
                  <a:pt x="2803744" y="1009530"/>
                </a:lnTo>
                <a:lnTo>
                  <a:pt x="2848391" y="994151"/>
                </a:lnTo>
                <a:lnTo>
                  <a:pt x="2888299" y="979203"/>
                </a:lnTo>
                <a:lnTo>
                  <a:pt x="2930367" y="961334"/>
                </a:lnTo>
                <a:lnTo>
                  <a:pt x="2951283" y="952404"/>
                </a:lnTo>
                <a:lnTo>
                  <a:pt x="2961259" y="943805"/>
                </a:lnTo>
                <a:lnTo>
                  <a:pt x="3000171" y="901850"/>
                </a:lnTo>
                <a:lnTo>
                  <a:pt x="3005145" y="895871"/>
                </a:lnTo>
                <a:lnTo>
                  <a:pt x="3007357" y="889905"/>
                </a:lnTo>
                <a:lnTo>
                  <a:pt x="3008970" y="859608"/>
                </a:lnTo>
                <a:lnTo>
                  <a:pt x="3006411" y="850638"/>
                </a:lnTo>
                <a:lnTo>
                  <a:pt x="3002958" y="842352"/>
                </a:lnTo>
                <a:lnTo>
                  <a:pt x="2995819" y="815101"/>
                </a:lnTo>
                <a:lnTo>
                  <a:pt x="2975309" y="773788"/>
                </a:lnTo>
                <a:lnTo>
                  <a:pt x="2939265" y="733872"/>
                </a:lnTo>
                <a:lnTo>
                  <a:pt x="2917783" y="707832"/>
                </a:lnTo>
                <a:lnTo>
                  <a:pt x="2908005" y="699507"/>
                </a:lnTo>
                <a:lnTo>
                  <a:pt x="2890998" y="680639"/>
                </a:lnTo>
                <a:lnTo>
                  <a:pt x="2877221" y="672892"/>
                </a:lnTo>
                <a:lnTo>
                  <a:pt x="2870134" y="670087"/>
                </a:lnTo>
                <a:lnTo>
                  <a:pt x="2857320" y="6607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83" name="SMARTInkShape-Group6"/>
          <p:cNvGrpSpPr/>
          <p:nvPr/>
        </p:nvGrpSpPr>
        <p:grpSpPr>
          <a:xfrm>
            <a:off x="3313440" y="5625705"/>
            <a:ext cx="1847920" cy="991194"/>
            <a:chOff x="3313440" y="5625705"/>
            <a:chExt cx="1847920" cy="991194"/>
          </a:xfrm>
        </p:grpSpPr>
        <p:sp>
          <p:nvSpPr>
            <p:cNvPr id="161" name="SMARTInkShape-6"/>
            <p:cNvSpPr/>
            <p:nvPr/>
          </p:nvSpPr>
          <p:spPr>
            <a:xfrm>
              <a:off x="3714750" y="5795367"/>
              <a:ext cx="62508" cy="107121"/>
            </a:xfrm>
            <a:custGeom>
              <a:avLst/>
              <a:gdLst/>
              <a:ahLst/>
              <a:cxnLst/>
              <a:rect l="0" t="0" r="0" b="0"/>
              <a:pathLst>
                <a:path w="62508" h="107121">
                  <a:moveTo>
                    <a:pt x="0" y="0"/>
                  </a:moveTo>
                  <a:lnTo>
                    <a:pt x="0" y="21250"/>
                  </a:lnTo>
                  <a:lnTo>
                    <a:pt x="2646" y="26972"/>
                  </a:lnTo>
                  <a:lnTo>
                    <a:pt x="6137" y="32824"/>
                  </a:lnTo>
                  <a:lnTo>
                    <a:pt x="8378" y="44664"/>
                  </a:lnTo>
                  <a:lnTo>
                    <a:pt x="8925" y="89133"/>
                  </a:lnTo>
                  <a:lnTo>
                    <a:pt x="8929" y="107120"/>
                  </a:lnTo>
                  <a:lnTo>
                    <a:pt x="4189" y="102404"/>
                  </a:lnTo>
                  <a:lnTo>
                    <a:pt x="3785" y="100020"/>
                  </a:lnTo>
                  <a:lnTo>
                    <a:pt x="4507" y="97438"/>
                  </a:lnTo>
                  <a:lnTo>
                    <a:pt x="6964" y="91922"/>
                  </a:lnTo>
                  <a:lnTo>
                    <a:pt x="9907" y="50415"/>
                  </a:lnTo>
                  <a:lnTo>
                    <a:pt x="19952" y="26952"/>
                  </a:lnTo>
                  <a:lnTo>
                    <a:pt x="23750" y="20909"/>
                  </a:lnTo>
                  <a:lnTo>
                    <a:pt x="25438" y="14915"/>
                  </a:lnTo>
                  <a:lnTo>
                    <a:pt x="26881" y="12920"/>
                  </a:lnTo>
                  <a:lnTo>
                    <a:pt x="28834" y="11590"/>
                  </a:lnTo>
                  <a:lnTo>
                    <a:pt x="31129" y="10703"/>
                  </a:lnTo>
                  <a:lnTo>
                    <a:pt x="32659" y="9120"/>
                  </a:lnTo>
                  <a:lnTo>
                    <a:pt x="34359" y="4715"/>
                  </a:lnTo>
                  <a:lnTo>
                    <a:pt x="35804" y="3143"/>
                  </a:lnTo>
                  <a:lnTo>
                    <a:pt x="40056" y="1397"/>
                  </a:lnTo>
                  <a:lnTo>
                    <a:pt x="48028" y="414"/>
                  </a:lnTo>
                  <a:lnTo>
                    <a:pt x="49878" y="1267"/>
                  </a:lnTo>
                  <a:lnTo>
                    <a:pt x="51111" y="2829"/>
                  </a:lnTo>
                  <a:lnTo>
                    <a:pt x="51934" y="4863"/>
                  </a:lnTo>
                  <a:lnTo>
                    <a:pt x="53474" y="6218"/>
                  </a:lnTo>
                  <a:lnTo>
                    <a:pt x="6250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2" name="SMARTInkShape-7"/>
            <p:cNvSpPr/>
            <p:nvPr/>
          </p:nvSpPr>
          <p:spPr>
            <a:xfrm>
              <a:off x="3536156" y="5768578"/>
              <a:ext cx="125016" cy="169665"/>
            </a:xfrm>
            <a:custGeom>
              <a:avLst/>
              <a:gdLst/>
              <a:ahLst/>
              <a:cxnLst/>
              <a:rect l="0" t="0" r="0" b="0"/>
              <a:pathLst>
                <a:path w="125016" h="169665">
                  <a:moveTo>
                    <a:pt x="0" y="0"/>
                  </a:moveTo>
                  <a:lnTo>
                    <a:pt x="21250" y="0"/>
                  </a:lnTo>
                  <a:lnTo>
                    <a:pt x="23096" y="992"/>
                  </a:lnTo>
                  <a:lnTo>
                    <a:pt x="24327" y="2645"/>
                  </a:lnTo>
                  <a:lnTo>
                    <a:pt x="25148" y="4740"/>
                  </a:lnTo>
                  <a:lnTo>
                    <a:pt x="26687" y="6136"/>
                  </a:lnTo>
                  <a:lnTo>
                    <a:pt x="31043" y="7688"/>
                  </a:lnTo>
                  <a:lnTo>
                    <a:pt x="56588" y="8897"/>
                  </a:lnTo>
                  <a:lnTo>
                    <a:pt x="58561" y="7916"/>
                  </a:lnTo>
                  <a:lnTo>
                    <a:pt x="59877" y="6270"/>
                  </a:lnTo>
                  <a:lnTo>
                    <a:pt x="60754" y="4179"/>
                  </a:lnTo>
                  <a:lnTo>
                    <a:pt x="62331" y="2786"/>
                  </a:lnTo>
                  <a:lnTo>
                    <a:pt x="66728" y="1238"/>
                  </a:lnTo>
                  <a:lnTo>
                    <a:pt x="88013" y="2"/>
                  </a:lnTo>
                  <a:lnTo>
                    <a:pt x="88441" y="994"/>
                  </a:lnTo>
                  <a:lnTo>
                    <a:pt x="89184" y="7688"/>
                  </a:lnTo>
                  <a:lnTo>
                    <a:pt x="95411" y="15814"/>
                  </a:lnTo>
                  <a:lnTo>
                    <a:pt x="97392" y="24087"/>
                  </a:lnTo>
                  <a:lnTo>
                    <a:pt x="99212" y="68628"/>
                  </a:lnTo>
                  <a:lnTo>
                    <a:pt x="111529" y="113232"/>
                  </a:lnTo>
                  <a:lnTo>
                    <a:pt x="115486" y="133178"/>
                  </a:lnTo>
                  <a:lnTo>
                    <a:pt x="115968" y="145701"/>
                  </a:lnTo>
                  <a:lnTo>
                    <a:pt x="118679" y="151738"/>
                  </a:lnTo>
                  <a:lnTo>
                    <a:pt x="120791" y="154735"/>
                  </a:lnTo>
                  <a:lnTo>
                    <a:pt x="121207" y="156735"/>
                  </a:lnTo>
                  <a:lnTo>
                    <a:pt x="120493" y="158068"/>
                  </a:lnTo>
                  <a:lnTo>
                    <a:pt x="119024" y="158956"/>
                  </a:lnTo>
                  <a:lnTo>
                    <a:pt x="119037" y="160541"/>
                  </a:lnTo>
                  <a:lnTo>
                    <a:pt x="125015"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3" name="SMARTInkShape-8"/>
            <p:cNvSpPr/>
            <p:nvPr/>
          </p:nvSpPr>
          <p:spPr>
            <a:xfrm>
              <a:off x="3411564" y="5625705"/>
              <a:ext cx="187101" cy="232157"/>
            </a:xfrm>
            <a:custGeom>
              <a:avLst/>
              <a:gdLst/>
              <a:ahLst/>
              <a:cxnLst/>
              <a:rect l="0" t="0" r="0" b="0"/>
              <a:pathLst>
                <a:path w="187101" h="232157">
                  <a:moveTo>
                    <a:pt x="187100" y="8927"/>
                  </a:moveTo>
                  <a:lnTo>
                    <a:pt x="179412" y="8927"/>
                  </a:lnTo>
                  <a:lnTo>
                    <a:pt x="170591" y="1240"/>
                  </a:lnTo>
                  <a:lnTo>
                    <a:pt x="161671" y="108"/>
                  </a:lnTo>
                  <a:lnTo>
                    <a:pt x="131667" y="0"/>
                  </a:lnTo>
                  <a:lnTo>
                    <a:pt x="125090" y="2645"/>
                  </a:lnTo>
                  <a:lnTo>
                    <a:pt x="121948" y="4739"/>
                  </a:lnTo>
                  <a:lnTo>
                    <a:pt x="99708" y="11022"/>
                  </a:lnTo>
                  <a:lnTo>
                    <a:pt x="77034" y="23094"/>
                  </a:lnTo>
                  <a:lnTo>
                    <a:pt x="54768" y="31042"/>
                  </a:lnTo>
                  <a:lnTo>
                    <a:pt x="46265" y="38930"/>
                  </a:lnTo>
                  <a:lnTo>
                    <a:pt x="38186" y="48059"/>
                  </a:lnTo>
                  <a:lnTo>
                    <a:pt x="23474" y="59768"/>
                  </a:lnTo>
                  <a:lnTo>
                    <a:pt x="13382" y="74373"/>
                  </a:lnTo>
                  <a:lnTo>
                    <a:pt x="1724" y="107762"/>
                  </a:lnTo>
                  <a:lnTo>
                    <a:pt x="0" y="131087"/>
                  </a:lnTo>
                  <a:lnTo>
                    <a:pt x="4442" y="148862"/>
                  </a:lnTo>
                  <a:lnTo>
                    <a:pt x="23500" y="189507"/>
                  </a:lnTo>
                  <a:lnTo>
                    <a:pt x="47206" y="217132"/>
                  </a:lnTo>
                  <a:lnTo>
                    <a:pt x="65245" y="228170"/>
                  </a:lnTo>
                  <a:lnTo>
                    <a:pt x="79392" y="231379"/>
                  </a:lnTo>
                  <a:lnTo>
                    <a:pt x="118262" y="232156"/>
                  </a:lnTo>
                  <a:lnTo>
                    <a:pt x="148881" y="225037"/>
                  </a:lnTo>
                  <a:lnTo>
                    <a:pt x="166363" y="215919"/>
                  </a:lnTo>
                  <a:lnTo>
                    <a:pt x="176677" y="206763"/>
                  </a:lnTo>
                  <a:lnTo>
                    <a:pt x="187100" y="2053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4" name="SMARTInkShape-9"/>
            <p:cNvSpPr/>
            <p:nvPr/>
          </p:nvSpPr>
          <p:spPr>
            <a:xfrm>
              <a:off x="3804046" y="5831086"/>
              <a:ext cx="71429" cy="116086"/>
            </a:xfrm>
            <a:custGeom>
              <a:avLst/>
              <a:gdLst/>
              <a:ahLst/>
              <a:cxnLst/>
              <a:rect l="0" t="0" r="0" b="0"/>
              <a:pathLst>
                <a:path w="71429" h="116086">
                  <a:moveTo>
                    <a:pt x="0" y="0"/>
                  </a:moveTo>
                  <a:lnTo>
                    <a:pt x="0" y="4740"/>
                  </a:lnTo>
                  <a:lnTo>
                    <a:pt x="993" y="6136"/>
                  </a:lnTo>
                  <a:lnTo>
                    <a:pt x="2647" y="7067"/>
                  </a:lnTo>
                  <a:lnTo>
                    <a:pt x="8563" y="8820"/>
                  </a:lnTo>
                  <a:lnTo>
                    <a:pt x="15987" y="15045"/>
                  </a:lnTo>
                  <a:lnTo>
                    <a:pt x="24140" y="17024"/>
                  </a:lnTo>
                  <a:lnTo>
                    <a:pt x="29911" y="17488"/>
                  </a:lnTo>
                  <a:lnTo>
                    <a:pt x="35784" y="15049"/>
                  </a:lnTo>
                  <a:lnTo>
                    <a:pt x="42898" y="10139"/>
                  </a:lnTo>
                  <a:lnTo>
                    <a:pt x="52184" y="9035"/>
                  </a:lnTo>
                  <a:lnTo>
                    <a:pt x="57906" y="8961"/>
                  </a:lnTo>
                  <a:lnTo>
                    <a:pt x="59440" y="7958"/>
                  </a:lnTo>
                  <a:lnTo>
                    <a:pt x="60463" y="6297"/>
                  </a:lnTo>
                  <a:lnTo>
                    <a:pt x="61145" y="4199"/>
                  </a:lnTo>
                  <a:lnTo>
                    <a:pt x="62592" y="2799"/>
                  </a:lnTo>
                  <a:lnTo>
                    <a:pt x="71428" y="2"/>
                  </a:lnTo>
                  <a:lnTo>
                    <a:pt x="49315" y="0"/>
                  </a:lnTo>
                  <a:lnTo>
                    <a:pt x="44077" y="2645"/>
                  </a:lnTo>
                  <a:lnTo>
                    <a:pt x="38442" y="6136"/>
                  </a:lnTo>
                  <a:lnTo>
                    <a:pt x="29691" y="9094"/>
                  </a:lnTo>
                  <a:lnTo>
                    <a:pt x="14874" y="21249"/>
                  </a:lnTo>
                  <a:lnTo>
                    <a:pt x="11572" y="26972"/>
                  </a:lnTo>
                  <a:lnTo>
                    <a:pt x="9713" y="38418"/>
                  </a:lnTo>
                  <a:lnTo>
                    <a:pt x="9085" y="60065"/>
                  </a:lnTo>
                  <a:lnTo>
                    <a:pt x="11645" y="69028"/>
                  </a:lnTo>
                  <a:lnTo>
                    <a:pt x="15098" y="77312"/>
                  </a:lnTo>
                  <a:lnTo>
                    <a:pt x="18034" y="92139"/>
                  </a:lnTo>
                  <a:lnTo>
                    <a:pt x="24766" y="106542"/>
                  </a:lnTo>
                  <a:lnTo>
                    <a:pt x="25441" y="109723"/>
                  </a:lnTo>
                  <a:lnTo>
                    <a:pt x="26883" y="111844"/>
                  </a:lnTo>
                  <a:lnTo>
                    <a:pt x="28836" y="113258"/>
                  </a:lnTo>
                  <a:lnTo>
                    <a:pt x="35719"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5" name="SMARTInkShape-10"/>
            <p:cNvSpPr/>
            <p:nvPr/>
          </p:nvSpPr>
          <p:spPr>
            <a:xfrm>
              <a:off x="3912598" y="5848945"/>
              <a:ext cx="70043" cy="107157"/>
            </a:xfrm>
            <a:custGeom>
              <a:avLst/>
              <a:gdLst/>
              <a:ahLst/>
              <a:cxnLst/>
              <a:rect l="0" t="0" r="0" b="0"/>
              <a:pathLst>
                <a:path w="70043" h="107157">
                  <a:moveTo>
                    <a:pt x="70042" y="0"/>
                  </a:moveTo>
                  <a:lnTo>
                    <a:pt x="62354" y="0"/>
                  </a:lnTo>
                  <a:lnTo>
                    <a:pt x="61940" y="992"/>
                  </a:lnTo>
                  <a:lnTo>
                    <a:pt x="61481" y="4740"/>
                  </a:lnTo>
                  <a:lnTo>
                    <a:pt x="60366" y="6136"/>
                  </a:lnTo>
                  <a:lnTo>
                    <a:pt x="56481" y="7688"/>
                  </a:lnTo>
                  <a:lnTo>
                    <a:pt x="48716" y="8561"/>
                  </a:lnTo>
                  <a:lnTo>
                    <a:pt x="46895" y="9676"/>
                  </a:lnTo>
                  <a:lnTo>
                    <a:pt x="45681" y="11412"/>
                  </a:lnTo>
                  <a:lnTo>
                    <a:pt x="44872" y="13561"/>
                  </a:lnTo>
                  <a:lnTo>
                    <a:pt x="43340" y="14994"/>
                  </a:lnTo>
                  <a:lnTo>
                    <a:pt x="33753" y="19939"/>
                  </a:lnTo>
                  <a:lnTo>
                    <a:pt x="13455" y="38817"/>
                  </a:lnTo>
                  <a:lnTo>
                    <a:pt x="10165" y="44703"/>
                  </a:lnTo>
                  <a:lnTo>
                    <a:pt x="7712" y="50626"/>
                  </a:lnTo>
                  <a:lnTo>
                    <a:pt x="1744" y="59539"/>
                  </a:lnTo>
                  <a:lnTo>
                    <a:pt x="0" y="65487"/>
                  </a:lnTo>
                  <a:lnTo>
                    <a:pt x="527" y="68463"/>
                  </a:lnTo>
                  <a:lnTo>
                    <a:pt x="5857" y="80367"/>
                  </a:lnTo>
                  <a:lnTo>
                    <a:pt x="6416" y="83344"/>
                  </a:lnTo>
                  <a:lnTo>
                    <a:pt x="15571" y="98043"/>
                  </a:lnTo>
                  <a:lnTo>
                    <a:pt x="16464"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6" name="SMARTInkShape-11"/>
            <p:cNvSpPr/>
            <p:nvPr/>
          </p:nvSpPr>
          <p:spPr>
            <a:xfrm>
              <a:off x="4018359" y="5893593"/>
              <a:ext cx="98105" cy="89249"/>
            </a:xfrm>
            <a:custGeom>
              <a:avLst/>
              <a:gdLst/>
              <a:ahLst/>
              <a:cxnLst/>
              <a:rect l="0" t="0" r="0" b="0"/>
              <a:pathLst>
                <a:path w="98105" h="89249">
                  <a:moveTo>
                    <a:pt x="0" y="17860"/>
                  </a:moveTo>
                  <a:lnTo>
                    <a:pt x="8562" y="17860"/>
                  </a:lnTo>
                  <a:lnTo>
                    <a:pt x="8820" y="13120"/>
                  </a:lnTo>
                  <a:lnTo>
                    <a:pt x="9849" y="11723"/>
                  </a:lnTo>
                  <a:lnTo>
                    <a:pt x="17750" y="8963"/>
                  </a:lnTo>
                  <a:lnTo>
                    <a:pt x="17827" y="13682"/>
                  </a:lnTo>
                  <a:lnTo>
                    <a:pt x="15199" y="18649"/>
                  </a:lnTo>
                  <a:lnTo>
                    <a:pt x="10168" y="25181"/>
                  </a:lnTo>
                  <a:lnTo>
                    <a:pt x="9175" y="33600"/>
                  </a:lnTo>
                  <a:lnTo>
                    <a:pt x="8940" y="61329"/>
                  </a:lnTo>
                  <a:lnTo>
                    <a:pt x="11580" y="69591"/>
                  </a:lnTo>
                  <a:lnTo>
                    <a:pt x="15068" y="76571"/>
                  </a:lnTo>
                  <a:lnTo>
                    <a:pt x="16620" y="82980"/>
                  </a:lnTo>
                  <a:lnTo>
                    <a:pt x="18025" y="85085"/>
                  </a:lnTo>
                  <a:lnTo>
                    <a:pt x="19954" y="86489"/>
                  </a:lnTo>
                  <a:lnTo>
                    <a:pt x="24743" y="88050"/>
                  </a:lnTo>
                  <a:lnTo>
                    <a:pt x="47661" y="89248"/>
                  </a:lnTo>
                  <a:lnTo>
                    <a:pt x="53594" y="86630"/>
                  </a:lnTo>
                  <a:lnTo>
                    <a:pt x="83345" y="59485"/>
                  </a:lnTo>
                  <a:lnTo>
                    <a:pt x="86651" y="50911"/>
                  </a:lnTo>
                  <a:lnTo>
                    <a:pt x="89114" y="41479"/>
                  </a:lnTo>
                  <a:lnTo>
                    <a:pt x="96133" y="27339"/>
                  </a:lnTo>
                  <a:lnTo>
                    <a:pt x="98104" y="10726"/>
                  </a:lnTo>
                  <a:lnTo>
                    <a:pt x="93450" y="4722"/>
                  </a:lnTo>
                  <a:lnTo>
                    <a:pt x="88497" y="2099"/>
                  </a:lnTo>
                  <a:lnTo>
                    <a:pt x="71367" y="185"/>
                  </a:lnTo>
                  <a:lnTo>
                    <a:pt x="267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7" name="SMARTInkShape-12"/>
            <p:cNvSpPr/>
            <p:nvPr/>
          </p:nvSpPr>
          <p:spPr>
            <a:xfrm>
              <a:off x="3313440" y="5947171"/>
              <a:ext cx="106631" cy="169666"/>
            </a:xfrm>
            <a:custGeom>
              <a:avLst/>
              <a:gdLst/>
              <a:ahLst/>
              <a:cxnLst/>
              <a:rect l="0" t="0" r="0" b="0"/>
              <a:pathLst>
                <a:path w="106631" h="169666">
                  <a:moveTo>
                    <a:pt x="106630" y="0"/>
                  </a:moveTo>
                  <a:lnTo>
                    <a:pt x="85381" y="0"/>
                  </a:lnTo>
                  <a:lnTo>
                    <a:pt x="45692" y="13304"/>
                  </a:lnTo>
                  <a:lnTo>
                    <a:pt x="26861" y="26973"/>
                  </a:lnTo>
                  <a:lnTo>
                    <a:pt x="20576" y="33817"/>
                  </a:lnTo>
                  <a:lnTo>
                    <a:pt x="3466" y="59704"/>
                  </a:lnTo>
                  <a:lnTo>
                    <a:pt x="0" y="86736"/>
                  </a:lnTo>
                  <a:lnTo>
                    <a:pt x="4370" y="104303"/>
                  </a:lnTo>
                  <a:lnTo>
                    <a:pt x="17586" y="131316"/>
                  </a:lnTo>
                  <a:lnTo>
                    <a:pt x="39378" y="154619"/>
                  </a:lnTo>
                  <a:lnTo>
                    <a:pt x="50613" y="162316"/>
                  </a:lnTo>
                  <a:lnTo>
                    <a:pt x="68094" y="167488"/>
                  </a:lnTo>
                  <a:lnTo>
                    <a:pt x="106630" y="1696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8" name="SMARTInkShape-13"/>
            <p:cNvSpPr/>
            <p:nvPr/>
          </p:nvSpPr>
          <p:spPr>
            <a:xfrm>
              <a:off x="3465140" y="5991820"/>
              <a:ext cx="88734" cy="116087"/>
            </a:xfrm>
            <a:custGeom>
              <a:avLst/>
              <a:gdLst/>
              <a:ahLst/>
              <a:cxnLst/>
              <a:rect l="0" t="0" r="0" b="0"/>
              <a:pathLst>
                <a:path w="88734" h="116087">
                  <a:moveTo>
                    <a:pt x="71016" y="0"/>
                  </a:moveTo>
                  <a:lnTo>
                    <a:pt x="63328" y="0"/>
                  </a:lnTo>
                  <a:lnTo>
                    <a:pt x="57714" y="4740"/>
                  </a:lnTo>
                  <a:lnTo>
                    <a:pt x="49890" y="7068"/>
                  </a:lnTo>
                  <a:lnTo>
                    <a:pt x="45026" y="7688"/>
                  </a:lnTo>
                  <a:lnTo>
                    <a:pt x="41783" y="9094"/>
                  </a:lnTo>
                  <a:lnTo>
                    <a:pt x="39621" y="11023"/>
                  </a:lnTo>
                  <a:lnTo>
                    <a:pt x="38180" y="13302"/>
                  </a:lnTo>
                  <a:lnTo>
                    <a:pt x="13125" y="32824"/>
                  </a:lnTo>
                  <a:lnTo>
                    <a:pt x="1710" y="53583"/>
                  </a:lnTo>
                  <a:lnTo>
                    <a:pt x="0" y="70225"/>
                  </a:lnTo>
                  <a:lnTo>
                    <a:pt x="2412" y="78506"/>
                  </a:lnTo>
                  <a:lnTo>
                    <a:pt x="10619" y="90995"/>
                  </a:lnTo>
                  <a:lnTo>
                    <a:pt x="12892" y="93405"/>
                  </a:lnTo>
                  <a:lnTo>
                    <a:pt x="18063" y="96083"/>
                  </a:lnTo>
                  <a:lnTo>
                    <a:pt x="29467" y="97803"/>
                  </a:lnTo>
                  <a:lnTo>
                    <a:pt x="35352" y="95392"/>
                  </a:lnTo>
                  <a:lnTo>
                    <a:pt x="47214" y="85761"/>
                  </a:lnTo>
                  <a:lnTo>
                    <a:pt x="50516" y="77473"/>
                  </a:lnTo>
                  <a:lnTo>
                    <a:pt x="52975" y="68167"/>
                  </a:lnTo>
                  <a:lnTo>
                    <a:pt x="68534" y="37738"/>
                  </a:lnTo>
                  <a:lnTo>
                    <a:pt x="71681" y="21103"/>
                  </a:lnTo>
                  <a:lnTo>
                    <a:pt x="75611" y="15001"/>
                  </a:lnTo>
                  <a:lnTo>
                    <a:pt x="80665" y="11628"/>
                  </a:lnTo>
                  <a:lnTo>
                    <a:pt x="88733" y="8976"/>
                  </a:lnTo>
                  <a:lnTo>
                    <a:pt x="84093" y="13684"/>
                  </a:lnTo>
                  <a:lnTo>
                    <a:pt x="81789" y="18650"/>
                  </a:lnTo>
                  <a:lnTo>
                    <a:pt x="79967" y="59705"/>
                  </a:lnTo>
                  <a:lnTo>
                    <a:pt x="79946" y="100695"/>
                  </a:lnTo>
                  <a:lnTo>
                    <a:pt x="79946"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9" name="SMARTInkShape-14"/>
            <p:cNvSpPr/>
            <p:nvPr/>
          </p:nvSpPr>
          <p:spPr>
            <a:xfrm>
              <a:off x="3607593" y="6045398"/>
              <a:ext cx="80369" cy="98228"/>
            </a:xfrm>
            <a:custGeom>
              <a:avLst/>
              <a:gdLst/>
              <a:ahLst/>
              <a:cxnLst/>
              <a:rect l="0" t="0" r="0" b="0"/>
              <a:pathLst>
                <a:path w="80369" h="98228">
                  <a:moveTo>
                    <a:pt x="0" y="0"/>
                  </a:moveTo>
                  <a:lnTo>
                    <a:pt x="0" y="44162"/>
                  </a:lnTo>
                  <a:lnTo>
                    <a:pt x="0" y="80213"/>
                  </a:lnTo>
                  <a:lnTo>
                    <a:pt x="0" y="64112"/>
                  </a:lnTo>
                  <a:lnTo>
                    <a:pt x="11024" y="36101"/>
                  </a:lnTo>
                  <a:lnTo>
                    <a:pt x="14822" y="29935"/>
                  </a:lnTo>
                  <a:lnTo>
                    <a:pt x="16510" y="23887"/>
                  </a:lnTo>
                  <a:lnTo>
                    <a:pt x="17952" y="21878"/>
                  </a:lnTo>
                  <a:lnTo>
                    <a:pt x="19906" y="20539"/>
                  </a:lnTo>
                  <a:lnTo>
                    <a:pt x="24722" y="18057"/>
                  </a:lnTo>
                  <a:lnTo>
                    <a:pt x="34075" y="10327"/>
                  </a:lnTo>
                  <a:lnTo>
                    <a:pt x="39973" y="9344"/>
                  </a:lnTo>
                  <a:lnTo>
                    <a:pt x="51927" y="8966"/>
                  </a:lnTo>
                  <a:lnTo>
                    <a:pt x="65862" y="21362"/>
                  </a:lnTo>
                  <a:lnTo>
                    <a:pt x="68960" y="27022"/>
                  </a:lnTo>
                  <a:lnTo>
                    <a:pt x="72104" y="41702"/>
                  </a:lnTo>
                  <a:lnTo>
                    <a:pt x="78441" y="53586"/>
                  </a:lnTo>
                  <a:lnTo>
                    <a:pt x="80368"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0" name="SMARTInkShape-15"/>
            <p:cNvSpPr/>
            <p:nvPr/>
          </p:nvSpPr>
          <p:spPr>
            <a:xfrm>
              <a:off x="3848695" y="6063681"/>
              <a:ext cx="160699" cy="124593"/>
            </a:xfrm>
            <a:custGeom>
              <a:avLst/>
              <a:gdLst/>
              <a:ahLst/>
              <a:cxnLst/>
              <a:rect l="0" t="0" r="0" b="0"/>
              <a:pathLst>
                <a:path w="160699" h="124593">
                  <a:moveTo>
                    <a:pt x="0" y="8506"/>
                  </a:moveTo>
                  <a:lnTo>
                    <a:pt x="0" y="13246"/>
                  </a:lnTo>
                  <a:lnTo>
                    <a:pt x="993" y="14644"/>
                  </a:lnTo>
                  <a:lnTo>
                    <a:pt x="2646" y="15574"/>
                  </a:lnTo>
                  <a:lnTo>
                    <a:pt x="4741" y="16194"/>
                  </a:lnTo>
                  <a:lnTo>
                    <a:pt x="6137" y="17602"/>
                  </a:lnTo>
                  <a:lnTo>
                    <a:pt x="7689" y="21808"/>
                  </a:lnTo>
                  <a:lnTo>
                    <a:pt x="9849" y="49432"/>
                  </a:lnTo>
                  <a:lnTo>
                    <a:pt x="15045" y="59879"/>
                  </a:lnTo>
                  <a:lnTo>
                    <a:pt x="16609" y="69703"/>
                  </a:lnTo>
                  <a:lnTo>
                    <a:pt x="14658" y="78039"/>
                  </a:lnTo>
                  <a:lnTo>
                    <a:pt x="11476" y="85050"/>
                  </a:lnTo>
                  <a:lnTo>
                    <a:pt x="8959" y="106201"/>
                  </a:lnTo>
                  <a:lnTo>
                    <a:pt x="8936" y="111773"/>
                  </a:lnTo>
                  <a:lnTo>
                    <a:pt x="8930" y="77801"/>
                  </a:lnTo>
                  <a:lnTo>
                    <a:pt x="18606" y="37539"/>
                  </a:lnTo>
                  <a:lnTo>
                    <a:pt x="26932" y="13325"/>
                  </a:lnTo>
                  <a:lnTo>
                    <a:pt x="28869" y="11719"/>
                  </a:lnTo>
                  <a:lnTo>
                    <a:pt x="31152" y="10648"/>
                  </a:lnTo>
                  <a:lnTo>
                    <a:pt x="32675" y="8942"/>
                  </a:lnTo>
                  <a:lnTo>
                    <a:pt x="34366" y="4400"/>
                  </a:lnTo>
                  <a:lnTo>
                    <a:pt x="35809" y="2793"/>
                  </a:lnTo>
                  <a:lnTo>
                    <a:pt x="43288" y="0"/>
                  </a:lnTo>
                  <a:lnTo>
                    <a:pt x="51509" y="6789"/>
                  </a:lnTo>
                  <a:lnTo>
                    <a:pt x="58808" y="14832"/>
                  </a:lnTo>
                  <a:lnTo>
                    <a:pt x="64423" y="26439"/>
                  </a:lnTo>
                  <a:lnTo>
                    <a:pt x="68320" y="32352"/>
                  </a:lnTo>
                  <a:lnTo>
                    <a:pt x="79459" y="67211"/>
                  </a:lnTo>
                  <a:lnTo>
                    <a:pt x="79964" y="73623"/>
                  </a:lnTo>
                  <a:lnTo>
                    <a:pt x="82834" y="79780"/>
                  </a:lnTo>
                  <a:lnTo>
                    <a:pt x="89264" y="88827"/>
                  </a:lnTo>
                  <a:lnTo>
                    <a:pt x="89297" y="51038"/>
                  </a:lnTo>
                  <a:lnTo>
                    <a:pt x="90289" y="48766"/>
                  </a:lnTo>
                  <a:lnTo>
                    <a:pt x="91943" y="47253"/>
                  </a:lnTo>
                  <a:lnTo>
                    <a:pt x="94038" y="46244"/>
                  </a:lnTo>
                  <a:lnTo>
                    <a:pt x="95434" y="44579"/>
                  </a:lnTo>
                  <a:lnTo>
                    <a:pt x="100321" y="34778"/>
                  </a:lnTo>
                  <a:lnTo>
                    <a:pt x="105806" y="28027"/>
                  </a:lnTo>
                  <a:lnTo>
                    <a:pt x="109203" y="27104"/>
                  </a:lnTo>
                  <a:lnTo>
                    <a:pt x="128112" y="26409"/>
                  </a:lnTo>
                  <a:lnTo>
                    <a:pt x="130057" y="27386"/>
                  </a:lnTo>
                  <a:lnTo>
                    <a:pt x="131353" y="29031"/>
                  </a:lnTo>
                  <a:lnTo>
                    <a:pt x="133785" y="33502"/>
                  </a:lnTo>
                  <a:lnTo>
                    <a:pt x="138174" y="38799"/>
                  </a:lnTo>
                  <a:lnTo>
                    <a:pt x="143431" y="41813"/>
                  </a:lnTo>
                  <a:lnTo>
                    <a:pt x="146222" y="42617"/>
                  </a:lnTo>
                  <a:lnTo>
                    <a:pt x="148084" y="44146"/>
                  </a:lnTo>
                  <a:lnTo>
                    <a:pt x="157615" y="65500"/>
                  </a:lnTo>
                  <a:lnTo>
                    <a:pt x="160461" y="85673"/>
                  </a:lnTo>
                  <a:lnTo>
                    <a:pt x="160698" y="100750"/>
                  </a:lnTo>
                  <a:lnTo>
                    <a:pt x="158072" y="106719"/>
                  </a:lnTo>
                  <a:lnTo>
                    <a:pt x="154590" y="112680"/>
                  </a:lnTo>
                  <a:lnTo>
                    <a:pt x="151805" y="1245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1" name="SMARTInkShape-16"/>
            <p:cNvSpPr/>
            <p:nvPr/>
          </p:nvSpPr>
          <p:spPr>
            <a:xfrm>
              <a:off x="4036264" y="6116984"/>
              <a:ext cx="80323" cy="107009"/>
            </a:xfrm>
            <a:custGeom>
              <a:avLst/>
              <a:gdLst/>
              <a:ahLst/>
              <a:cxnLst/>
              <a:rect l="0" t="0" r="0" b="0"/>
              <a:pathLst>
                <a:path w="80323" h="107009">
                  <a:moveTo>
                    <a:pt x="71392" y="17711"/>
                  </a:moveTo>
                  <a:lnTo>
                    <a:pt x="66651" y="17711"/>
                  </a:lnTo>
                  <a:lnTo>
                    <a:pt x="65255" y="16719"/>
                  </a:lnTo>
                  <a:lnTo>
                    <a:pt x="64325" y="15065"/>
                  </a:lnTo>
                  <a:lnTo>
                    <a:pt x="62830" y="10023"/>
                  </a:lnTo>
                  <a:lnTo>
                    <a:pt x="59980" y="9332"/>
                  </a:lnTo>
                  <a:lnTo>
                    <a:pt x="41481" y="8814"/>
                  </a:lnTo>
                  <a:lnTo>
                    <a:pt x="35609" y="11442"/>
                  </a:lnTo>
                  <a:lnTo>
                    <a:pt x="29692" y="14925"/>
                  </a:lnTo>
                  <a:lnTo>
                    <a:pt x="20782" y="17878"/>
                  </a:lnTo>
                  <a:lnTo>
                    <a:pt x="5906" y="30031"/>
                  </a:lnTo>
                  <a:lnTo>
                    <a:pt x="2600" y="35755"/>
                  </a:lnTo>
                  <a:lnTo>
                    <a:pt x="477" y="47513"/>
                  </a:lnTo>
                  <a:lnTo>
                    <a:pt x="0" y="60597"/>
                  </a:lnTo>
                  <a:lnTo>
                    <a:pt x="7647" y="69894"/>
                  </a:lnTo>
                  <a:lnTo>
                    <a:pt x="9052" y="69367"/>
                  </a:lnTo>
                  <a:lnTo>
                    <a:pt x="15769" y="64877"/>
                  </a:lnTo>
                  <a:lnTo>
                    <a:pt x="24043" y="62113"/>
                  </a:lnTo>
                  <a:lnTo>
                    <a:pt x="38686" y="50029"/>
                  </a:lnTo>
                  <a:lnTo>
                    <a:pt x="41973" y="44311"/>
                  </a:lnTo>
                  <a:lnTo>
                    <a:pt x="48824" y="27817"/>
                  </a:lnTo>
                  <a:lnTo>
                    <a:pt x="51386" y="24448"/>
                  </a:lnTo>
                  <a:lnTo>
                    <a:pt x="58739" y="18716"/>
                  </a:lnTo>
                  <a:lnTo>
                    <a:pt x="71270" y="0"/>
                  </a:lnTo>
                  <a:lnTo>
                    <a:pt x="71392" y="43301"/>
                  </a:lnTo>
                  <a:lnTo>
                    <a:pt x="72384" y="74205"/>
                  </a:lnTo>
                  <a:lnTo>
                    <a:pt x="79080" y="91725"/>
                  </a:lnTo>
                  <a:lnTo>
                    <a:pt x="80322" y="107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2" name="SMARTInkShape-17"/>
            <p:cNvSpPr/>
            <p:nvPr/>
          </p:nvSpPr>
          <p:spPr>
            <a:xfrm>
              <a:off x="4205882" y="6009679"/>
              <a:ext cx="8931" cy="151806"/>
            </a:xfrm>
            <a:custGeom>
              <a:avLst/>
              <a:gdLst/>
              <a:ahLst/>
              <a:cxnLst/>
              <a:rect l="0" t="0" r="0" b="0"/>
              <a:pathLst>
                <a:path w="8931" h="151806">
                  <a:moveTo>
                    <a:pt x="0" y="0"/>
                  </a:moveTo>
                  <a:lnTo>
                    <a:pt x="0" y="4740"/>
                  </a:lnTo>
                  <a:lnTo>
                    <a:pt x="2646" y="9714"/>
                  </a:lnTo>
                  <a:lnTo>
                    <a:pt x="4741" y="12429"/>
                  </a:lnTo>
                  <a:lnTo>
                    <a:pt x="7068" y="20736"/>
                  </a:lnTo>
                  <a:lnTo>
                    <a:pt x="8563" y="42241"/>
                  </a:lnTo>
                  <a:lnTo>
                    <a:pt x="807" y="83377"/>
                  </a:lnTo>
                  <a:lnTo>
                    <a:pt x="107" y="108374"/>
                  </a:lnTo>
                  <a:lnTo>
                    <a:pt x="893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3" name="SMARTInkShape-18"/>
            <p:cNvSpPr/>
            <p:nvPr/>
          </p:nvSpPr>
          <p:spPr>
            <a:xfrm>
              <a:off x="4205919" y="6090046"/>
              <a:ext cx="276785" cy="133822"/>
            </a:xfrm>
            <a:custGeom>
              <a:avLst/>
              <a:gdLst/>
              <a:ahLst/>
              <a:cxnLst/>
              <a:rect l="0" t="0" r="0" b="0"/>
              <a:pathLst>
                <a:path w="276785" h="133822">
                  <a:moveTo>
                    <a:pt x="89260" y="0"/>
                  </a:moveTo>
                  <a:lnTo>
                    <a:pt x="89260" y="4741"/>
                  </a:lnTo>
                  <a:lnTo>
                    <a:pt x="86615" y="9714"/>
                  </a:lnTo>
                  <a:lnTo>
                    <a:pt x="83124" y="15232"/>
                  </a:lnTo>
                  <a:lnTo>
                    <a:pt x="81572" y="20991"/>
                  </a:lnTo>
                  <a:lnTo>
                    <a:pt x="80166" y="22925"/>
                  </a:lnTo>
                  <a:lnTo>
                    <a:pt x="78237" y="24213"/>
                  </a:lnTo>
                  <a:lnTo>
                    <a:pt x="75958" y="25071"/>
                  </a:lnTo>
                  <a:lnTo>
                    <a:pt x="62288" y="40698"/>
                  </a:lnTo>
                  <a:lnTo>
                    <a:pt x="56436" y="43885"/>
                  </a:lnTo>
                  <a:lnTo>
                    <a:pt x="21625" y="67527"/>
                  </a:lnTo>
                  <a:lnTo>
                    <a:pt x="15213" y="69700"/>
                  </a:lnTo>
                  <a:lnTo>
                    <a:pt x="13107" y="71271"/>
                  </a:lnTo>
                  <a:lnTo>
                    <a:pt x="11702" y="73311"/>
                  </a:lnTo>
                  <a:lnTo>
                    <a:pt x="10766" y="75663"/>
                  </a:lnTo>
                  <a:lnTo>
                    <a:pt x="9149" y="77232"/>
                  </a:lnTo>
                  <a:lnTo>
                    <a:pt x="0" y="80358"/>
                  </a:lnTo>
                  <a:lnTo>
                    <a:pt x="13267" y="67065"/>
                  </a:lnTo>
                  <a:lnTo>
                    <a:pt x="15798" y="61887"/>
                  </a:lnTo>
                  <a:lnTo>
                    <a:pt x="16473" y="59118"/>
                  </a:lnTo>
                  <a:lnTo>
                    <a:pt x="17915" y="57272"/>
                  </a:lnTo>
                  <a:lnTo>
                    <a:pt x="22164" y="55220"/>
                  </a:lnTo>
                  <a:lnTo>
                    <a:pt x="23693" y="53681"/>
                  </a:lnTo>
                  <a:lnTo>
                    <a:pt x="25393" y="49324"/>
                  </a:lnTo>
                  <a:lnTo>
                    <a:pt x="26839" y="47767"/>
                  </a:lnTo>
                  <a:lnTo>
                    <a:pt x="31090" y="46034"/>
                  </a:lnTo>
                  <a:lnTo>
                    <a:pt x="51813" y="44685"/>
                  </a:lnTo>
                  <a:lnTo>
                    <a:pt x="60330" y="50793"/>
                  </a:lnTo>
                  <a:lnTo>
                    <a:pt x="68672" y="53746"/>
                  </a:lnTo>
                  <a:lnTo>
                    <a:pt x="78599" y="61158"/>
                  </a:lnTo>
                  <a:lnTo>
                    <a:pt x="87118" y="63234"/>
                  </a:lnTo>
                  <a:lnTo>
                    <a:pt x="95461" y="68566"/>
                  </a:lnTo>
                  <a:lnTo>
                    <a:pt x="101277" y="70162"/>
                  </a:lnTo>
                  <a:lnTo>
                    <a:pt x="103225" y="71579"/>
                  </a:lnTo>
                  <a:lnTo>
                    <a:pt x="104523" y="73516"/>
                  </a:lnTo>
                  <a:lnTo>
                    <a:pt x="105388" y="75801"/>
                  </a:lnTo>
                  <a:lnTo>
                    <a:pt x="106958" y="77323"/>
                  </a:lnTo>
                  <a:lnTo>
                    <a:pt x="111347" y="79014"/>
                  </a:lnTo>
                  <a:lnTo>
                    <a:pt x="133906" y="80368"/>
                  </a:lnTo>
                  <a:lnTo>
                    <a:pt x="133909" y="94006"/>
                  </a:lnTo>
                  <a:lnTo>
                    <a:pt x="134901" y="95413"/>
                  </a:lnTo>
                  <a:lnTo>
                    <a:pt x="136554" y="96350"/>
                  </a:lnTo>
                  <a:lnTo>
                    <a:pt x="142729" y="98195"/>
                  </a:lnTo>
                  <a:lnTo>
                    <a:pt x="168274" y="98227"/>
                  </a:lnTo>
                  <a:lnTo>
                    <a:pt x="168724" y="97234"/>
                  </a:lnTo>
                  <a:lnTo>
                    <a:pt x="169227" y="93487"/>
                  </a:lnTo>
                  <a:lnTo>
                    <a:pt x="170353" y="92090"/>
                  </a:lnTo>
                  <a:lnTo>
                    <a:pt x="174249" y="90539"/>
                  </a:lnTo>
                  <a:lnTo>
                    <a:pt x="175685" y="89132"/>
                  </a:lnTo>
                  <a:lnTo>
                    <a:pt x="180636" y="79748"/>
                  </a:lnTo>
                  <a:lnTo>
                    <a:pt x="186134" y="73080"/>
                  </a:lnTo>
                  <a:lnTo>
                    <a:pt x="187086" y="67183"/>
                  </a:lnTo>
                  <a:lnTo>
                    <a:pt x="187487" y="27279"/>
                  </a:lnTo>
                  <a:lnTo>
                    <a:pt x="175059" y="26832"/>
                  </a:lnTo>
                  <a:lnTo>
                    <a:pt x="169395" y="29455"/>
                  </a:lnTo>
                  <a:lnTo>
                    <a:pt x="163571" y="32935"/>
                  </a:lnTo>
                  <a:lnTo>
                    <a:pt x="157676" y="34481"/>
                  </a:lnTo>
                  <a:lnTo>
                    <a:pt x="155706" y="35887"/>
                  </a:lnTo>
                  <a:lnTo>
                    <a:pt x="154394" y="37814"/>
                  </a:lnTo>
                  <a:lnTo>
                    <a:pt x="151943" y="42604"/>
                  </a:lnTo>
                  <a:lnTo>
                    <a:pt x="137631" y="60606"/>
                  </a:lnTo>
                  <a:lnTo>
                    <a:pt x="134236" y="85501"/>
                  </a:lnTo>
                  <a:lnTo>
                    <a:pt x="134054" y="91910"/>
                  </a:lnTo>
                  <a:lnTo>
                    <a:pt x="138692" y="105836"/>
                  </a:lnTo>
                  <a:lnTo>
                    <a:pt x="146351" y="117789"/>
                  </a:lnTo>
                  <a:lnTo>
                    <a:pt x="152006" y="121804"/>
                  </a:lnTo>
                  <a:lnTo>
                    <a:pt x="180307" y="132517"/>
                  </a:lnTo>
                  <a:lnTo>
                    <a:pt x="206974" y="133821"/>
                  </a:lnTo>
                  <a:lnTo>
                    <a:pt x="248380" y="125380"/>
                  </a:lnTo>
                  <a:lnTo>
                    <a:pt x="251894" y="124267"/>
                  </a:lnTo>
                  <a:lnTo>
                    <a:pt x="254238" y="122533"/>
                  </a:lnTo>
                  <a:lnTo>
                    <a:pt x="255801" y="120384"/>
                  </a:lnTo>
                  <a:lnTo>
                    <a:pt x="257833" y="118951"/>
                  </a:lnTo>
                  <a:lnTo>
                    <a:pt x="262739" y="117360"/>
                  </a:lnTo>
                  <a:lnTo>
                    <a:pt x="271079" y="116464"/>
                  </a:lnTo>
                  <a:lnTo>
                    <a:pt x="272981" y="115346"/>
                  </a:lnTo>
                  <a:lnTo>
                    <a:pt x="274248" y="113608"/>
                  </a:lnTo>
                  <a:lnTo>
                    <a:pt x="276784"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4" name="SMARTInkShape-19"/>
            <p:cNvSpPr/>
            <p:nvPr/>
          </p:nvSpPr>
          <p:spPr>
            <a:xfrm>
              <a:off x="4580929" y="6116993"/>
              <a:ext cx="178560" cy="98070"/>
            </a:xfrm>
            <a:custGeom>
              <a:avLst/>
              <a:gdLst/>
              <a:ahLst/>
              <a:cxnLst/>
              <a:rect l="0" t="0" r="0" b="0"/>
              <a:pathLst>
                <a:path w="178560" h="98070">
                  <a:moveTo>
                    <a:pt x="0" y="8771"/>
                  </a:moveTo>
                  <a:lnTo>
                    <a:pt x="0" y="16461"/>
                  </a:lnTo>
                  <a:lnTo>
                    <a:pt x="992" y="16874"/>
                  </a:lnTo>
                  <a:lnTo>
                    <a:pt x="4740" y="17335"/>
                  </a:lnTo>
                  <a:lnTo>
                    <a:pt x="6137" y="18448"/>
                  </a:lnTo>
                  <a:lnTo>
                    <a:pt x="7689" y="22333"/>
                  </a:lnTo>
                  <a:lnTo>
                    <a:pt x="8920" y="65231"/>
                  </a:lnTo>
                  <a:lnTo>
                    <a:pt x="8927" y="78969"/>
                  </a:lnTo>
                  <a:lnTo>
                    <a:pt x="9921" y="82359"/>
                  </a:lnTo>
                  <a:lnTo>
                    <a:pt x="11575" y="84620"/>
                  </a:lnTo>
                  <a:lnTo>
                    <a:pt x="13670" y="86126"/>
                  </a:lnTo>
                  <a:lnTo>
                    <a:pt x="15066" y="88123"/>
                  </a:lnTo>
                  <a:lnTo>
                    <a:pt x="17850" y="98031"/>
                  </a:lnTo>
                  <a:lnTo>
                    <a:pt x="22597" y="93317"/>
                  </a:lnTo>
                  <a:lnTo>
                    <a:pt x="24926" y="88351"/>
                  </a:lnTo>
                  <a:lnTo>
                    <a:pt x="27760" y="56388"/>
                  </a:lnTo>
                  <a:lnTo>
                    <a:pt x="32920" y="46473"/>
                  </a:lnTo>
                  <a:lnTo>
                    <a:pt x="35882" y="32400"/>
                  </a:lnTo>
                  <a:lnTo>
                    <a:pt x="42623" y="18253"/>
                  </a:lnTo>
                  <a:lnTo>
                    <a:pt x="43298" y="15093"/>
                  </a:lnTo>
                  <a:lnTo>
                    <a:pt x="52219" y="1639"/>
                  </a:lnTo>
                  <a:lnTo>
                    <a:pt x="55620" y="641"/>
                  </a:lnTo>
                  <a:lnTo>
                    <a:pt x="61147" y="0"/>
                  </a:lnTo>
                  <a:lnTo>
                    <a:pt x="75775" y="13149"/>
                  </a:lnTo>
                  <a:lnTo>
                    <a:pt x="78327" y="20969"/>
                  </a:lnTo>
                  <a:lnTo>
                    <a:pt x="80453" y="30069"/>
                  </a:lnTo>
                  <a:lnTo>
                    <a:pt x="86235" y="41761"/>
                  </a:lnTo>
                  <a:lnTo>
                    <a:pt x="95355" y="83105"/>
                  </a:lnTo>
                  <a:lnTo>
                    <a:pt x="96950" y="90757"/>
                  </a:lnTo>
                  <a:lnTo>
                    <a:pt x="96384" y="93194"/>
                  </a:lnTo>
                  <a:lnTo>
                    <a:pt x="95014" y="94819"/>
                  </a:lnTo>
                  <a:lnTo>
                    <a:pt x="89327" y="98052"/>
                  </a:lnTo>
                  <a:lnTo>
                    <a:pt x="94046" y="93324"/>
                  </a:lnTo>
                  <a:lnTo>
                    <a:pt x="96369" y="88353"/>
                  </a:lnTo>
                  <a:lnTo>
                    <a:pt x="96988" y="85638"/>
                  </a:lnTo>
                  <a:lnTo>
                    <a:pt x="105131" y="71211"/>
                  </a:lnTo>
                  <a:lnTo>
                    <a:pt x="105807" y="68259"/>
                  </a:lnTo>
                  <a:lnTo>
                    <a:pt x="111497" y="59360"/>
                  </a:lnTo>
                  <a:lnTo>
                    <a:pt x="136958" y="32585"/>
                  </a:lnTo>
                  <a:lnTo>
                    <a:pt x="142891" y="29277"/>
                  </a:lnTo>
                  <a:lnTo>
                    <a:pt x="151624" y="26980"/>
                  </a:lnTo>
                  <a:lnTo>
                    <a:pt x="165062" y="26646"/>
                  </a:lnTo>
                  <a:lnTo>
                    <a:pt x="166596" y="27633"/>
                  </a:lnTo>
                  <a:lnTo>
                    <a:pt x="167618" y="29283"/>
                  </a:lnTo>
                  <a:lnTo>
                    <a:pt x="168300" y="31376"/>
                  </a:lnTo>
                  <a:lnTo>
                    <a:pt x="176552" y="44724"/>
                  </a:lnTo>
                  <a:lnTo>
                    <a:pt x="178541" y="71288"/>
                  </a:lnTo>
                  <a:lnTo>
                    <a:pt x="178559" y="74260"/>
                  </a:lnTo>
                  <a:lnTo>
                    <a:pt x="175933" y="80212"/>
                  </a:lnTo>
                  <a:lnTo>
                    <a:pt x="172450" y="86164"/>
                  </a:lnTo>
                  <a:lnTo>
                    <a:pt x="169664" y="98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5" name="SMARTInkShape-20"/>
            <p:cNvSpPr/>
            <p:nvPr/>
          </p:nvSpPr>
          <p:spPr>
            <a:xfrm>
              <a:off x="4786312" y="6188273"/>
              <a:ext cx="80332" cy="115931"/>
            </a:xfrm>
            <a:custGeom>
              <a:avLst/>
              <a:gdLst/>
              <a:ahLst/>
              <a:cxnLst/>
              <a:rect l="0" t="0" r="0" b="0"/>
              <a:pathLst>
                <a:path w="80332" h="115931">
                  <a:moveTo>
                    <a:pt x="17859" y="0"/>
                  </a:moveTo>
                  <a:lnTo>
                    <a:pt x="17859" y="4740"/>
                  </a:lnTo>
                  <a:lnTo>
                    <a:pt x="15214" y="9713"/>
                  </a:lnTo>
                  <a:lnTo>
                    <a:pt x="11723" y="15232"/>
                  </a:lnTo>
                  <a:lnTo>
                    <a:pt x="9482" y="26858"/>
                  </a:lnTo>
                  <a:lnTo>
                    <a:pt x="8940" y="69858"/>
                  </a:lnTo>
                  <a:lnTo>
                    <a:pt x="8931" y="91874"/>
                  </a:lnTo>
                  <a:lnTo>
                    <a:pt x="11576" y="98049"/>
                  </a:lnTo>
                  <a:lnTo>
                    <a:pt x="25180" y="114312"/>
                  </a:lnTo>
                  <a:lnTo>
                    <a:pt x="28720" y="115298"/>
                  </a:lnTo>
                  <a:lnTo>
                    <a:pt x="39077" y="115930"/>
                  </a:lnTo>
                  <a:lnTo>
                    <a:pt x="44818" y="113371"/>
                  </a:lnTo>
                  <a:lnTo>
                    <a:pt x="50678" y="109919"/>
                  </a:lnTo>
                  <a:lnTo>
                    <a:pt x="56589" y="108384"/>
                  </a:lnTo>
                  <a:lnTo>
                    <a:pt x="62523" y="102411"/>
                  </a:lnTo>
                  <a:lnTo>
                    <a:pt x="67476" y="94133"/>
                  </a:lnTo>
                  <a:lnTo>
                    <a:pt x="73301" y="80735"/>
                  </a:lnTo>
                  <a:lnTo>
                    <a:pt x="77227" y="74578"/>
                  </a:lnTo>
                  <a:lnTo>
                    <a:pt x="79437" y="65533"/>
                  </a:lnTo>
                  <a:lnTo>
                    <a:pt x="80331" y="33985"/>
                  </a:lnTo>
                  <a:lnTo>
                    <a:pt x="79351" y="31586"/>
                  </a:lnTo>
                  <a:lnTo>
                    <a:pt x="77706" y="29988"/>
                  </a:lnTo>
                  <a:lnTo>
                    <a:pt x="75616" y="28921"/>
                  </a:lnTo>
                  <a:lnTo>
                    <a:pt x="74223" y="27219"/>
                  </a:lnTo>
                  <a:lnTo>
                    <a:pt x="69342" y="17356"/>
                  </a:lnTo>
                  <a:lnTo>
                    <a:pt x="67064" y="14548"/>
                  </a:lnTo>
                  <a:lnTo>
                    <a:pt x="61887" y="11426"/>
                  </a:lnTo>
                  <a:lnTo>
                    <a:pt x="50749" y="9670"/>
                  </a:lnTo>
                  <a:lnTo>
                    <a:pt x="31858" y="8973"/>
                  </a:lnTo>
                  <a:lnTo>
                    <a:pt x="26396" y="11595"/>
                  </a:lnTo>
                  <a:lnTo>
                    <a:pt x="11855" y="23172"/>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6" name="SMARTInkShape-21"/>
            <p:cNvSpPr/>
            <p:nvPr/>
          </p:nvSpPr>
          <p:spPr>
            <a:xfrm>
              <a:off x="4920258" y="6206132"/>
              <a:ext cx="241102" cy="169541"/>
            </a:xfrm>
            <a:custGeom>
              <a:avLst/>
              <a:gdLst/>
              <a:ahLst/>
              <a:cxnLst/>
              <a:rect l="0" t="0" r="0" b="0"/>
              <a:pathLst>
                <a:path w="241102" h="169541">
                  <a:moveTo>
                    <a:pt x="17859" y="0"/>
                  </a:moveTo>
                  <a:lnTo>
                    <a:pt x="17859" y="13303"/>
                  </a:lnTo>
                  <a:lnTo>
                    <a:pt x="9297" y="47294"/>
                  </a:lnTo>
                  <a:lnTo>
                    <a:pt x="8962" y="70197"/>
                  </a:lnTo>
                  <a:lnTo>
                    <a:pt x="7959" y="73587"/>
                  </a:lnTo>
                  <a:lnTo>
                    <a:pt x="6297" y="75847"/>
                  </a:lnTo>
                  <a:lnTo>
                    <a:pt x="4198" y="77354"/>
                  </a:lnTo>
                  <a:lnTo>
                    <a:pt x="2798" y="79351"/>
                  </a:lnTo>
                  <a:lnTo>
                    <a:pt x="2" y="89286"/>
                  </a:lnTo>
                  <a:lnTo>
                    <a:pt x="0" y="81607"/>
                  </a:lnTo>
                  <a:lnTo>
                    <a:pt x="24212" y="53524"/>
                  </a:lnTo>
                  <a:lnTo>
                    <a:pt x="25071" y="50566"/>
                  </a:lnTo>
                  <a:lnTo>
                    <a:pt x="26635" y="48594"/>
                  </a:lnTo>
                  <a:lnTo>
                    <a:pt x="31020" y="46402"/>
                  </a:lnTo>
                  <a:lnTo>
                    <a:pt x="41919" y="44003"/>
                  </a:lnTo>
                  <a:lnTo>
                    <a:pt x="50674" y="38614"/>
                  </a:lnTo>
                  <a:lnTo>
                    <a:pt x="62522" y="36291"/>
                  </a:lnTo>
                  <a:lnTo>
                    <a:pt x="65493" y="36101"/>
                  </a:lnTo>
                  <a:lnTo>
                    <a:pt x="71442" y="38535"/>
                  </a:lnTo>
                  <a:lnTo>
                    <a:pt x="77392" y="41932"/>
                  </a:lnTo>
                  <a:lnTo>
                    <a:pt x="87533" y="44291"/>
                  </a:lnTo>
                  <a:lnTo>
                    <a:pt x="93515" y="49283"/>
                  </a:lnTo>
                  <a:lnTo>
                    <a:pt x="96132" y="54315"/>
                  </a:lnTo>
                  <a:lnTo>
                    <a:pt x="96831" y="57047"/>
                  </a:lnTo>
                  <a:lnTo>
                    <a:pt x="98287" y="58867"/>
                  </a:lnTo>
                  <a:lnTo>
                    <a:pt x="102553" y="60890"/>
                  </a:lnTo>
                  <a:lnTo>
                    <a:pt x="104087" y="62421"/>
                  </a:lnTo>
                  <a:lnTo>
                    <a:pt x="114044" y="80536"/>
                  </a:lnTo>
                  <a:lnTo>
                    <a:pt x="114723" y="83457"/>
                  </a:lnTo>
                  <a:lnTo>
                    <a:pt x="116170" y="85405"/>
                  </a:lnTo>
                  <a:lnTo>
                    <a:pt x="118126" y="86701"/>
                  </a:lnTo>
                  <a:lnTo>
                    <a:pt x="120422" y="87567"/>
                  </a:lnTo>
                  <a:lnTo>
                    <a:pt x="121954" y="89136"/>
                  </a:lnTo>
                  <a:lnTo>
                    <a:pt x="123654" y="93525"/>
                  </a:lnTo>
                  <a:lnTo>
                    <a:pt x="125100" y="95092"/>
                  </a:lnTo>
                  <a:lnTo>
                    <a:pt x="132584" y="97815"/>
                  </a:lnTo>
                  <a:lnTo>
                    <a:pt x="146253" y="98191"/>
                  </a:lnTo>
                  <a:lnTo>
                    <a:pt x="151983" y="95566"/>
                  </a:lnTo>
                  <a:lnTo>
                    <a:pt x="159005" y="90535"/>
                  </a:lnTo>
                  <a:lnTo>
                    <a:pt x="164962" y="89664"/>
                  </a:lnTo>
                  <a:lnTo>
                    <a:pt x="166529" y="88549"/>
                  </a:lnTo>
                  <a:lnTo>
                    <a:pt x="167574" y="86814"/>
                  </a:lnTo>
                  <a:lnTo>
                    <a:pt x="169045" y="79633"/>
                  </a:lnTo>
                  <a:lnTo>
                    <a:pt x="169627" y="67178"/>
                  </a:lnTo>
                  <a:lnTo>
                    <a:pt x="167002" y="61938"/>
                  </a:lnTo>
                  <a:lnTo>
                    <a:pt x="161972" y="55230"/>
                  </a:lnTo>
                  <a:lnTo>
                    <a:pt x="158638" y="54313"/>
                  </a:lnTo>
                  <a:lnTo>
                    <a:pt x="147464" y="53621"/>
                  </a:lnTo>
                  <a:lnTo>
                    <a:pt x="142268" y="56244"/>
                  </a:lnTo>
                  <a:lnTo>
                    <a:pt x="129691" y="66882"/>
                  </a:lnTo>
                  <a:lnTo>
                    <a:pt x="127093" y="74705"/>
                  </a:lnTo>
                  <a:lnTo>
                    <a:pt x="126401" y="79569"/>
                  </a:lnTo>
                  <a:lnTo>
                    <a:pt x="128277" y="87620"/>
                  </a:lnTo>
                  <a:lnTo>
                    <a:pt x="131426" y="95497"/>
                  </a:lnTo>
                  <a:lnTo>
                    <a:pt x="134190" y="110096"/>
                  </a:lnTo>
                  <a:lnTo>
                    <a:pt x="151992" y="140837"/>
                  </a:lnTo>
                  <a:lnTo>
                    <a:pt x="163748" y="154379"/>
                  </a:lnTo>
                  <a:lnTo>
                    <a:pt x="169681" y="157909"/>
                  </a:lnTo>
                  <a:lnTo>
                    <a:pt x="175624" y="160470"/>
                  </a:lnTo>
                  <a:lnTo>
                    <a:pt x="181572" y="164917"/>
                  </a:lnTo>
                  <a:lnTo>
                    <a:pt x="190170" y="167555"/>
                  </a:lnTo>
                  <a:lnTo>
                    <a:pt x="212181" y="169540"/>
                  </a:lnTo>
                  <a:lnTo>
                    <a:pt x="223745" y="162580"/>
                  </a:lnTo>
                  <a:lnTo>
                    <a:pt x="241101"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7" name="SMARTInkShape-22"/>
            <p:cNvSpPr/>
            <p:nvPr/>
          </p:nvSpPr>
          <p:spPr>
            <a:xfrm>
              <a:off x="3473648" y="6304359"/>
              <a:ext cx="17860" cy="223243"/>
            </a:xfrm>
            <a:custGeom>
              <a:avLst/>
              <a:gdLst/>
              <a:ahLst/>
              <a:cxnLst/>
              <a:rect l="0" t="0" r="0" b="0"/>
              <a:pathLst>
                <a:path w="17860" h="223243">
                  <a:moveTo>
                    <a:pt x="0" y="0"/>
                  </a:moveTo>
                  <a:lnTo>
                    <a:pt x="0" y="21250"/>
                  </a:lnTo>
                  <a:lnTo>
                    <a:pt x="8378" y="65401"/>
                  </a:lnTo>
                  <a:lnTo>
                    <a:pt x="9677" y="80661"/>
                  </a:lnTo>
                  <a:lnTo>
                    <a:pt x="17011" y="124964"/>
                  </a:lnTo>
                  <a:lnTo>
                    <a:pt x="17785" y="169582"/>
                  </a:lnTo>
                  <a:lnTo>
                    <a:pt x="17859" y="214002"/>
                  </a:lnTo>
                  <a:lnTo>
                    <a:pt x="17859"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8" name="SMARTInkShape-23"/>
            <p:cNvSpPr/>
            <p:nvPr/>
          </p:nvSpPr>
          <p:spPr>
            <a:xfrm>
              <a:off x="3429000" y="6277580"/>
              <a:ext cx="183389" cy="142754"/>
            </a:xfrm>
            <a:custGeom>
              <a:avLst/>
              <a:gdLst/>
              <a:ahLst/>
              <a:cxnLst/>
              <a:rect l="0" t="0" r="0" b="0"/>
              <a:pathLst>
                <a:path w="183389" h="142754">
                  <a:moveTo>
                    <a:pt x="0" y="8920"/>
                  </a:moveTo>
                  <a:lnTo>
                    <a:pt x="0" y="358"/>
                  </a:lnTo>
                  <a:lnTo>
                    <a:pt x="28679" y="0"/>
                  </a:lnTo>
                  <a:lnTo>
                    <a:pt x="35235" y="2640"/>
                  </a:lnTo>
                  <a:lnTo>
                    <a:pt x="38374" y="4734"/>
                  </a:lnTo>
                  <a:lnTo>
                    <a:pt x="52270" y="7679"/>
                  </a:lnTo>
                  <a:lnTo>
                    <a:pt x="95340" y="8898"/>
                  </a:lnTo>
                  <a:lnTo>
                    <a:pt x="110049" y="9906"/>
                  </a:lnTo>
                  <a:lnTo>
                    <a:pt x="136837" y="24150"/>
                  </a:lnTo>
                  <a:lnTo>
                    <a:pt x="163591" y="47629"/>
                  </a:lnTo>
                  <a:lnTo>
                    <a:pt x="174601" y="65661"/>
                  </a:lnTo>
                  <a:lnTo>
                    <a:pt x="183388" y="92202"/>
                  </a:lnTo>
                  <a:lnTo>
                    <a:pt x="178839" y="118933"/>
                  </a:lnTo>
                  <a:lnTo>
                    <a:pt x="177765" y="120958"/>
                  </a:lnTo>
                  <a:lnTo>
                    <a:pt x="176057" y="122307"/>
                  </a:lnTo>
                  <a:lnTo>
                    <a:pt x="171513" y="124798"/>
                  </a:lnTo>
                  <a:lnTo>
                    <a:pt x="163376" y="130787"/>
                  </a:lnTo>
                  <a:lnTo>
                    <a:pt x="154682" y="133002"/>
                  </a:lnTo>
                  <a:lnTo>
                    <a:pt x="148784" y="133521"/>
                  </a:lnTo>
                  <a:lnTo>
                    <a:pt x="142855" y="136396"/>
                  </a:lnTo>
                  <a:lnTo>
                    <a:pt x="136913" y="139990"/>
                  </a:lnTo>
                  <a:lnTo>
                    <a:pt x="125014" y="142298"/>
                  </a:lnTo>
                  <a:lnTo>
                    <a:pt x="113109" y="142753"/>
                  </a:lnTo>
                  <a:lnTo>
                    <a:pt x="107156" y="140169"/>
                  </a:lnTo>
                  <a:lnTo>
                    <a:pt x="98226" y="133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9" name="SMARTInkShape-24"/>
            <p:cNvSpPr/>
            <p:nvPr/>
          </p:nvSpPr>
          <p:spPr>
            <a:xfrm>
              <a:off x="3687961" y="6349007"/>
              <a:ext cx="1" cy="80369"/>
            </a:xfrm>
            <a:custGeom>
              <a:avLst/>
              <a:gdLst/>
              <a:ahLst/>
              <a:cxnLst/>
              <a:rect l="0" t="0" r="0" b="0"/>
              <a:pathLst>
                <a:path w="1" h="80369">
                  <a:moveTo>
                    <a:pt x="0" y="0"/>
                  </a:moveTo>
                  <a:lnTo>
                    <a:pt x="0" y="43192"/>
                  </a:lnTo>
                  <a:lnTo>
                    <a:pt x="0" y="80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0" name="SMARTInkShape-25"/>
            <p:cNvSpPr/>
            <p:nvPr/>
          </p:nvSpPr>
          <p:spPr>
            <a:xfrm>
              <a:off x="3768328" y="6331148"/>
              <a:ext cx="133946" cy="160735"/>
            </a:xfrm>
            <a:custGeom>
              <a:avLst/>
              <a:gdLst/>
              <a:ahLst/>
              <a:cxnLst/>
              <a:rect l="0" t="0" r="0" b="0"/>
              <a:pathLst>
                <a:path w="133946" h="160735">
                  <a:moveTo>
                    <a:pt x="0" y="0"/>
                  </a:moveTo>
                  <a:lnTo>
                    <a:pt x="4741" y="0"/>
                  </a:lnTo>
                  <a:lnTo>
                    <a:pt x="6137" y="991"/>
                  </a:lnTo>
                  <a:lnTo>
                    <a:pt x="7068" y="2646"/>
                  </a:lnTo>
                  <a:lnTo>
                    <a:pt x="7688" y="4740"/>
                  </a:lnTo>
                  <a:lnTo>
                    <a:pt x="9095" y="6136"/>
                  </a:lnTo>
                  <a:lnTo>
                    <a:pt x="13302" y="7688"/>
                  </a:lnTo>
                  <a:lnTo>
                    <a:pt x="38961" y="9849"/>
                  </a:lnTo>
                  <a:lnTo>
                    <a:pt x="56197" y="16609"/>
                  </a:lnTo>
                  <a:lnTo>
                    <a:pt x="68390" y="18604"/>
                  </a:lnTo>
                  <a:lnTo>
                    <a:pt x="80177" y="26932"/>
                  </a:lnTo>
                  <a:lnTo>
                    <a:pt x="87900" y="34366"/>
                  </a:lnTo>
                  <a:lnTo>
                    <a:pt x="88883" y="40058"/>
                  </a:lnTo>
                  <a:lnTo>
                    <a:pt x="89174" y="48029"/>
                  </a:lnTo>
                  <a:lnTo>
                    <a:pt x="88223" y="49878"/>
                  </a:lnTo>
                  <a:lnTo>
                    <a:pt x="86597" y="51112"/>
                  </a:lnTo>
                  <a:lnTo>
                    <a:pt x="84520" y="51934"/>
                  </a:lnTo>
                  <a:lnTo>
                    <a:pt x="83135" y="53474"/>
                  </a:lnTo>
                  <a:lnTo>
                    <a:pt x="78268" y="63074"/>
                  </a:lnTo>
                  <a:lnTo>
                    <a:pt x="75991" y="65863"/>
                  </a:lnTo>
                  <a:lnTo>
                    <a:pt x="70816" y="68960"/>
                  </a:lnTo>
                  <a:lnTo>
                    <a:pt x="65208" y="71328"/>
                  </a:lnTo>
                  <a:lnTo>
                    <a:pt x="23811" y="110143"/>
                  </a:lnTo>
                  <a:lnTo>
                    <a:pt x="20505" y="116091"/>
                  </a:lnTo>
                  <a:lnTo>
                    <a:pt x="18015" y="132182"/>
                  </a:lnTo>
                  <a:lnTo>
                    <a:pt x="24948" y="143426"/>
                  </a:lnTo>
                  <a:lnTo>
                    <a:pt x="25561" y="146220"/>
                  </a:lnTo>
                  <a:lnTo>
                    <a:pt x="31166" y="154891"/>
                  </a:lnTo>
                  <a:lnTo>
                    <a:pt x="36341" y="158138"/>
                  </a:lnTo>
                  <a:lnTo>
                    <a:pt x="47479" y="159965"/>
                  </a:lnTo>
                  <a:lnTo>
                    <a:pt x="91895" y="160729"/>
                  </a:lnTo>
                  <a:lnTo>
                    <a:pt x="127883" y="160734"/>
                  </a:lnTo>
                  <a:lnTo>
                    <a:pt x="129903" y="159743"/>
                  </a:lnTo>
                  <a:lnTo>
                    <a:pt x="131251" y="158089"/>
                  </a:lnTo>
                  <a:lnTo>
                    <a:pt x="133945"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1" name="SMARTInkShape-26"/>
            <p:cNvSpPr/>
            <p:nvPr/>
          </p:nvSpPr>
          <p:spPr>
            <a:xfrm>
              <a:off x="3929062" y="6393656"/>
              <a:ext cx="116087" cy="142875"/>
            </a:xfrm>
            <a:custGeom>
              <a:avLst/>
              <a:gdLst/>
              <a:ahLst/>
              <a:cxnLst/>
              <a:rect l="0" t="0" r="0" b="0"/>
              <a:pathLst>
                <a:path w="116087" h="142875">
                  <a:moveTo>
                    <a:pt x="0" y="0"/>
                  </a:moveTo>
                  <a:lnTo>
                    <a:pt x="38709" y="0"/>
                  </a:lnTo>
                  <a:lnTo>
                    <a:pt x="78894" y="11412"/>
                  </a:lnTo>
                  <a:lnTo>
                    <a:pt x="82362" y="13561"/>
                  </a:lnTo>
                  <a:lnTo>
                    <a:pt x="84674" y="15986"/>
                  </a:lnTo>
                  <a:lnTo>
                    <a:pt x="88919" y="23147"/>
                  </a:lnTo>
                  <a:lnTo>
                    <a:pt x="96805" y="26310"/>
                  </a:lnTo>
                  <a:lnTo>
                    <a:pt x="97595" y="29222"/>
                  </a:lnTo>
                  <a:lnTo>
                    <a:pt x="98216" y="43295"/>
                  </a:lnTo>
                  <a:lnTo>
                    <a:pt x="85797" y="56958"/>
                  </a:lnTo>
                  <a:lnTo>
                    <a:pt x="80135" y="60041"/>
                  </a:lnTo>
                  <a:lnTo>
                    <a:pt x="74311" y="62404"/>
                  </a:lnTo>
                  <a:lnTo>
                    <a:pt x="37849" y="87567"/>
                  </a:lnTo>
                  <a:lnTo>
                    <a:pt x="36666" y="91173"/>
                  </a:lnTo>
                  <a:lnTo>
                    <a:pt x="35736" y="119095"/>
                  </a:lnTo>
                  <a:lnTo>
                    <a:pt x="38372" y="125031"/>
                  </a:lnTo>
                  <a:lnTo>
                    <a:pt x="43409" y="132184"/>
                  </a:lnTo>
                  <a:lnTo>
                    <a:pt x="44281" y="138164"/>
                  </a:lnTo>
                  <a:lnTo>
                    <a:pt x="45396" y="139735"/>
                  </a:lnTo>
                  <a:lnTo>
                    <a:pt x="47131" y="140782"/>
                  </a:lnTo>
                  <a:lnTo>
                    <a:pt x="54314" y="142255"/>
                  </a:lnTo>
                  <a:lnTo>
                    <a:pt x="97681" y="142871"/>
                  </a:lnTo>
                  <a:lnTo>
                    <a:pt x="110025" y="142874"/>
                  </a:lnTo>
                  <a:lnTo>
                    <a:pt x="112046" y="141882"/>
                  </a:lnTo>
                  <a:lnTo>
                    <a:pt x="113392" y="140230"/>
                  </a:lnTo>
                  <a:lnTo>
                    <a:pt x="116086"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2" name="SMARTInkShape-27"/>
            <p:cNvSpPr/>
            <p:nvPr/>
          </p:nvSpPr>
          <p:spPr>
            <a:xfrm>
              <a:off x="4108156" y="6447605"/>
              <a:ext cx="88795" cy="169294"/>
            </a:xfrm>
            <a:custGeom>
              <a:avLst/>
              <a:gdLst/>
              <a:ahLst/>
              <a:cxnLst/>
              <a:rect l="0" t="0" r="0" b="0"/>
              <a:pathLst>
                <a:path w="88795" h="169294">
                  <a:moveTo>
                    <a:pt x="79867" y="17488"/>
                  </a:moveTo>
                  <a:lnTo>
                    <a:pt x="84607" y="17488"/>
                  </a:lnTo>
                  <a:lnTo>
                    <a:pt x="86004" y="16497"/>
                  </a:lnTo>
                  <a:lnTo>
                    <a:pt x="86934" y="14843"/>
                  </a:lnTo>
                  <a:lnTo>
                    <a:pt x="88429" y="9800"/>
                  </a:lnTo>
                  <a:lnTo>
                    <a:pt x="87559" y="9387"/>
                  </a:lnTo>
                  <a:lnTo>
                    <a:pt x="81076" y="8669"/>
                  </a:lnTo>
                  <a:lnTo>
                    <a:pt x="72977" y="2443"/>
                  </a:lnTo>
                  <a:lnTo>
                    <a:pt x="64707" y="463"/>
                  </a:lnTo>
                  <a:lnTo>
                    <a:pt x="58908" y="0"/>
                  </a:lnTo>
                  <a:lnTo>
                    <a:pt x="53023" y="2439"/>
                  </a:lnTo>
                  <a:lnTo>
                    <a:pt x="47101" y="5839"/>
                  </a:lnTo>
                  <a:lnTo>
                    <a:pt x="27499" y="12941"/>
                  </a:lnTo>
                  <a:lnTo>
                    <a:pt x="24119" y="15450"/>
                  </a:lnTo>
                  <a:lnTo>
                    <a:pt x="3296" y="41326"/>
                  </a:lnTo>
                  <a:lnTo>
                    <a:pt x="625" y="50237"/>
                  </a:lnTo>
                  <a:lnTo>
                    <a:pt x="0" y="56186"/>
                  </a:lnTo>
                  <a:lnTo>
                    <a:pt x="825" y="58169"/>
                  </a:lnTo>
                  <a:lnTo>
                    <a:pt x="2368" y="59492"/>
                  </a:lnTo>
                  <a:lnTo>
                    <a:pt x="4389" y="60374"/>
                  </a:lnTo>
                  <a:lnTo>
                    <a:pt x="5736" y="61953"/>
                  </a:lnTo>
                  <a:lnTo>
                    <a:pt x="7233" y="66355"/>
                  </a:lnTo>
                  <a:lnTo>
                    <a:pt x="8623" y="67926"/>
                  </a:lnTo>
                  <a:lnTo>
                    <a:pt x="16013" y="70653"/>
                  </a:lnTo>
                  <a:lnTo>
                    <a:pt x="21701" y="70944"/>
                  </a:lnTo>
                  <a:lnTo>
                    <a:pt x="26896" y="68365"/>
                  </a:lnTo>
                  <a:lnTo>
                    <a:pt x="59038" y="39286"/>
                  </a:lnTo>
                  <a:lnTo>
                    <a:pt x="70939" y="33480"/>
                  </a:lnTo>
                  <a:lnTo>
                    <a:pt x="78104" y="27813"/>
                  </a:lnTo>
                  <a:lnTo>
                    <a:pt x="84085" y="26832"/>
                  </a:lnTo>
                  <a:lnTo>
                    <a:pt x="85656" y="25702"/>
                  </a:lnTo>
                  <a:lnTo>
                    <a:pt x="86703" y="23957"/>
                  </a:lnTo>
                  <a:lnTo>
                    <a:pt x="88383" y="18766"/>
                  </a:lnTo>
                  <a:lnTo>
                    <a:pt x="88760" y="25289"/>
                  </a:lnTo>
                  <a:lnTo>
                    <a:pt x="88794" y="38748"/>
                  </a:lnTo>
                  <a:lnTo>
                    <a:pt x="86150" y="44466"/>
                  </a:lnTo>
                  <a:lnTo>
                    <a:pt x="84056" y="47380"/>
                  </a:lnTo>
                  <a:lnTo>
                    <a:pt x="81108" y="60961"/>
                  </a:lnTo>
                  <a:lnTo>
                    <a:pt x="79940" y="100937"/>
                  </a:lnTo>
                  <a:lnTo>
                    <a:pt x="79870" y="143721"/>
                  </a:lnTo>
                  <a:lnTo>
                    <a:pt x="79867" y="169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08" name="SMARTInkShape-Group7"/>
          <p:cNvGrpSpPr/>
          <p:nvPr/>
        </p:nvGrpSpPr>
        <p:grpSpPr>
          <a:xfrm>
            <a:off x="5661421" y="5393578"/>
            <a:ext cx="2763225" cy="732187"/>
            <a:chOff x="5661421" y="5393578"/>
            <a:chExt cx="2763225" cy="732187"/>
          </a:xfrm>
        </p:grpSpPr>
        <p:sp>
          <p:nvSpPr>
            <p:cNvPr id="184" name="SMARTInkShape-28"/>
            <p:cNvSpPr/>
            <p:nvPr/>
          </p:nvSpPr>
          <p:spPr>
            <a:xfrm>
              <a:off x="5661421" y="5464969"/>
              <a:ext cx="329996" cy="330399"/>
            </a:xfrm>
            <a:custGeom>
              <a:avLst/>
              <a:gdLst/>
              <a:ahLst/>
              <a:cxnLst/>
              <a:rect l="0" t="0" r="0" b="0"/>
              <a:pathLst>
                <a:path w="329996" h="330399">
                  <a:moveTo>
                    <a:pt x="17860" y="0"/>
                  </a:moveTo>
                  <a:lnTo>
                    <a:pt x="1351" y="0"/>
                  </a:lnTo>
                  <a:lnTo>
                    <a:pt x="900" y="992"/>
                  </a:lnTo>
                  <a:lnTo>
                    <a:pt x="0" y="42968"/>
                  </a:lnTo>
                  <a:lnTo>
                    <a:pt x="0" y="83626"/>
                  </a:lnTo>
                  <a:lnTo>
                    <a:pt x="0" y="125032"/>
                  </a:lnTo>
                  <a:lnTo>
                    <a:pt x="993" y="154782"/>
                  </a:lnTo>
                  <a:lnTo>
                    <a:pt x="8380" y="189385"/>
                  </a:lnTo>
                  <a:lnTo>
                    <a:pt x="8921" y="226096"/>
                  </a:lnTo>
                  <a:lnTo>
                    <a:pt x="11572" y="232117"/>
                  </a:lnTo>
                  <a:lnTo>
                    <a:pt x="16618" y="239326"/>
                  </a:lnTo>
                  <a:lnTo>
                    <a:pt x="17492" y="245315"/>
                  </a:lnTo>
                  <a:lnTo>
                    <a:pt x="18606" y="246887"/>
                  </a:lnTo>
                  <a:lnTo>
                    <a:pt x="20343" y="247935"/>
                  </a:lnTo>
                  <a:lnTo>
                    <a:pt x="22491" y="248634"/>
                  </a:lnTo>
                  <a:lnTo>
                    <a:pt x="23925" y="250091"/>
                  </a:lnTo>
                  <a:lnTo>
                    <a:pt x="25516" y="254357"/>
                  </a:lnTo>
                  <a:lnTo>
                    <a:pt x="26933" y="255891"/>
                  </a:lnTo>
                  <a:lnTo>
                    <a:pt x="34366" y="258556"/>
                  </a:lnTo>
                  <a:lnTo>
                    <a:pt x="40059" y="258840"/>
                  </a:lnTo>
                  <a:lnTo>
                    <a:pt x="41589" y="257888"/>
                  </a:lnTo>
                  <a:lnTo>
                    <a:pt x="42609" y="256261"/>
                  </a:lnTo>
                  <a:lnTo>
                    <a:pt x="44246" y="251261"/>
                  </a:lnTo>
                  <a:lnTo>
                    <a:pt x="47116" y="250578"/>
                  </a:lnTo>
                  <a:lnTo>
                    <a:pt x="57041" y="250138"/>
                  </a:lnTo>
                  <a:lnTo>
                    <a:pt x="62725" y="247434"/>
                  </a:lnTo>
                  <a:lnTo>
                    <a:pt x="68558" y="243915"/>
                  </a:lnTo>
                  <a:lnTo>
                    <a:pt x="80387" y="241657"/>
                  </a:lnTo>
                  <a:lnTo>
                    <a:pt x="83357" y="241472"/>
                  </a:lnTo>
                  <a:lnTo>
                    <a:pt x="89304" y="238620"/>
                  </a:lnTo>
                  <a:lnTo>
                    <a:pt x="95253" y="235038"/>
                  </a:lnTo>
                  <a:lnTo>
                    <a:pt x="119248" y="225294"/>
                  </a:lnTo>
                  <a:lnTo>
                    <a:pt x="131134" y="218007"/>
                  </a:lnTo>
                  <a:lnTo>
                    <a:pt x="149780" y="212396"/>
                  </a:lnTo>
                  <a:lnTo>
                    <a:pt x="172559" y="200169"/>
                  </a:lnTo>
                  <a:lnTo>
                    <a:pt x="210430" y="187455"/>
                  </a:lnTo>
                  <a:lnTo>
                    <a:pt x="250415" y="162812"/>
                  </a:lnTo>
                  <a:lnTo>
                    <a:pt x="253264" y="162120"/>
                  </a:lnTo>
                  <a:lnTo>
                    <a:pt x="255162" y="160665"/>
                  </a:lnTo>
                  <a:lnTo>
                    <a:pt x="258828" y="154871"/>
                  </a:lnTo>
                  <a:lnTo>
                    <a:pt x="263202" y="153167"/>
                  </a:lnTo>
                  <a:lnTo>
                    <a:pt x="264765" y="151721"/>
                  </a:lnTo>
                  <a:lnTo>
                    <a:pt x="266502" y="147468"/>
                  </a:lnTo>
                  <a:lnTo>
                    <a:pt x="267769" y="135590"/>
                  </a:lnTo>
                  <a:lnTo>
                    <a:pt x="263115" y="129692"/>
                  </a:lnTo>
                  <a:lnTo>
                    <a:pt x="258161" y="127093"/>
                  </a:lnTo>
                  <a:lnTo>
                    <a:pt x="255452" y="126401"/>
                  </a:lnTo>
                  <a:lnTo>
                    <a:pt x="253645" y="124946"/>
                  </a:lnTo>
                  <a:lnTo>
                    <a:pt x="251637" y="120685"/>
                  </a:lnTo>
                  <a:lnTo>
                    <a:pt x="250110" y="119152"/>
                  </a:lnTo>
                  <a:lnTo>
                    <a:pt x="245767" y="117448"/>
                  </a:lnTo>
                  <a:lnTo>
                    <a:pt x="203638" y="108407"/>
                  </a:lnTo>
                  <a:lnTo>
                    <a:pt x="181644" y="106237"/>
                  </a:lnTo>
                  <a:lnTo>
                    <a:pt x="169679" y="100102"/>
                  </a:lnTo>
                  <a:lnTo>
                    <a:pt x="142876" y="98226"/>
                  </a:lnTo>
                  <a:lnTo>
                    <a:pt x="147616" y="98226"/>
                  </a:lnTo>
                  <a:lnTo>
                    <a:pt x="152589" y="100871"/>
                  </a:lnTo>
                  <a:lnTo>
                    <a:pt x="158107" y="104362"/>
                  </a:lnTo>
                  <a:lnTo>
                    <a:pt x="169734" y="106604"/>
                  </a:lnTo>
                  <a:lnTo>
                    <a:pt x="181585" y="107046"/>
                  </a:lnTo>
                  <a:lnTo>
                    <a:pt x="187532" y="109753"/>
                  </a:lnTo>
                  <a:lnTo>
                    <a:pt x="193479" y="113272"/>
                  </a:lnTo>
                  <a:lnTo>
                    <a:pt x="205384" y="115529"/>
                  </a:lnTo>
                  <a:lnTo>
                    <a:pt x="217290" y="115976"/>
                  </a:lnTo>
                  <a:lnTo>
                    <a:pt x="223243" y="118682"/>
                  </a:lnTo>
                  <a:lnTo>
                    <a:pt x="229196" y="122200"/>
                  </a:lnTo>
                  <a:lnTo>
                    <a:pt x="241102" y="124459"/>
                  </a:lnTo>
                  <a:lnTo>
                    <a:pt x="244079" y="124644"/>
                  </a:lnTo>
                  <a:lnTo>
                    <a:pt x="250032" y="127496"/>
                  </a:lnTo>
                  <a:lnTo>
                    <a:pt x="253008" y="129646"/>
                  </a:lnTo>
                  <a:lnTo>
                    <a:pt x="266678" y="132671"/>
                  </a:lnTo>
                  <a:lnTo>
                    <a:pt x="281946" y="134686"/>
                  </a:lnTo>
                  <a:lnTo>
                    <a:pt x="294517" y="140963"/>
                  </a:lnTo>
                  <a:lnTo>
                    <a:pt x="306554" y="142498"/>
                  </a:lnTo>
                  <a:lnTo>
                    <a:pt x="308549" y="143615"/>
                  </a:lnTo>
                  <a:lnTo>
                    <a:pt x="309880" y="145353"/>
                  </a:lnTo>
                  <a:lnTo>
                    <a:pt x="312349" y="149929"/>
                  </a:lnTo>
                  <a:lnTo>
                    <a:pt x="327330" y="167543"/>
                  </a:lnTo>
                  <a:lnTo>
                    <a:pt x="329489" y="175870"/>
                  </a:lnTo>
                  <a:lnTo>
                    <a:pt x="329995" y="181682"/>
                  </a:lnTo>
                  <a:lnTo>
                    <a:pt x="327573" y="187573"/>
                  </a:lnTo>
                  <a:lnTo>
                    <a:pt x="325539" y="190533"/>
                  </a:lnTo>
                  <a:lnTo>
                    <a:pt x="319359" y="212454"/>
                  </a:lnTo>
                  <a:lnTo>
                    <a:pt x="300509" y="247468"/>
                  </a:lnTo>
                  <a:lnTo>
                    <a:pt x="287840" y="292049"/>
                  </a:lnTo>
                  <a:lnTo>
                    <a:pt x="285687" y="299464"/>
                  </a:lnTo>
                  <a:lnTo>
                    <a:pt x="278866" y="312308"/>
                  </a:lnTo>
                  <a:lnTo>
                    <a:pt x="276821" y="330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5" name="SMARTInkShape-29"/>
            <p:cNvSpPr/>
            <p:nvPr/>
          </p:nvSpPr>
          <p:spPr>
            <a:xfrm>
              <a:off x="6170414" y="5464969"/>
              <a:ext cx="53579" cy="375046"/>
            </a:xfrm>
            <a:custGeom>
              <a:avLst/>
              <a:gdLst/>
              <a:ahLst/>
              <a:cxnLst/>
              <a:rect l="0" t="0" r="0" b="0"/>
              <a:pathLst>
                <a:path w="53579" h="375046">
                  <a:moveTo>
                    <a:pt x="0" y="0"/>
                  </a:moveTo>
                  <a:lnTo>
                    <a:pt x="0" y="43191"/>
                  </a:lnTo>
                  <a:lnTo>
                    <a:pt x="8102" y="84424"/>
                  </a:lnTo>
                  <a:lnTo>
                    <a:pt x="11412" y="114241"/>
                  </a:lnTo>
                  <a:lnTo>
                    <a:pt x="15949" y="138689"/>
                  </a:lnTo>
                  <a:lnTo>
                    <a:pt x="22222" y="177766"/>
                  </a:lnTo>
                  <a:lnTo>
                    <a:pt x="26879" y="214148"/>
                  </a:lnTo>
                  <a:lnTo>
                    <a:pt x="33677" y="249998"/>
                  </a:lnTo>
                  <a:lnTo>
                    <a:pt x="37759" y="274165"/>
                  </a:lnTo>
                  <a:lnTo>
                    <a:pt x="42607" y="296539"/>
                  </a:lnTo>
                  <a:lnTo>
                    <a:pt x="46689" y="319374"/>
                  </a:lnTo>
                  <a:lnTo>
                    <a:pt x="52671" y="343828"/>
                  </a:lnTo>
                  <a:lnTo>
                    <a:pt x="53578" y="3750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6" name="SMARTInkShape-30"/>
            <p:cNvSpPr/>
            <p:nvPr/>
          </p:nvSpPr>
          <p:spPr>
            <a:xfrm>
              <a:off x="6036468" y="5420356"/>
              <a:ext cx="348259" cy="366082"/>
            </a:xfrm>
            <a:custGeom>
              <a:avLst/>
              <a:gdLst/>
              <a:ahLst/>
              <a:cxnLst/>
              <a:rect l="0" t="0" r="0" b="0"/>
              <a:pathLst>
                <a:path w="348259" h="366082">
                  <a:moveTo>
                    <a:pt x="0" y="89261"/>
                  </a:moveTo>
                  <a:lnTo>
                    <a:pt x="0" y="80364"/>
                  </a:lnTo>
                  <a:lnTo>
                    <a:pt x="4740" y="75600"/>
                  </a:lnTo>
                  <a:lnTo>
                    <a:pt x="9714" y="73268"/>
                  </a:lnTo>
                  <a:lnTo>
                    <a:pt x="50604" y="71408"/>
                  </a:lnTo>
                  <a:lnTo>
                    <a:pt x="91392" y="71402"/>
                  </a:lnTo>
                  <a:lnTo>
                    <a:pt x="118347" y="70410"/>
                  </a:lnTo>
                  <a:lnTo>
                    <a:pt x="162765" y="51612"/>
                  </a:lnTo>
                  <a:lnTo>
                    <a:pt x="176550" y="44041"/>
                  </a:lnTo>
                  <a:lnTo>
                    <a:pt x="199311" y="23743"/>
                  </a:lnTo>
                  <a:lnTo>
                    <a:pt x="202685" y="17808"/>
                  </a:lnTo>
                  <a:lnTo>
                    <a:pt x="203584" y="14837"/>
                  </a:lnTo>
                  <a:lnTo>
                    <a:pt x="205176" y="12855"/>
                  </a:lnTo>
                  <a:lnTo>
                    <a:pt x="223200" y="0"/>
                  </a:lnTo>
                  <a:lnTo>
                    <a:pt x="223242" y="20955"/>
                  </a:lnTo>
                  <a:lnTo>
                    <a:pt x="231622" y="62710"/>
                  </a:lnTo>
                  <a:lnTo>
                    <a:pt x="232919" y="74484"/>
                  </a:lnTo>
                  <a:lnTo>
                    <a:pt x="239828" y="108898"/>
                  </a:lnTo>
                  <a:lnTo>
                    <a:pt x="243580" y="152003"/>
                  </a:lnTo>
                  <a:lnTo>
                    <a:pt x="249182" y="196447"/>
                  </a:lnTo>
                  <a:lnTo>
                    <a:pt x="252511" y="234788"/>
                  </a:lnTo>
                  <a:lnTo>
                    <a:pt x="259103" y="278752"/>
                  </a:lnTo>
                  <a:lnTo>
                    <a:pt x="267289" y="322626"/>
                  </a:lnTo>
                  <a:lnTo>
                    <a:pt x="267881" y="339003"/>
                  </a:lnTo>
                  <a:lnTo>
                    <a:pt x="260202" y="339266"/>
                  </a:lnTo>
                  <a:lnTo>
                    <a:pt x="259070" y="319173"/>
                  </a:lnTo>
                  <a:lnTo>
                    <a:pt x="267343" y="276580"/>
                  </a:lnTo>
                  <a:lnTo>
                    <a:pt x="268811" y="241847"/>
                  </a:lnTo>
                  <a:lnTo>
                    <a:pt x="276979" y="217844"/>
                  </a:lnTo>
                  <a:lnTo>
                    <a:pt x="284399" y="207188"/>
                  </a:lnTo>
                  <a:lnTo>
                    <a:pt x="287796" y="206166"/>
                  </a:lnTo>
                  <a:lnTo>
                    <a:pt x="298061" y="205507"/>
                  </a:lnTo>
                  <a:lnTo>
                    <a:pt x="300903" y="207439"/>
                  </a:lnTo>
                  <a:lnTo>
                    <a:pt x="306706" y="214876"/>
                  </a:lnTo>
                  <a:lnTo>
                    <a:pt x="324817" y="256410"/>
                  </a:lnTo>
                  <a:lnTo>
                    <a:pt x="334650" y="296449"/>
                  </a:lnTo>
                  <a:lnTo>
                    <a:pt x="341358" y="327170"/>
                  </a:lnTo>
                  <a:lnTo>
                    <a:pt x="345192" y="335889"/>
                  </a:lnTo>
                  <a:lnTo>
                    <a:pt x="348258" y="3660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7" name="SMARTInkShape-31"/>
            <p:cNvSpPr/>
            <p:nvPr/>
          </p:nvSpPr>
          <p:spPr>
            <a:xfrm>
              <a:off x="6402586" y="5590022"/>
              <a:ext cx="276779" cy="375010"/>
            </a:xfrm>
            <a:custGeom>
              <a:avLst/>
              <a:gdLst/>
              <a:ahLst/>
              <a:cxnLst/>
              <a:rect l="0" t="0" r="0" b="0"/>
              <a:pathLst>
                <a:path w="276779" h="375010">
                  <a:moveTo>
                    <a:pt x="0" y="133907"/>
                  </a:moveTo>
                  <a:lnTo>
                    <a:pt x="0" y="126219"/>
                  </a:lnTo>
                  <a:lnTo>
                    <a:pt x="992" y="125806"/>
                  </a:lnTo>
                  <a:lnTo>
                    <a:pt x="21249" y="124987"/>
                  </a:lnTo>
                  <a:lnTo>
                    <a:pt x="23096" y="123992"/>
                  </a:lnTo>
                  <a:lnTo>
                    <a:pt x="24327" y="122336"/>
                  </a:lnTo>
                  <a:lnTo>
                    <a:pt x="25147" y="120240"/>
                  </a:lnTo>
                  <a:lnTo>
                    <a:pt x="26687" y="118843"/>
                  </a:lnTo>
                  <a:lnTo>
                    <a:pt x="36286" y="113955"/>
                  </a:lnTo>
                  <a:lnTo>
                    <a:pt x="39075" y="111676"/>
                  </a:lnTo>
                  <a:lnTo>
                    <a:pt x="42171" y="106499"/>
                  </a:lnTo>
                  <a:lnTo>
                    <a:pt x="44539" y="100890"/>
                  </a:lnTo>
                  <a:lnTo>
                    <a:pt x="52192" y="90986"/>
                  </a:lnTo>
                  <a:lnTo>
                    <a:pt x="53167" y="85030"/>
                  </a:lnTo>
                  <a:lnTo>
                    <a:pt x="53577" y="41631"/>
                  </a:lnTo>
                  <a:lnTo>
                    <a:pt x="52585" y="39648"/>
                  </a:lnTo>
                  <a:lnTo>
                    <a:pt x="50932" y="38325"/>
                  </a:lnTo>
                  <a:lnTo>
                    <a:pt x="45890" y="36204"/>
                  </a:lnTo>
                  <a:lnTo>
                    <a:pt x="37765" y="42913"/>
                  </a:lnTo>
                  <a:lnTo>
                    <a:pt x="30482" y="50942"/>
                  </a:lnTo>
                  <a:lnTo>
                    <a:pt x="19244" y="82080"/>
                  </a:lnTo>
                  <a:lnTo>
                    <a:pt x="17980" y="113486"/>
                  </a:lnTo>
                  <a:lnTo>
                    <a:pt x="28888" y="153645"/>
                  </a:lnTo>
                  <a:lnTo>
                    <a:pt x="33674" y="162523"/>
                  </a:lnTo>
                  <a:lnTo>
                    <a:pt x="59555" y="183680"/>
                  </a:lnTo>
                  <a:lnTo>
                    <a:pt x="68467" y="186358"/>
                  </a:lnTo>
                  <a:lnTo>
                    <a:pt x="74416" y="186984"/>
                  </a:lnTo>
                  <a:lnTo>
                    <a:pt x="80368" y="184617"/>
                  </a:lnTo>
                  <a:lnTo>
                    <a:pt x="83344" y="182597"/>
                  </a:lnTo>
                  <a:lnTo>
                    <a:pt x="85328" y="180258"/>
                  </a:lnTo>
                  <a:lnTo>
                    <a:pt x="87533" y="175013"/>
                  </a:lnTo>
                  <a:lnTo>
                    <a:pt x="89112" y="173217"/>
                  </a:lnTo>
                  <a:lnTo>
                    <a:pt x="93515" y="171222"/>
                  </a:lnTo>
                  <a:lnTo>
                    <a:pt x="98777" y="165044"/>
                  </a:lnTo>
                  <a:lnTo>
                    <a:pt x="103432" y="156676"/>
                  </a:lnTo>
                  <a:lnTo>
                    <a:pt x="114699" y="118577"/>
                  </a:lnTo>
                  <a:lnTo>
                    <a:pt x="116004" y="77327"/>
                  </a:lnTo>
                  <a:lnTo>
                    <a:pt x="116083" y="34467"/>
                  </a:lnTo>
                  <a:lnTo>
                    <a:pt x="116085" y="26812"/>
                  </a:lnTo>
                  <a:lnTo>
                    <a:pt x="116085" y="39186"/>
                  </a:lnTo>
                  <a:lnTo>
                    <a:pt x="118731" y="44845"/>
                  </a:lnTo>
                  <a:lnTo>
                    <a:pt x="120826" y="47744"/>
                  </a:lnTo>
                  <a:lnTo>
                    <a:pt x="139181" y="92177"/>
                  </a:lnTo>
                  <a:lnTo>
                    <a:pt x="142773" y="103243"/>
                  </a:lnTo>
                  <a:lnTo>
                    <a:pt x="155159" y="118906"/>
                  </a:lnTo>
                  <a:lnTo>
                    <a:pt x="160902" y="122279"/>
                  </a:lnTo>
                  <a:lnTo>
                    <a:pt x="169502" y="124623"/>
                  </a:lnTo>
                  <a:lnTo>
                    <a:pt x="182921" y="124964"/>
                  </a:lnTo>
                  <a:lnTo>
                    <a:pt x="188124" y="122326"/>
                  </a:lnTo>
                  <a:lnTo>
                    <a:pt x="190900" y="120234"/>
                  </a:lnTo>
                  <a:lnTo>
                    <a:pt x="193984" y="115263"/>
                  </a:lnTo>
                  <a:lnTo>
                    <a:pt x="204098" y="73840"/>
                  </a:lnTo>
                  <a:lnTo>
                    <a:pt x="205332" y="33798"/>
                  </a:lnTo>
                  <a:lnTo>
                    <a:pt x="205382" y="88"/>
                  </a:lnTo>
                  <a:lnTo>
                    <a:pt x="210123" y="0"/>
                  </a:lnTo>
                  <a:lnTo>
                    <a:pt x="211519" y="978"/>
                  </a:lnTo>
                  <a:lnTo>
                    <a:pt x="212450" y="2624"/>
                  </a:lnTo>
                  <a:lnTo>
                    <a:pt x="213944" y="7654"/>
                  </a:lnTo>
                  <a:lnTo>
                    <a:pt x="238222" y="48017"/>
                  </a:lnTo>
                  <a:lnTo>
                    <a:pt x="255001" y="89481"/>
                  </a:lnTo>
                  <a:lnTo>
                    <a:pt x="263180" y="126379"/>
                  </a:lnTo>
                  <a:lnTo>
                    <a:pt x="274337" y="169811"/>
                  </a:lnTo>
                  <a:lnTo>
                    <a:pt x="276493" y="214299"/>
                  </a:lnTo>
                  <a:lnTo>
                    <a:pt x="276778" y="258925"/>
                  </a:lnTo>
                  <a:lnTo>
                    <a:pt x="267101" y="296504"/>
                  </a:lnTo>
                  <a:lnTo>
                    <a:pt x="251748" y="340090"/>
                  </a:lnTo>
                  <a:lnTo>
                    <a:pt x="245800" y="350552"/>
                  </a:lnTo>
                  <a:lnTo>
                    <a:pt x="223241" y="375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8" name="SMARTInkShape-32"/>
            <p:cNvSpPr/>
            <p:nvPr/>
          </p:nvSpPr>
          <p:spPr>
            <a:xfrm>
              <a:off x="6822280" y="5536406"/>
              <a:ext cx="89298" cy="294681"/>
            </a:xfrm>
            <a:custGeom>
              <a:avLst/>
              <a:gdLst/>
              <a:ahLst/>
              <a:cxnLst/>
              <a:rect l="0" t="0" r="0" b="0"/>
              <a:pathLst>
                <a:path w="89298" h="294681">
                  <a:moveTo>
                    <a:pt x="0" y="0"/>
                  </a:moveTo>
                  <a:lnTo>
                    <a:pt x="4741" y="0"/>
                  </a:lnTo>
                  <a:lnTo>
                    <a:pt x="6137" y="992"/>
                  </a:lnTo>
                  <a:lnTo>
                    <a:pt x="7068" y="2645"/>
                  </a:lnTo>
                  <a:lnTo>
                    <a:pt x="7689" y="4740"/>
                  </a:lnTo>
                  <a:lnTo>
                    <a:pt x="9095" y="6136"/>
                  </a:lnTo>
                  <a:lnTo>
                    <a:pt x="18480" y="11023"/>
                  </a:lnTo>
                  <a:lnTo>
                    <a:pt x="24089" y="16805"/>
                  </a:lnTo>
                  <a:lnTo>
                    <a:pt x="44665" y="56510"/>
                  </a:lnTo>
                  <a:lnTo>
                    <a:pt x="53397" y="93469"/>
                  </a:lnTo>
                  <a:lnTo>
                    <a:pt x="60415" y="132712"/>
                  </a:lnTo>
                  <a:lnTo>
                    <a:pt x="66835" y="169419"/>
                  </a:lnTo>
                  <a:lnTo>
                    <a:pt x="71522" y="205335"/>
                  </a:lnTo>
                  <a:lnTo>
                    <a:pt x="79007" y="245286"/>
                  </a:lnTo>
                  <a:lnTo>
                    <a:pt x="81091" y="269525"/>
                  </a:lnTo>
                  <a:lnTo>
                    <a:pt x="89297"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9" name="SMARTInkShape-33"/>
            <p:cNvSpPr/>
            <p:nvPr/>
          </p:nvSpPr>
          <p:spPr>
            <a:xfrm>
              <a:off x="6804421" y="5527641"/>
              <a:ext cx="114323" cy="196289"/>
            </a:xfrm>
            <a:custGeom>
              <a:avLst/>
              <a:gdLst/>
              <a:ahLst/>
              <a:cxnLst/>
              <a:rect l="0" t="0" r="0" b="0"/>
              <a:pathLst>
                <a:path w="114323" h="196289">
                  <a:moveTo>
                    <a:pt x="0" y="62343"/>
                  </a:moveTo>
                  <a:lnTo>
                    <a:pt x="0" y="41351"/>
                  </a:lnTo>
                  <a:lnTo>
                    <a:pt x="4741" y="27791"/>
                  </a:lnTo>
                  <a:lnTo>
                    <a:pt x="18092" y="9311"/>
                  </a:lnTo>
                  <a:lnTo>
                    <a:pt x="20991" y="6152"/>
                  </a:lnTo>
                  <a:lnTo>
                    <a:pt x="29505" y="2644"/>
                  </a:lnTo>
                  <a:lnTo>
                    <a:pt x="63880" y="0"/>
                  </a:lnTo>
                  <a:lnTo>
                    <a:pt x="70725" y="2554"/>
                  </a:lnTo>
                  <a:lnTo>
                    <a:pt x="92232" y="20830"/>
                  </a:lnTo>
                  <a:lnTo>
                    <a:pt x="110130" y="46233"/>
                  </a:lnTo>
                  <a:lnTo>
                    <a:pt x="113439" y="55514"/>
                  </a:lnTo>
                  <a:lnTo>
                    <a:pt x="114322" y="60767"/>
                  </a:lnTo>
                  <a:lnTo>
                    <a:pt x="112657" y="71895"/>
                  </a:lnTo>
                  <a:lnTo>
                    <a:pt x="102738" y="112981"/>
                  </a:lnTo>
                  <a:lnTo>
                    <a:pt x="83260" y="153626"/>
                  </a:lnTo>
                  <a:lnTo>
                    <a:pt x="77354" y="161783"/>
                  </a:lnTo>
                  <a:lnTo>
                    <a:pt x="38940" y="192289"/>
                  </a:lnTo>
                  <a:lnTo>
                    <a:pt x="26789" y="196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0" name="SMARTInkShape-34"/>
            <p:cNvSpPr/>
            <p:nvPr/>
          </p:nvSpPr>
          <p:spPr>
            <a:xfrm>
              <a:off x="6929850" y="5536408"/>
              <a:ext cx="79955" cy="159323"/>
            </a:xfrm>
            <a:custGeom>
              <a:avLst/>
              <a:gdLst/>
              <a:ahLst/>
              <a:cxnLst/>
              <a:rect l="0" t="0" r="0" b="0"/>
              <a:pathLst>
                <a:path w="79955" h="159323">
                  <a:moveTo>
                    <a:pt x="35305" y="8928"/>
                  </a:moveTo>
                  <a:lnTo>
                    <a:pt x="44226" y="8"/>
                  </a:lnTo>
                  <a:lnTo>
                    <a:pt x="39491" y="0"/>
                  </a:lnTo>
                  <a:lnTo>
                    <a:pt x="38096" y="992"/>
                  </a:lnTo>
                  <a:lnTo>
                    <a:pt x="37166" y="2645"/>
                  </a:lnTo>
                  <a:lnTo>
                    <a:pt x="22909" y="42239"/>
                  </a:lnTo>
                  <a:lnTo>
                    <a:pt x="12388" y="66586"/>
                  </a:lnTo>
                  <a:lnTo>
                    <a:pt x="2719" y="109314"/>
                  </a:lnTo>
                  <a:lnTo>
                    <a:pt x="0" y="135049"/>
                  </a:lnTo>
                  <a:lnTo>
                    <a:pt x="2417" y="142042"/>
                  </a:lnTo>
                  <a:lnTo>
                    <a:pt x="12901" y="155971"/>
                  </a:lnTo>
                  <a:lnTo>
                    <a:pt x="18072" y="158616"/>
                  </a:lnTo>
                  <a:lnTo>
                    <a:pt x="20840" y="159322"/>
                  </a:lnTo>
                  <a:lnTo>
                    <a:pt x="22686" y="158799"/>
                  </a:lnTo>
                  <a:lnTo>
                    <a:pt x="23915" y="157460"/>
                  </a:lnTo>
                  <a:lnTo>
                    <a:pt x="26275" y="153324"/>
                  </a:lnTo>
                  <a:lnTo>
                    <a:pt x="38661" y="139706"/>
                  </a:lnTo>
                  <a:lnTo>
                    <a:pt x="41758" y="131212"/>
                  </a:lnTo>
                  <a:lnTo>
                    <a:pt x="46147" y="115275"/>
                  </a:lnTo>
                  <a:lnTo>
                    <a:pt x="51086" y="97985"/>
                  </a:lnTo>
                  <a:lnTo>
                    <a:pt x="60051" y="55417"/>
                  </a:lnTo>
                  <a:lnTo>
                    <a:pt x="64135" y="36262"/>
                  </a:lnTo>
                  <a:lnTo>
                    <a:pt x="69664" y="16752"/>
                  </a:lnTo>
                  <a:lnTo>
                    <a:pt x="70905" y="1926"/>
                  </a:lnTo>
                  <a:lnTo>
                    <a:pt x="70989" y="5310"/>
                  </a:lnTo>
                  <a:lnTo>
                    <a:pt x="70010" y="6517"/>
                  </a:lnTo>
                  <a:lnTo>
                    <a:pt x="66274" y="7855"/>
                  </a:lnTo>
                  <a:lnTo>
                    <a:pt x="64881" y="9205"/>
                  </a:lnTo>
                  <a:lnTo>
                    <a:pt x="63333" y="13351"/>
                  </a:lnTo>
                  <a:lnTo>
                    <a:pt x="62127" y="52033"/>
                  </a:lnTo>
                  <a:lnTo>
                    <a:pt x="64755" y="60497"/>
                  </a:lnTo>
                  <a:lnTo>
                    <a:pt x="68238" y="68558"/>
                  </a:lnTo>
                  <a:lnTo>
                    <a:pt x="70916" y="100798"/>
                  </a:lnTo>
                  <a:lnTo>
                    <a:pt x="71945" y="102916"/>
                  </a:lnTo>
                  <a:lnTo>
                    <a:pt x="73622" y="104329"/>
                  </a:lnTo>
                  <a:lnTo>
                    <a:pt x="75732" y="105271"/>
                  </a:lnTo>
                  <a:lnTo>
                    <a:pt x="77140" y="106891"/>
                  </a:lnTo>
                  <a:lnTo>
                    <a:pt x="79954" y="1160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1" name="SMARTInkShape-35"/>
            <p:cNvSpPr/>
            <p:nvPr/>
          </p:nvSpPr>
          <p:spPr>
            <a:xfrm>
              <a:off x="7036593" y="5545336"/>
              <a:ext cx="71438" cy="87892"/>
            </a:xfrm>
            <a:custGeom>
              <a:avLst/>
              <a:gdLst/>
              <a:ahLst/>
              <a:cxnLst/>
              <a:rect l="0" t="0" r="0" b="0"/>
              <a:pathLst>
                <a:path w="71438" h="87892">
                  <a:moveTo>
                    <a:pt x="0" y="0"/>
                  </a:moveTo>
                  <a:lnTo>
                    <a:pt x="0" y="21249"/>
                  </a:lnTo>
                  <a:lnTo>
                    <a:pt x="2646" y="26972"/>
                  </a:lnTo>
                  <a:lnTo>
                    <a:pt x="6137" y="32824"/>
                  </a:lnTo>
                  <a:lnTo>
                    <a:pt x="15814" y="56745"/>
                  </a:lnTo>
                  <a:lnTo>
                    <a:pt x="29889" y="74047"/>
                  </a:lnTo>
                  <a:lnTo>
                    <a:pt x="35774" y="77558"/>
                  </a:lnTo>
                  <a:lnTo>
                    <a:pt x="41697" y="80111"/>
                  </a:lnTo>
                  <a:lnTo>
                    <a:pt x="50609" y="86134"/>
                  </a:lnTo>
                  <a:lnTo>
                    <a:pt x="56558" y="87891"/>
                  </a:lnTo>
                  <a:lnTo>
                    <a:pt x="59533" y="87367"/>
                  </a:lnTo>
                  <a:lnTo>
                    <a:pt x="71437"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2" name="SMARTInkShape-36"/>
            <p:cNvSpPr/>
            <p:nvPr/>
          </p:nvSpPr>
          <p:spPr>
            <a:xfrm>
              <a:off x="7148016" y="5473898"/>
              <a:ext cx="22523" cy="312540"/>
            </a:xfrm>
            <a:custGeom>
              <a:avLst/>
              <a:gdLst/>
              <a:ahLst/>
              <a:cxnLst/>
              <a:rect l="0" t="0" r="0" b="0"/>
              <a:pathLst>
                <a:path w="22523" h="312540">
                  <a:moveTo>
                    <a:pt x="4663" y="0"/>
                  </a:moveTo>
                  <a:lnTo>
                    <a:pt x="9808" y="0"/>
                  </a:lnTo>
                  <a:lnTo>
                    <a:pt x="5537" y="0"/>
                  </a:lnTo>
                  <a:lnTo>
                    <a:pt x="2133" y="19428"/>
                  </a:lnTo>
                  <a:lnTo>
                    <a:pt x="0" y="24858"/>
                  </a:lnTo>
                  <a:lnTo>
                    <a:pt x="276" y="36183"/>
                  </a:lnTo>
                  <a:lnTo>
                    <a:pt x="4086" y="72675"/>
                  </a:lnTo>
                  <a:lnTo>
                    <a:pt x="4548" y="110046"/>
                  </a:lnTo>
                  <a:lnTo>
                    <a:pt x="7275" y="143732"/>
                  </a:lnTo>
                  <a:lnTo>
                    <a:pt x="12345" y="185929"/>
                  </a:lnTo>
                  <a:lnTo>
                    <a:pt x="14338" y="222928"/>
                  </a:lnTo>
                  <a:lnTo>
                    <a:pt x="20612" y="258898"/>
                  </a:lnTo>
                  <a:lnTo>
                    <a:pt x="22355" y="300174"/>
                  </a:lnTo>
                  <a:lnTo>
                    <a:pt x="22522"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3" name="SMARTInkShape-37"/>
            <p:cNvSpPr/>
            <p:nvPr/>
          </p:nvSpPr>
          <p:spPr>
            <a:xfrm>
              <a:off x="7368233" y="5420320"/>
              <a:ext cx="43408" cy="258962"/>
            </a:xfrm>
            <a:custGeom>
              <a:avLst/>
              <a:gdLst/>
              <a:ahLst/>
              <a:cxnLst/>
              <a:rect l="0" t="0" r="0" b="0"/>
              <a:pathLst>
                <a:path w="43408" h="258962">
                  <a:moveTo>
                    <a:pt x="7688" y="0"/>
                  </a:moveTo>
                  <a:lnTo>
                    <a:pt x="0" y="7688"/>
                  </a:lnTo>
                  <a:lnTo>
                    <a:pt x="578" y="9094"/>
                  </a:lnTo>
                  <a:lnTo>
                    <a:pt x="5141" y="15813"/>
                  </a:lnTo>
                  <a:lnTo>
                    <a:pt x="6935" y="25080"/>
                  </a:lnTo>
                  <a:lnTo>
                    <a:pt x="13759" y="64056"/>
                  </a:lnTo>
                  <a:lnTo>
                    <a:pt x="16242" y="102619"/>
                  </a:lnTo>
                  <a:lnTo>
                    <a:pt x="23637" y="143454"/>
                  </a:lnTo>
                  <a:lnTo>
                    <a:pt x="28026" y="186790"/>
                  </a:lnTo>
                  <a:lnTo>
                    <a:pt x="32566" y="205166"/>
                  </a:lnTo>
                  <a:lnTo>
                    <a:pt x="36558" y="223179"/>
                  </a:lnTo>
                  <a:lnTo>
                    <a:pt x="42054" y="242302"/>
                  </a:lnTo>
                  <a:lnTo>
                    <a:pt x="43407"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4" name="SMARTInkShape-38"/>
            <p:cNvSpPr/>
            <p:nvPr/>
          </p:nvSpPr>
          <p:spPr>
            <a:xfrm>
              <a:off x="7313526" y="5393578"/>
              <a:ext cx="258849" cy="330352"/>
            </a:xfrm>
            <a:custGeom>
              <a:avLst/>
              <a:gdLst/>
              <a:ahLst/>
              <a:cxnLst/>
              <a:rect l="0" t="0" r="0" b="0"/>
              <a:pathLst>
                <a:path w="258849" h="330352">
                  <a:moveTo>
                    <a:pt x="17747" y="187476"/>
                  </a:moveTo>
                  <a:lnTo>
                    <a:pt x="13007" y="187476"/>
                  </a:lnTo>
                  <a:lnTo>
                    <a:pt x="11611" y="188468"/>
                  </a:lnTo>
                  <a:lnTo>
                    <a:pt x="10680" y="190122"/>
                  </a:lnTo>
                  <a:lnTo>
                    <a:pt x="10059" y="192216"/>
                  </a:lnTo>
                  <a:lnTo>
                    <a:pt x="9645" y="192621"/>
                  </a:lnTo>
                  <a:lnTo>
                    <a:pt x="9369" y="191898"/>
                  </a:lnTo>
                  <a:lnTo>
                    <a:pt x="9186" y="190424"/>
                  </a:lnTo>
                  <a:lnTo>
                    <a:pt x="8071" y="189441"/>
                  </a:lnTo>
                  <a:lnTo>
                    <a:pt x="265" y="187553"/>
                  </a:lnTo>
                  <a:lnTo>
                    <a:pt x="0" y="182759"/>
                  </a:lnTo>
                  <a:lnTo>
                    <a:pt x="954" y="181355"/>
                  </a:lnTo>
                  <a:lnTo>
                    <a:pt x="2582" y="180419"/>
                  </a:lnTo>
                  <a:lnTo>
                    <a:pt x="4661" y="179795"/>
                  </a:lnTo>
                  <a:lnTo>
                    <a:pt x="9617" y="173809"/>
                  </a:lnTo>
                  <a:lnTo>
                    <a:pt x="20881" y="158539"/>
                  </a:lnTo>
                  <a:lnTo>
                    <a:pt x="65314" y="126967"/>
                  </a:lnTo>
                  <a:lnTo>
                    <a:pt x="86934" y="101985"/>
                  </a:lnTo>
                  <a:lnTo>
                    <a:pt x="127768" y="68423"/>
                  </a:lnTo>
                  <a:lnTo>
                    <a:pt x="145729" y="38127"/>
                  </a:lnTo>
                  <a:lnTo>
                    <a:pt x="149925" y="25375"/>
                  </a:lnTo>
                  <a:lnTo>
                    <a:pt x="151678" y="488"/>
                  </a:lnTo>
                  <a:lnTo>
                    <a:pt x="144003" y="0"/>
                  </a:lnTo>
                  <a:lnTo>
                    <a:pt x="143590" y="976"/>
                  </a:lnTo>
                  <a:lnTo>
                    <a:pt x="142778" y="44903"/>
                  </a:lnTo>
                  <a:lnTo>
                    <a:pt x="143757" y="81536"/>
                  </a:lnTo>
                  <a:lnTo>
                    <a:pt x="149832" y="118925"/>
                  </a:lnTo>
                  <a:lnTo>
                    <a:pt x="156065" y="159494"/>
                  </a:lnTo>
                  <a:lnTo>
                    <a:pt x="165859" y="196170"/>
                  </a:lnTo>
                  <a:lnTo>
                    <a:pt x="171468" y="232079"/>
                  </a:lnTo>
                  <a:lnTo>
                    <a:pt x="184933" y="275986"/>
                  </a:lnTo>
                  <a:lnTo>
                    <a:pt x="187303" y="287337"/>
                  </a:lnTo>
                  <a:lnTo>
                    <a:pt x="194954" y="305970"/>
                  </a:lnTo>
                  <a:lnTo>
                    <a:pt x="194424" y="308144"/>
                  </a:lnTo>
                  <a:lnTo>
                    <a:pt x="193079" y="309594"/>
                  </a:lnTo>
                  <a:lnTo>
                    <a:pt x="191190" y="310559"/>
                  </a:lnTo>
                  <a:lnTo>
                    <a:pt x="190923" y="310212"/>
                  </a:lnTo>
                  <a:lnTo>
                    <a:pt x="193271" y="307179"/>
                  </a:lnTo>
                  <a:lnTo>
                    <a:pt x="193303" y="305973"/>
                  </a:lnTo>
                  <a:lnTo>
                    <a:pt x="192331" y="305170"/>
                  </a:lnTo>
                  <a:lnTo>
                    <a:pt x="190691" y="304634"/>
                  </a:lnTo>
                  <a:lnTo>
                    <a:pt x="189598" y="303285"/>
                  </a:lnTo>
                  <a:lnTo>
                    <a:pt x="188383" y="299140"/>
                  </a:lnTo>
                  <a:lnTo>
                    <a:pt x="184893" y="275798"/>
                  </a:lnTo>
                  <a:lnTo>
                    <a:pt x="182757" y="270170"/>
                  </a:lnTo>
                  <a:lnTo>
                    <a:pt x="182323" y="265427"/>
                  </a:lnTo>
                  <a:lnTo>
                    <a:pt x="187155" y="225786"/>
                  </a:lnTo>
                  <a:lnTo>
                    <a:pt x="187405" y="189754"/>
                  </a:lnTo>
                  <a:lnTo>
                    <a:pt x="192150" y="183411"/>
                  </a:lnTo>
                  <a:lnTo>
                    <a:pt x="193547" y="182781"/>
                  </a:lnTo>
                  <a:lnTo>
                    <a:pt x="194478" y="183354"/>
                  </a:lnTo>
                  <a:lnTo>
                    <a:pt x="195099" y="184728"/>
                  </a:lnTo>
                  <a:lnTo>
                    <a:pt x="196505" y="185645"/>
                  </a:lnTo>
                  <a:lnTo>
                    <a:pt x="200714" y="186663"/>
                  </a:lnTo>
                  <a:lnTo>
                    <a:pt x="205890" y="192405"/>
                  </a:lnTo>
                  <a:lnTo>
                    <a:pt x="219243" y="211754"/>
                  </a:lnTo>
                  <a:lnTo>
                    <a:pt x="229917" y="250470"/>
                  </a:lnTo>
                  <a:lnTo>
                    <a:pt x="238508" y="276281"/>
                  </a:lnTo>
                  <a:lnTo>
                    <a:pt x="242900" y="294486"/>
                  </a:lnTo>
                  <a:lnTo>
                    <a:pt x="251949" y="320625"/>
                  </a:lnTo>
                  <a:lnTo>
                    <a:pt x="258848" y="3303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5" name="SMARTInkShape-39"/>
            <p:cNvSpPr/>
            <p:nvPr/>
          </p:nvSpPr>
          <p:spPr>
            <a:xfrm>
              <a:off x="7599163" y="5510064"/>
              <a:ext cx="80368" cy="169136"/>
            </a:xfrm>
            <a:custGeom>
              <a:avLst/>
              <a:gdLst/>
              <a:ahLst/>
              <a:cxnLst/>
              <a:rect l="0" t="0" r="0" b="0"/>
              <a:pathLst>
                <a:path w="80368" h="169136">
                  <a:moveTo>
                    <a:pt x="0" y="151357"/>
                  </a:moveTo>
                  <a:lnTo>
                    <a:pt x="8563" y="142796"/>
                  </a:lnTo>
                  <a:lnTo>
                    <a:pt x="8898" y="134772"/>
                  </a:lnTo>
                  <a:lnTo>
                    <a:pt x="22231" y="120229"/>
                  </a:lnTo>
                  <a:lnTo>
                    <a:pt x="27409" y="117678"/>
                  </a:lnTo>
                  <a:lnTo>
                    <a:pt x="30180" y="116999"/>
                  </a:lnTo>
                  <a:lnTo>
                    <a:pt x="38819" y="111303"/>
                  </a:lnTo>
                  <a:lnTo>
                    <a:pt x="42058" y="106105"/>
                  </a:lnTo>
                  <a:lnTo>
                    <a:pt x="42922" y="103329"/>
                  </a:lnTo>
                  <a:lnTo>
                    <a:pt x="44491" y="101480"/>
                  </a:lnTo>
                  <a:lnTo>
                    <a:pt x="48877" y="99424"/>
                  </a:lnTo>
                  <a:lnTo>
                    <a:pt x="50444" y="97884"/>
                  </a:lnTo>
                  <a:lnTo>
                    <a:pt x="52186" y="93527"/>
                  </a:lnTo>
                  <a:lnTo>
                    <a:pt x="54295" y="82644"/>
                  </a:lnTo>
                  <a:lnTo>
                    <a:pt x="59634" y="73892"/>
                  </a:lnTo>
                  <a:lnTo>
                    <a:pt x="61657" y="64023"/>
                  </a:lnTo>
                  <a:lnTo>
                    <a:pt x="62493" y="23859"/>
                  </a:lnTo>
                  <a:lnTo>
                    <a:pt x="62508" y="4642"/>
                  </a:lnTo>
                  <a:lnTo>
                    <a:pt x="61517" y="2945"/>
                  </a:lnTo>
                  <a:lnTo>
                    <a:pt x="59863" y="1814"/>
                  </a:lnTo>
                  <a:lnTo>
                    <a:pt x="54820" y="0"/>
                  </a:lnTo>
                  <a:lnTo>
                    <a:pt x="44029" y="9326"/>
                  </a:lnTo>
                  <a:lnTo>
                    <a:pt x="39413" y="14810"/>
                  </a:lnTo>
                  <a:lnTo>
                    <a:pt x="37361" y="20555"/>
                  </a:lnTo>
                  <a:lnTo>
                    <a:pt x="29678" y="62602"/>
                  </a:lnTo>
                  <a:lnTo>
                    <a:pt x="27043" y="105687"/>
                  </a:lnTo>
                  <a:lnTo>
                    <a:pt x="27805" y="136046"/>
                  </a:lnTo>
                  <a:lnTo>
                    <a:pt x="33862" y="153330"/>
                  </a:lnTo>
                  <a:lnTo>
                    <a:pt x="34481" y="158626"/>
                  </a:lnTo>
                  <a:lnTo>
                    <a:pt x="35886" y="162156"/>
                  </a:lnTo>
                  <a:lnTo>
                    <a:pt x="37815" y="164510"/>
                  </a:lnTo>
                  <a:lnTo>
                    <a:pt x="42604" y="167126"/>
                  </a:lnTo>
                  <a:lnTo>
                    <a:pt x="53478" y="169033"/>
                  </a:lnTo>
                  <a:lnTo>
                    <a:pt x="57833" y="169135"/>
                  </a:lnTo>
                  <a:lnTo>
                    <a:pt x="63076" y="166535"/>
                  </a:lnTo>
                  <a:lnTo>
                    <a:pt x="65864" y="164453"/>
                  </a:lnTo>
                  <a:lnTo>
                    <a:pt x="68960" y="156846"/>
                  </a:lnTo>
                  <a:lnTo>
                    <a:pt x="71330" y="147843"/>
                  </a:lnTo>
                  <a:lnTo>
                    <a:pt x="78289" y="133980"/>
                  </a:lnTo>
                  <a:lnTo>
                    <a:pt x="80367" y="1245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6" name="SMARTInkShape-40"/>
            <p:cNvSpPr/>
            <p:nvPr/>
          </p:nvSpPr>
          <p:spPr>
            <a:xfrm>
              <a:off x="7724179" y="5500688"/>
              <a:ext cx="35720" cy="133945"/>
            </a:xfrm>
            <a:custGeom>
              <a:avLst/>
              <a:gdLst/>
              <a:ahLst/>
              <a:cxnLst/>
              <a:rect l="0" t="0" r="0" b="0"/>
              <a:pathLst>
                <a:path w="35720" h="133945">
                  <a:moveTo>
                    <a:pt x="0" y="0"/>
                  </a:moveTo>
                  <a:lnTo>
                    <a:pt x="992" y="31044"/>
                  </a:lnTo>
                  <a:lnTo>
                    <a:pt x="11024" y="71511"/>
                  </a:lnTo>
                  <a:lnTo>
                    <a:pt x="24328" y="107162"/>
                  </a:lnTo>
                  <a:lnTo>
                    <a:pt x="25148" y="113112"/>
                  </a:lnTo>
                  <a:lnTo>
                    <a:pt x="26688" y="117080"/>
                  </a:lnTo>
                  <a:lnTo>
                    <a:pt x="28706" y="119724"/>
                  </a:lnTo>
                  <a:lnTo>
                    <a:pt x="31044" y="121488"/>
                  </a:lnTo>
                  <a:lnTo>
                    <a:pt x="33641" y="126094"/>
                  </a:lnTo>
                  <a:lnTo>
                    <a:pt x="35719" y="1339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7" name="SMARTInkShape-41"/>
            <p:cNvSpPr/>
            <p:nvPr/>
          </p:nvSpPr>
          <p:spPr>
            <a:xfrm>
              <a:off x="7822405" y="5473945"/>
              <a:ext cx="62509" cy="151615"/>
            </a:xfrm>
            <a:custGeom>
              <a:avLst/>
              <a:gdLst/>
              <a:ahLst/>
              <a:cxnLst/>
              <a:rect l="0" t="0" r="0" b="0"/>
              <a:pathLst>
                <a:path w="62509" h="151615">
                  <a:moveTo>
                    <a:pt x="0" y="116039"/>
                  </a:moveTo>
                  <a:lnTo>
                    <a:pt x="0" y="132289"/>
                  </a:lnTo>
                  <a:lnTo>
                    <a:pt x="6137" y="140709"/>
                  </a:lnTo>
                  <a:lnTo>
                    <a:pt x="8898" y="151614"/>
                  </a:lnTo>
                  <a:lnTo>
                    <a:pt x="7939" y="120710"/>
                  </a:lnTo>
                  <a:lnTo>
                    <a:pt x="828" y="86161"/>
                  </a:lnTo>
                  <a:lnTo>
                    <a:pt x="1238" y="68381"/>
                  </a:lnTo>
                  <a:lnTo>
                    <a:pt x="5219" y="50545"/>
                  </a:lnTo>
                  <a:lnTo>
                    <a:pt x="2980" y="33685"/>
                  </a:lnTo>
                  <a:lnTo>
                    <a:pt x="8641" y="6060"/>
                  </a:lnTo>
                  <a:lnTo>
                    <a:pt x="9730" y="4026"/>
                  </a:lnTo>
                  <a:lnTo>
                    <a:pt x="11448" y="2668"/>
                  </a:lnTo>
                  <a:lnTo>
                    <a:pt x="16002" y="1161"/>
                  </a:lnTo>
                  <a:lnTo>
                    <a:pt x="38740" y="0"/>
                  </a:lnTo>
                  <a:lnTo>
                    <a:pt x="44669" y="2620"/>
                  </a:lnTo>
                  <a:lnTo>
                    <a:pt x="62508" y="17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8" name="SMARTInkShape-42"/>
            <p:cNvSpPr/>
            <p:nvPr/>
          </p:nvSpPr>
          <p:spPr>
            <a:xfrm>
              <a:off x="7259835" y="5893707"/>
              <a:ext cx="125017" cy="169502"/>
            </a:xfrm>
            <a:custGeom>
              <a:avLst/>
              <a:gdLst/>
              <a:ahLst/>
              <a:cxnLst/>
              <a:rect l="0" t="0" r="0" b="0"/>
              <a:pathLst>
                <a:path w="125017" h="169502">
                  <a:moveTo>
                    <a:pt x="0" y="53464"/>
                  </a:moveTo>
                  <a:lnTo>
                    <a:pt x="4741" y="58205"/>
                  </a:lnTo>
                  <a:lnTo>
                    <a:pt x="6137" y="58609"/>
                  </a:lnTo>
                  <a:lnTo>
                    <a:pt x="7068" y="57885"/>
                  </a:lnTo>
                  <a:lnTo>
                    <a:pt x="7689" y="56412"/>
                  </a:lnTo>
                  <a:lnTo>
                    <a:pt x="8102" y="56422"/>
                  </a:lnTo>
                  <a:lnTo>
                    <a:pt x="8898" y="62104"/>
                  </a:lnTo>
                  <a:lnTo>
                    <a:pt x="29919" y="62386"/>
                  </a:lnTo>
                  <a:lnTo>
                    <a:pt x="35788" y="59745"/>
                  </a:lnTo>
                  <a:lnTo>
                    <a:pt x="41702" y="56257"/>
                  </a:lnTo>
                  <a:lnTo>
                    <a:pt x="50611" y="53299"/>
                  </a:lnTo>
                  <a:lnTo>
                    <a:pt x="71438" y="38067"/>
                  </a:lnTo>
                  <a:lnTo>
                    <a:pt x="74414" y="37247"/>
                  </a:lnTo>
                  <a:lnTo>
                    <a:pt x="76399" y="35707"/>
                  </a:lnTo>
                  <a:lnTo>
                    <a:pt x="80184" y="29792"/>
                  </a:lnTo>
                  <a:lnTo>
                    <a:pt x="84586" y="28061"/>
                  </a:lnTo>
                  <a:lnTo>
                    <a:pt x="86157" y="26606"/>
                  </a:lnTo>
                  <a:lnTo>
                    <a:pt x="87902" y="22345"/>
                  </a:lnTo>
                  <a:lnTo>
                    <a:pt x="88884" y="14368"/>
                  </a:lnTo>
                  <a:lnTo>
                    <a:pt x="88030" y="12517"/>
                  </a:lnTo>
                  <a:lnTo>
                    <a:pt x="86468" y="11283"/>
                  </a:lnTo>
                  <a:lnTo>
                    <a:pt x="81573" y="9304"/>
                  </a:lnTo>
                  <a:lnTo>
                    <a:pt x="73476" y="2776"/>
                  </a:lnTo>
                  <a:lnTo>
                    <a:pt x="65207" y="743"/>
                  </a:lnTo>
                  <a:lnTo>
                    <a:pt x="50565" y="0"/>
                  </a:lnTo>
                  <a:lnTo>
                    <a:pt x="44633" y="2582"/>
                  </a:lnTo>
                  <a:lnTo>
                    <a:pt x="38689" y="6045"/>
                  </a:lnTo>
                  <a:lnTo>
                    <a:pt x="26788" y="8269"/>
                  </a:lnTo>
                  <a:lnTo>
                    <a:pt x="23813" y="8452"/>
                  </a:lnTo>
                  <a:lnTo>
                    <a:pt x="17860" y="11300"/>
                  </a:lnTo>
                  <a:lnTo>
                    <a:pt x="5954" y="21214"/>
                  </a:lnTo>
                  <a:lnTo>
                    <a:pt x="4961" y="24026"/>
                  </a:lnTo>
                  <a:lnTo>
                    <a:pt x="5293" y="26893"/>
                  </a:lnTo>
                  <a:lnTo>
                    <a:pt x="7852" y="35669"/>
                  </a:lnTo>
                  <a:lnTo>
                    <a:pt x="8888" y="74651"/>
                  </a:lnTo>
                  <a:lnTo>
                    <a:pt x="9910" y="92264"/>
                  </a:lnTo>
                  <a:lnTo>
                    <a:pt x="21357" y="121940"/>
                  </a:lnTo>
                  <a:lnTo>
                    <a:pt x="56201" y="163076"/>
                  </a:lnTo>
                  <a:lnTo>
                    <a:pt x="64997" y="166672"/>
                  </a:lnTo>
                  <a:lnTo>
                    <a:pt x="101092" y="169501"/>
                  </a:lnTo>
                  <a:lnTo>
                    <a:pt x="107107" y="166883"/>
                  </a:lnTo>
                  <a:lnTo>
                    <a:pt x="119053" y="157116"/>
                  </a:lnTo>
                  <a:lnTo>
                    <a:pt x="122366" y="151457"/>
                  </a:lnTo>
                  <a:lnTo>
                    <a:pt x="125016" y="142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9" name="SMARTInkShape-43"/>
            <p:cNvSpPr/>
            <p:nvPr/>
          </p:nvSpPr>
          <p:spPr>
            <a:xfrm>
              <a:off x="7411640" y="5858411"/>
              <a:ext cx="178595" cy="176541"/>
            </a:xfrm>
            <a:custGeom>
              <a:avLst/>
              <a:gdLst/>
              <a:ahLst/>
              <a:cxnLst/>
              <a:rect l="0" t="0" r="0" b="0"/>
              <a:pathLst>
                <a:path w="178595" h="176541">
                  <a:moveTo>
                    <a:pt x="0" y="26253"/>
                  </a:moveTo>
                  <a:lnTo>
                    <a:pt x="0" y="33941"/>
                  </a:lnTo>
                  <a:lnTo>
                    <a:pt x="4741" y="39555"/>
                  </a:lnTo>
                  <a:lnTo>
                    <a:pt x="7068" y="47379"/>
                  </a:lnTo>
                  <a:lnTo>
                    <a:pt x="11413" y="73050"/>
                  </a:lnTo>
                  <a:lnTo>
                    <a:pt x="24362" y="106808"/>
                  </a:lnTo>
                  <a:lnTo>
                    <a:pt x="28715" y="124535"/>
                  </a:lnTo>
                  <a:lnTo>
                    <a:pt x="43286" y="165969"/>
                  </a:lnTo>
                  <a:lnTo>
                    <a:pt x="52218" y="176540"/>
                  </a:lnTo>
                  <a:lnTo>
                    <a:pt x="52671" y="176053"/>
                  </a:lnTo>
                  <a:lnTo>
                    <a:pt x="53459" y="165495"/>
                  </a:lnTo>
                  <a:lnTo>
                    <a:pt x="50880" y="159907"/>
                  </a:lnTo>
                  <a:lnTo>
                    <a:pt x="48803" y="157027"/>
                  </a:lnTo>
                  <a:lnTo>
                    <a:pt x="45880" y="143494"/>
                  </a:lnTo>
                  <a:lnTo>
                    <a:pt x="43729" y="103537"/>
                  </a:lnTo>
                  <a:lnTo>
                    <a:pt x="39526" y="85752"/>
                  </a:lnTo>
                  <a:lnTo>
                    <a:pt x="44476" y="42291"/>
                  </a:lnTo>
                  <a:lnTo>
                    <a:pt x="44642" y="35461"/>
                  </a:lnTo>
                  <a:lnTo>
                    <a:pt x="49388" y="35265"/>
                  </a:lnTo>
                  <a:lnTo>
                    <a:pt x="50784" y="36230"/>
                  </a:lnTo>
                  <a:lnTo>
                    <a:pt x="51715" y="37865"/>
                  </a:lnTo>
                  <a:lnTo>
                    <a:pt x="52337" y="39947"/>
                  </a:lnTo>
                  <a:lnTo>
                    <a:pt x="60483" y="53277"/>
                  </a:lnTo>
                  <a:lnTo>
                    <a:pt x="61158" y="56175"/>
                  </a:lnTo>
                  <a:lnTo>
                    <a:pt x="79625" y="83974"/>
                  </a:lnTo>
                  <a:lnTo>
                    <a:pt x="85991" y="88334"/>
                  </a:lnTo>
                  <a:lnTo>
                    <a:pt x="89999" y="97730"/>
                  </a:lnTo>
                  <a:lnTo>
                    <a:pt x="93909" y="102008"/>
                  </a:lnTo>
                  <a:lnTo>
                    <a:pt x="95348" y="102553"/>
                  </a:lnTo>
                  <a:lnTo>
                    <a:pt x="96307" y="101924"/>
                  </a:lnTo>
                  <a:lnTo>
                    <a:pt x="97848" y="98527"/>
                  </a:lnTo>
                  <a:lnTo>
                    <a:pt x="104288" y="90727"/>
                  </a:lnTo>
                  <a:lnTo>
                    <a:pt x="105882" y="85336"/>
                  </a:lnTo>
                  <a:lnTo>
                    <a:pt x="109635" y="61127"/>
                  </a:lnTo>
                  <a:lnTo>
                    <a:pt x="114175" y="43862"/>
                  </a:lnTo>
                  <a:lnTo>
                    <a:pt x="117004" y="11707"/>
                  </a:lnTo>
                  <a:lnTo>
                    <a:pt x="123765" y="1273"/>
                  </a:lnTo>
                  <a:lnTo>
                    <a:pt x="127106" y="267"/>
                  </a:lnTo>
                  <a:lnTo>
                    <a:pt x="129386" y="0"/>
                  </a:lnTo>
                  <a:lnTo>
                    <a:pt x="130905" y="813"/>
                  </a:lnTo>
                  <a:lnTo>
                    <a:pt x="131919" y="2348"/>
                  </a:lnTo>
                  <a:lnTo>
                    <a:pt x="144917" y="39998"/>
                  </a:lnTo>
                  <a:lnTo>
                    <a:pt x="153846" y="79470"/>
                  </a:lnTo>
                  <a:lnTo>
                    <a:pt x="158693" y="97584"/>
                  </a:lnTo>
                  <a:lnTo>
                    <a:pt x="160819" y="108557"/>
                  </a:lnTo>
                  <a:lnTo>
                    <a:pt x="169749" y="129087"/>
                  </a:lnTo>
                  <a:lnTo>
                    <a:pt x="171706" y="130528"/>
                  </a:lnTo>
                  <a:lnTo>
                    <a:pt x="174001" y="131488"/>
                  </a:lnTo>
                  <a:lnTo>
                    <a:pt x="175532" y="133121"/>
                  </a:lnTo>
                  <a:lnTo>
                    <a:pt x="178594" y="1423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0" name="SMARTInkShape-44"/>
            <p:cNvSpPr/>
            <p:nvPr/>
          </p:nvSpPr>
          <p:spPr>
            <a:xfrm>
              <a:off x="7634882" y="5920382"/>
              <a:ext cx="71439" cy="196455"/>
            </a:xfrm>
            <a:custGeom>
              <a:avLst/>
              <a:gdLst/>
              <a:ahLst/>
              <a:cxnLst/>
              <a:rect l="0" t="0" r="0" b="0"/>
              <a:pathLst>
                <a:path w="71439" h="196455">
                  <a:moveTo>
                    <a:pt x="0" y="0"/>
                  </a:moveTo>
                  <a:lnTo>
                    <a:pt x="0" y="17170"/>
                  </a:lnTo>
                  <a:lnTo>
                    <a:pt x="2646" y="25160"/>
                  </a:lnTo>
                  <a:lnTo>
                    <a:pt x="4741" y="28680"/>
                  </a:lnTo>
                  <a:lnTo>
                    <a:pt x="13303" y="72388"/>
                  </a:lnTo>
                  <a:lnTo>
                    <a:pt x="29619" y="116211"/>
                  </a:lnTo>
                  <a:lnTo>
                    <a:pt x="49799" y="159759"/>
                  </a:lnTo>
                  <a:lnTo>
                    <a:pt x="71438" y="196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1" name="SMARTInkShape-45"/>
            <p:cNvSpPr/>
            <p:nvPr/>
          </p:nvSpPr>
          <p:spPr>
            <a:xfrm>
              <a:off x="7618664" y="5840062"/>
              <a:ext cx="87588" cy="160689"/>
            </a:xfrm>
            <a:custGeom>
              <a:avLst/>
              <a:gdLst/>
              <a:ahLst/>
              <a:cxnLst/>
              <a:rect l="0" t="0" r="0" b="0"/>
              <a:pathLst>
                <a:path w="87588" h="160689">
                  <a:moveTo>
                    <a:pt x="25148" y="107109"/>
                  </a:moveTo>
                  <a:lnTo>
                    <a:pt x="25148" y="102369"/>
                  </a:lnTo>
                  <a:lnTo>
                    <a:pt x="9336" y="61480"/>
                  </a:lnTo>
                  <a:lnTo>
                    <a:pt x="2052" y="48060"/>
                  </a:lnTo>
                  <a:lnTo>
                    <a:pt x="0" y="37540"/>
                  </a:lnTo>
                  <a:lnTo>
                    <a:pt x="1734" y="28896"/>
                  </a:lnTo>
                  <a:lnTo>
                    <a:pt x="8290" y="18451"/>
                  </a:lnTo>
                  <a:lnTo>
                    <a:pt x="12694" y="12143"/>
                  </a:lnTo>
                  <a:lnTo>
                    <a:pt x="14652" y="6032"/>
                  </a:lnTo>
                  <a:lnTo>
                    <a:pt x="16167" y="4006"/>
                  </a:lnTo>
                  <a:lnTo>
                    <a:pt x="18168" y="2655"/>
                  </a:lnTo>
                  <a:lnTo>
                    <a:pt x="25726" y="754"/>
                  </a:lnTo>
                  <a:lnTo>
                    <a:pt x="46018" y="0"/>
                  </a:lnTo>
                  <a:lnTo>
                    <a:pt x="51952" y="2620"/>
                  </a:lnTo>
                  <a:lnTo>
                    <a:pt x="54924" y="4707"/>
                  </a:lnTo>
                  <a:lnTo>
                    <a:pt x="81702" y="43067"/>
                  </a:lnTo>
                  <a:lnTo>
                    <a:pt x="85893" y="55170"/>
                  </a:lnTo>
                  <a:lnTo>
                    <a:pt x="87587" y="98360"/>
                  </a:lnTo>
                  <a:lnTo>
                    <a:pt x="86633" y="110166"/>
                  </a:lnTo>
                  <a:lnTo>
                    <a:pt x="74352" y="150025"/>
                  </a:lnTo>
                  <a:lnTo>
                    <a:pt x="71842" y="153580"/>
                  </a:lnTo>
                  <a:lnTo>
                    <a:pt x="66406" y="157529"/>
                  </a:lnTo>
                  <a:lnTo>
                    <a:pt x="51937" y="160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2" name="SMARTInkShape-46"/>
            <p:cNvSpPr/>
            <p:nvPr/>
          </p:nvSpPr>
          <p:spPr>
            <a:xfrm>
              <a:off x="7733109" y="5768578"/>
              <a:ext cx="26790" cy="196454"/>
            </a:xfrm>
            <a:custGeom>
              <a:avLst/>
              <a:gdLst/>
              <a:ahLst/>
              <a:cxnLst/>
              <a:rect l="0" t="0" r="0" b="0"/>
              <a:pathLst>
                <a:path w="26790" h="196454">
                  <a:moveTo>
                    <a:pt x="0" y="0"/>
                  </a:moveTo>
                  <a:lnTo>
                    <a:pt x="0" y="9481"/>
                  </a:lnTo>
                  <a:lnTo>
                    <a:pt x="2646" y="16781"/>
                  </a:lnTo>
                  <a:lnTo>
                    <a:pt x="4740" y="20118"/>
                  </a:lnTo>
                  <a:lnTo>
                    <a:pt x="7688" y="34294"/>
                  </a:lnTo>
                  <a:lnTo>
                    <a:pt x="8767" y="72425"/>
                  </a:lnTo>
                  <a:lnTo>
                    <a:pt x="11527" y="98519"/>
                  </a:lnTo>
                  <a:lnTo>
                    <a:pt x="17026" y="141922"/>
                  </a:lnTo>
                  <a:lnTo>
                    <a:pt x="17810" y="184648"/>
                  </a:lnTo>
                  <a:lnTo>
                    <a:pt x="17827" y="188583"/>
                  </a:lnTo>
                  <a:lnTo>
                    <a:pt x="18830" y="191206"/>
                  </a:lnTo>
                  <a:lnTo>
                    <a:pt x="20491" y="192955"/>
                  </a:lnTo>
                  <a:lnTo>
                    <a:pt x="2678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3" name="SMARTInkShape-47"/>
            <p:cNvSpPr/>
            <p:nvPr/>
          </p:nvSpPr>
          <p:spPr>
            <a:xfrm>
              <a:off x="7786687" y="5866804"/>
              <a:ext cx="80332" cy="71023"/>
            </a:xfrm>
            <a:custGeom>
              <a:avLst/>
              <a:gdLst/>
              <a:ahLst/>
              <a:cxnLst/>
              <a:rect l="0" t="0" r="0" b="0"/>
              <a:pathLst>
                <a:path w="80332" h="71023">
                  <a:moveTo>
                    <a:pt x="17859" y="8930"/>
                  </a:moveTo>
                  <a:lnTo>
                    <a:pt x="17859" y="25180"/>
                  </a:lnTo>
                  <a:lnTo>
                    <a:pt x="24989" y="39738"/>
                  </a:lnTo>
                  <a:lnTo>
                    <a:pt x="38850" y="56300"/>
                  </a:lnTo>
                  <a:lnTo>
                    <a:pt x="44717" y="59749"/>
                  </a:lnTo>
                  <a:lnTo>
                    <a:pt x="50633" y="62274"/>
                  </a:lnTo>
                  <a:lnTo>
                    <a:pt x="60749" y="70035"/>
                  </a:lnTo>
                  <a:lnTo>
                    <a:pt x="66727" y="71022"/>
                  </a:lnTo>
                  <a:lnTo>
                    <a:pt x="68297" y="70168"/>
                  </a:lnTo>
                  <a:lnTo>
                    <a:pt x="69344" y="68607"/>
                  </a:lnTo>
                  <a:lnTo>
                    <a:pt x="70042" y="66575"/>
                  </a:lnTo>
                  <a:lnTo>
                    <a:pt x="71499" y="65220"/>
                  </a:lnTo>
                  <a:lnTo>
                    <a:pt x="75764" y="63713"/>
                  </a:lnTo>
                  <a:lnTo>
                    <a:pt x="77299" y="62319"/>
                  </a:lnTo>
                  <a:lnTo>
                    <a:pt x="79003" y="58124"/>
                  </a:lnTo>
                  <a:lnTo>
                    <a:pt x="80331" y="25018"/>
                  </a:lnTo>
                  <a:lnTo>
                    <a:pt x="77706" y="18395"/>
                  </a:lnTo>
                  <a:lnTo>
                    <a:pt x="74223" y="12144"/>
                  </a:lnTo>
                  <a:lnTo>
                    <a:pt x="72675" y="6060"/>
                  </a:lnTo>
                  <a:lnTo>
                    <a:pt x="71270" y="4039"/>
                  </a:lnTo>
                  <a:lnTo>
                    <a:pt x="69342" y="2694"/>
                  </a:lnTo>
                  <a:lnTo>
                    <a:pt x="64553" y="1199"/>
                  </a:lnTo>
                  <a:lnTo>
                    <a:pt x="20861" y="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4" name="SMARTInkShape-48"/>
            <p:cNvSpPr/>
            <p:nvPr/>
          </p:nvSpPr>
          <p:spPr>
            <a:xfrm>
              <a:off x="7875984" y="5795516"/>
              <a:ext cx="133845" cy="330249"/>
            </a:xfrm>
            <a:custGeom>
              <a:avLst/>
              <a:gdLst/>
              <a:ahLst/>
              <a:cxnLst/>
              <a:rect l="0" t="0" r="0" b="0"/>
              <a:pathLst>
                <a:path w="133845" h="330249">
                  <a:moveTo>
                    <a:pt x="0" y="17710"/>
                  </a:moveTo>
                  <a:lnTo>
                    <a:pt x="4740" y="22450"/>
                  </a:lnTo>
                  <a:lnTo>
                    <a:pt x="7067" y="30069"/>
                  </a:lnTo>
                  <a:lnTo>
                    <a:pt x="8562" y="41649"/>
                  </a:lnTo>
                  <a:lnTo>
                    <a:pt x="24139" y="64708"/>
                  </a:lnTo>
                  <a:lnTo>
                    <a:pt x="31846" y="70331"/>
                  </a:lnTo>
                  <a:lnTo>
                    <a:pt x="33998" y="75162"/>
                  </a:lnTo>
                  <a:lnTo>
                    <a:pt x="35564" y="76848"/>
                  </a:lnTo>
                  <a:lnTo>
                    <a:pt x="39950" y="78719"/>
                  </a:lnTo>
                  <a:lnTo>
                    <a:pt x="51924" y="80087"/>
                  </a:lnTo>
                  <a:lnTo>
                    <a:pt x="61121" y="72518"/>
                  </a:lnTo>
                  <a:lnTo>
                    <a:pt x="68371" y="58266"/>
                  </a:lnTo>
                  <a:lnTo>
                    <a:pt x="71034" y="41768"/>
                  </a:lnTo>
                  <a:lnTo>
                    <a:pt x="71437" y="0"/>
                  </a:lnTo>
                  <a:lnTo>
                    <a:pt x="79126" y="7553"/>
                  </a:lnTo>
                  <a:lnTo>
                    <a:pt x="93660" y="51885"/>
                  </a:lnTo>
                  <a:lnTo>
                    <a:pt x="104693" y="80406"/>
                  </a:lnTo>
                  <a:lnTo>
                    <a:pt x="113962" y="117137"/>
                  </a:lnTo>
                  <a:lnTo>
                    <a:pt x="128105" y="160743"/>
                  </a:lnTo>
                  <a:lnTo>
                    <a:pt x="133176" y="198188"/>
                  </a:lnTo>
                  <a:lnTo>
                    <a:pt x="133844" y="240209"/>
                  </a:lnTo>
                  <a:lnTo>
                    <a:pt x="132945" y="284466"/>
                  </a:lnTo>
                  <a:lnTo>
                    <a:pt x="124850" y="308792"/>
                  </a:lnTo>
                  <a:lnTo>
                    <a:pt x="118111" y="321197"/>
                  </a:lnTo>
                  <a:lnTo>
                    <a:pt x="117436" y="324214"/>
                  </a:lnTo>
                  <a:lnTo>
                    <a:pt x="115994" y="326226"/>
                  </a:lnTo>
                  <a:lnTo>
                    <a:pt x="114040" y="327566"/>
                  </a:lnTo>
                  <a:lnTo>
                    <a:pt x="108515" y="329719"/>
                  </a:lnTo>
                  <a:lnTo>
                    <a:pt x="98226" y="3302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5" name="SMARTInkShape-49"/>
            <p:cNvSpPr/>
            <p:nvPr/>
          </p:nvSpPr>
          <p:spPr>
            <a:xfrm>
              <a:off x="8036718" y="5768989"/>
              <a:ext cx="107157" cy="186545"/>
            </a:xfrm>
            <a:custGeom>
              <a:avLst/>
              <a:gdLst/>
              <a:ahLst/>
              <a:cxnLst/>
              <a:rect l="0" t="0" r="0" b="0"/>
              <a:pathLst>
                <a:path w="107157" h="186545">
                  <a:moveTo>
                    <a:pt x="0" y="97815"/>
                  </a:moveTo>
                  <a:lnTo>
                    <a:pt x="7689" y="97815"/>
                  </a:lnTo>
                  <a:lnTo>
                    <a:pt x="15813" y="91678"/>
                  </a:lnTo>
                  <a:lnTo>
                    <a:pt x="24088" y="88721"/>
                  </a:lnTo>
                  <a:lnTo>
                    <a:pt x="44664" y="73488"/>
                  </a:lnTo>
                  <a:lnTo>
                    <a:pt x="50609" y="71129"/>
                  </a:lnTo>
                  <a:lnTo>
                    <a:pt x="78604" y="45968"/>
                  </a:lnTo>
                  <a:lnTo>
                    <a:pt x="87902" y="29012"/>
                  </a:lnTo>
                  <a:lnTo>
                    <a:pt x="89261" y="10195"/>
                  </a:lnTo>
                  <a:lnTo>
                    <a:pt x="89287" y="4274"/>
                  </a:lnTo>
                  <a:lnTo>
                    <a:pt x="88298" y="2713"/>
                  </a:lnTo>
                  <a:lnTo>
                    <a:pt x="86647" y="1672"/>
                  </a:lnTo>
                  <a:lnTo>
                    <a:pt x="79582" y="206"/>
                  </a:lnTo>
                  <a:lnTo>
                    <a:pt x="76868" y="0"/>
                  </a:lnTo>
                  <a:lnTo>
                    <a:pt x="71205" y="2417"/>
                  </a:lnTo>
                  <a:lnTo>
                    <a:pt x="59486" y="12054"/>
                  </a:lnTo>
                  <a:lnTo>
                    <a:pt x="41669" y="37092"/>
                  </a:lnTo>
                  <a:lnTo>
                    <a:pt x="38364" y="46353"/>
                  </a:lnTo>
                  <a:lnTo>
                    <a:pt x="28185" y="86032"/>
                  </a:lnTo>
                  <a:lnTo>
                    <a:pt x="34974" y="127589"/>
                  </a:lnTo>
                  <a:lnTo>
                    <a:pt x="36491" y="145442"/>
                  </a:lnTo>
                  <a:lnTo>
                    <a:pt x="42783" y="162308"/>
                  </a:lnTo>
                  <a:lnTo>
                    <a:pt x="51152" y="177398"/>
                  </a:lnTo>
                  <a:lnTo>
                    <a:pt x="51961" y="180637"/>
                  </a:lnTo>
                  <a:lnTo>
                    <a:pt x="53492" y="182795"/>
                  </a:lnTo>
                  <a:lnTo>
                    <a:pt x="55505" y="184234"/>
                  </a:lnTo>
                  <a:lnTo>
                    <a:pt x="60387" y="185833"/>
                  </a:lnTo>
                  <a:lnTo>
                    <a:pt x="65865" y="186544"/>
                  </a:lnTo>
                  <a:lnTo>
                    <a:pt x="94445" y="177984"/>
                  </a:lnTo>
                  <a:lnTo>
                    <a:pt x="100846" y="173796"/>
                  </a:lnTo>
                  <a:lnTo>
                    <a:pt x="104352" y="168626"/>
                  </a:lnTo>
                  <a:lnTo>
                    <a:pt x="107156" y="1603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6" name="SMARTInkShape-50"/>
            <p:cNvSpPr/>
            <p:nvPr/>
          </p:nvSpPr>
          <p:spPr>
            <a:xfrm>
              <a:off x="8188523" y="5706225"/>
              <a:ext cx="85238" cy="187369"/>
            </a:xfrm>
            <a:custGeom>
              <a:avLst/>
              <a:gdLst/>
              <a:ahLst/>
              <a:cxnLst/>
              <a:rect l="0" t="0" r="0" b="0"/>
              <a:pathLst>
                <a:path w="85238" h="187369">
                  <a:moveTo>
                    <a:pt x="0" y="133789"/>
                  </a:moveTo>
                  <a:lnTo>
                    <a:pt x="4740" y="133789"/>
                  </a:lnTo>
                  <a:lnTo>
                    <a:pt x="6137" y="132797"/>
                  </a:lnTo>
                  <a:lnTo>
                    <a:pt x="7069" y="131145"/>
                  </a:lnTo>
                  <a:lnTo>
                    <a:pt x="8562" y="126102"/>
                  </a:lnTo>
                  <a:lnTo>
                    <a:pt x="11413" y="125412"/>
                  </a:lnTo>
                  <a:lnTo>
                    <a:pt x="13562" y="125229"/>
                  </a:lnTo>
                  <a:lnTo>
                    <a:pt x="18595" y="122379"/>
                  </a:lnTo>
                  <a:lnTo>
                    <a:pt x="33998" y="108620"/>
                  </a:lnTo>
                  <a:lnTo>
                    <a:pt x="67491" y="65378"/>
                  </a:lnTo>
                  <a:lnTo>
                    <a:pt x="73304" y="53433"/>
                  </a:lnTo>
                  <a:lnTo>
                    <a:pt x="77228" y="47475"/>
                  </a:lnTo>
                  <a:lnTo>
                    <a:pt x="80429" y="38542"/>
                  </a:lnTo>
                  <a:lnTo>
                    <a:pt x="84694" y="32588"/>
                  </a:lnTo>
                  <a:lnTo>
                    <a:pt x="85237" y="29611"/>
                  </a:lnTo>
                  <a:lnTo>
                    <a:pt x="84606" y="26634"/>
                  </a:lnTo>
                  <a:lnTo>
                    <a:pt x="82252" y="20681"/>
                  </a:lnTo>
                  <a:lnTo>
                    <a:pt x="80615" y="5798"/>
                  </a:lnTo>
                  <a:lnTo>
                    <a:pt x="79541" y="3814"/>
                  </a:lnTo>
                  <a:lnTo>
                    <a:pt x="77832" y="2490"/>
                  </a:lnTo>
                  <a:lnTo>
                    <a:pt x="73287" y="1021"/>
                  </a:lnTo>
                  <a:lnTo>
                    <a:pt x="64123" y="0"/>
                  </a:lnTo>
                  <a:lnTo>
                    <a:pt x="58246" y="4631"/>
                  </a:lnTo>
                  <a:lnTo>
                    <a:pt x="55652" y="9579"/>
                  </a:lnTo>
                  <a:lnTo>
                    <a:pt x="54961" y="12288"/>
                  </a:lnTo>
                  <a:lnTo>
                    <a:pt x="47715" y="24755"/>
                  </a:lnTo>
                  <a:lnTo>
                    <a:pt x="32340" y="68466"/>
                  </a:lnTo>
                  <a:lnTo>
                    <a:pt x="27520" y="105160"/>
                  </a:lnTo>
                  <a:lnTo>
                    <a:pt x="28106" y="117097"/>
                  </a:lnTo>
                  <a:lnTo>
                    <a:pt x="34520" y="140877"/>
                  </a:lnTo>
                  <a:lnTo>
                    <a:pt x="36474" y="157642"/>
                  </a:lnTo>
                  <a:lnTo>
                    <a:pt x="40355" y="167873"/>
                  </a:lnTo>
                  <a:lnTo>
                    <a:pt x="42778" y="171396"/>
                  </a:lnTo>
                  <a:lnTo>
                    <a:pt x="60787" y="185853"/>
                  </a:lnTo>
                  <a:lnTo>
                    <a:pt x="66738" y="186919"/>
                  </a:lnTo>
                  <a:lnTo>
                    <a:pt x="80367" y="187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7" name="SMARTInkShape-51"/>
            <p:cNvSpPr/>
            <p:nvPr/>
          </p:nvSpPr>
          <p:spPr>
            <a:xfrm>
              <a:off x="8340327" y="5715000"/>
              <a:ext cx="84319" cy="223243"/>
            </a:xfrm>
            <a:custGeom>
              <a:avLst/>
              <a:gdLst/>
              <a:ahLst/>
              <a:cxnLst/>
              <a:rect l="0" t="0" r="0" b="0"/>
              <a:pathLst>
                <a:path w="84319" h="223243">
                  <a:moveTo>
                    <a:pt x="0" y="0"/>
                  </a:moveTo>
                  <a:lnTo>
                    <a:pt x="0" y="42090"/>
                  </a:lnTo>
                  <a:lnTo>
                    <a:pt x="993" y="56569"/>
                  </a:lnTo>
                  <a:lnTo>
                    <a:pt x="7690" y="69284"/>
                  </a:lnTo>
                  <a:lnTo>
                    <a:pt x="9095" y="70002"/>
                  </a:lnTo>
                  <a:lnTo>
                    <a:pt x="15815" y="72004"/>
                  </a:lnTo>
                  <a:lnTo>
                    <a:pt x="58780" y="104260"/>
                  </a:lnTo>
                  <a:lnTo>
                    <a:pt x="83315" y="127994"/>
                  </a:lnTo>
                  <a:lnTo>
                    <a:pt x="84318" y="131962"/>
                  </a:lnTo>
                  <a:lnTo>
                    <a:pt x="80461" y="176568"/>
                  </a:lnTo>
                  <a:lnTo>
                    <a:pt x="79416" y="184639"/>
                  </a:lnTo>
                  <a:lnTo>
                    <a:pt x="73251" y="199347"/>
                  </a:lnTo>
                  <a:lnTo>
                    <a:pt x="64925" y="213708"/>
                  </a:lnTo>
                  <a:lnTo>
                    <a:pt x="62508"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45" name="SMARTInkShape-Group8"/>
          <p:cNvGrpSpPr/>
          <p:nvPr/>
        </p:nvGrpSpPr>
        <p:grpSpPr>
          <a:xfrm>
            <a:off x="5625703" y="4580929"/>
            <a:ext cx="2625328" cy="803674"/>
            <a:chOff x="5625703" y="4580929"/>
            <a:chExt cx="2625328" cy="803674"/>
          </a:xfrm>
        </p:grpSpPr>
        <p:sp>
          <p:nvSpPr>
            <p:cNvPr id="209" name="SMARTInkShape-52"/>
            <p:cNvSpPr/>
            <p:nvPr/>
          </p:nvSpPr>
          <p:spPr>
            <a:xfrm>
              <a:off x="6107908" y="4786312"/>
              <a:ext cx="98225" cy="106753"/>
            </a:xfrm>
            <a:custGeom>
              <a:avLst/>
              <a:gdLst/>
              <a:ahLst/>
              <a:cxnLst/>
              <a:rect l="0" t="0" r="0" b="0"/>
              <a:pathLst>
                <a:path w="98225" h="106753">
                  <a:moveTo>
                    <a:pt x="62506" y="0"/>
                  </a:moveTo>
                  <a:lnTo>
                    <a:pt x="36990" y="0"/>
                  </a:lnTo>
                  <a:lnTo>
                    <a:pt x="28840" y="6137"/>
                  </a:lnTo>
                  <a:lnTo>
                    <a:pt x="20560" y="9095"/>
                  </a:lnTo>
                  <a:lnTo>
                    <a:pt x="14760" y="13302"/>
                  </a:lnTo>
                  <a:lnTo>
                    <a:pt x="11520" y="18480"/>
                  </a:lnTo>
                  <a:lnTo>
                    <a:pt x="9087" y="24089"/>
                  </a:lnTo>
                  <a:lnTo>
                    <a:pt x="4699" y="29888"/>
                  </a:lnTo>
                  <a:lnTo>
                    <a:pt x="2088" y="38420"/>
                  </a:lnTo>
                  <a:lnTo>
                    <a:pt x="15" y="80319"/>
                  </a:lnTo>
                  <a:lnTo>
                    <a:pt x="0" y="87524"/>
                  </a:lnTo>
                  <a:lnTo>
                    <a:pt x="13301" y="102554"/>
                  </a:lnTo>
                  <a:lnTo>
                    <a:pt x="18479" y="105110"/>
                  </a:lnTo>
                  <a:lnTo>
                    <a:pt x="29886" y="106752"/>
                  </a:lnTo>
                  <a:lnTo>
                    <a:pt x="35771" y="104331"/>
                  </a:lnTo>
                  <a:lnTo>
                    <a:pt x="53581" y="91695"/>
                  </a:lnTo>
                  <a:lnTo>
                    <a:pt x="70223" y="85030"/>
                  </a:lnTo>
                  <a:lnTo>
                    <a:pt x="98224"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0" name="SMARTInkShape-53"/>
            <p:cNvSpPr/>
            <p:nvPr/>
          </p:nvSpPr>
          <p:spPr>
            <a:xfrm>
              <a:off x="6465103" y="4750762"/>
              <a:ext cx="187514" cy="151213"/>
            </a:xfrm>
            <a:custGeom>
              <a:avLst/>
              <a:gdLst/>
              <a:ahLst/>
              <a:cxnLst/>
              <a:rect l="0" t="0" r="0" b="0"/>
              <a:pathLst>
                <a:path w="187514" h="151213">
                  <a:moveTo>
                    <a:pt x="8920" y="26620"/>
                  </a:moveTo>
                  <a:lnTo>
                    <a:pt x="1232" y="34309"/>
                  </a:lnTo>
                  <a:lnTo>
                    <a:pt x="1810" y="35715"/>
                  </a:lnTo>
                  <a:lnTo>
                    <a:pt x="5099" y="39923"/>
                  </a:lnTo>
                  <a:lnTo>
                    <a:pt x="5380" y="43426"/>
                  </a:lnTo>
                  <a:lnTo>
                    <a:pt x="3020" y="56845"/>
                  </a:lnTo>
                  <a:lnTo>
                    <a:pt x="8488" y="89765"/>
                  </a:lnTo>
                  <a:lnTo>
                    <a:pt x="7736" y="100325"/>
                  </a:lnTo>
                  <a:lnTo>
                    <a:pt x="1814" y="117835"/>
                  </a:lnTo>
                  <a:lnTo>
                    <a:pt x="0" y="150204"/>
                  </a:lnTo>
                  <a:lnTo>
                    <a:pt x="989" y="150680"/>
                  </a:lnTo>
                  <a:lnTo>
                    <a:pt x="4733" y="151212"/>
                  </a:lnTo>
                  <a:lnTo>
                    <a:pt x="6129" y="150362"/>
                  </a:lnTo>
                  <a:lnTo>
                    <a:pt x="7060" y="148803"/>
                  </a:lnTo>
                  <a:lnTo>
                    <a:pt x="8370" y="141868"/>
                  </a:lnTo>
                  <a:lnTo>
                    <a:pt x="9906" y="100860"/>
                  </a:lnTo>
                  <a:lnTo>
                    <a:pt x="22222" y="61004"/>
                  </a:lnTo>
                  <a:lnTo>
                    <a:pt x="32016" y="46788"/>
                  </a:lnTo>
                  <a:lnTo>
                    <a:pt x="35607" y="33478"/>
                  </a:lnTo>
                  <a:lnTo>
                    <a:pt x="37626" y="31192"/>
                  </a:lnTo>
                  <a:lnTo>
                    <a:pt x="53736" y="19955"/>
                  </a:lnTo>
                  <a:lnTo>
                    <a:pt x="56658" y="19200"/>
                  </a:lnTo>
                  <a:lnTo>
                    <a:pt x="59596" y="19689"/>
                  </a:lnTo>
                  <a:lnTo>
                    <a:pt x="69674" y="25512"/>
                  </a:lnTo>
                  <a:lnTo>
                    <a:pt x="86557" y="42779"/>
                  </a:lnTo>
                  <a:lnTo>
                    <a:pt x="94321" y="56654"/>
                  </a:lnTo>
                  <a:lnTo>
                    <a:pt x="106218" y="94183"/>
                  </a:lnTo>
                  <a:lnTo>
                    <a:pt x="107144" y="115760"/>
                  </a:lnTo>
                  <a:lnTo>
                    <a:pt x="107146" y="111130"/>
                  </a:lnTo>
                  <a:lnTo>
                    <a:pt x="109793" y="106183"/>
                  </a:lnTo>
                  <a:lnTo>
                    <a:pt x="113283" y="100677"/>
                  </a:lnTo>
                  <a:lnTo>
                    <a:pt x="125099" y="59005"/>
                  </a:lnTo>
                  <a:lnTo>
                    <a:pt x="141222" y="16464"/>
                  </a:lnTo>
                  <a:lnTo>
                    <a:pt x="147119" y="6303"/>
                  </a:lnTo>
                  <a:lnTo>
                    <a:pt x="152362" y="2708"/>
                  </a:lnTo>
                  <a:lnTo>
                    <a:pt x="160893" y="684"/>
                  </a:lnTo>
                  <a:lnTo>
                    <a:pt x="167924" y="0"/>
                  </a:lnTo>
                  <a:lnTo>
                    <a:pt x="168501" y="936"/>
                  </a:lnTo>
                  <a:lnTo>
                    <a:pt x="170305" y="6994"/>
                  </a:lnTo>
                  <a:lnTo>
                    <a:pt x="174244" y="12276"/>
                  </a:lnTo>
                  <a:lnTo>
                    <a:pt x="176655" y="20575"/>
                  </a:lnTo>
                  <a:lnTo>
                    <a:pt x="178534" y="64276"/>
                  </a:lnTo>
                  <a:lnTo>
                    <a:pt x="178581" y="99384"/>
                  </a:lnTo>
                  <a:lnTo>
                    <a:pt x="179574" y="101919"/>
                  </a:lnTo>
                  <a:lnTo>
                    <a:pt x="181229" y="103608"/>
                  </a:lnTo>
                  <a:lnTo>
                    <a:pt x="187513" y="1069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1" name="SMARTInkShape-54"/>
            <p:cNvSpPr/>
            <p:nvPr/>
          </p:nvSpPr>
          <p:spPr>
            <a:xfrm>
              <a:off x="6224393" y="4786312"/>
              <a:ext cx="79921" cy="123242"/>
            </a:xfrm>
            <a:custGeom>
              <a:avLst/>
              <a:gdLst/>
              <a:ahLst/>
              <a:cxnLst/>
              <a:rect l="0" t="0" r="0" b="0"/>
              <a:pathLst>
                <a:path w="79921" h="123242">
                  <a:moveTo>
                    <a:pt x="26388" y="0"/>
                  </a:moveTo>
                  <a:lnTo>
                    <a:pt x="21648" y="0"/>
                  </a:lnTo>
                  <a:lnTo>
                    <a:pt x="20251" y="992"/>
                  </a:lnTo>
                  <a:lnTo>
                    <a:pt x="19320" y="2646"/>
                  </a:lnTo>
                  <a:lnTo>
                    <a:pt x="17826" y="7688"/>
                  </a:lnTo>
                  <a:lnTo>
                    <a:pt x="12827" y="13302"/>
                  </a:lnTo>
                  <a:lnTo>
                    <a:pt x="10439" y="21126"/>
                  </a:lnTo>
                  <a:lnTo>
                    <a:pt x="8386" y="30225"/>
                  </a:lnTo>
                  <a:lnTo>
                    <a:pt x="2643" y="41918"/>
                  </a:lnTo>
                  <a:lnTo>
                    <a:pt x="0" y="64145"/>
                  </a:lnTo>
                  <a:lnTo>
                    <a:pt x="8716" y="94344"/>
                  </a:lnTo>
                  <a:lnTo>
                    <a:pt x="15437" y="106977"/>
                  </a:lnTo>
                  <a:lnTo>
                    <a:pt x="16111" y="110014"/>
                  </a:lnTo>
                  <a:lnTo>
                    <a:pt x="21799" y="119027"/>
                  </a:lnTo>
                  <a:lnTo>
                    <a:pt x="26994" y="122355"/>
                  </a:lnTo>
                  <a:lnTo>
                    <a:pt x="29769" y="123241"/>
                  </a:lnTo>
                  <a:lnTo>
                    <a:pt x="32611" y="122841"/>
                  </a:lnTo>
                  <a:lnTo>
                    <a:pt x="44300" y="117715"/>
                  </a:lnTo>
                  <a:lnTo>
                    <a:pt x="47260" y="117173"/>
                  </a:lnTo>
                  <a:lnTo>
                    <a:pt x="56164" y="111667"/>
                  </a:lnTo>
                  <a:lnTo>
                    <a:pt x="74014" y="95122"/>
                  </a:lnTo>
                  <a:lnTo>
                    <a:pt x="77320" y="86596"/>
                  </a:lnTo>
                  <a:lnTo>
                    <a:pt x="79920" y="45969"/>
                  </a:lnTo>
                  <a:lnTo>
                    <a:pt x="77300" y="37629"/>
                  </a:lnTo>
                  <a:lnTo>
                    <a:pt x="68942" y="25095"/>
                  </a:lnTo>
                  <a:lnTo>
                    <a:pt x="66663" y="22683"/>
                  </a:lnTo>
                  <a:lnTo>
                    <a:pt x="64131" y="17358"/>
                  </a:lnTo>
                  <a:lnTo>
                    <a:pt x="63457" y="14549"/>
                  </a:lnTo>
                  <a:lnTo>
                    <a:pt x="62014" y="12675"/>
                  </a:lnTo>
                  <a:lnTo>
                    <a:pt x="5317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2" name="SMARTInkShape-55"/>
            <p:cNvSpPr/>
            <p:nvPr/>
          </p:nvSpPr>
          <p:spPr>
            <a:xfrm>
              <a:off x="6707558" y="4741696"/>
              <a:ext cx="96864" cy="114623"/>
            </a:xfrm>
            <a:custGeom>
              <a:avLst/>
              <a:gdLst/>
              <a:ahLst/>
              <a:cxnLst/>
              <a:rect l="0" t="0" r="0" b="0"/>
              <a:pathLst>
                <a:path w="96864" h="114623">
                  <a:moveTo>
                    <a:pt x="52215" y="8897"/>
                  </a:moveTo>
                  <a:lnTo>
                    <a:pt x="52215" y="336"/>
                  </a:lnTo>
                  <a:lnTo>
                    <a:pt x="39787" y="0"/>
                  </a:lnTo>
                  <a:lnTo>
                    <a:pt x="37976" y="982"/>
                  </a:lnTo>
                  <a:lnTo>
                    <a:pt x="36770" y="2628"/>
                  </a:lnTo>
                  <a:lnTo>
                    <a:pt x="34437" y="7104"/>
                  </a:lnTo>
                  <a:lnTo>
                    <a:pt x="20211" y="23884"/>
                  </a:lnTo>
                  <a:lnTo>
                    <a:pt x="9646" y="54336"/>
                  </a:lnTo>
                  <a:lnTo>
                    <a:pt x="7498" y="64812"/>
                  </a:lnTo>
                  <a:lnTo>
                    <a:pt x="1703" y="77278"/>
                  </a:lnTo>
                  <a:lnTo>
                    <a:pt x="0" y="87576"/>
                  </a:lnTo>
                  <a:lnTo>
                    <a:pt x="1889" y="96121"/>
                  </a:lnTo>
                  <a:lnTo>
                    <a:pt x="6445" y="104951"/>
                  </a:lnTo>
                  <a:lnTo>
                    <a:pt x="7234" y="111221"/>
                  </a:lnTo>
                  <a:lnTo>
                    <a:pt x="8337" y="112831"/>
                  </a:lnTo>
                  <a:lnTo>
                    <a:pt x="10065" y="113906"/>
                  </a:lnTo>
                  <a:lnTo>
                    <a:pt x="12209" y="114622"/>
                  </a:lnTo>
                  <a:lnTo>
                    <a:pt x="14630" y="114107"/>
                  </a:lnTo>
                  <a:lnTo>
                    <a:pt x="25646" y="108797"/>
                  </a:lnTo>
                  <a:lnTo>
                    <a:pt x="28548" y="108239"/>
                  </a:lnTo>
                  <a:lnTo>
                    <a:pt x="37375" y="102714"/>
                  </a:lnTo>
                  <a:lnTo>
                    <a:pt x="40659" y="94911"/>
                  </a:lnTo>
                  <a:lnTo>
                    <a:pt x="43110" y="85821"/>
                  </a:lnTo>
                  <a:lnTo>
                    <a:pt x="52769" y="71900"/>
                  </a:lnTo>
                  <a:lnTo>
                    <a:pt x="55561" y="68759"/>
                  </a:lnTo>
                  <a:lnTo>
                    <a:pt x="58663" y="59977"/>
                  </a:lnTo>
                  <a:lnTo>
                    <a:pt x="61034" y="50451"/>
                  </a:lnTo>
                  <a:lnTo>
                    <a:pt x="67995" y="36251"/>
                  </a:lnTo>
                  <a:lnTo>
                    <a:pt x="70143" y="29984"/>
                  </a:lnTo>
                  <a:lnTo>
                    <a:pt x="77641" y="19624"/>
                  </a:lnTo>
                  <a:lnTo>
                    <a:pt x="78735" y="13037"/>
                  </a:lnTo>
                  <a:lnTo>
                    <a:pt x="79004" y="55821"/>
                  </a:lnTo>
                  <a:lnTo>
                    <a:pt x="79996" y="65471"/>
                  </a:lnTo>
                  <a:lnTo>
                    <a:pt x="86692" y="82922"/>
                  </a:lnTo>
                  <a:lnTo>
                    <a:pt x="87902" y="105350"/>
                  </a:lnTo>
                  <a:lnTo>
                    <a:pt x="88905" y="105941"/>
                  </a:lnTo>
                  <a:lnTo>
                    <a:pt x="92665" y="106599"/>
                  </a:lnTo>
                  <a:lnTo>
                    <a:pt x="94064" y="105781"/>
                  </a:lnTo>
                  <a:lnTo>
                    <a:pt x="94997" y="104244"/>
                  </a:lnTo>
                  <a:lnTo>
                    <a:pt x="96863" y="981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3" name="SMARTInkShape-56"/>
            <p:cNvSpPr/>
            <p:nvPr/>
          </p:nvSpPr>
          <p:spPr>
            <a:xfrm>
              <a:off x="6857999" y="4634507"/>
              <a:ext cx="8931" cy="196455"/>
            </a:xfrm>
            <a:custGeom>
              <a:avLst/>
              <a:gdLst/>
              <a:ahLst/>
              <a:cxnLst/>
              <a:rect l="0" t="0" r="0" b="0"/>
              <a:pathLst>
                <a:path w="8931" h="196455">
                  <a:moveTo>
                    <a:pt x="0" y="0"/>
                  </a:moveTo>
                  <a:lnTo>
                    <a:pt x="0" y="42318"/>
                  </a:lnTo>
                  <a:lnTo>
                    <a:pt x="0" y="85136"/>
                  </a:lnTo>
                  <a:lnTo>
                    <a:pt x="0" y="127923"/>
                  </a:lnTo>
                  <a:lnTo>
                    <a:pt x="992" y="162713"/>
                  </a:lnTo>
                  <a:lnTo>
                    <a:pt x="7689" y="181048"/>
                  </a:lnTo>
                  <a:lnTo>
                    <a:pt x="8930" y="196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4" name="SMARTInkShape-57"/>
            <p:cNvSpPr/>
            <p:nvPr/>
          </p:nvSpPr>
          <p:spPr>
            <a:xfrm>
              <a:off x="6859420" y="4723804"/>
              <a:ext cx="123484" cy="133523"/>
            </a:xfrm>
            <a:custGeom>
              <a:avLst/>
              <a:gdLst/>
              <a:ahLst/>
              <a:cxnLst/>
              <a:rect l="0" t="0" r="0" b="0"/>
              <a:pathLst>
                <a:path w="123484" h="133523">
                  <a:moveTo>
                    <a:pt x="70017" y="0"/>
                  </a:moveTo>
                  <a:lnTo>
                    <a:pt x="65277" y="4740"/>
                  </a:lnTo>
                  <a:lnTo>
                    <a:pt x="62950" y="9714"/>
                  </a:lnTo>
                  <a:lnTo>
                    <a:pt x="62329" y="12429"/>
                  </a:lnTo>
                  <a:lnTo>
                    <a:pt x="60923" y="14240"/>
                  </a:lnTo>
                  <a:lnTo>
                    <a:pt x="44028" y="26864"/>
                  </a:lnTo>
                  <a:lnTo>
                    <a:pt x="38623" y="37076"/>
                  </a:lnTo>
                  <a:lnTo>
                    <a:pt x="37182" y="42576"/>
                  </a:lnTo>
                  <a:lnTo>
                    <a:pt x="30289" y="51335"/>
                  </a:lnTo>
                  <a:lnTo>
                    <a:pt x="14434" y="65042"/>
                  </a:lnTo>
                  <a:lnTo>
                    <a:pt x="10587" y="71241"/>
                  </a:lnTo>
                  <a:lnTo>
                    <a:pt x="9561" y="74283"/>
                  </a:lnTo>
                  <a:lnTo>
                    <a:pt x="7885" y="76311"/>
                  </a:lnTo>
                  <a:lnTo>
                    <a:pt x="1777" y="80157"/>
                  </a:lnTo>
                  <a:lnTo>
                    <a:pt x="0" y="84574"/>
                  </a:lnTo>
                  <a:lnTo>
                    <a:pt x="519" y="86149"/>
                  </a:lnTo>
                  <a:lnTo>
                    <a:pt x="1857" y="87198"/>
                  </a:lnTo>
                  <a:lnTo>
                    <a:pt x="7179" y="89175"/>
                  </a:lnTo>
                  <a:lnTo>
                    <a:pt x="24016" y="89296"/>
                  </a:lnTo>
                  <a:lnTo>
                    <a:pt x="38635" y="102599"/>
                  </a:lnTo>
                  <a:lnTo>
                    <a:pt x="41187" y="107777"/>
                  </a:lnTo>
                  <a:lnTo>
                    <a:pt x="41867" y="110547"/>
                  </a:lnTo>
                  <a:lnTo>
                    <a:pt x="43313" y="112393"/>
                  </a:lnTo>
                  <a:lnTo>
                    <a:pt x="47565" y="114445"/>
                  </a:lnTo>
                  <a:lnTo>
                    <a:pt x="49096" y="115985"/>
                  </a:lnTo>
                  <a:lnTo>
                    <a:pt x="50797" y="120341"/>
                  </a:lnTo>
                  <a:lnTo>
                    <a:pt x="52243" y="121899"/>
                  </a:lnTo>
                  <a:lnTo>
                    <a:pt x="59727" y="124605"/>
                  </a:lnTo>
                  <a:lnTo>
                    <a:pt x="73397" y="124980"/>
                  </a:lnTo>
                  <a:lnTo>
                    <a:pt x="75247" y="123999"/>
                  </a:lnTo>
                  <a:lnTo>
                    <a:pt x="76480" y="122354"/>
                  </a:lnTo>
                  <a:lnTo>
                    <a:pt x="77302" y="120265"/>
                  </a:lnTo>
                  <a:lnTo>
                    <a:pt x="78843" y="118872"/>
                  </a:lnTo>
                  <a:lnTo>
                    <a:pt x="88444" y="113991"/>
                  </a:lnTo>
                  <a:lnTo>
                    <a:pt x="95155" y="108506"/>
                  </a:lnTo>
                  <a:lnTo>
                    <a:pt x="96072" y="105111"/>
                  </a:lnTo>
                  <a:lnTo>
                    <a:pt x="96662" y="94846"/>
                  </a:lnTo>
                  <a:lnTo>
                    <a:pt x="99388" y="89117"/>
                  </a:lnTo>
                  <a:lnTo>
                    <a:pt x="102914" y="83264"/>
                  </a:lnTo>
                  <a:lnTo>
                    <a:pt x="105178" y="71422"/>
                  </a:lnTo>
                  <a:lnTo>
                    <a:pt x="105363" y="68451"/>
                  </a:lnTo>
                  <a:lnTo>
                    <a:pt x="108216" y="62504"/>
                  </a:lnTo>
                  <a:lnTo>
                    <a:pt x="111799" y="56553"/>
                  </a:lnTo>
                  <a:lnTo>
                    <a:pt x="114099" y="44648"/>
                  </a:lnTo>
                  <a:lnTo>
                    <a:pt x="114288" y="41672"/>
                  </a:lnTo>
                  <a:lnTo>
                    <a:pt x="117144" y="35719"/>
                  </a:lnTo>
                  <a:lnTo>
                    <a:pt x="120728" y="29766"/>
                  </a:lnTo>
                  <a:lnTo>
                    <a:pt x="123483" y="18383"/>
                  </a:lnTo>
                  <a:lnTo>
                    <a:pt x="111157" y="17905"/>
                  </a:lnTo>
                  <a:lnTo>
                    <a:pt x="109350" y="18883"/>
                  </a:lnTo>
                  <a:lnTo>
                    <a:pt x="108145" y="20526"/>
                  </a:lnTo>
                  <a:lnTo>
                    <a:pt x="98924" y="39231"/>
                  </a:lnTo>
                  <a:lnTo>
                    <a:pt x="91591" y="50871"/>
                  </a:lnTo>
                  <a:lnTo>
                    <a:pt x="85448" y="86842"/>
                  </a:lnTo>
                  <a:lnTo>
                    <a:pt x="83281" y="90637"/>
                  </a:lnTo>
                  <a:lnTo>
                    <a:pt x="82828" y="95151"/>
                  </a:lnTo>
                  <a:lnTo>
                    <a:pt x="87622" y="122842"/>
                  </a:lnTo>
                  <a:lnTo>
                    <a:pt x="92541" y="129113"/>
                  </a:lnTo>
                  <a:lnTo>
                    <a:pt x="97556" y="131798"/>
                  </a:lnTo>
                  <a:lnTo>
                    <a:pt x="104120" y="133522"/>
                  </a:lnTo>
                  <a:lnTo>
                    <a:pt x="114665"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5" name="SMARTInkShape-58"/>
            <p:cNvSpPr/>
            <p:nvPr/>
          </p:nvSpPr>
          <p:spPr>
            <a:xfrm>
              <a:off x="7018734" y="4732734"/>
              <a:ext cx="53456" cy="142830"/>
            </a:xfrm>
            <a:custGeom>
              <a:avLst/>
              <a:gdLst/>
              <a:ahLst/>
              <a:cxnLst/>
              <a:rect l="0" t="0" r="0" b="0"/>
              <a:pathLst>
                <a:path w="53456" h="142830">
                  <a:moveTo>
                    <a:pt x="17859" y="0"/>
                  </a:moveTo>
                  <a:lnTo>
                    <a:pt x="17859" y="4740"/>
                  </a:lnTo>
                  <a:lnTo>
                    <a:pt x="16868" y="6136"/>
                  </a:lnTo>
                  <a:lnTo>
                    <a:pt x="15214" y="7068"/>
                  </a:lnTo>
                  <a:lnTo>
                    <a:pt x="13120" y="7688"/>
                  </a:lnTo>
                  <a:lnTo>
                    <a:pt x="11723" y="9094"/>
                  </a:lnTo>
                  <a:lnTo>
                    <a:pt x="8183" y="17952"/>
                  </a:lnTo>
                  <a:lnTo>
                    <a:pt x="4298" y="22200"/>
                  </a:lnTo>
                  <a:lnTo>
                    <a:pt x="3858" y="24723"/>
                  </a:lnTo>
                  <a:lnTo>
                    <a:pt x="4556" y="27396"/>
                  </a:lnTo>
                  <a:lnTo>
                    <a:pt x="9346" y="35615"/>
                  </a:lnTo>
                  <a:lnTo>
                    <a:pt x="13414" y="39972"/>
                  </a:lnTo>
                  <a:lnTo>
                    <a:pt x="18529" y="42570"/>
                  </a:lnTo>
                  <a:lnTo>
                    <a:pt x="21283" y="43263"/>
                  </a:lnTo>
                  <a:lnTo>
                    <a:pt x="29898" y="48978"/>
                  </a:lnTo>
                  <a:lnTo>
                    <a:pt x="38734" y="56956"/>
                  </a:lnTo>
                  <a:lnTo>
                    <a:pt x="42020" y="62685"/>
                  </a:lnTo>
                  <a:lnTo>
                    <a:pt x="44473" y="68540"/>
                  </a:lnTo>
                  <a:lnTo>
                    <a:pt x="50439" y="77414"/>
                  </a:lnTo>
                  <a:lnTo>
                    <a:pt x="52648" y="86327"/>
                  </a:lnTo>
                  <a:lnTo>
                    <a:pt x="53455" y="101204"/>
                  </a:lnTo>
                  <a:lnTo>
                    <a:pt x="50877" y="107155"/>
                  </a:lnTo>
                  <a:lnTo>
                    <a:pt x="23766" y="136922"/>
                  </a:lnTo>
                  <a:lnTo>
                    <a:pt x="17839" y="140229"/>
                  </a:lnTo>
                  <a:lnTo>
                    <a:pt x="9111" y="142527"/>
                  </a:lnTo>
                  <a:lnTo>
                    <a:pt x="1395" y="142829"/>
                  </a:lnTo>
                  <a:lnTo>
                    <a:pt x="931" y="141852"/>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6" name="SMARTInkShape-59"/>
            <p:cNvSpPr/>
            <p:nvPr/>
          </p:nvSpPr>
          <p:spPr>
            <a:xfrm>
              <a:off x="7242131" y="4697383"/>
              <a:ext cx="89143" cy="151438"/>
            </a:xfrm>
            <a:custGeom>
              <a:avLst/>
              <a:gdLst/>
              <a:ahLst/>
              <a:cxnLst/>
              <a:rect l="0" t="0" r="0" b="0"/>
              <a:pathLst>
                <a:path w="89143" h="151438">
                  <a:moveTo>
                    <a:pt x="71282" y="8562"/>
                  </a:moveTo>
                  <a:lnTo>
                    <a:pt x="62722" y="0"/>
                  </a:lnTo>
                  <a:lnTo>
                    <a:pt x="37208" y="20385"/>
                  </a:lnTo>
                  <a:lnTo>
                    <a:pt x="14824" y="59333"/>
                  </a:lnTo>
                  <a:lnTo>
                    <a:pt x="2504" y="96019"/>
                  </a:lnTo>
                  <a:lnTo>
                    <a:pt x="0" y="126994"/>
                  </a:lnTo>
                  <a:lnTo>
                    <a:pt x="2560" y="133297"/>
                  </a:lnTo>
                  <a:lnTo>
                    <a:pt x="7547" y="140689"/>
                  </a:lnTo>
                  <a:lnTo>
                    <a:pt x="10875" y="141700"/>
                  </a:lnTo>
                  <a:lnTo>
                    <a:pt x="21095" y="142348"/>
                  </a:lnTo>
                  <a:lnTo>
                    <a:pt x="22942" y="141408"/>
                  </a:lnTo>
                  <a:lnTo>
                    <a:pt x="24174" y="139790"/>
                  </a:lnTo>
                  <a:lnTo>
                    <a:pt x="26533" y="135347"/>
                  </a:lnTo>
                  <a:lnTo>
                    <a:pt x="53474" y="95743"/>
                  </a:lnTo>
                  <a:lnTo>
                    <a:pt x="59722" y="82019"/>
                  </a:lnTo>
                  <a:lnTo>
                    <a:pt x="71247" y="44471"/>
                  </a:lnTo>
                  <a:lnTo>
                    <a:pt x="76012" y="44337"/>
                  </a:lnTo>
                  <a:lnTo>
                    <a:pt x="77412" y="45310"/>
                  </a:lnTo>
                  <a:lnTo>
                    <a:pt x="78345" y="46952"/>
                  </a:lnTo>
                  <a:lnTo>
                    <a:pt x="78968" y="49039"/>
                  </a:lnTo>
                  <a:lnTo>
                    <a:pt x="74822" y="66644"/>
                  </a:lnTo>
                  <a:lnTo>
                    <a:pt x="79810" y="106878"/>
                  </a:lnTo>
                  <a:lnTo>
                    <a:pt x="80133" y="125878"/>
                  </a:lnTo>
                  <a:lnTo>
                    <a:pt x="82823" y="132802"/>
                  </a:lnTo>
                  <a:lnTo>
                    <a:pt x="86333" y="139186"/>
                  </a:lnTo>
                  <a:lnTo>
                    <a:pt x="89142" y="15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7" name="SMARTInkShape-60"/>
            <p:cNvSpPr/>
            <p:nvPr/>
          </p:nvSpPr>
          <p:spPr>
            <a:xfrm>
              <a:off x="7474148" y="4759523"/>
              <a:ext cx="8930" cy="223244"/>
            </a:xfrm>
            <a:custGeom>
              <a:avLst/>
              <a:gdLst/>
              <a:ahLst/>
              <a:cxnLst/>
              <a:rect l="0" t="0" r="0" b="0"/>
              <a:pathLst>
                <a:path w="8930" h="223244">
                  <a:moveTo>
                    <a:pt x="0" y="0"/>
                  </a:moveTo>
                  <a:lnTo>
                    <a:pt x="0" y="42227"/>
                  </a:lnTo>
                  <a:lnTo>
                    <a:pt x="0" y="82800"/>
                  </a:lnTo>
                  <a:lnTo>
                    <a:pt x="992" y="98317"/>
                  </a:lnTo>
                  <a:lnTo>
                    <a:pt x="8101" y="142806"/>
                  </a:lnTo>
                  <a:lnTo>
                    <a:pt x="8881" y="187346"/>
                  </a:lnTo>
                  <a:lnTo>
                    <a:pt x="8929"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8" name="SMARTInkShape-61"/>
            <p:cNvSpPr/>
            <p:nvPr/>
          </p:nvSpPr>
          <p:spPr>
            <a:xfrm>
              <a:off x="7447359" y="4741675"/>
              <a:ext cx="88874" cy="125005"/>
            </a:xfrm>
            <a:custGeom>
              <a:avLst/>
              <a:gdLst/>
              <a:ahLst/>
              <a:cxnLst/>
              <a:rect l="0" t="0" r="0" b="0"/>
              <a:pathLst>
                <a:path w="88874" h="125005">
                  <a:moveTo>
                    <a:pt x="0" y="17848"/>
                  </a:moveTo>
                  <a:lnTo>
                    <a:pt x="0" y="13108"/>
                  </a:lnTo>
                  <a:lnTo>
                    <a:pt x="992" y="11712"/>
                  </a:lnTo>
                  <a:lnTo>
                    <a:pt x="2646" y="10781"/>
                  </a:lnTo>
                  <a:lnTo>
                    <a:pt x="4740" y="10160"/>
                  </a:lnTo>
                  <a:lnTo>
                    <a:pt x="16250" y="1339"/>
                  </a:lnTo>
                  <a:lnTo>
                    <a:pt x="22122" y="389"/>
                  </a:lnTo>
                  <a:lnTo>
                    <a:pt x="47659" y="0"/>
                  </a:lnTo>
                  <a:lnTo>
                    <a:pt x="73176" y="7678"/>
                  </a:lnTo>
                  <a:lnTo>
                    <a:pt x="75573" y="9083"/>
                  </a:lnTo>
                  <a:lnTo>
                    <a:pt x="77172" y="11014"/>
                  </a:lnTo>
                  <a:lnTo>
                    <a:pt x="79939" y="15802"/>
                  </a:lnTo>
                  <a:lnTo>
                    <a:pt x="84477" y="21239"/>
                  </a:lnTo>
                  <a:lnTo>
                    <a:pt x="87154" y="29607"/>
                  </a:lnTo>
                  <a:lnTo>
                    <a:pt x="88873" y="46408"/>
                  </a:lnTo>
                  <a:lnTo>
                    <a:pt x="84431" y="60927"/>
                  </a:lnTo>
                  <a:lnTo>
                    <a:pt x="76882" y="69405"/>
                  </a:lnTo>
                  <a:lnTo>
                    <a:pt x="60607" y="82933"/>
                  </a:lnTo>
                  <a:lnTo>
                    <a:pt x="42144" y="105231"/>
                  </a:lnTo>
                  <a:lnTo>
                    <a:pt x="18423" y="122191"/>
                  </a:lnTo>
                  <a:lnTo>
                    <a:pt x="9485" y="124840"/>
                  </a:lnTo>
                  <a:lnTo>
                    <a:pt x="0" y="1250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9" name="SMARTInkShape-62"/>
            <p:cNvSpPr/>
            <p:nvPr/>
          </p:nvSpPr>
          <p:spPr>
            <a:xfrm>
              <a:off x="7554518" y="4741664"/>
              <a:ext cx="123762" cy="115954"/>
            </a:xfrm>
            <a:custGeom>
              <a:avLst/>
              <a:gdLst/>
              <a:ahLst/>
              <a:cxnLst/>
              <a:rect l="0" t="0" r="0" b="0"/>
              <a:pathLst>
                <a:path w="123762" h="115954">
                  <a:moveTo>
                    <a:pt x="8927" y="0"/>
                  </a:moveTo>
                  <a:lnTo>
                    <a:pt x="8927" y="42091"/>
                  </a:lnTo>
                  <a:lnTo>
                    <a:pt x="8927" y="86224"/>
                  </a:lnTo>
                  <a:lnTo>
                    <a:pt x="8927" y="96529"/>
                  </a:lnTo>
                  <a:lnTo>
                    <a:pt x="7935" y="100072"/>
                  </a:lnTo>
                  <a:lnTo>
                    <a:pt x="6282" y="102433"/>
                  </a:lnTo>
                  <a:lnTo>
                    <a:pt x="4187" y="104007"/>
                  </a:lnTo>
                  <a:lnTo>
                    <a:pt x="1860" y="108402"/>
                  </a:lnTo>
                  <a:lnTo>
                    <a:pt x="29" y="115953"/>
                  </a:lnTo>
                  <a:lnTo>
                    <a:pt x="0" y="103645"/>
                  </a:lnTo>
                  <a:lnTo>
                    <a:pt x="2645" y="97989"/>
                  </a:lnTo>
                  <a:lnTo>
                    <a:pt x="4738" y="95092"/>
                  </a:lnTo>
                  <a:lnTo>
                    <a:pt x="7686" y="81533"/>
                  </a:lnTo>
                  <a:lnTo>
                    <a:pt x="9675" y="65310"/>
                  </a:lnTo>
                  <a:lnTo>
                    <a:pt x="19937" y="36318"/>
                  </a:lnTo>
                  <a:lnTo>
                    <a:pt x="33013" y="15770"/>
                  </a:lnTo>
                  <a:lnTo>
                    <a:pt x="51822" y="1508"/>
                  </a:lnTo>
                  <a:lnTo>
                    <a:pt x="53399" y="1997"/>
                  </a:lnTo>
                  <a:lnTo>
                    <a:pt x="65850" y="12561"/>
                  </a:lnTo>
                  <a:lnTo>
                    <a:pt x="68952" y="18150"/>
                  </a:lnTo>
                  <a:lnTo>
                    <a:pt x="79748" y="55679"/>
                  </a:lnTo>
                  <a:lnTo>
                    <a:pt x="81083" y="65427"/>
                  </a:lnTo>
                  <a:lnTo>
                    <a:pt x="91372" y="89120"/>
                  </a:lnTo>
                  <a:lnTo>
                    <a:pt x="93655" y="92155"/>
                  </a:lnTo>
                  <a:lnTo>
                    <a:pt x="98840" y="95528"/>
                  </a:lnTo>
                  <a:lnTo>
                    <a:pt x="101611" y="96427"/>
                  </a:lnTo>
                  <a:lnTo>
                    <a:pt x="103459" y="98019"/>
                  </a:lnTo>
                  <a:lnTo>
                    <a:pt x="105511" y="102434"/>
                  </a:lnTo>
                  <a:lnTo>
                    <a:pt x="107051" y="104008"/>
                  </a:lnTo>
                  <a:lnTo>
                    <a:pt x="111408" y="105757"/>
                  </a:lnTo>
                  <a:lnTo>
                    <a:pt x="112967" y="105231"/>
                  </a:lnTo>
                  <a:lnTo>
                    <a:pt x="114005" y="103888"/>
                  </a:lnTo>
                  <a:lnTo>
                    <a:pt x="115672" y="99345"/>
                  </a:lnTo>
                  <a:lnTo>
                    <a:pt x="116994" y="85182"/>
                  </a:lnTo>
                  <a:lnTo>
                    <a:pt x="123135" y="71800"/>
                  </a:lnTo>
                  <a:lnTo>
                    <a:pt x="123761" y="68703"/>
                  </a:lnTo>
                  <a:lnTo>
                    <a:pt x="117215" y="42934"/>
                  </a:lnTo>
                  <a:lnTo>
                    <a:pt x="113940" y="36280"/>
                  </a:lnTo>
                  <a:lnTo>
                    <a:pt x="95122" y="14915"/>
                  </a:lnTo>
                  <a:lnTo>
                    <a:pt x="89239" y="11590"/>
                  </a:lnTo>
                  <a:lnTo>
                    <a:pt x="83317" y="9120"/>
                  </a:lnTo>
                  <a:lnTo>
                    <a:pt x="7143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0" name="SMARTInkShape-63"/>
            <p:cNvSpPr/>
            <p:nvPr/>
          </p:nvSpPr>
          <p:spPr>
            <a:xfrm>
              <a:off x="7697390" y="4626102"/>
              <a:ext cx="98227" cy="194520"/>
            </a:xfrm>
            <a:custGeom>
              <a:avLst/>
              <a:gdLst/>
              <a:ahLst/>
              <a:cxnLst/>
              <a:rect l="0" t="0" r="0" b="0"/>
              <a:pathLst>
                <a:path w="98227" h="194520">
                  <a:moveTo>
                    <a:pt x="0" y="26265"/>
                  </a:moveTo>
                  <a:lnTo>
                    <a:pt x="7689" y="33953"/>
                  </a:lnTo>
                  <a:lnTo>
                    <a:pt x="17010" y="74320"/>
                  </a:lnTo>
                  <a:lnTo>
                    <a:pt x="18600" y="91877"/>
                  </a:lnTo>
                  <a:lnTo>
                    <a:pt x="25940" y="127479"/>
                  </a:lnTo>
                  <a:lnTo>
                    <a:pt x="26756" y="170353"/>
                  </a:lnTo>
                  <a:lnTo>
                    <a:pt x="26789" y="191171"/>
                  </a:lnTo>
                  <a:lnTo>
                    <a:pt x="27781" y="192757"/>
                  </a:lnTo>
                  <a:lnTo>
                    <a:pt x="29435" y="193813"/>
                  </a:lnTo>
                  <a:lnTo>
                    <a:pt x="31530" y="194519"/>
                  </a:lnTo>
                  <a:lnTo>
                    <a:pt x="32926" y="193998"/>
                  </a:lnTo>
                  <a:lnTo>
                    <a:pt x="33857" y="192657"/>
                  </a:lnTo>
                  <a:lnTo>
                    <a:pt x="34478" y="190771"/>
                  </a:lnTo>
                  <a:lnTo>
                    <a:pt x="33899" y="189514"/>
                  </a:lnTo>
                  <a:lnTo>
                    <a:pt x="32521" y="188676"/>
                  </a:lnTo>
                  <a:lnTo>
                    <a:pt x="30611" y="188117"/>
                  </a:lnTo>
                  <a:lnTo>
                    <a:pt x="29337" y="186752"/>
                  </a:lnTo>
                  <a:lnTo>
                    <a:pt x="24646" y="177433"/>
                  </a:lnTo>
                  <a:lnTo>
                    <a:pt x="22384" y="174669"/>
                  </a:lnTo>
                  <a:lnTo>
                    <a:pt x="19871" y="166305"/>
                  </a:lnTo>
                  <a:lnTo>
                    <a:pt x="17762" y="156966"/>
                  </a:lnTo>
                  <a:lnTo>
                    <a:pt x="11987" y="145138"/>
                  </a:lnTo>
                  <a:lnTo>
                    <a:pt x="1360" y="100555"/>
                  </a:lnTo>
                  <a:lnTo>
                    <a:pt x="53" y="60117"/>
                  </a:lnTo>
                  <a:lnTo>
                    <a:pt x="11" y="42543"/>
                  </a:lnTo>
                  <a:lnTo>
                    <a:pt x="2651" y="35815"/>
                  </a:lnTo>
                  <a:lnTo>
                    <a:pt x="29812" y="5440"/>
                  </a:lnTo>
                  <a:lnTo>
                    <a:pt x="35740" y="2126"/>
                  </a:lnTo>
                  <a:lnTo>
                    <a:pt x="47630" y="0"/>
                  </a:lnTo>
                  <a:lnTo>
                    <a:pt x="53580" y="2354"/>
                  </a:lnTo>
                  <a:lnTo>
                    <a:pt x="59533" y="5716"/>
                  </a:lnTo>
                  <a:lnTo>
                    <a:pt x="68462" y="8601"/>
                  </a:lnTo>
                  <a:lnTo>
                    <a:pt x="77391" y="14306"/>
                  </a:lnTo>
                  <a:lnTo>
                    <a:pt x="86321" y="17430"/>
                  </a:lnTo>
                  <a:lnTo>
                    <a:pt x="98226" y="262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1" name="SMARTInkShape-64"/>
            <p:cNvSpPr/>
            <p:nvPr/>
          </p:nvSpPr>
          <p:spPr>
            <a:xfrm>
              <a:off x="7679530" y="4741664"/>
              <a:ext cx="98228" cy="53579"/>
            </a:xfrm>
            <a:custGeom>
              <a:avLst/>
              <a:gdLst/>
              <a:ahLst/>
              <a:cxnLst/>
              <a:rect l="0" t="0" r="0" b="0"/>
              <a:pathLst>
                <a:path w="98228" h="53579">
                  <a:moveTo>
                    <a:pt x="0" y="53578"/>
                  </a:moveTo>
                  <a:lnTo>
                    <a:pt x="4741" y="53578"/>
                  </a:lnTo>
                  <a:lnTo>
                    <a:pt x="9714" y="50932"/>
                  </a:lnTo>
                  <a:lnTo>
                    <a:pt x="51138" y="23766"/>
                  </a:lnTo>
                  <a:lnTo>
                    <a:pt x="77793" y="11570"/>
                  </a:lnTo>
                  <a:lnTo>
                    <a:pt x="85177" y="9111"/>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2" name="SMARTInkShape-65"/>
            <p:cNvSpPr/>
            <p:nvPr/>
          </p:nvSpPr>
          <p:spPr>
            <a:xfrm>
              <a:off x="7831335" y="4723804"/>
              <a:ext cx="8931" cy="98228"/>
            </a:xfrm>
            <a:custGeom>
              <a:avLst/>
              <a:gdLst/>
              <a:ahLst/>
              <a:cxnLst/>
              <a:rect l="0" t="0" r="0" b="0"/>
              <a:pathLst>
                <a:path w="8931" h="98228">
                  <a:moveTo>
                    <a:pt x="8930" y="0"/>
                  </a:moveTo>
                  <a:lnTo>
                    <a:pt x="8930" y="41934"/>
                  </a:lnTo>
                  <a:lnTo>
                    <a:pt x="8930" y="74018"/>
                  </a:lnTo>
                  <a:lnTo>
                    <a:pt x="6285" y="80191"/>
                  </a:lnTo>
                  <a:lnTo>
                    <a:pt x="2794" y="86242"/>
                  </a:lnTo>
                  <a:lnTo>
                    <a:pt x="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3" name="SMARTInkShape-66"/>
            <p:cNvSpPr/>
            <p:nvPr/>
          </p:nvSpPr>
          <p:spPr>
            <a:xfrm>
              <a:off x="7929562" y="4580929"/>
              <a:ext cx="17860" cy="232173"/>
            </a:xfrm>
            <a:custGeom>
              <a:avLst/>
              <a:gdLst/>
              <a:ahLst/>
              <a:cxnLst/>
              <a:rect l="0" t="0" r="0" b="0"/>
              <a:pathLst>
                <a:path w="17860" h="232173">
                  <a:moveTo>
                    <a:pt x="0" y="0"/>
                  </a:moveTo>
                  <a:lnTo>
                    <a:pt x="0" y="20990"/>
                  </a:lnTo>
                  <a:lnTo>
                    <a:pt x="8378" y="65392"/>
                  </a:lnTo>
                  <a:lnTo>
                    <a:pt x="8881" y="109272"/>
                  </a:lnTo>
                  <a:lnTo>
                    <a:pt x="8922" y="151092"/>
                  </a:lnTo>
                  <a:lnTo>
                    <a:pt x="8929" y="190177"/>
                  </a:lnTo>
                  <a:lnTo>
                    <a:pt x="9922" y="208264"/>
                  </a:lnTo>
                  <a:lnTo>
                    <a:pt x="17859"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4" name="SMARTInkShape-67"/>
            <p:cNvSpPr/>
            <p:nvPr/>
          </p:nvSpPr>
          <p:spPr>
            <a:xfrm>
              <a:off x="7875984" y="4714875"/>
              <a:ext cx="116087" cy="35719"/>
            </a:xfrm>
            <a:custGeom>
              <a:avLst/>
              <a:gdLst/>
              <a:ahLst/>
              <a:cxnLst/>
              <a:rect l="0" t="0" r="0" b="0"/>
              <a:pathLst>
                <a:path w="116087" h="35719">
                  <a:moveTo>
                    <a:pt x="0" y="35718"/>
                  </a:moveTo>
                  <a:lnTo>
                    <a:pt x="0" y="30978"/>
                  </a:lnTo>
                  <a:lnTo>
                    <a:pt x="992" y="29582"/>
                  </a:lnTo>
                  <a:lnTo>
                    <a:pt x="2646" y="28651"/>
                  </a:lnTo>
                  <a:lnTo>
                    <a:pt x="44950" y="15813"/>
                  </a:lnTo>
                  <a:lnTo>
                    <a:pt x="80394" y="2465"/>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5" name="SMARTInkShape-68"/>
            <p:cNvSpPr/>
            <p:nvPr/>
          </p:nvSpPr>
          <p:spPr>
            <a:xfrm>
              <a:off x="5625703" y="5098891"/>
              <a:ext cx="125016" cy="285552"/>
            </a:xfrm>
            <a:custGeom>
              <a:avLst/>
              <a:gdLst/>
              <a:ahLst/>
              <a:cxnLst/>
              <a:rect l="0" t="0" r="0" b="0"/>
              <a:pathLst>
                <a:path w="125016" h="285552">
                  <a:moveTo>
                    <a:pt x="0" y="8890"/>
                  </a:moveTo>
                  <a:lnTo>
                    <a:pt x="0" y="51131"/>
                  </a:lnTo>
                  <a:lnTo>
                    <a:pt x="0" y="92267"/>
                  </a:lnTo>
                  <a:lnTo>
                    <a:pt x="2645" y="118698"/>
                  </a:lnTo>
                  <a:lnTo>
                    <a:pt x="11023" y="162789"/>
                  </a:lnTo>
                  <a:lnTo>
                    <a:pt x="19905" y="204743"/>
                  </a:lnTo>
                  <a:lnTo>
                    <a:pt x="24749" y="223025"/>
                  </a:lnTo>
                  <a:lnTo>
                    <a:pt x="26735" y="267062"/>
                  </a:lnTo>
                  <a:lnTo>
                    <a:pt x="26789" y="285551"/>
                  </a:lnTo>
                  <a:lnTo>
                    <a:pt x="26789" y="273267"/>
                  </a:lnTo>
                  <a:lnTo>
                    <a:pt x="24143" y="267611"/>
                  </a:lnTo>
                  <a:lnTo>
                    <a:pt x="22050" y="264715"/>
                  </a:lnTo>
                  <a:lnTo>
                    <a:pt x="10954" y="222964"/>
                  </a:lnTo>
                  <a:lnTo>
                    <a:pt x="6883" y="205272"/>
                  </a:lnTo>
                  <a:lnTo>
                    <a:pt x="2039" y="187463"/>
                  </a:lnTo>
                  <a:lnTo>
                    <a:pt x="179" y="144696"/>
                  </a:lnTo>
                  <a:lnTo>
                    <a:pt x="14" y="100212"/>
                  </a:lnTo>
                  <a:lnTo>
                    <a:pt x="994" y="63543"/>
                  </a:lnTo>
                  <a:lnTo>
                    <a:pt x="13303" y="20547"/>
                  </a:lnTo>
                  <a:lnTo>
                    <a:pt x="15814" y="16662"/>
                  </a:lnTo>
                  <a:lnTo>
                    <a:pt x="29888" y="5173"/>
                  </a:lnTo>
                  <a:lnTo>
                    <a:pt x="35773" y="2277"/>
                  </a:lnTo>
                  <a:lnTo>
                    <a:pt x="53583" y="164"/>
                  </a:lnTo>
                  <a:lnTo>
                    <a:pt x="65485" y="0"/>
                  </a:lnTo>
                  <a:lnTo>
                    <a:pt x="71436" y="2624"/>
                  </a:lnTo>
                  <a:lnTo>
                    <a:pt x="77391" y="6105"/>
                  </a:lnTo>
                  <a:lnTo>
                    <a:pt x="86320" y="9057"/>
                  </a:lnTo>
                  <a:lnTo>
                    <a:pt x="96242" y="14783"/>
                  </a:lnTo>
                  <a:lnTo>
                    <a:pt x="125015" y="17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6" name="SMARTInkShape-69"/>
            <p:cNvSpPr/>
            <p:nvPr/>
          </p:nvSpPr>
          <p:spPr>
            <a:xfrm>
              <a:off x="5625703" y="5232797"/>
              <a:ext cx="89298" cy="8931"/>
            </a:xfrm>
            <a:custGeom>
              <a:avLst/>
              <a:gdLst/>
              <a:ahLst/>
              <a:cxnLst/>
              <a:rect l="0" t="0" r="0" b="0"/>
              <a:pathLst>
                <a:path w="89298" h="8931">
                  <a:moveTo>
                    <a:pt x="0" y="8930"/>
                  </a:moveTo>
                  <a:lnTo>
                    <a:pt x="4740" y="4189"/>
                  </a:lnTo>
                  <a:lnTo>
                    <a:pt x="9713" y="1862"/>
                  </a:lnTo>
                  <a:lnTo>
                    <a:pt x="50775" y="22"/>
                  </a:lnTo>
                  <a:lnTo>
                    <a:pt x="89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7" name="SMARTInkShape-70"/>
            <p:cNvSpPr/>
            <p:nvPr/>
          </p:nvSpPr>
          <p:spPr>
            <a:xfrm>
              <a:off x="5786437" y="5170291"/>
              <a:ext cx="147941" cy="168383"/>
            </a:xfrm>
            <a:custGeom>
              <a:avLst/>
              <a:gdLst/>
              <a:ahLst/>
              <a:cxnLst/>
              <a:rect l="0" t="0" r="0" b="0"/>
              <a:pathLst>
                <a:path w="147941" h="168383">
                  <a:moveTo>
                    <a:pt x="0" y="53576"/>
                  </a:moveTo>
                  <a:lnTo>
                    <a:pt x="0" y="61264"/>
                  </a:lnTo>
                  <a:lnTo>
                    <a:pt x="6138" y="69389"/>
                  </a:lnTo>
                  <a:lnTo>
                    <a:pt x="8102" y="77663"/>
                  </a:lnTo>
                  <a:lnTo>
                    <a:pt x="8923" y="121794"/>
                  </a:lnTo>
                  <a:lnTo>
                    <a:pt x="8930" y="148787"/>
                  </a:lnTo>
                  <a:lnTo>
                    <a:pt x="6284" y="153108"/>
                  </a:lnTo>
                  <a:lnTo>
                    <a:pt x="368" y="160286"/>
                  </a:lnTo>
                  <a:lnTo>
                    <a:pt x="33" y="168382"/>
                  </a:lnTo>
                  <a:lnTo>
                    <a:pt x="0" y="132083"/>
                  </a:lnTo>
                  <a:lnTo>
                    <a:pt x="11023" y="91752"/>
                  </a:lnTo>
                  <a:lnTo>
                    <a:pt x="23096" y="73744"/>
                  </a:lnTo>
                  <a:lnTo>
                    <a:pt x="26687" y="60433"/>
                  </a:lnTo>
                  <a:lnTo>
                    <a:pt x="28706" y="58148"/>
                  </a:lnTo>
                  <a:lnTo>
                    <a:pt x="39074" y="49739"/>
                  </a:lnTo>
                  <a:lnTo>
                    <a:pt x="42171" y="44264"/>
                  </a:lnTo>
                  <a:lnTo>
                    <a:pt x="44539" y="38524"/>
                  </a:lnTo>
                  <a:lnTo>
                    <a:pt x="48900" y="32665"/>
                  </a:lnTo>
                  <a:lnTo>
                    <a:pt x="54145" y="29400"/>
                  </a:lnTo>
                  <a:lnTo>
                    <a:pt x="59783" y="26956"/>
                  </a:lnTo>
                  <a:lnTo>
                    <a:pt x="65596" y="22563"/>
                  </a:lnTo>
                  <a:lnTo>
                    <a:pt x="68841" y="17301"/>
                  </a:lnTo>
                  <a:lnTo>
                    <a:pt x="69707" y="14510"/>
                  </a:lnTo>
                  <a:lnTo>
                    <a:pt x="71276" y="12650"/>
                  </a:lnTo>
                  <a:lnTo>
                    <a:pt x="75665" y="10582"/>
                  </a:lnTo>
                  <a:lnTo>
                    <a:pt x="95323" y="8033"/>
                  </a:lnTo>
                  <a:lnTo>
                    <a:pt x="105402" y="1252"/>
                  </a:lnTo>
                  <a:lnTo>
                    <a:pt x="114691" y="108"/>
                  </a:lnTo>
                  <a:lnTo>
                    <a:pt x="124611" y="0"/>
                  </a:lnTo>
                  <a:lnTo>
                    <a:pt x="125013" y="21248"/>
                  </a:lnTo>
                  <a:lnTo>
                    <a:pt x="116637" y="62754"/>
                  </a:lnTo>
                  <a:lnTo>
                    <a:pt x="115339" y="74523"/>
                  </a:lnTo>
                  <a:lnTo>
                    <a:pt x="108005" y="104003"/>
                  </a:lnTo>
                  <a:lnTo>
                    <a:pt x="107189" y="136506"/>
                  </a:lnTo>
                  <a:lnTo>
                    <a:pt x="109817" y="142689"/>
                  </a:lnTo>
                  <a:lnTo>
                    <a:pt x="114848" y="150002"/>
                  </a:lnTo>
                  <a:lnTo>
                    <a:pt x="118181" y="151002"/>
                  </a:lnTo>
                  <a:lnTo>
                    <a:pt x="129357" y="151756"/>
                  </a:lnTo>
                  <a:lnTo>
                    <a:pt x="130886" y="150780"/>
                  </a:lnTo>
                  <a:lnTo>
                    <a:pt x="131907" y="149135"/>
                  </a:lnTo>
                  <a:lnTo>
                    <a:pt x="132586" y="147048"/>
                  </a:lnTo>
                  <a:lnTo>
                    <a:pt x="140834" y="133709"/>
                  </a:lnTo>
                  <a:lnTo>
                    <a:pt x="147940" y="95882"/>
                  </a:lnTo>
                  <a:lnTo>
                    <a:pt x="140343" y="51544"/>
                  </a:lnTo>
                  <a:lnTo>
                    <a:pt x="135796" y="42751"/>
                  </a:lnTo>
                  <a:lnTo>
                    <a:pt x="125016" y="357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8" name="SMARTInkShape-71"/>
            <p:cNvSpPr/>
            <p:nvPr/>
          </p:nvSpPr>
          <p:spPr>
            <a:xfrm>
              <a:off x="5965031" y="5152430"/>
              <a:ext cx="187524" cy="142426"/>
            </a:xfrm>
            <a:custGeom>
              <a:avLst/>
              <a:gdLst/>
              <a:ahLst/>
              <a:cxnLst/>
              <a:rect l="0" t="0" r="0" b="0"/>
              <a:pathLst>
                <a:path w="187524" h="142426">
                  <a:moveTo>
                    <a:pt x="0" y="0"/>
                  </a:moveTo>
                  <a:lnTo>
                    <a:pt x="0" y="4739"/>
                  </a:lnTo>
                  <a:lnTo>
                    <a:pt x="2645" y="9713"/>
                  </a:lnTo>
                  <a:lnTo>
                    <a:pt x="7688" y="16249"/>
                  </a:lnTo>
                  <a:lnTo>
                    <a:pt x="16586" y="59799"/>
                  </a:lnTo>
                  <a:lnTo>
                    <a:pt x="19939" y="68909"/>
                  </a:lnTo>
                  <a:lnTo>
                    <a:pt x="23746" y="77259"/>
                  </a:lnTo>
                  <a:lnTo>
                    <a:pt x="26766" y="120966"/>
                  </a:lnTo>
                  <a:lnTo>
                    <a:pt x="26786" y="124482"/>
                  </a:lnTo>
                  <a:lnTo>
                    <a:pt x="31529" y="124857"/>
                  </a:lnTo>
                  <a:lnTo>
                    <a:pt x="32925" y="123918"/>
                  </a:lnTo>
                  <a:lnTo>
                    <a:pt x="33857" y="122299"/>
                  </a:lnTo>
                  <a:lnTo>
                    <a:pt x="35350" y="112571"/>
                  </a:lnTo>
                  <a:lnTo>
                    <a:pt x="36705" y="77197"/>
                  </a:lnTo>
                  <a:lnTo>
                    <a:pt x="46742" y="53741"/>
                  </a:lnTo>
                  <a:lnTo>
                    <a:pt x="56968" y="41704"/>
                  </a:lnTo>
                  <a:lnTo>
                    <a:pt x="62691" y="38378"/>
                  </a:lnTo>
                  <a:lnTo>
                    <a:pt x="69711" y="36244"/>
                  </a:lnTo>
                  <a:lnTo>
                    <a:pt x="73316" y="38598"/>
                  </a:lnTo>
                  <a:lnTo>
                    <a:pt x="83715" y="48193"/>
                  </a:lnTo>
                  <a:lnTo>
                    <a:pt x="86815" y="53830"/>
                  </a:lnTo>
                  <a:lnTo>
                    <a:pt x="89187" y="59643"/>
                  </a:lnTo>
                  <a:lnTo>
                    <a:pt x="93548" y="65534"/>
                  </a:lnTo>
                  <a:lnTo>
                    <a:pt x="96147" y="74105"/>
                  </a:lnTo>
                  <a:lnTo>
                    <a:pt x="98173" y="118017"/>
                  </a:lnTo>
                  <a:lnTo>
                    <a:pt x="98226" y="142425"/>
                  </a:lnTo>
                  <a:lnTo>
                    <a:pt x="98226" y="121872"/>
                  </a:lnTo>
                  <a:lnTo>
                    <a:pt x="109251" y="80128"/>
                  </a:lnTo>
                  <a:lnTo>
                    <a:pt x="114060" y="62437"/>
                  </a:lnTo>
                  <a:lnTo>
                    <a:pt x="118132" y="44628"/>
                  </a:lnTo>
                  <a:lnTo>
                    <a:pt x="127058" y="18642"/>
                  </a:lnTo>
                  <a:lnTo>
                    <a:pt x="130884" y="12252"/>
                  </a:lnTo>
                  <a:lnTo>
                    <a:pt x="132584" y="6107"/>
                  </a:lnTo>
                  <a:lnTo>
                    <a:pt x="134030" y="4072"/>
                  </a:lnTo>
                  <a:lnTo>
                    <a:pt x="135986" y="2714"/>
                  </a:lnTo>
                  <a:lnTo>
                    <a:pt x="141514" y="536"/>
                  </a:lnTo>
                  <a:lnTo>
                    <a:pt x="147211" y="4900"/>
                  </a:lnTo>
                  <a:lnTo>
                    <a:pt x="149764" y="9784"/>
                  </a:lnTo>
                  <a:lnTo>
                    <a:pt x="150445" y="12475"/>
                  </a:lnTo>
                  <a:lnTo>
                    <a:pt x="167197" y="42808"/>
                  </a:lnTo>
                  <a:lnTo>
                    <a:pt x="177978" y="82413"/>
                  </a:lnTo>
                  <a:lnTo>
                    <a:pt x="179312" y="92191"/>
                  </a:lnTo>
                  <a:lnTo>
                    <a:pt x="185607" y="109198"/>
                  </a:lnTo>
                  <a:lnTo>
                    <a:pt x="187523"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9" name="SMARTInkShape-72"/>
            <p:cNvSpPr/>
            <p:nvPr/>
          </p:nvSpPr>
          <p:spPr>
            <a:xfrm>
              <a:off x="6286500" y="5116711"/>
              <a:ext cx="26790" cy="205384"/>
            </a:xfrm>
            <a:custGeom>
              <a:avLst/>
              <a:gdLst/>
              <a:ahLst/>
              <a:cxnLst/>
              <a:rect l="0" t="0" r="0" b="0"/>
              <a:pathLst>
                <a:path w="26790" h="205384">
                  <a:moveTo>
                    <a:pt x="0" y="0"/>
                  </a:moveTo>
                  <a:lnTo>
                    <a:pt x="7688" y="15376"/>
                  </a:lnTo>
                  <a:lnTo>
                    <a:pt x="11412" y="44027"/>
                  </a:lnTo>
                  <a:lnTo>
                    <a:pt x="15948" y="64968"/>
                  </a:lnTo>
                  <a:lnTo>
                    <a:pt x="17608" y="106488"/>
                  </a:lnTo>
                  <a:lnTo>
                    <a:pt x="17826" y="144159"/>
                  </a:lnTo>
                  <a:lnTo>
                    <a:pt x="17856" y="179396"/>
                  </a:lnTo>
                  <a:lnTo>
                    <a:pt x="20503" y="186556"/>
                  </a:lnTo>
                  <a:lnTo>
                    <a:pt x="23995" y="193047"/>
                  </a:lnTo>
                  <a:lnTo>
                    <a:pt x="2678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0" name="SMARTInkShape-73"/>
            <p:cNvSpPr/>
            <p:nvPr/>
          </p:nvSpPr>
          <p:spPr>
            <a:xfrm>
              <a:off x="6277570" y="5099229"/>
              <a:ext cx="115639" cy="195550"/>
            </a:xfrm>
            <a:custGeom>
              <a:avLst/>
              <a:gdLst/>
              <a:ahLst/>
              <a:cxnLst/>
              <a:rect l="0" t="0" r="0" b="0"/>
              <a:pathLst>
                <a:path w="115639" h="195550">
                  <a:moveTo>
                    <a:pt x="0" y="17482"/>
                  </a:moveTo>
                  <a:lnTo>
                    <a:pt x="0" y="3920"/>
                  </a:lnTo>
                  <a:lnTo>
                    <a:pt x="992" y="2488"/>
                  </a:lnTo>
                  <a:lnTo>
                    <a:pt x="2645" y="1533"/>
                  </a:lnTo>
                  <a:lnTo>
                    <a:pt x="9713" y="189"/>
                  </a:lnTo>
                  <a:lnTo>
                    <a:pt x="12429" y="0"/>
                  </a:lnTo>
                  <a:lnTo>
                    <a:pt x="18092" y="2436"/>
                  </a:lnTo>
                  <a:lnTo>
                    <a:pt x="23916" y="5834"/>
                  </a:lnTo>
                  <a:lnTo>
                    <a:pt x="47819" y="15443"/>
                  </a:lnTo>
                  <a:lnTo>
                    <a:pt x="91343" y="52665"/>
                  </a:lnTo>
                  <a:lnTo>
                    <a:pt x="100128" y="58916"/>
                  </a:lnTo>
                  <a:lnTo>
                    <a:pt x="110971" y="74004"/>
                  </a:lnTo>
                  <a:lnTo>
                    <a:pt x="113812" y="82622"/>
                  </a:lnTo>
                  <a:lnTo>
                    <a:pt x="115638" y="104322"/>
                  </a:lnTo>
                  <a:lnTo>
                    <a:pt x="113240" y="113293"/>
                  </a:lnTo>
                  <a:lnTo>
                    <a:pt x="89223" y="157881"/>
                  </a:lnTo>
                  <a:lnTo>
                    <a:pt x="82319" y="165209"/>
                  </a:lnTo>
                  <a:lnTo>
                    <a:pt x="44812" y="193411"/>
                  </a:lnTo>
                  <a:lnTo>
                    <a:pt x="32775" y="195549"/>
                  </a:lnTo>
                  <a:lnTo>
                    <a:pt x="30779" y="194733"/>
                  </a:lnTo>
                  <a:lnTo>
                    <a:pt x="29449" y="193196"/>
                  </a:lnTo>
                  <a:lnTo>
                    <a:pt x="26789" y="1871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1" name="SMARTInkShape-74"/>
            <p:cNvSpPr/>
            <p:nvPr/>
          </p:nvSpPr>
          <p:spPr>
            <a:xfrm>
              <a:off x="6393656" y="5170334"/>
              <a:ext cx="106725" cy="142273"/>
            </a:xfrm>
            <a:custGeom>
              <a:avLst/>
              <a:gdLst/>
              <a:ahLst/>
              <a:cxnLst/>
              <a:rect l="0" t="0" r="0" b="0"/>
              <a:pathLst>
                <a:path w="106725" h="142273">
                  <a:moveTo>
                    <a:pt x="0" y="80322"/>
                  </a:moveTo>
                  <a:lnTo>
                    <a:pt x="7688" y="88010"/>
                  </a:lnTo>
                  <a:lnTo>
                    <a:pt x="13302" y="88884"/>
                  </a:lnTo>
                  <a:lnTo>
                    <a:pt x="38732" y="89241"/>
                  </a:lnTo>
                  <a:lnTo>
                    <a:pt x="44664" y="86601"/>
                  </a:lnTo>
                  <a:lnTo>
                    <a:pt x="50608" y="83113"/>
                  </a:lnTo>
                  <a:lnTo>
                    <a:pt x="56557" y="81561"/>
                  </a:lnTo>
                  <a:lnTo>
                    <a:pt x="89791" y="52625"/>
                  </a:lnTo>
                  <a:lnTo>
                    <a:pt x="94477" y="45522"/>
                  </a:lnTo>
                  <a:lnTo>
                    <a:pt x="97552" y="39058"/>
                  </a:lnTo>
                  <a:lnTo>
                    <a:pt x="103869" y="29840"/>
                  </a:lnTo>
                  <a:lnTo>
                    <a:pt x="106182" y="20827"/>
                  </a:lnTo>
                  <a:lnTo>
                    <a:pt x="106724" y="14853"/>
                  </a:lnTo>
                  <a:lnTo>
                    <a:pt x="104318" y="8891"/>
                  </a:lnTo>
                  <a:lnTo>
                    <a:pt x="99430" y="1720"/>
                  </a:lnTo>
                  <a:lnTo>
                    <a:pt x="96115" y="740"/>
                  </a:lnTo>
                  <a:lnTo>
                    <a:pt x="77266" y="0"/>
                  </a:lnTo>
                  <a:lnTo>
                    <a:pt x="71382" y="2621"/>
                  </a:lnTo>
                  <a:lnTo>
                    <a:pt x="68424" y="4709"/>
                  </a:lnTo>
                  <a:lnTo>
                    <a:pt x="50600" y="28634"/>
                  </a:lnTo>
                  <a:lnTo>
                    <a:pt x="47292" y="37837"/>
                  </a:lnTo>
                  <a:lnTo>
                    <a:pt x="42234" y="64514"/>
                  </a:lnTo>
                  <a:lnTo>
                    <a:pt x="37649" y="80930"/>
                  </a:lnTo>
                  <a:lnTo>
                    <a:pt x="37006" y="86680"/>
                  </a:lnTo>
                  <a:lnTo>
                    <a:pt x="38936" y="95715"/>
                  </a:lnTo>
                  <a:lnTo>
                    <a:pt x="42110" y="104031"/>
                  </a:lnTo>
                  <a:lnTo>
                    <a:pt x="44889" y="118876"/>
                  </a:lnTo>
                  <a:lnTo>
                    <a:pt x="51567" y="133285"/>
                  </a:lnTo>
                  <a:lnTo>
                    <a:pt x="52237" y="136466"/>
                  </a:lnTo>
                  <a:lnTo>
                    <a:pt x="53676" y="138587"/>
                  </a:lnTo>
                  <a:lnTo>
                    <a:pt x="55628" y="140002"/>
                  </a:lnTo>
                  <a:lnTo>
                    <a:pt x="60443" y="141573"/>
                  </a:lnTo>
                  <a:lnTo>
                    <a:pt x="65889" y="142272"/>
                  </a:lnTo>
                  <a:lnTo>
                    <a:pt x="71618" y="139936"/>
                  </a:lnTo>
                  <a:lnTo>
                    <a:pt x="77471" y="136584"/>
                  </a:lnTo>
                  <a:lnTo>
                    <a:pt x="83380" y="135093"/>
                  </a:lnTo>
                  <a:lnTo>
                    <a:pt x="89314" y="129138"/>
                  </a:lnTo>
                  <a:lnTo>
                    <a:pt x="98226" y="1160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2" name="SMARTInkShape-75"/>
            <p:cNvSpPr/>
            <p:nvPr/>
          </p:nvSpPr>
          <p:spPr>
            <a:xfrm>
              <a:off x="6536530" y="5161359"/>
              <a:ext cx="107158" cy="133910"/>
            </a:xfrm>
            <a:custGeom>
              <a:avLst/>
              <a:gdLst/>
              <a:ahLst/>
              <a:cxnLst/>
              <a:rect l="0" t="0" r="0" b="0"/>
              <a:pathLst>
                <a:path w="107158" h="133910">
                  <a:moveTo>
                    <a:pt x="0" y="17860"/>
                  </a:moveTo>
                  <a:lnTo>
                    <a:pt x="0" y="31162"/>
                  </a:lnTo>
                  <a:lnTo>
                    <a:pt x="2647" y="36339"/>
                  </a:lnTo>
                  <a:lnTo>
                    <a:pt x="6137" y="41947"/>
                  </a:lnTo>
                  <a:lnTo>
                    <a:pt x="8102" y="51676"/>
                  </a:lnTo>
                  <a:lnTo>
                    <a:pt x="9677" y="66685"/>
                  </a:lnTo>
                  <a:lnTo>
                    <a:pt x="15987" y="82707"/>
                  </a:lnTo>
                  <a:lnTo>
                    <a:pt x="51820" y="123239"/>
                  </a:lnTo>
                  <a:lnTo>
                    <a:pt x="61113" y="132548"/>
                  </a:lnTo>
                  <a:lnTo>
                    <a:pt x="71034" y="133909"/>
                  </a:lnTo>
                  <a:lnTo>
                    <a:pt x="63714" y="126254"/>
                  </a:lnTo>
                  <a:lnTo>
                    <a:pt x="62866" y="115902"/>
                  </a:lnTo>
                  <a:lnTo>
                    <a:pt x="73546" y="78382"/>
                  </a:lnTo>
                  <a:lnTo>
                    <a:pt x="77337" y="67579"/>
                  </a:lnTo>
                  <a:lnTo>
                    <a:pt x="84708" y="38579"/>
                  </a:lnTo>
                  <a:lnTo>
                    <a:pt x="95762" y="18628"/>
                  </a:lnTo>
                  <a:lnTo>
                    <a:pt x="98124" y="12249"/>
                  </a:lnTo>
                  <a:lnTo>
                    <a:pt x="1071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3" name="SMARTInkShape-76"/>
            <p:cNvSpPr/>
            <p:nvPr/>
          </p:nvSpPr>
          <p:spPr>
            <a:xfrm>
              <a:off x="6715244" y="5161359"/>
              <a:ext cx="62344" cy="98182"/>
            </a:xfrm>
            <a:custGeom>
              <a:avLst/>
              <a:gdLst/>
              <a:ahLst/>
              <a:cxnLst/>
              <a:rect l="0" t="0" r="0" b="0"/>
              <a:pathLst>
                <a:path w="62344" h="98182">
                  <a:moveTo>
                    <a:pt x="17740" y="8930"/>
                  </a:moveTo>
                  <a:lnTo>
                    <a:pt x="17740" y="13670"/>
                  </a:lnTo>
                  <a:lnTo>
                    <a:pt x="15095" y="18643"/>
                  </a:lnTo>
                  <a:lnTo>
                    <a:pt x="11604" y="24161"/>
                  </a:lnTo>
                  <a:lnTo>
                    <a:pt x="8646" y="32845"/>
                  </a:lnTo>
                  <a:lnTo>
                    <a:pt x="2919" y="42695"/>
                  </a:lnTo>
                  <a:lnTo>
                    <a:pt x="0" y="74047"/>
                  </a:lnTo>
                  <a:lnTo>
                    <a:pt x="2579" y="80204"/>
                  </a:lnTo>
                  <a:lnTo>
                    <a:pt x="6041" y="86248"/>
                  </a:lnTo>
                  <a:lnTo>
                    <a:pt x="7579" y="92241"/>
                  </a:lnTo>
                  <a:lnTo>
                    <a:pt x="8982" y="94236"/>
                  </a:lnTo>
                  <a:lnTo>
                    <a:pt x="10909" y="95567"/>
                  </a:lnTo>
                  <a:lnTo>
                    <a:pt x="15696" y="97044"/>
                  </a:lnTo>
                  <a:lnTo>
                    <a:pt x="30925" y="98181"/>
                  </a:lnTo>
                  <a:lnTo>
                    <a:pt x="36167" y="95559"/>
                  </a:lnTo>
                  <a:lnTo>
                    <a:pt x="56469" y="77234"/>
                  </a:lnTo>
                  <a:lnTo>
                    <a:pt x="59757" y="71368"/>
                  </a:lnTo>
                  <a:lnTo>
                    <a:pt x="61869" y="59517"/>
                  </a:lnTo>
                  <a:lnTo>
                    <a:pt x="62343" y="41671"/>
                  </a:lnTo>
                  <a:lnTo>
                    <a:pt x="57635" y="28002"/>
                  </a:lnTo>
                  <a:lnTo>
                    <a:pt x="49955" y="16124"/>
                  </a:lnTo>
                  <a:lnTo>
                    <a:pt x="44295" y="12128"/>
                  </a:lnTo>
                  <a:lnTo>
                    <a:pt x="38472" y="9358"/>
                  </a:lnTo>
                  <a:lnTo>
                    <a:pt x="266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4" name="SMARTInkShape-77"/>
            <p:cNvSpPr/>
            <p:nvPr/>
          </p:nvSpPr>
          <p:spPr>
            <a:xfrm>
              <a:off x="6840140" y="5129802"/>
              <a:ext cx="80368" cy="102996"/>
            </a:xfrm>
            <a:custGeom>
              <a:avLst/>
              <a:gdLst/>
              <a:ahLst/>
              <a:cxnLst/>
              <a:rect l="0" t="0" r="0" b="0"/>
              <a:pathLst>
                <a:path w="80368" h="102996">
                  <a:moveTo>
                    <a:pt x="0" y="22628"/>
                  </a:moveTo>
                  <a:lnTo>
                    <a:pt x="0" y="62529"/>
                  </a:lnTo>
                  <a:lnTo>
                    <a:pt x="0" y="102945"/>
                  </a:lnTo>
                  <a:lnTo>
                    <a:pt x="0" y="90562"/>
                  </a:lnTo>
                  <a:lnTo>
                    <a:pt x="13303" y="50984"/>
                  </a:lnTo>
                  <a:lnTo>
                    <a:pt x="19906" y="25088"/>
                  </a:lnTo>
                  <a:lnTo>
                    <a:pt x="35616" y="5049"/>
                  </a:lnTo>
                  <a:lnTo>
                    <a:pt x="39973" y="593"/>
                  </a:lnTo>
                  <a:lnTo>
                    <a:pt x="41531" y="0"/>
                  </a:lnTo>
                  <a:lnTo>
                    <a:pt x="42571" y="598"/>
                  </a:lnTo>
                  <a:lnTo>
                    <a:pt x="43263" y="1987"/>
                  </a:lnTo>
                  <a:lnTo>
                    <a:pt x="44718" y="2914"/>
                  </a:lnTo>
                  <a:lnTo>
                    <a:pt x="48979" y="3944"/>
                  </a:lnTo>
                  <a:lnTo>
                    <a:pt x="50512" y="5211"/>
                  </a:lnTo>
                  <a:lnTo>
                    <a:pt x="59447" y="26088"/>
                  </a:lnTo>
                  <a:lnTo>
                    <a:pt x="70834" y="69327"/>
                  </a:lnTo>
                  <a:lnTo>
                    <a:pt x="71318" y="86753"/>
                  </a:lnTo>
                  <a:lnTo>
                    <a:pt x="72350" y="89191"/>
                  </a:lnTo>
                  <a:lnTo>
                    <a:pt x="74030" y="90815"/>
                  </a:lnTo>
                  <a:lnTo>
                    <a:pt x="76143" y="91898"/>
                  </a:lnTo>
                  <a:lnTo>
                    <a:pt x="77551" y="93613"/>
                  </a:lnTo>
                  <a:lnTo>
                    <a:pt x="80367" y="1029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5" name="SMARTInkShape-78"/>
            <p:cNvSpPr/>
            <p:nvPr/>
          </p:nvSpPr>
          <p:spPr>
            <a:xfrm>
              <a:off x="6965155" y="5045273"/>
              <a:ext cx="1" cy="71439"/>
            </a:xfrm>
            <a:custGeom>
              <a:avLst/>
              <a:gdLst/>
              <a:ahLst/>
              <a:cxnLst/>
              <a:rect l="0" t="0" r="0" b="0"/>
              <a:pathLst>
                <a:path w="1" h="71439">
                  <a:moveTo>
                    <a:pt x="0" y="0"/>
                  </a:moveTo>
                  <a:lnTo>
                    <a:pt x="0" y="43449"/>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6" name="SMARTInkShape-79"/>
            <p:cNvSpPr/>
            <p:nvPr/>
          </p:nvSpPr>
          <p:spPr>
            <a:xfrm>
              <a:off x="7046045" y="5116711"/>
              <a:ext cx="78083" cy="160688"/>
            </a:xfrm>
            <a:custGeom>
              <a:avLst/>
              <a:gdLst/>
              <a:ahLst/>
              <a:cxnLst/>
              <a:rect l="0" t="0" r="0" b="0"/>
              <a:pathLst>
                <a:path w="78083" h="160688">
                  <a:moveTo>
                    <a:pt x="61985" y="0"/>
                  </a:moveTo>
                  <a:lnTo>
                    <a:pt x="54298" y="0"/>
                  </a:lnTo>
                  <a:lnTo>
                    <a:pt x="46172" y="6136"/>
                  </a:lnTo>
                  <a:lnTo>
                    <a:pt x="37899" y="9094"/>
                  </a:lnTo>
                  <a:lnTo>
                    <a:pt x="14351" y="29888"/>
                  </a:lnTo>
                  <a:lnTo>
                    <a:pt x="1242" y="50583"/>
                  </a:lnTo>
                  <a:lnTo>
                    <a:pt x="0" y="57431"/>
                  </a:lnTo>
                  <a:lnTo>
                    <a:pt x="819" y="59123"/>
                  </a:lnTo>
                  <a:lnTo>
                    <a:pt x="2356" y="60251"/>
                  </a:lnTo>
                  <a:lnTo>
                    <a:pt x="6710" y="61505"/>
                  </a:lnTo>
                  <a:lnTo>
                    <a:pt x="11953" y="62062"/>
                  </a:lnTo>
                  <a:lnTo>
                    <a:pt x="17590" y="64955"/>
                  </a:lnTo>
                  <a:lnTo>
                    <a:pt x="23403" y="68556"/>
                  </a:lnTo>
                  <a:lnTo>
                    <a:pt x="32254" y="71576"/>
                  </a:lnTo>
                  <a:lnTo>
                    <a:pt x="41160" y="77321"/>
                  </a:lnTo>
                  <a:lnTo>
                    <a:pt x="50082" y="80456"/>
                  </a:lnTo>
                  <a:lnTo>
                    <a:pt x="73892" y="101322"/>
                  </a:lnTo>
                  <a:lnTo>
                    <a:pt x="77200" y="107209"/>
                  </a:lnTo>
                  <a:lnTo>
                    <a:pt x="78082" y="110168"/>
                  </a:lnTo>
                  <a:lnTo>
                    <a:pt x="76416" y="118747"/>
                  </a:lnTo>
                  <a:lnTo>
                    <a:pt x="69899" y="132088"/>
                  </a:lnTo>
                  <a:lnTo>
                    <a:pt x="50020" y="154673"/>
                  </a:lnTo>
                  <a:lnTo>
                    <a:pt x="44100" y="158040"/>
                  </a:lnTo>
                  <a:lnTo>
                    <a:pt x="32215" y="160203"/>
                  </a:lnTo>
                  <a:lnTo>
                    <a:pt x="19101" y="160687"/>
                  </a:lnTo>
                  <a:lnTo>
                    <a:pt x="18514" y="159711"/>
                  </a:lnTo>
                  <a:lnTo>
                    <a:pt x="17337"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7" name="SMARTInkShape-80"/>
            <p:cNvSpPr/>
            <p:nvPr/>
          </p:nvSpPr>
          <p:spPr>
            <a:xfrm>
              <a:off x="7277695" y="5179219"/>
              <a:ext cx="26790" cy="205384"/>
            </a:xfrm>
            <a:custGeom>
              <a:avLst/>
              <a:gdLst/>
              <a:ahLst/>
              <a:cxnLst/>
              <a:rect l="0" t="0" r="0" b="0"/>
              <a:pathLst>
                <a:path w="26790" h="205384">
                  <a:moveTo>
                    <a:pt x="0" y="0"/>
                  </a:moveTo>
                  <a:lnTo>
                    <a:pt x="0" y="4739"/>
                  </a:lnTo>
                  <a:lnTo>
                    <a:pt x="2646" y="9713"/>
                  </a:lnTo>
                  <a:lnTo>
                    <a:pt x="6136" y="15231"/>
                  </a:lnTo>
                  <a:lnTo>
                    <a:pt x="17952" y="56911"/>
                  </a:lnTo>
                  <a:lnTo>
                    <a:pt x="24749" y="83083"/>
                  </a:lnTo>
                  <a:lnTo>
                    <a:pt x="26520" y="124381"/>
                  </a:lnTo>
                  <a:lnTo>
                    <a:pt x="26754" y="162022"/>
                  </a:lnTo>
                  <a:lnTo>
                    <a:pt x="2678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8" name="SMARTInkShape-81"/>
            <p:cNvSpPr/>
            <p:nvPr/>
          </p:nvSpPr>
          <p:spPr>
            <a:xfrm>
              <a:off x="7277695" y="5125686"/>
              <a:ext cx="114287" cy="124971"/>
            </a:xfrm>
            <a:custGeom>
              <a:avLst/>
              <a:gdLst/>
              <a:ahLst/>
              <a:cxnLst/>
              <a:rect l="0" t="0" r="0" b="0"/>
              <a:pathLst>
                <a:path w="114287" h="124971">
                  <a:moveTo>
                    <a:pt x="0" y="53533"/>
                  </a:moveTo>
                  <a:lnTo>
                    <a:pt x="0" y="32542"/>
                  </a:lnTo>
                  <a:lnTo>
                    <a:pt x="2646" y="26674"/>
                  </a:lnTo>
                  <a:lnTo>
                    <a:pt x="6136" y="20761"/>
                  </a:lnTo>
                  <a:lnTo>
                    <a:pt x="9094" y="11851"/>
                  </a:lnTo>
                  <a:lnTo>
                    <a:pt x="13303" y="5903"/>
                  </a:lnTo>
                  <a:lnTo>
                    <a:pt x="18479" y="2598"/>
                  </a:lnTo>
                  <a:lnTo>
                    <a:pt x="29619" y="738"/>
                  </a:lnTo>
                  <a:lnTo>
                    <a:pt x="63886" y="0"/>
                  </a:lnTo>
                  <a:lnTo>
                    <a:pt x="94329" y="9051"/>
                  </a:lnTo>
                  <a:lnTo>
                    <a:pt x="110011" y="21204"/>
                  </a:lnTo>
                  <a:lnTo>
                    <a:pt x="113386" y="29573"/>
                  </a:lnTo>
                  <a:lnTo>
                    <a:pt x="114286" y="34584"/>
                  </a:lnTo>
                  <a:lnTo>
                    <a:pt x="112640" y="42795"/>
                  </a:lnTo>
                  <a:lnTo>
                    <a:pt x="86261" y="82026"/>
                  </a:lnTo>
                  <a:lnTo>
                    <a:pt x="61717" y="105082"/>
                  </a:lnTo>
                  <a:lnTo>
                    <a:pt x="36432" y="122146"/>
                  </a:lnTo>
                  <a:lnTo>
                    <a:pt x="20930" y="124598"/>
                  </a:lnTo>
                  <a:lnTo>
                    <a:pt x="8929" y="1249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9" name="SMARTInkShape-82"/>
            <p:cNvSpPr/>
            <p:nvPr/>
          </p:nvSpPr>
          <p:spPr>
            <a:xfrm>
              <a:off x="7411640" y="5107939"/>
              <a:ext cx="116087" cy="138560"/>
            </a:xfrm>
            <a:custGeom>
              <a:avLst/>
              <a:gdLst/>
              <a:ahLst/>
              <a:cxnLst/>
              <a:rect l="0" t="0" r="0" b="0"/>
              <a:pathLst>
                <a:path w="116087" h="138560">
                  <a:moveTo>
                    <a:pt x="0" y="53420"/>
                  </a:moveTo>
                  <a:lnTo>
                    <a:pt x="0" y="97686"/>
                  </a:lnTo>
                  <a:lnTo>
                    <a:pt x="0" y="100790"/>
                  </a:lnTo>
                  <a:lnTo>
                    <a:pt x="2646" y="106885"/>
                  </a:lnTo>
                  <a:lnTo>
                    <a:pt x="7689" y="114142"/>
                  </a:lnTo>
                  <a:lnTo>
                    <a:pt x="11024" y="115134"/>
                  </a:lnTo>
                  <a:lnTo>
                    <a:pt x="13303" y="115398"/>
                  </a:lnTo>
                  <a:lnTo>
                    <a:pt x="18479" y="113047"/>
                  </a:lnTo>
                  <a:lnTo>
                    <a:pt x="29889" y="103453"/>
                  </a:lnTo>
                  <a:lnTo>
                    <a:pt x="33128" y="97816"/>
                  </a:lnTo>
                  <a:lnTo>
                    <a:pt x="39947" y="81372"/>
                  </a:lnTo>
                  <a:lnTo>
                    <a:pt x="49857" y="65151"/>
                  </a:lnTo>
                  <a:lnTo>
                    <a:pt x="57829" y="38122"/>
                  </a:lnTo>
                  <a:lnTo>
                    <a:pt x="68960" y="18431"/>
                  </a:lnTo>
                  <a:lnTo>
                    <a:pt x="71328" y="12073"/>
                  </a:lnTo>
                  <a:lnTo>
                    <a:pt x="80246" y="0"/>
                  </a:lnTo>
                  <a:lnTo>
                    <a:pt x="80367" y="42956"/>
                  </a:lnTo>
                  <a:lnTo>
                    <a:pt x="80367" y="86549"/>
                  </a:lnTo>
                  <a:lnTo>
                    <a:pt x="81359" y="94934"/>
                  </a:lnTo>
                  <a:lnTo>
                    <a:pt x="88469" y="120952"/>
                  </a:lnTo>
                  <a:lnTo>
                    <a:pt x="88929" y="127422"/>
                  </a:lnTo>
                  <a:lnTo>
                    <a:pt x="90044" y="129543"/>
                  </a:lnTo>
                  <a:lnTo>
                    <a:pt x="91780" y="130958"/>
                  </a:lnTo>
                  <a:lnTo>
                    <a:pt x="93929" y="131901"/>
                  </a:lnTo>
                  <a:lnTo>
                    <a:pt x="95361" y="133522"/>
                  </a:lnTo>
                  <a:lnTo>
                    <a:pt x="96953" y="137969"/>
                  </a:lnTo>
                  <a:lnTo>
                    <a:pt x="98370" y="138559"/>
                  </a:lnTo>
                  <a:lnTo>
                    <a:pt x="100307" y="137961"/>
                  </a:lnTo>
                  <a:lnTo>
                    <a:pt x="116086" y="1248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0" name="SMARTInkShape-83"/>
            <p:cNvSpPr/>
            <p:nvPr/>
          </p:nvSpPr>
          <p:spPr>
            <a:xfrm>
              <a:off x="7563445" y="5098852"/>
              <a:ext cx="89297" cy="115928"/>
            </a:xfrm>
            <a:custGeom>
              <a:avLst/>
              <a:gdLst/>
              <a:ahLst/>
              <a:cxnLst/>
              <a:rect l="0" t="0" r="0" b="0"/>
              <a:pathLst>
                <a:path w="89297" h="115928">
                  <a:moveTo>
                    <a:pt x="0" y="0"/>
                  </a:moveTo>
                  <a:lnTo>
                    <a:pt x="0" y="12428"/>
                  </a:lnTo>
                  <a:lnTo>
                    <a:pt x="992" y="14239"/>
                  </a:lnTo>
                  <a:lnTo>
                    <a:pt x="2646" y="15445"/>
                  </a:lnTo>
                  <a:lnTo>
                    <a:pt x="4740" y="16249"/>
                  </a:lnTo>
                  <a:lnTo>
                    <a:pt x="6136" y="17777"/>
                  </a:lnTo>
                  <a:lnTo>
                    <a:pt x="7688" y="22123"/>
                  </a:lnTo>
                  <a:lnTo>
                    <a:pt x="9676" y="39132"/>
                  </a:lnTo>
                  <a:lnTo>
                    <a:pt x="14994" y="50841"/>
                  </a:lnTo>
                  <a:lnTo>
                    <a:pt x="22222" y="77813"/>
                  </a:lnTo>
                  <a:lnTo>
                    <a:pt x="33256" y="97497"/>
                  </a:lnTo>
                  <a:lnTo>
                    <a:pt x="35706" y="115927"/>
                  </a:lnTo>
                  <a:lnTo>
                    <a:pt x="35718" y="71934"/>
                  </a:lnTo>
                  <a:lnTo>
                    <a:pt x="35718" y="59628"/>
                  </a:lnTo>
                  <a:lnTo>
                    <a:pt x="38365" y="53621"/>
                  </a:lnTo>
                  <a:lnTo>
                    <a:pt x="41855" y="47644"/>
                  </a:lnTo>
                  <a:lnTo>
                    <a:pt x="44812" y="38701"/>
                  </a:lnTo>
                  <a:lnTo>
                    <a:pt x="65607" y="14882"/>
                  </a:lnTo>
                  <a:lnTo>
                    <a:pt x="74138" y="11574"/>
                  </a:lnTo>
                  <a:lnTo>
                    <a:pt x="89296"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1" name="SMARTInkShape-84"/>
            <p:cNvSpPr/>
            <p:nvPr/>
          </p:nvSpPr>
          <p:spPr>
            <a:xfrm>
              <a:off x="7688506" y="5089922"/>
              <a:ext cx="80322" cy="142707"/>
            </a:xfrm>
            <a:custGeom>
              <a:avLst/>
              <a:gdLst/>
              <a:ahLst/>
              <a:cxnLst/>
              <a:rect l="0" t="0" r="0" b="0"/>
              <a:pathLst>
                <a:path w="80322" h="142707">
                  <a:moveTo>
                    <a:pt x="44603" y="0"/>
                  </a:moveTo>
                  <a:lnTo>
                    <a:pt x="39863" y="4740"/>
                  </a:lnTo>
                  <a:lnTo>
                    <a:pt x="37536" y="9713"/>
                  </a:lnTo>
                  <a:lnTo>
                    <a:pt x="34926" y="23915"/>
                  </a:lnTo>
                  <a:lnTo>
                    <a:pt x="11764" y="65836"/>
                  </a:lnTo>
                  <a:lnTo>
                    <a:pt x="3895" y="83447"/>
                  </a:lnTo>
                  <a:lnTo>
                    <a:pt x="108" y="126232"/>
                  </a:lnTo>
                  <a:lnTo>
                    <a:pt x="0" y="136400"/>
                  </a:lnTo>
                  <a:lnTo>
                    <a:pt x="977" y="138558"/>
                  </a:lnTo>
                  <a:lnTo>
                    <a:pt x="2621" y="139997"/>
                  </a:lnTo>
                  <a:lnTo>
                    <a:pt x="7093" y="141595"/>
                  </a:lnTo>
                  <a:lnTo>
                    <a:pt x="20947" y="142706"/>
                  </a:lnTo>
                  <a:lnTo>
                    <a:pt x="29459" y="137508"/>
                  </a:lnTo>
                  <a:lnTo>
                    <a:pt x="38864" y="128583"/>
                  </a:lnTo>
                  <a:lnTo>
                    <a:pt x="64946" y="89157"/>
                  </a:lnTo>
                  <a:lnTo>
                    <a:pt x="73488" y="77327"/>
                  </a:lnTo>
                  <a:lnTo>
                    <a:pt x="80321"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2" name="SMARTInkShape-85"/>
            <p:cNvSpPr/>
            <p:nvPr/>
          </p:nvSpPr>
          <p:spPr>
            <a:xfrm>
              <a:off x="7804655" y="4991695"/>
              <a:ext cx="107048" cy="205384"/>
            </a:xfrm>
            <a:custGeom>
              <a:avLst/>
              <a:gdLst/>
              <a:ahLst/>
              <a:cxnLst/>
              <a:rect l="0" t="0" r="0" b="0"/>
              <a:pathLst>
                <a:path w="107048" h="205384">
                  <a:moveTo>
                    <a:pt x="8821" y="0"/>
                  </a:moveTo>
                  <a:lnTo>
                    <a:pt x="8821" y="43114"/>
                  </a:lnTo>
                  <a:lnTo>
                    <a:pt x="8821" y="85206"/>
                  </a:lnTo>
                  <a:lnTo>
                    <a:pt x="8821" y="125653"/>
                  </a:lnTo>
                  <a:lnTo>
                    <a:pt x="8821" y="168937"/>
                  </a:lnTo>
                  <a:lnTo>
                    <a:pt x="8821" y="188592"/>
                  </a:lnTo>
                  <a:lnTo>
                    <a:pt x="7829" y="191212"/>
                  </a:lnTo>
                  <a:lnTo>
                    <a:pt x="6176" y="192959"/>
                  </a:lnTo>
                  <a:lnTo>
                    <a:pt x="260" y="196249"/>
                  </a:lnTo>
                  <a:lnTo>
                    <a:pt x="0" y="191652"/>
                  </a:lnTo>
                  <a:lnTo>
                    <a:pt x="2586" y="186713"/>
                  </a:lnTo>
                  <a:lnTo>
                    <a:pt x="6050" y="181210"/>
                  </a:lnTo>
                  <a:lnTo>
                    <a:pt x="22988" y="140533"/>
                  </a:lnTo>
                  <a:lnTo>
                    <a:pt x="26579" y="129062"/>
                  </a:lnTo>
                  <a:lnTo>
                    <a:pt x="38965" y="113250"/>
                  </a:lnTo>
                  <a:lnTo>
                    <a:pt x="44708" y="109865"/>
                  </a:lnTo>
                  <a:lnTo>
                    <a:pt x="56480" y="107691"/>
                  </a:lnTo>
                  <a:lnTo>
                    <a:pt x="65386" y="107315"/>
                  </a:lnTo>
                  <a:lnTo>
                    <a:pt x="68359" y="109246"/>
                  </a:lnTo>
                  <a:lnTo>
                    <a:pt x="92165" y="136713"/>
                  </a:lnTo>
                  <a:lnTo>
                    <a:pt x="95473" y="145428"/>
                  </a:lnTo>
                  <a:lnTo>
                    <a:pt x="99007" y="183470"/>
                  </a:lnTo>
                  <a:lnTo>
                    <a:pt x="105165" y="196241"/>
                  </a:lnTo>
                  <a:lnTo>
                    <a:pt x="107047"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3" name="SMARTInkShape-86"/>
            <p:cNvSpPr/>
            <p:nvPr/>
          </p:nvSpPr>
          <p:spPr>
            <a:xfrm>
              <a:off x="7929717" y="5054203"/>
              <a:ext cx="89143" cy="151612"/>
            </a:xfrm>
            <a:custGeom>
              <a:avLst/>
              <a:gdLst/>
              <a:ahLst/>
              <a:cxnLst/>
              <a:rect l="0" t="0" r="0" b="0"/>
              <a:pathLst>
                <a:path w="89143" h="151612">
                  <a:moveTo>
                    <a:pt x="80212" y="0"/>
                  </a:moveTo>
                  <a:lnTo>
                    <a:pt x="75473" y="0"/>
                  </a:lnTo>
                  <a:lnTo>
                    <a:pt x="70499" y="2645"/>
                  </a:lnTo>
                  <a:lnTo>
                    <a:pt x="45325" y="25989"/>
                  </a:lnTo>
                  <a:lnTo>
                    <a:pt x="20904" y="65613"/>
                  </a:lnTo>
                  <a:lnTo>
                    <a:pt x="3834" y="106358"/>
                  </a:lnTo>
                  <a:lnTo>
                    <a:pt x="79" y="140618"/>
                  </a:lnTo>
                  <a:lnTo>
                    <a:pt x="0" y="144346"/>
                  </a:lnTo>
                  <a:lnTo>
                    <a:pt x="941" y="146833"/>
                  </a:lnTo>
                  <a:lnTo>
                    <a:pt x="2560" y="148490"/>
                  </a:lnTo>
                  <a:lnTo>
                    <a:pt x="7547" y="151149"/>
                  </a:lnTo>
                  <a:lnTo>
                    <a:pt x="13152" y="151611"/>
                  </a:lnTo>
                  <a:lnTo>
                    <a:pt x="18327" y="149072"/>
                  </a:lnTo>
                  <a:lnTo>
                    <a:pt x="23934" y="145630"/>
                  </a:lnTo>
                  <a:lnTo>
                    <a:pt x="32669" y="142700"/>
                  </a:lnTo>
                  <a:lnTo>
                    <a:pt x="38577" y="138497"/>
                  </a:lnTo>
                  <a:lnTo>
                    <a:pt x="47481" y="125814"/>
                  </a:lnTo>
                  <a:lnTo>
                    <a:pt x="68551" y="83245"/>
                  </a:lnTo>
                  <a:lnTo>
                    <a:pt x="78481" y="65630"/>
                  </a:lnTo>
                  <a:lnTo>
                    <a:pt x="80167" y="54027"/>
                  </a:lnTo>
                  <a:lnTo>
                    <a:pt x="80212" y="96386"/>
                  </a:lnTo>
                  <a:lnTo>
                    <a:pt x="80212" y="99977"/>
                  </a:lnTo>
                  <a:lnTo>
                    <a:pt x="82858" y="106611"/>
                  </a:lnTo>
                  <a:lnTo>
                    <a:pt x="89142"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4" name="SMARTInkShape-87"/>
            <p:cNvSpPr/>
            <p:nvPr/>
          </p:nvSpPr>
          <p:spPr>
            <a:xfrm>
              <a:off x="8081531" y="5031599"/>
              <a:ext cx="169500" cy="181565"/>
            </a:xfrm>
            <a:custGeom>
              <a:avLst/>
              <a:gdLst/>
              <a:ahLst/>
              <a:cxnLst/>
              <a:rect l="0" t="0" r="0" b="0"/>
              <a:pathLst>
                <a:path w="169500" h="181565">
                  <a:moveTo>
                    <a:pt x="53414" y="4745"/>
                  </a:moveTo>
                  <a:lnTo>
                    <a:pt x="48674" y="9484"/>
                  </a:lnTo>
                  <a:lnTo>
                    <a:pt x="46346" y="14458"/>
                  </a:lnTo>
                  <a:lnTo>
                    <a:pt x="45726" y="17173"/>
                  </a:lnTo>
                  <a:lnTo>
                    <a:pt x="44319" y="18984"/>
                  </a:lnTo>
                  <a:lnTo>
                    <a:pt x="6120" y="52114"/>
                  </a:lnTo>
                  <a:lnTo>
                    <a:pt x="2628" y="58210"/>
                  </a:lnTo>
                  <a:lnTo>
                    <a:pt x="204" y="67054"/>
                  </a:lnTo>
                  <a:lnTo>
                    <a:pt x="0" y="71464"/>
                  </a:lnTo>
                  <a:lnTo>
                    <a:pt x="937" y="73037"/>
                  </a:lnTo>
                  <a:lnTo>
                    <a:pt x="2555" y="74085"/>
                  </a:lnTo>
                  <a:lnTo>
                    <a:pt x="9571" y="75561"/>
                  </a:lnTo>
                  <a:lnTo>
                    <a:pt x="12279" y="75768"/>
                  </a:lnTo>
                  <a:lnTo>
                    <a:pt x="17934" y="78644"/>
                  </a:lnTo>
                  <a:lnTo>
                    <a:pt x="34389" y="88574"/>
                  </a:lnTo>
                  <a:lnTo>
                    <a:pt x="46233" y="92422"/>
                  </a:lnTo>
                  <a:lnTo>
                    <a:pt x="48627" y="94945"/>
                  </a:lnTo>
                  <a:lnTo>
                    <a:pt x="60916" y="123552"/>
                  </a:lnTo>
                  <a:lnTo>
                    <a:pt x="61921" y="137402"/>
                  </a:lnTo>
                  <a:lnTo>
                    <a:pt x="59509" y="145724"/>
                  </a:lnTo>
                  <a:lnTo>
                    <a:pt x="47088" y="162253"/>
                  </a:lnTo>
                  <a:lnTo>
                    <a:pt x="32529" y="177352"/>
                  </a:lnTo>
                  <a:lnTo>
                    <a:pt x="26603" y="180678"/>
                  </a:lnTo>
                  <a:lnTo>
                    <a:pt x="23634" y="181564"/>
                  </a:lnTo>
                  <a:lnTo>
                    <a:pt x="21654" y="181163"/>
                  </a:lnTo>
                  <a:lnTo>
                    <a:pt x="20335" y="179904"/>
                  </a:lnTo>
                  <a:lnTo>
                    <a:pt x="17876" y="175859"/>
                  </a:lnTo>
                  <a:lnTo>
                    <a:pt x="11906" y="168003"/>
                  </a:lnTo>
                  <a:lnTo>
                    <a:pt x="10160" y="162301"/>
                  </a:lnTo>
                  <a:lnTo>
                    <a:pt x="13918" y="148773"/>
                  </a:lnTo>
                  <a:lnTo>
                    <a:pt x="29792" y="122406"/>
                  </a:lnTo>
                  <a:lnTo>
                    <a:pt x="38286" y="113924"/>
                  </a:lnTo>
                  <a:lnTo>
                    <a:pt x="61799" y="96865"/>
                  </a:lnTo>
                  <a:lnTo>
                    <a:pt x="68055" y="94304"/>
                  </a:lnTo>
                  <a:lnTo>
                    <a:pt x="77154" y="88276"/>
                  </a:lnTo>
                  <a:lnTo>
                    <a:pt x="86134" y="85057"/>
                  </a:lnTo>
                  <a:lnTo>
                    <a:pt x="109968" y="64157"/>
                  </a:lnTo>
                  <a:lnTo>
                    <a:pt x="113276" y="58270"/>
                  </a:lnTo>
                  <a:lnTo>
                    <a:pt x="114158" y="55311"/>
                  </a:lnTo>
                  <a:lnTo>
                    <a:pt x="120429" y="49378"/>
                  </a:lnTo>
                  <a:lnTo>
                    <a:pt x="142322" y="34177"/>
                  </a:lnTo>
                  <a:lnTo>
                    <a:pt x="145428" y="33296"/>
                  </a:lnTo>
                  <a:lnTo>
                    <a:pt x="151525" y="27026"/>
                  </a:lnTo>
                  <a:lnTo>
                    <a:pt x="156549" y="18616"/>
                  </a:lnTo>
                  <a:lnTo>
                    <a:pt x="160040" y="6767"/>
                  </a:lnTo>
                  <a:lnTo>
                    <a:pt x="157689" y="2998"/>
                  </a:lnTo>
                  <a:lnTo>
                    <a:pt x="155672" y="604"/>
                  </a:lnTo>
                  <a:lnTo>
                    <a:pt x="154328" y="0"/>
                  </a:lnTo>
                  <a:lnTo>
                    <a:pt x="153432" y="589"/>
                  </a:lnTo>
                  <a:lnTo>
                    <a:pt x="152835" y="1974"/>
                  </a:lnTo>
                  <a:lnTo>
                    <a:pt x="151445" y="2898"/>
                  </a:lnTo>
                  <a:lnTo>
                    <a:pt x="144747" y="5190"/>
                  </a:lnTo>
                  <a:lnTo>
                    <a:pt x="125939" y="21841"/>
                  </a:lnTo>
                  <a:lnTo>
                    <a:pt x="120374" y="32518"/>
                  </a:lnTo>
                  <a:lnTo>
                    <a:pt x="103755" y="73263"/>
                  </a:lnTo>
                  <a:lnTo>
                    <a:pt x="99749" y="91082"/>
                  </a:lnTo>
                  <a:lnTo>
                    <a:pt x="101459" y="102979"/>
                  </a:lnTo>
                  <a:lnTo>
                    <a:pt x="107998" y="118187"/>
                  </a:lnTo>
                  <a:lnTo>
                    <a:pt x="127887" y="141512"/>
                  </a:lnTo>
                  <a:lnTo>
                    <a:pt x="136453" y="144905"/>
                  </a:lnTo>
                  <a:lnTo>
                    <a:pt x="169499" y="1476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50" name="SMARTInkShape-Group9"/>
          <p:cNvGrpSpPr/>
          <p:nvPr/>
        </p:nvGrpSpPr>
        <p:grpSpPr>
          <a:xfrm>
            <a:off x="5741819" y="4697017"/>
            <a:ext cx="348228" cy="250031"/>
            <a:chOff x="5741819" y="4697017"/>
            <a:chExt cx="348228" cy="250031"/>
          </a:xfrm>
        </p:grpSpPr>
        <p:sp>
          <p:nvSpPr>
            <p:cNvPr id="246" name="SMARTInkShape-88"/>
            <p:cNvSpPr/>
            <p:nvPr/>
          </p:nvSpPr>
          <p:spPr>
            <a:xfrm>
              <a:off x="5741819" y="4697017"/>
              <a:ext cx="160705" cy="232015"/>
            </a:xfrm>
            <a:custGeom>
              <a:avLst/>
              <a:gdLst/>
              <a:ahLst/>
              <a:cxnLst/>
              <a:rect l="0" t="0" r="0" b="0"/>
              <a:pathLst>
                <a:path w="160705" h="232015">
                  <a:moveTo>
                    <a:pt x="160704" y="17858"/>
                  </a:moveTo>
                  <a:lnTo>
                    <a:pt x="147066" y="17858"/>
                  </a:lnTo>
                  <a:lnTo>
                    <a:pt x="145659" y="16866"/>
                  </a:lnTo>
                  <a:lnTo>
                    <a:pt x="144721" y="15212"/>
                  </a:lnTo>
                  <a:lnTo>
                    <a:pt x="143216" y="10170"/>
                  </a:lnTo>
                  <a:lnTo>
                    <a:pt x="140363" y="9480"/>
                  </a:lnTo>
                  <a:lnTo>
                    <a:pt x="138214" y="9296"/>
                  </a:lnTo>
                  <a:lnTo>
                    <a:pt x="136781" y="8181"/>
                  </a:lnTo>
                  <a:lnTo>
                    <a:pt x="135189" y="4296"/>
                  </a:lnTo>
                  <a:lnTo>
                    <a:pt x="133772" y="2864"/>
                  </a:lnTo>
                  <a:lnTo>
                    <a:pt x="129552" y="1272"/>
                  </a:lnTo>
                  <a:lnTo>
                    <a:pt x="86571" y="0"/>
                  </a:lnTo>
                  <a:lnTo>
                    <a:pt x="77154" y="991"/>
                  </a:lnTo>
                  <a:lnTo>
                    <a:pt x="53711" y="11022"/>
                  </a:lnTo>
                  <a:lnTo>
                    <a:pt x="41674" y="21248"/>
                  </a:lnTo>
                  <a:lnTo>
                    <a:pt x="14853" y="63885"/>
                  </a:lnTo>
                  <a:lnTo>
                    <a:pt x="3938" y="89347"/>
                  </a:lnTo>
                  <a:lnTo>
                    <a:pt x="493" y="114094"/>
                  </a:lnTo>
                  <a:lnTo>
                    <a:pt x="0" y="156803"/>
                  </a:lnTo>
                  <a:lnTo>
                    <a:pt x="973" y="173238"/>
                  </a:lnTo>
                  <a:lnTo>
                    <a:pt x="7101" y="189684"/>
                  </a:lnTo>
                  <a:lnTo>
                    <a:pt x="20961" y="207859"/>
                  </a:lnTo>
                  <a:lnTo>
                    <a:pt x="49753" y="228172"/>
                  </a:lnTo>
                  <a:lnTo>
                    <a:pt x="59259" y="230985"/>
                  </a:lnTo>
                  <a:lnTo>
                    <a:pt x="74352" y="232014"/>
                  </a:lnTo>
                  <a:lnTo>
                    <a:pt x="80322" y="229456"/>
                  </a:lnTo>
                  <a:lnTo>
                    <a:pt x="86284" y="226003"/>
                  </a:lnTo>
                  <a:lnTo>
                    <a:pt x="95219" y="223066"/>
                  </a:lnTo>
                  <a:lnTo>
                    <a:pt x="124985" y="2053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7" name="SMARTInkShape-89"/>
            <p:cNvSpPr/>
            <p:nvPr/>
          </p:nvSpPr>
          <p:spPr>
            <a:xfrm>
              <a:off x="5777507" y="4813105"/>
              <a:ext cx="125017" cy="133943"/>
            </a:xfrm>
            <a:custGeom>
              <a:avLst/>
              <a:gdLst/>
              <a:ahLst/>
              <a:cxnLst/>
              <a:rect l="0" t="0" r="0" b="0"/>
              <a:pathLst>
                <a:path w="125017" h="133943">
                  <a:moveTo>
                    <a:pt x="0" y="26784"/>
                  </a:moveTo>
                  <a:lnTo>
                    <a:pt x="4740" y="26784"/>
                  </a:lnTo>
                  <a:lnTo>
                    <a:pt x="6137" y="25793"/>
                  </a:lnTo>
                  <a:lnTo>
                    <a:pt x="7068" y="24140"/>
                  </a:lnTo>
                  <a:lnTo>
                    <a:pt x="8562" y="19097"/>
                  </a:lnTo>
                  <a:lnTo>
                    <a:pt x="21328" y="5536"/>
                  </a:lnTo>
                  <a:lnTo>
                    <a:pt x="27007" y="2458"/>
                  </a:lnTo>
                  <a:lnTo>
                    <a:pt x="41701" y="321"/>
                  </a:lnTo>
                  <a:lnTo>
                    <a:pt x="74414" y="0"/>
                  </a:lnTo>
                  <a:lnTo>
                    <a:pt x="80368" y="2644"/>
                  </a:lnTo>
                  <a:lnTo>
                    <a:pt x="86321" y="6134"/>
                  </a:lnTo>
                  <a:lnTo>
                    <a:pt x="95251" y="9091"/>
                  </a:lnTo>
                  <a:lnTo>
                    <a:pt x="101204" y="13299"/>
                  </a:lnTo>
                  <a:lnTo>
                    <a:pt x="104511" y="21122"/>
                  </a:lnTo>
                  <a:lnTo>
                    <a:pt x="106973" y="30221"/>
                  </a:lnTo>
                  <a:lnTo>
                    <a:pt x="113993" y="44148"/>
                  </a:lnTo>
                  <a:lnTo>
                    <a:pt x="123100" y="86867"/>
                  </a:lnTo>
                  <a:lnTo>
                    <a:pt x="125012" y="131406"/>
                  </a:lnTo>
                  <a:lnTo>
                    <a:pt x="125016" y="1339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8" name="SMARTInkShape-90"/>
            <p:cNvSpPr/>
            <p:nvPr/>
          </p:nvSpPr>
          <p:spPr>
            <a:xfrm>
              <a:off x="5929680" y="4795242"/>
              <a:ext cx="35352" cy="142828"/>
            </a:xfrm>
            <a:custGeom>
              <a:avLst/>
              <a:gdLst/>
              <a:ahLst/>
              <a:cxnLst/>
              <a:rect l="0" t="0" r="0" b="0"/>
              <a:pathLst>
                <a:path w="35352" h="142828">
                  <a:moveTo>
                    <a:pt x="8562" y="0"/>
                  </a:moveTo>
                  <a:lnTo>
                    <a:pt x="874" y="7688"/>
                  </a:lnTo>
                  <a:lnTo>
                    <a:pt x="0" y="13302"/>
                  </a:lnTo>
                  <a:lnTo>
                    <a:pt x="697" y="31217"/>
                  </a:lnTo>
                  <a:lnTo>
                    <a:pt x="7742" y="59474"/>
                  </a:lnTo>
                  <a:lnTo>
                    <a:pt x="9482" y="91538"/>
                  </a:lnTo>
                  <a:lnTo>
                    <a:pt x="15615" y="109068"/>
                  </a:lnTo>
                  <a:lnTo>
                    <a:pt x="17491" y="142827"/>
                  </a:lnTo>
                  <a:lnTo>
                    <a:pt x="17491" y="138120"/>
                  </a:lnTo>
                  <a:lnTo>
                    <a:pt x="14846" y="133155"/>
                  </a:lnTo>
                  <a:lnTo>
                    <a:pt x="11355" y="127640"/>
                  </a:lnTo>
                  <a:lnTo>
                    <a:pt x="9113" y="116016"/>
                  </a:lnTo>
                  <a:lnTo>
                    <a:pt x="8571" y="78631"/>
                  </a:lnTo>
                  <a:lnTo>
                    <a:pt x="11213" y="71988"/>
                  </a:lnTo>
                  <a:lnTo>
                    <a:pt x="14701" y="65730"/>
                  </a:lnTo>
                  <a:lnTo>
                    <a:pt x="16940" y="53626"/>
                  </a:lnTo>
                  <a:lnTo>
                    <a:pt x="17124" y="50634"/>
                  </a:lnTo>
                  <a:lnTo>
                    <a:pt x="19975" y="44663"/>
                  </a:lnTo>
                  <a:lnTo>
                    <a:pt x="31709" y="29767"/>
                  </a:lnTo>
                  <a:lnTo>
                    <a:pt x="35351"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9" name="SMARTInkShape-91"/>
            <p:cNvSpPr/>
            <p:nvPr/>
          </p:nvSpPr>
          <p:spPr>
            <a:xfrm>
              <a:off x="6011066" y="4804291"/>
              <a:ext cx="78981" cy="115968"/>
            </a:xfrm>
            <a:custGeom>
              <a:avLst/>
              <a:gdLst/>
              <a:ahLst/>
              <a:cxnLst/>
              <a:rect l="0" t="0" r="0" b="0"/>
              <a:pathLst>
                <a:path w="78981" h="115968">
                  <a:moveTo>
                    <a:pt x="34332" y="44529"/>
                  </a:moveTo>
                  <a:lnTo>
                    <a:pt x="42020" y="52217"/>
                  </a:lnTo>
                  <a:lnTo>
                    <a:pt x="50842" y="53349"/>
                  </a:lnTo>
                  <a:lnTo>
                    <a:pt x="51291" y="52394"/>
                  </a:lnTo>
                  <a:lnTo>
                    <a:pt x="51791" y="48686"/>
                  </a:lnTo>
                  <a:lnTo>
                    <a:pt x="52917" y="47301"/>
                  </a:lnTo>
                  <a:lnTo>
                    <a:pt x="59845" y="44894"/>
                  </a:lnTo>
                  <a:lnTo>
                    <a:pt x="60554" y="42046"/>
                  </a:lnTo>
                  <a:lnTo>
                    <a:pt x="60742" y="39897"/>
                  </a:lnTo>
                  <a:lnTo>
                    <a:pt x="61861" y="38465"/>
                  </a:lnTo>
                  <a:lnTo>
                    <a:pt x="65750" y="36872"/>
                  </a:lnTo>
                  <a:lnTo>
                    <a:pt x="67183" y="35456"/>
                  </a:lnTo>
                  <a:lnTo>
                    <a:pt x="68776" y="31237"/>
                  </a:lnTo>
                  <a:lnTo>
                    <a:pt x="70018" y="13486"/>
                  </a:lnTo>
                  <a:lnTo>
                    <a:pt x="69037" y="11927"/>
                  </a:lnTo>
                  <a:lnTo>
                    <a:pt x="67390" y="10888"/>
                  </a:lnTo>
                  <a:lnTo>
                    <a:pt x="65300" y="10195"/>
                  </a:lnTo>
                  <a:lnTo>
                    <a:pt x="63907" y="8742"/>
                  </a:lnTo>
                  <a:lnTo>
                    <a:pt x="61489" y="1243"/>
                  </a:lnTo>
                  <a:lnTo>
                    <a:pt x="58638" y="486"/>
                  </a:lnTo>
                  <a:lnTo>
                    <a:pt x="48724" y="0"/>
                  </a:lnTo>
                  <a:lnTo>
                    <a:pt x="46904" y="953"/>
                  </a:lnTo>
                  <a:lnTo>
                    <a:pt x="45689" y="2580"/>
                  </a:lnTo>
                  <a:lnTo>
                    <a:pt x="43349" y="7034"/>
                  </a:lnTo>
                  <a:lnTo>
                    <a:pt x="39002" y="12320"/>
                  </a:lnTo>
                  <a:lnTo>
                    <a:pt x="33762" y="15331"/>
                  </a:lnTo>
                  <a:lnTo>
                    <a:pt x="30975" y="16134"/>
                  </a:lnTo>
                  <a:lnTo>
                    <a:pt x="29116" y="17662"/>
                  </a:lnTo>
                  <a:lnTo>
                    <a:pt x="10021" y="52957"/>
                  </a:lnTo>
                  <a:lnTo>
                    <a:pt x="7653" y="59188"/>
                  </a:lnTo>
                  <a:lnTo>
                    <a:pt x="1733" y="68275"/>
                  </a:lnTo>
                  <a:lnTo>
                    <a:pt x="0" y="74265"/>
                  </a:lnTo>
                  <a:lnTo>
                    <a:pt x="530" y="77251"/>
                  </a:lnTo>
                  <a:lnTo>
                    <a:pt x="5863" y="89173"/>
                  </a:lnTo>
                  <a:lnTo>
                    <a:pt x="6423" y="92151"/>
                  </a:lnTo>
                  <a:lnTo>
                    <a:pt x="16572" y="111998"/>
                  </a:lnTo>
                  <a:lnTo>
                    <a:pt x="18523" y="113321"/>
                  </a:lnTo>
                  <a:lnTo>
                    <a:pt x="26009" y="115182"/>
                  </a:lnTo>
                  <a:lnTo>
                    <a:pt x="70052" y="115965"/>
                  </a:lnTo>
                  <a:lnTo>
                    <a:pt x="78980" y="115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57" name="SMARTInkShape-Group10"/>
          <p:cNvGrpSpPr/>
          <p:nvPr/>
        </p:nvGrpSpPr>
        <p:grpSpPr>
          <a:xfrm>
            <a:off x="3422268" y="3848695"/>
            <a:ext cx="872386" cy="250032"/>
            <a:chOff x="3422268" y="3848695"/>
            <a:chExt cx="872386" cy="250032"/>
          </a:xfrm>
        </p:grpSpPr>
        <p:sp>
          <p:nvSpPr>
            <p:cNvPr id="251" name="SMARTInkShape-92"/>
            <p:cNvSpPr/>
            <p:nvPr/>
          </p:nvSpPr>
          <p:spPr>
            <a:xfrm>
              <a:off x="3422268" y="3848695"/>
              <a:ext cx="158537" cy="250032"/>
            </a:xfrm>
            <a:custGeom>
              <a:avLst/>
              <a:gdLst/>
              <a:ahLst/>
              <a:cxnLst/>
              <a:rect l="0" t="0" r="0" b="0"/>
              <a:pathLst>
                <a:path w="158537" h="250032">
                  <a:moveTo>
                    <a:pt x="158536" y="0"/>
                  </a:moveTo>
                  <a:lnTo>
                    <a:pt x="128366" y="0"/>
                  </a:lnTo>
                  <a:lnTo>
                    <a:pt x="114981" y="4741"/>
                  </a:lnTo>
                  <a:lnTo>
                    <a:pt x="71800" y="34552"/>
                  </a:lnTo>
                  <a:lnTo>
                    <a:pt x="31512" y="74520"/>
                  </a:lnTo>
                  <a:lnTo>
                    <a:pt x="16441" y="100894"/>
                  </a:lnTo>
                  <a:lnTo>
                    <a:pt x="516" y="142325"/>
                  </a:lnTo>
                  <a:lnTo>
                    <a:pt x="0" y="155529"/>
                  </a:lnTo>
                  <a:lnTo>
                    <a:pt x="5288" y="177713"/>
                  </a:lnTo>
                  <a:lnTo>
                    <a:pt x="22741" y="208936"/>
                  </a:lnTo>
                  <a:lnTo>
                    <a:pt x="37713" y="225397"/>
                  </a:lnTo>
                  <a:lnTo>
                    <a:pt x="55709" y="236999"/>
                  </a:lnTo>
                  <a:lnTo>
                    <a:pt x="85308" y="247164"/>
                  </a:lnTo>
                  <a:lnTo>
                    <a:pt x="128666" y="249864"/>
                  </a:lnTo>
                  <a:lnTo>
                    <a:pt x="14960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2" name="SMARTInkShape-93"/>
            <p:cNvSpPr/>
            <p:nvPr/>
          </p:nvSpPr>
          <p:spPr>
            <a:xfrm>
              <a:off x="3500546" y="3973711"/>
              <a:ext cx="160626" cy="125016"/>
            </a:xfrm>
            <a:custGeom>
              <a:avLst/>
              <a:gdLst/>
              <a:ahLst/>
              <a:cxnLst/>
              <a:rect l="0" t="0" r="0" b="0"/>
              <a:pathLst>
                <a:path w="160626" h="125016">
                  <a:moveTo>
                    <a:pt x="8821" y="8929"/>
                  </a:moveTo>
                  <a:lnTo>
                    <a:pt x="259" y="8929"/>
                  </a:lnTo>
                  <a:lnTo>
                    <a:pt x="0" y="4189"/>
                  </a:lnTo>
                  <a:lnTo>
                    <a:pt x="956" y="2792"/>
                  </a:lnTo>
                  <a:lnTo>
                    <a:pt x="2586" y="1861"/>
                  </a:lnTo>
                  <a:lnTo>
                    <a:pt x="8034" y="827"/>
                  </a:lnTo>
                  <a:lnTo>
                    <a:pt x="47747" y="32"/>
                  </a:lnTo>
                  <a:lnTo>
                    <a:pt x="92004" y="1"/>
                  </a:lnTo>
                  <a:lnTo>
                    <a:pt x="117169" y="0"/>
                  </a:lnTo>
                  <a:lnTo>
                    <a:pt x="124114" y="2646"/>
                  </a:lnTo>
                  <a:lnTo>
                    <a:pt x="130507" y="6137"/>
                  </a:lnTo>
                  <a:lnTo>
                    <a:pt x="136656" y="7688"/>
                  </a:lnTo>
                  <a:lnTo>
                    <a:pt x="138693" y="9094"/>
                  </a:lnTo>
                  <a:lnTo>
                    <a:pt x="140051" y="11023"/>
                  </a:lnTo>
                  <a:lnTo>
                    <a:pt x="142551" y="15813"/>
                  </a:lnTo>
                  <a:lnTo>
                    <a:pt x="148546" y="24088"/>
                  </a:lnTo>
                  <a:lnTo>
                    <a:pt x="150296" y="29888"/>
                  </a:lnTo>
                  <a:lnTo>
                    <a:pt x="151573" y="55324"/>
                  </a:lnTo>
                  <a:lnTo>
                    <a:pt x="148996" y="61961"/>
                  </a:lnTo>
                  <a:lnTo>
                    <a:pt x="146919" y="65120"/>
                  </a:lnTo>
                  <a:lnTo>
                    <a:pt x="143997" y="79046"/>
                  </a:lnTo>
                  <a:lnTo>
                    <a:pt x="143131" y="91000"/>
                  </a:lnTo>
                  <a:lnTo>
                    <a:pt x="145574" y="97661"/>
                  </a:lnTo>
                  <a:lnTo>
                    <a:pt x="148975" y="103928"/>
                  </a:lnTo>
                  <a:lnTo>
                    <a:pt x="151159" y="116036"/>
                  </a:lnTo>
                  <a:lnTo>
                    <a:pt x="151338" y="119029"/>
                  </a:lnTo>
                  <a:lnTo>
                    <a:pt x="152449" y="121024"/>
                  </a:lnTo>
                  <a:lnTo>
                    <a:pt x="154182" y="122355"/>
                  </a:lnTo>
                  <a:lnTo>
                    <a:pt x="160625"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3" name="SMARTInkShape-94"/>
            <p:cNvSpPr/>
            <p:nvPr/>
          </p:nvSpPr>
          <p:spPr>
            <a:xfrm>
              <a:off x="3705820" y="3964781"/>
              <a:ext cx="107157" cy="123617"/>
            </a:xfrm>
            <a:custGeom>
              <a:avLst/>
              <a:gdLst/>
              <a:ahLst/>
              <a:cxnLst/>
              <a:rect l="0" t="0" r="0" b="0"/>
              <a:pathLst>
                <a:path w="107157" h="123617">
                  <a:moveTo>
                    <a:pt x="0" y="0"/>
                  </a:moveTo>
                  <a:lnTo>
                    <a:pt x="0" y="13302"/>
                  </a:lnTo>
                  <a:lnTo>
                    <a:pt x="2646" y="18480"/>
                  </a:lnTo>
                  <a:lnTo>
                    <a:pt x="6137" y="24088"/>
                  </a:lnTo>
                  <a:lnTo>
                    <a:pt x="9095" y="32824"/>
                  </a:lnTo>
                  <a:lnTo>
                    <a:pt x="14821" y="42688"/>
                  </a:lnTo>
                  <a:lnTo>
                    <a:pt x="17952" y="56746"/>
                  </a:lnTo>
                  <a:lnTo>
                    <a:pt x="23730" y="68628"/>
                  </a:lnTo>
                  <a:lnTo>
                    <a:pt x="26875" y="83283"/>
                  </a:lnTo>
                  <a:lnTo>
                    <a:pt x="33678" y="97626"/>
                  </a:lnTo>
                  <a:lnTo>
                    <a:pt x="35709" y="123616"/>
                  </a:lnTo>
                  <a:lnTo>
                    <a:pt x="35719" y="95124"/>
                  </a:lnTo>
                  <a:lnTo>
                    <a:pt x="33073" y="89241"/>
                  </a:lnTo>
                  <a:lnTo>
                    <a:pt x="30978" y="86283"/>
                  </a:lnTo>
                  <a:lnTo>
                    <a:pt x="28031" y="72639"/>
                  </a:lnTo>
                  <a:lnTo>
                    <a:pt x="26898" y="50969"/>
                  </a:lnTo>
                  <a:lnTo>
                    <a:pt x="29483" y="44811"/>
                  </a:lnTo>
                  <a:lnTo>
                    <a:pt x="42027" y="24643"/>
                  </a:lnTo>
                  <a:lnTo>
                    <a:pt x="59562" y="12318"/>
                  </a:lnTo>
                  <a:lnTo>
                    <a:pt x="91034" y="1373"/>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4" name="SMARTInkShape-95"/>
            <p:cNvSpPr/>
            <p:nvPr/>
          </p:nvSpPr>
          <p:spPr>
            <a:xfrm>
              <a:off x="3861736" y="3956262"/>
              <a:ext cx="58397" cy="133535"/>
            </a:xfrm>
            <a:custGeom>
              <a:avLst/>
              <a:gdLst/>
              <a:ahLst/>
              <a:cxnLst/>
              <a:rect l="0" t="0" r="0" b="0"/>
              <a:pathLst>
                <a:path w="58397" h="133535">
                  <a:moveTo>
                    <a:pt x="4818" y="53167"/>
                  </a:moveTo>
                  <a:lnTo>
                    <a:pt x="17247" y="53167"/>
                  </a:lnTo>
                  <a:lnTo>
                    <a:pt x="19058" y="52175"/>
                  </a:lnTo>
                  <a:lnTo>
                    <a:pt x="20264" y="50522"/>
                  </a:lnTo>
                  <a:lnTo>
                    <a:pt x="22597" y="46038"/>
                  </a:lnTo>
                  <a:lnTo>
                    <a:pt x="26941" y="40739"/>
                  </a:lnTo>
                  <a:lnTo>
                    <a:pt x="32179" y="37722"/>
                  </a:lnTo>
                  <a:lnTo>
                    <a:pt x="37815" y="35389"/>
                  </a:lnTo>
                  <a:lnTo>
                    <a:pt x="46566" y="29490"/>
                  </a:lnTo>
                  <a:lnTo>
                    <a:pt x="52477" y="27761"/>
                  </a:lnTo>
                  <a:lnTo>
                    <a:pt x="54450" y="26308"/>
                  </a:lnTo>
                  <a:lnTo>
                    <a:pt x="55766" y="24347"/>
                  </a:lnTo>
                  <a:lnTo>
                    <a:pt x="57617" y="16847"/>
                  </a:lnTo>
                  <a:lnTo>
                    <a:pt x="58383" y="975"/>
                  </a:lnTo>
                  <a:lnTo>
                    <a:pt x="57395" y="513"/>
                  </a:lnTo>
                  <a:lnTo>
                    <a:pt x="53652" y="0"/>
                  </a:lnTo>
                  <a:lnTo>
                    <a:pt x="48681" y="2418"/>
                  </a:lnTo>
                  <a:lnTo>
                    <a:pt x="43165" y="5807"/>
                  </a:lnTo>
                  <a:lnTo>
                    <a:pt x="34480" y="8708"/>
                  </a:lnTo>
                  <a:lnTo>
                    <a:pt x="28585" y="12902"/>
                  </a:lnTo>
                  <a:lnTo>
                    <a:pt x="25303" y="20720"/>
                  </a:lnTo>
                  <a:lnTo>
                    <a:pt x="22853" y="29817"/>
                  </a:lnTo>
                  <a:lnTo>
                    <a:pt x="7300" y="60088"/>
                  </a:lnTo>
                  <a:lnTo>
                    <a:pt x="0" y="82852"/>
                  </a:lnTo>
                  <a:lnTo>
                    <a:pt x="3988" y="100390"/>
                  </a:lnTo>
                  <a:lnTo>
                    <a:pt x="7095" y="106566"/>
                  </a:lnTo>
                  <a:lnTo>
                    <a:pt x="25788" y="127571"/>
                  </a:lnTo>
                  <a:lnTo>
                    <a:pt x="31667" y="130884"/>
                  </a:lnTo>
                  <a:lnTo>
                    <a:pt x="43525" y="133011"/>
                  </a:lnTo>
                  <a:lnTo>
                    <a:pt x="58396" y="1335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5" name="SMARTInkShape-96"/>
            <p:cNvSpPr/>
            <p:nvPr/>
          </p:nvSpPr>
          <p:spPr>
            <a:xfrm>
              <a:off x="4027444" y="3973711"/>
              <a:ext cx="267210" cy="114691"/>
            </a:xfrm>
            <a:custGeom>
              <a:avLst/>
              <a:gdLst/>
              <a:ahLst/>
              <a:cxnLst/>
              <a:rect l="0" t="0" r="0" b="0"/>
              <a:pathLst>
                <a:path w="267210" h="114691">
                  <a:moveTo>
                    <a:pt x="62352" y="0"/>
                  </a:moveTo>
                  <a:lnTo>
                    <a:pt x="54665" y="0"/>
                  </a:lnTo>
                  <a:lnTo>
                    <a:pt x="46539" y="6137"/>
                  </a:lnTo>
                  <a:lnTo>
                    <a:pt x="38264" y="9094"/>
                  </a:lnTo>
                  <a:lnTo>
                    <a:pt x="23621" y="21249"/>
                  </a:lnTo>
                  <a:lnTo>
                    <a:pt x="3812" y="49798"/>
                  </a:lnTo>
                  <a:lnTo>
                    <a:pt x="1020" y="59293"/>
                  </a:lnTo>
                  <a:lnTo>
                    <a:pt x="0" y="74383"/>
                  </a:lnTo>
                  <a:lnTo>
                    <a:pt x="2560" y="80353"/>
                  </a:lnTo>
                  <a:lnTo>
                    <a:pt x="12287" y="92271"/>
                  </a:lnTo>
                  <a:lnTo>
                    <a:pt x="20588" y="95579"/>
                  </a:lnTo>
                  <a:lnTo>
                    <a:pt x="63983" y="98180"/>
                  </a:lnTo>
                  <a:lnTo>
                    <a:pt x="95499" y="85793"/>
                  </a:lnTo>
                  <a:lnTo>
                    <a:pt x="118420" y="68414"/>
                  </a:lnTo>
                  <a:lnTo>
                    <a:pt x="140943" y="46411"/>
                  </a:lnTo>
                  <a:lnTo>
                    <a:pt x="141930" y="42786"/>
                  </a:lnTo>
                  <a:lnTo>
                    <a:pt x="142706" y="35841"/>
                  </a:lnTo>
                  <a:lnTo>
                    <a:pt x="142720" y="74450"/>
                  </a:lnTo>
                  <a:lnTo>
                    <a:pt x="145366" y="80383"/>
                  </a:lnTo>
                  <a:lnTo>
                    <a:pt x="163710" y="101203"/>
                  </a:lnTo>
                  <a:lnTo>
                    <a:pt x="172224" y="104511"/>
                  </a:lnTo>
                  <a:lnTo>
                    <a:pt x="181630" y="106972"/>
                  </a:lnTo>
                  <a:lnTo>
                    <a:pt x="193496" y="112945"/>
                  </a:lnTo>
                  <a:lnTo>
                    <a:pt x="203651" y="114690"/>
                  </a:lnTo>
                  <a:lnTo>
                    <a:pt x="220525" y="110932"/>
                  </a:lnTo>
                  <a:lnTo>
                    <a:pt x="233352" y="103534"/>
                  </a:lnTo>
                  <a:lnTo>
                    <a:pt x="252709" y="86263"/>
                  </a:lnTo>
                  <a:lnTo>
                    <a:pt x="261740" y="72633"/>
                  </a:lnTo>
                  <a:lnTo>
                    <a:pt x="265959" y="56027"/>
                  </a:lnTo>
                  <a:lnTo>
                    <a:pt x="267209" y="43279"/>
                  </a:lnTo>
                  <a:lnTo>
                    <a:pt x="262839" y="28478"/>
                  </a:lnTo>
                  <a:lnTo>
                    <a:pt x="255307" y="19932"/>
                  </a:lnTo>
                  <a:lnTo>
                    <a:pt x="234302" y="6362"/>
                  </a:lnTo>
                  <a:lnTo>
                    <a:pt x="221669" y="1885"/>
                  </a:lnTo>
                  <a:lnTo>
                    <a:pt x="182169" y="110"/>
                  </a:lnTo>
                  <a:lnTo>
                    <a:pt x="16057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6" name="SMARTInkShape-97"/>
            <p:cNvSpPr/>
            <p:nvPr/>
          </p:nvSpPr>
          <p:spPr>
            <a:xfrm>
              <a:off x="3616523" y="4066793"/>
              <a:ext cx="26790" cy="5145"/>
            </a:xfrm>
            <a:custGeom>
              <a:avLst/>
              <a:gdLst/>
              <a:ahLst/>
              <a:cxnLst/>
              <a:rect l="0" t="0" r="0" b="0"/>
              <a:pathLst>
                <a:path w="26790" h="5145">
                  <a:moveTo>
                    <a:pt x="0" y="5144"/>
                  </a:moveTo>
                  <a:lnTo>
                    <a:pt x="7689" y="5144"/>
                  </a:lnTo>
                  <a:lnTo>
                    <a:pt x="8102" y="4152"/>
                  </a:lnTo>
                  <a:lnTo>
                    <a:pt x="8562" y="404"/>
                  </a:lnTo>
                  <a:lnTo>
                    <a:pt x="9677" y="0"/>
                  </a:lnTo>
                  <a:lnTo>
                    <a:pt x="18595" y="3834"/>
                  </a:lnTo>
                  <a:lnTo>
                    <a:pt x="26789" y="5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80" name="SMARTInkShape-Group11"/>
          <p:cNvGrpSpPr/>
          <p:nvPr/>
        </p:nvGrpSpPr>
        <p:grpSpPr>
          <a:xfrm>
            <a:off x="3089672" y="3134320"/>
            <a:ext cx="1812727" cy="669727"/>
            <a:chOff x="3089672" y="3134320"/>
            <a:chExt cx="1812727" cy="669727"/>
          </a:xfrm>
        </p:grpSpPr>
        <p:sp>
          <p:nvSpPr>
            <p:cNvPr id="258" name="SMARTInkShape-98"/>
            <p:cNvSpPr/>
            <p:nvPr/>
          </p:nvSpPr>
          <p:spPr>
            <a:xfrm>
              <a:off x="3125500" y="3161109"/>
              <a:ext cx="44540" cy="232173"/>
            </a:xfrm>
            <a:custGeom>
              <a:avLst/>
              <a:gdLst/>
              <a:ahLst/>
              <a:cxnLst/>
              <a:rect l="0" t="0" r="0" b="0"/>
              <a:pathLst>
                <a:path w="44540" h="232173">
                  <a:moveTo>
                    <a:pt x="8820" y="0"/>
                  </a:moveTo>
                  <a:lnTo>
                    <a:pt x="258" y="0"/>
                  </a:lnTo>
                  <a:lnTo>
                    <a:pt x="0" y="4741"/>
                  </a:lnTo>
                  <a:lnTo>
                    <a:pt x="2585" y="9714"/>
                  </a:lnTo>
                  <a:lnTo>
                    <a:pt x="6049" y="15231"/>
                  </a:lnTo>
                  <a:lnTo>
                    <a:pt x="8272" y="26858"/>
                  </a:lnTo>
                  <a:lnTo>
                    <a:pt x="9740" y="42673"/>
                  </a:lnTo>
                  <a:lnTo>
                    <a:pt x="15874" y="63294"/>
                  </a:lnTo>
                  <a:lnTo>
                    <a:pt x="18495" y="86240"/>
                  </a:lnTo>
                  <a:lnTo>
                    <a:pt x="24769" y="107729"/>
                  </a:lnTo>
                  <a:lnTo>
                    <a:pt x="29158" y="142925"/>
                  </a:lnTo>
                  <a:lnTo>
                    <a:pt x="33698" y="160749"/>
                  </a:lnTo>
                  <a:lnTo>
                    <a:pt x="37689" y="178598"/>
                  </a:lnTo>
                  <a:lnTo>
                    <a:pt x="43186" y="197667"/>
                  </a:lnTo>
                  <a:lnTo>
                    <a:pt x="44539"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9" name="SMARTInkShape-99"/>
            <p:cNvSpPr/>
            <p:nvPr/>
          </p:nvSpPr>
          <p:spPr>
            <a:xfrm>
              <a:off x="3089672" y="3134320"/>
              <a:ext cx="186684" cy="258915"/>
            </a:xfrm>
            <a:custGeom>
              <a:avLst/>
              <a:gdLst/>
              <a:ahLst/>
              <a:cxnLst/>
              <a:rect l="0" t="0" r="0" b="0"/>
              <a:pathLst>
                <a:path w="186684" h="258915">
                  <a:moveTo>
                    <a:pt x="0" y="0"/>
                  </a:moveTo>
                  <a:lnTo>
                    <a:pt x="39319" y="993"/>
                  </a:lnTo>
                  <a:lnTo>
                    <a:pt x="80404" y="18092"/>
                  </a:lnTo>
                  <a:lnTo>
                    <a:pt x="123157" y="38385"/>
                  </a:lnTo>
                  <a:lnTo>
                    <a:pt x="135103" y="48811"/>
                  </a:lnTo>
                  <a:lnTo>
                    <a:pt x="167521" y="89366"/>
                  </a:lnTo>
                  <a:lnTo>
                    <a:pt x="181147" y="117864"/>
                  </a:lnTo>
                  <a:lnTo>
                    <a:pt x="186683" y="151255"/>
                  </a:lnTo>
                  <a:lnTo>
                    <a:pt x="186420" y="181498"/>
                  </a:lnTo>
                  <a:lnTo>
                    <a:pt x="175079" y="211327"/>
                  </a:lnTo>
                  <a:lnTo>
                    <a:pt x="166528" y="224452"/>
                  </a:lnTo>
                  <a:lnTo>
                    <a:pt x="147621" y="237776"/>
                  </a:lnTo>
                  <a:lnTo>
                    <a:pt x="116799" y="256295"/>
                  </a:lnTo>
                  <a:lnTo>
                    <a:pt x="101297" y="258610"/>
                  </a:lnTo>
                  <a:lnTo>
                    <a:pt x="86332" y="258914"/>
                  </a:lnTo>
                  <a:lnTo>
                    <a:pt x="84344" y="257938"/>
                  </a:lnTo>
                  <a:lnTo>
                    <a:pt x="83018" y="256294"/>
                  </a:lnTo>
                  <a:lnTo>
                    <a:pt x="82134" y="254207"/>
                  </a:lnTo>
                  <a:lnTo>
                    <a:pt x="80553" y="252815"/>
                  </a:lnTo>
                  <a:lnTo>
                    <a:pt x="7143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0" name="SMARTInkShape-100"/>
            <p:cNvSpPr/>
            <p:nvPr/>
          </p:nvSpPr>
          <p:spPr>
            <a:xfrm>
              <a:off x="3312914" y="3286505"/>
              <a:ext cx="93490" cy="142337"/>
            </a:xfrm>
            <a:custGeom>
              <a:avLst/>
              <a:gdLst/>
              <a:ahLst/>
              <a:cxnLst/>
              <a:rect l="0" t="0" r="0" b="0"/>
              <a:pathLst>
                <a:path w="93490" h="142337">
                  <a:moveTo>
                    <a:pt x="0" y="53198"/>
                  </a:moveTo>
                  <a:lnTo>
                    <a:pt x="26863" y="53198"/>
                  </a:lnTo>
                  <a:lnTo>
                    <a:pt x="34429" y="50552"/>
                  </a:lnTo>
                  <a:lnTo>
                    <a:pt x="41099" y="47061"/>
                  </a:lnTo>
                  <a:lnTo>
                    <a:pt x="73151" y="36689"/>
                  </a:lnTo>
                  <a:lnTo>
                    <a:pt x="75556" y="35247"/>
                  </a:lnTo>
                  <a:lnTo>
                    <a:pt x="77160" y="33293"/>
                  </a:lnTo>
                  <a:lnTo>
                    <a:pt x="78229" y="30998"/>
                  </a:lnTo>
                  <a:lnTo>
                    <a:pt x="79934" y="29469"/>
                  </a:lnTo>
                  <a:lnTo>
                    <a:pt x="89799" y="24367"/>
                  </a:lnTo>
                  <a:lnTo>
                    <a:pt x="92608" y="22071"/>
                  </a:lnTo>
                  <a:lnTo>
                    <a:pt x="93489" y="19549"/>
                  </a:lnTo>
                  <a:lnTo>
                    <a:pt x="93084" y="16874"/>
                  </a:lnTo>
                  <a:lnTo>
                    <a:pt x="89518" y="9036"/>
                  </a:lnTo>
                  <a:lnTo>
                    <a:pt x="89362" y="3953"/>
                  </a:lnTo>
                  <a:lnTo>
                    <a:pt x="88349" y="2509"/>
                  </a:lnTo>
                  <a:lnTo>
                    <a:pt x="86680" y="1546"/>
                  </a:lnTo>
                  <a:lnTo>
                    <a:pt x="81189" y="476"/>
                  </a:lnTo>
                  <a:lnTo>
                    <a:pt x="72133" y="0"/>
                  </a:lnTo>
                  <a:lnTo>
                    <a:pt x="64140" y="2435"/>
                  </a:lnTo>
                  <a:lnTo>
                    <a:pt x="47839" y="14873"/>
                  </a:lnTo>
                  <a:lnTo>
                    <a:pt x="20841" y="42294"/>
                  </a:lnTo>
                  <a:lnTo>
                    <a:pt x="3969" y="68246"/>
                  </a:lnTo>
                  <a:lnTo>
                    <a:pt x="523" y="90543"/>
                  </a:lnTo>
                  <a:lnTo>
                    <a:pt x="7734" y="117323"/>
                  </a:lnTo>
                  <a:lnTo>
                    <a:pt x="13690" y="124031"/>
                  </a:lnTo>
                  <a:lnTo>
                    <a:pt x="32193" y="138446"/>
                  </a:lnTo>
                  <a:lnTo>
                    <a:pt x="38451" y="140695"/>
                  </a:lnTo>
                  <a:lnTo>
                    <a:pt x="64221" y="142336"/>
                  </a:lnTo>
                  <a:lnTo>
                    <a:pt x="70876" y="139778"/>
                  </a:lnTo>
                  <a:lnTo>
                    <a:pt x="80367" y="1335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1" name="SMARTInkShape-101"/>
            <p:cNvSpPr/>
            <p:nvPr/>
          </p:nvSpPr>
          <p:spPr>
            <a:xfrm>
              <a:off x="3464718" y="3268265"/>
              <a:ext cx="98228" cy="124971"/>
            </a:xfrm>
            <a:custGeom>
              <a:avLst/>
              <a:gdLst/>
              <a:ahLst/>
              <a:cxnLst/>
              <a:rect l="0" t="0" r="0" b="0"/>
              <a:pathLst>
                <a:path w="98228" h="124971">
                  <a:moveTo>
                    <a:pt x="0" y="8930"/>
                  </a:moveTo>
                  <a:lnTo>
                    <a:pt x="0" y="25180"/>
                  </a:lnTo>
                  <a:lnTo>
                    <a:pt x="6138" y="34593"/>
                  </a:lnTo>
                  <a:lnTo>
                    <a:pt x="9095" y="48063"/>
                  </a:lnTo>
                  <a:lnTo>
                    <a:pt x="14822" y="59772"/>
                  </a:lnTo>
                  <a:lnTo>
                    <a:pt x="17952" y="74376"/>
                  </a:lnTo>
                  <a:lnTo>
                    <a:pt x="24722" y="85427"/>
                  </a:lnTo>
                  <a:lnTo>
                    <a:pt x="32020" y="94986"/>
                  </a:lnTo>
                  <a:lnTo>
                    <a:pt x="37634" y="107104"/>
                  </a:lnTo>
                  <a:lnTo>
                    <a:pt x="53536" y="124970"/>
                  </a:lnTo>
                  <a:lnTo>
                    <a:pt x="53577" y="104024"/>
                  </a:lnTo>
                  <a:lnTo>
                    <a:pt x="64602" y="64916"/>
                  </a:lnTo>
                  <a:lnTo>
                    <a:pt x="86707" y="27404"/>
                  </a:lnTo>
                  <a:lnTo>
                    <a:pt x="89138" y="21109"/>
                  </a:lnTo>
                  <a:lnTo>
                    <a:pt x="95093" y="11988"/>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2" name="SMARTInkShape-102"/>
            <p:cNvSpPr/>
            <p:nvPr/>
          </p:nvSpPr>
          <p:spPr>
            <a:xfrm>
              <a:off x="3589878" y="3303984"/>
              <a:ext cx="93944" cy="98182"/>
            </a:xfrm>
            <a:custGeom>
              <a:avLst/>
              <a:gdLst/>
              <a:ahLst/>
              <a:cxnLst/>
              <a:rect l="0" t="0" r="0" b="0"/>
              <a:pathLst>
                <a:path w="93944" h="98182">
                  <a:moveTo>
                    <a:pt x="26645" y="0"/>
                  </a:moveTo>
                  <a:lnTo>
                    <a:pt x="26645" y="4741"/>
                  </a:lnTo>
                  <a:lnTo>
                    <a:pt x="23999" y="9714"/>
                  </a:lnTo>
                  <a:lnTo>
                    <a:pt x="5396" y="37836"/>
                  </a:lnTo>
                  <a:lnTo>
                    <a:pt x="2319" y="46912"/>
                  </a:lnTo>
                  <a:lnTo>
                    <a:pt x="0" y="74024"/>
                  </a:lnTo>
                  <a:lnTo>
                    <a:pt x="2566" y="80194"/>
                  </a:lnTo>
                  <a:lnTo>
                    <a:pt x="6022" y="86244"/>
                  </a:lnTo>
                  <a:lnTo>
                    <a:pt x="7557" y="92239"/>
                  </a:lnTo>
                  <a:lnTo>
                    <a:pt x="9951" y="94235"/>
                  </a:lnTo>
                  <a:lnTo>
                    <a:pt x="21809" y="97044"/>
                  </a:lnTo>
                  <a:lnTo>
                    <a:pt x="52149" y="98181"/>
                  </a:lnTo>
                  <a:lnTo>
                    <a:pt x="60470" y="95560"/>
                  </a:lnTo>
                  <a:lnTo>
                    <a:pt x="76997" y="82993"/>
                  </a:lnTo>
                  <a:lnTo>
                    <a:pt x="85110" y="74310"/>
                  </a:lnTo>
                  <a:lnTo>
                    <a:pt x="91000" y="62487"/>
                  </a:lnTo>
                  <a:lnTo>
                    <a:pt x="93361" y="59518"/>
                  </a:lnTo>
                  <a:lnTo>
                    <a:pt x="93943" y="56546"/>
                  </a:lnTo>
                  <a:lnTo>
                    <a:pt x="93338" y="53572"/>
                  </a:lnTo>
                  <a:lnTo>
                    <a:pt x="91014" y="47623"/>
                  </a:lnTo>
                  <a:lnTo>
                    <a:pt x="88712" y="38695"/>
                  </a:lnTo>
                  <a:lnTo>
                    <a:pt x="71293"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3" name="SMARTInkShape-103"/>
            <p:cNvSpPr/>
            <p:nvPr/>
          </p:nvSpPr>
          <p:spPr>
            <a:xfrm>
              <a:off x="3723689" y="3303984"/>
              <a:ext cx="98218" cy="116087"/>
            </a:xfrm>
            <a:custGeom>
              <a:avLst/>
              <a:gdLst/>
              <a:ahLst/>
              <a:cxnLst/>
              <a:rect l="0" t="0" r="0" b="0"/>
              <a:pathLst>
                <a:path w="98218" h="116087">
                  <a:moveTo>
                    <a:pt x="8920" y="0"/>
                  </a:moveTo>
                  <a:lnTo>
                    <a:pt x="8920" y="4741"/>
                  </a:lnTo>
                  <a:lnTo>
                    <a:pt x="542" y="30814"/>
                  </a:lnTo>
                  <a:lnTo>
                    <a:pt x="0" y="73961"/>
                  </a:lnTo>
                  <a:lnTo>
                    <a:pt x="8872" y="109520"/>
                  </a:lnTo>
                  <a:lnTo>
                    <a:pt x="8899" y="112176"/>
                  </a:lnTo>
                  <a:lnTo>
                    <a:pt x="8920" y="86188"/>
                  </a:lnTo>
                  <a:lnTo>
                    <a:pt x="11566" y="80309"/>
                  </a:lnTo>
                  <a:lnTo>
                    <a:pt x="13661" y="77351"/>
                  </a:lnTo>
                  <a:lnTo>
                    <a:pt x="19944" y="55435"/>
                  </a:lnTo>
                  <a:lnTo>
                    <a:pt x="42048" y="18460"/>
                  </a:lnTo>
                  <a:lnTo>
                    <a:pt x="42912" y="15283"/>
                  </a:lnTo>
                  <a:lnTo>
                    <a:pt x="44479" y="13165"/>
                  </a:lnTo>
                  <a:lnTo>
                    <a:pt x="46517" y="11754"/>
                  </a:lnTo>
                  <a:lnTo>
                    <a:pt x="51427" y="9192"/>
                  </a:lnTo>
                  <a:lnTo>
                    <a:pt x="56916" y="4747"/>
                  </a:lnTo>
                  <a:lnTo>
                    <a:pt x="59769" y="4157"/>
                  </a:lnTo>
                  <a:lnTo>
                    <a:pt x="62663" y="4756"/>
                  </a:lnTo>
                  <a:lnTo>
                    <a:pt x="69697" y="8105"/>
                  </a:lnTo>
                  <a:lnTo>
                    <a:pt x="75655" y="13426"/>
                  </a:lnTo>
                  <a:lnTo>
                    <a:pt x="78268" y="18535"/>
                  </a:lnTo>
                  <a:lnTo>
                    <a:pt x="81074" y="32831"/>
                  </a:lnTo>
                  <a:lnTo>
                    <a:pt x="86413" y="42690"/>
                  </a:lnTo>
                  <a:lnTo>
                    <a:pt x="89238" y="87272"/>
                  </a:lnTo>
                  <a:lnTo>
                    <a:pt x="89254" y="90924"/>
                  </a:lnTo>
                  <a:lnTo>
                    <a:pt x="90257" y="93358"/>
                  </a:lnTo>
                  <a:lnTo>
                    <a:pt x="91918" y="94981"/>
                  </a:lnTo>
                  <a:lnTo>
                    <a:pt x="94018" y="96063"/>
                  </a:lnTo>
                  <a:lnTo>
                    <a:pt x="95417" y="97776"/>
                  </a:lnTo>
                  <a:lnTo>
                    <a:pt x="97848" y="105725"/>
                  </a:lnTo>
                  <a:lnTo>
                    <a:pt x="98217"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4" name="SMARTInkShape-104"/>
            <p:cNvSpPr/>
            <p:nvPr/>
          </p:nvSpPr>
          <p:spPr>
            <a:xfrm>
              <a:off x="4046390" y="3188266"/>
              <a:ext cx="150025" cy="203619"/>
            </a:xfrm>
            <a:custGeom>
              <a:avLst/>
              <a:gdLst/>
              <a:ahLst/>
              <a:cxnLst/>
              <a:rect l="0" t="0" r="0" b="0"/>
              <a:pathLst>
                <a:path w="150025" h="203619">
                  <a:moveTo>
                    <a:pt x="7688" y="8562"/>
                  </a:moveTo>
                  <a:lnTo>
                    <a:pt x="7688" y="874"/>
                  </a:lnTo>
                  <a:lnTo>
                    <a:pt x="6696" y="460"/>
                  </a:lnTo>
                  <a:lnTo>
                    <a:pt x="2947" y="0"/>
                  </a:lnTo>
                  <a:lnTo>
                    <a:pt x="1551" y="870"/>
                  </a:lnTo>
                  <a:lnTo>
                    <a:pt x="620" y="2442"/>
                  </a:lnTo>
                  <a:lnTo>
                    <a:pt x="0" y="4482"/>
                  </a:lnTo>
                  <a:lnTo>
                    <a:pt x="578" y="5842"/>
                  </a:lnTo>
                  <a:lnTo>
                    <a:pt x="1956" y="6748"/>
                  </a:lnTo>
                  <a:lnTo>
                    <a:pt x="3867" y="7353"/>
                  </a:lnTo>
                  <a:lnTo>
                    <a:pt x="5140" y="9740"/>
                  </a:lnTo>
                  <a:lnTo>
                    <a:pt x="13758" y="49262"/>
                  </a:lnTo>
                  <a:lnTo>
                    <a:pt x="17359" y="92159"/>
                  </a:lnTo>
                  <a:lnTo>
                    <a:pt x="24698" y="135662"/>
                  </a:lnTo>
                  <a:lnTo>
                    <a:pt x="25435" y="166202"/>
                  </a:lnTo>
                  <a:lnTo>
                    <a:pt x="22852" y="175528"/>
                  </a:lnTo>
                  <a:lnTo>
                    <a:pt x="19388" y="182980"/>
                  </a:lnTo>
                  <a:lnTo>
                    <a:pt x="16726" y="203205"/>
                  </a:lnTo>
                  <a:lnTo>
                    <a:pt x="16618" y="179011"/>
                  </a:lnTo>
                  <a:lnTo>
                    <a:pt x="19264" y="170968"/>
                  </a:lnTo>
                  <a:lnTo>
                    <a:pt x="22755" y="163094"/>
                  </a:lnTo>
                  <a:lnTo>
                    <a:pt x="24306" y="152980"/>
                  </a:lnTo>
                  <a:lnTo>
                    <a:pt x="26704" y="148497"/>
                  </a:lnTo>
                  <a:lnTo>
                    <a:pt x="34661" y="140870"/>
                  </a:lnTo>
                  <a:lnTo>
                    <a:pt x="50296" y="130998"/>
                  </a:lnTo>
                  <a:lnTo>
                    <a:pt x="67496" y="126529"/>
                  </a:lnTo>
                  <a:lnTo>
                    <a:pt x="110651" y="124813"/>
                  </a:lnTo>
                  <a:lnTo>
                    <a:pt x="120587" y="127367"/>
                  </a:lnTo>
                  <a:lnTo>
                    <a:pt x="131759" y="131737"/>
                  </a:lnTo>
                  <a:lnTo>
                    <a:pt x="135051" y="132351"/>
                  </a:lnTo>
                  <a:lnTo>
                    <a:pt x="144424" y="137955"/>
                  </a:lnTo>
                  <a:lnTo>
                    <a:pt x="147835" y="145775"/>
                  </a:lnTo>
                  <a:lnTo>
                    <a:pt x="150024" y="162225"/>
                  </a:lnTo>
                  <a:lnTo>
                    <a:pt x="147678" y="168799"/>
                  </a:lnTo>
                  <a:lnTo>
                    <a:pt x="138087" y="181104"/>
                  </a:lnTo>
                  <a:lnTo>
                    <a:pt x="124818" y="190103"/>
                  </a:lnTo>
                  <a:lnTo>
                    <a:pt x="86118" y="202920"/>
                  </a:lnTo>
                  <a:lnTo>
                    <a:pt x="80810" y="203618"/>
                  </a:lnTo>
                  <a:lnTo>
                    <a:pt x="72268" y="201748"/>
                  </a:lnTo>
                  <a:lnTo>
                    <a:pt x="64171" y="198602"/>
                  </a:lnTo>
                  <a:lnTo>
                    <a:pt x="49449" y="195839"/>
                  </a:lnTo>
                  <a:lnTo>
                    <a:pt x="35082" y="189165"/>
                  </a:lnTo>
                  <a:lnTo>
                    <a:pt x="31904" y="188495"/>
                  </a:lnTo>
                  <a:lnTo>
                    <a:pt x="29785" y="187056"/>
                  </a:lnTo>
                  <a:lnTo>
                    <a:pt x="28373" y="185105"/>
                  </a:lnTo>
                  <a:lnTo>
                    <a:pt x="25547" y="17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5" name="SMARTInkShape-105"/>
            <p:cNvSpPr/>
            <p:nvPr/>
          </p:nvSpPr>
          <p:spPr>
            <a:xfrm>
              <a:off x="4232781" y="3270040"/>
              <a:ext cx="124907" cy="114157"/>
            </a:xfrm>
            <a:custGeom>
              <a:avLst/>
              <a:gdLst/>
              <a:ahLst/>
              <a:cxnLst/>
              <a:rect l="0" t="0" r="0" b="0"/>
              <a:pathLst>
                <a:path w="124907" h="114157">
                  <a:moveTo>
                    <a:pt x="8820" y="16085"/>
                  </a:moveTo>
                  <a:lnTo>
                    <a:pt x="8820" y="20825"/>
                  </a:lnTo>
                  <a:lnTo>
                    <a:pt x="442" y="46899"/>
                  </a:lnTo>
                  <a:lnTo>
                    <a:pt x="0" y="67481"/>
                  </a:lnTo>
                  <a:lnTo>
                    <a:pt x="2585" y="76300"/>
                  </a:lnTo>
                  <a:lnTo>
                    <a:pt x="6049" y="83527"/>
                  </a:lnTo>
                  <a:lnTo>
                    <a:pt x="8991" y="93174"/>
                  </a:lnTo>
                  <a:lnTo>
                    <a:pt x="14714" y="102316"/>
                  </a:lnTo>
                  <a:lnTo>
                    <a:pt x="16401" y="108319"/>
                  </a:lnTo>
                  <a:lnTo>
                    <a:pt x="17843" y="110316"/>
                  </a:lnTo>
                  <a:lnTo>
                    <a:pt x="19796" y="111648"/>
                  </a:lnTo>
                  <a:lnTo>
                    <a:pt x="27286" y="113522"/>
                  </a:lnTo>
                  <a:lnTo>
                    <a:pt x="38706" y="114156"/>
                  </a:lnTo>
                  <a:lnTo>
                    <a:pt x="44592" y="111596"/>
                  </a:lnTo>
                  <a:lnTo>
                    <a:pt x="50516" y="108144"/>
                  </a:lnTo>
                  <a:lnTo>
                    <a:pt x="56456" y="106609"/>
                  </a:lnTo>
                  <a:lnTo>
                    <a:pt x="62403" y="100636"/>
                  </a:lnTo>
                  <a:lnTo>
                    <a:pt x="69346" y="92358"/>
                  </a:lnTo>
                  <a:lnTo>
                    <a:pt x="79046" y="85372"/>
                  </a:lnTo>
                  <a:lnTo>
                    <a:pt x="82427" y="81128"/>
                  </a:lnTo>
                  <a:lnTo>
                    <a:pt x="103250" y="39973"/>
                  </a:lnTo>
                  <a:lnTo>
                    <a:pt x="106297" y="25617"/>
                  </a:lnTo>
                  <a:lnTo>
                    <a:pt x="107034" y="0"/>
                  </a:lnTo>
                  <a:lnTo>
                    <a:pt x="107047" y="40901"/>
                  </a:lnTo>
                  <a:lnTo>
                    <a:pt x="107047" y="72272"/>
                  </a:lnTo>
                  <a:lnTo>
                    <a:pt x="115609" y="100293"/>
                  </a:lnTo>
                  <a:lnTo>
                    <a:pt x="116723" y="101989"/>
                  </a:lnTo>
                  <a:lnTo>
                    <a:pt x="118459" y="103120"/>
                  </a:lnTo>
                  <a:lnTo>
                    <a:pt x="124906" y="1053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6" name="SMARTInkShape-106"/>
            <p:cNvSpPr/>
            <p:nvPr/>
          </p:nvSpPr>
          <p:spPr>
            <a:xfrm>
              <a:off x="4402336" y="3286125"/>
              <a:ext cx="53579" cy="80368"/>
            </a:xfrm>
            <a:custGeom>
              <a:avLst/>
              <a:gdLst/>
              <a:ahLst/>
              <a:cxnLst/>
              <a:rect l="0" t="0" r="0" b="0"/>
              <a:pathLst>
                <a:path w="53579" h="80368">
                  <a:moveTo>
                    <a:pt x="0" y="0"/>
                  </a:moveTo>
                  <a:lnTo>
                    <a:pt x="0" y="18302"/>
                  </a:lnTo>
                  <a:lnTo>
                    <a:pt x="2645" y="25662"/>
                  </a:lnTo>
                  <a:lnTo>
                    <a:pt x="6136" y="32241"/>
                  </a:lnTo>
                  <a:lnTo>
                    <a:pt x="13302" y="52300"/>
                  </a:lnTo>
                  <a:lnTo>
                    <a:pt x="26972" y="70877"/>
                  </a:lnTo>
                  <a:lnTo>
                    <a:pt x="32824" y="76149"/>
                  </a:lnTo>
                  <a:lnTo>
                    <a:pt x="42895" y="79811"/>
                  </a:lnTo>
                  <a:lnTo>
                    <a:pt x="53578"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7" name="SMARTInkShape-107"/>
            <p:cNvSpPr/>
            <p:nvPr/>
          </p:nvSpPr>
          <p:spPr>
            <a:xfrm>
              <a:off x="4464843" y="3277195"/>
              <a:ext cx="35720" cy="196454"/>
            </a:xfrm>
            <a:custGeom>
              <a:avLst/>
              <a:gdLst/>
              <a:ahLst/>
              <a:cxnLst/>
              <a:rect l="0" t="0" r="0" b="0"/>
              <a:pathLst>
                <a:path w="35720" h="196454">
                  <a:moveTo>
                    <a:pt x="35719" y="0"/>
                  </a:moveTo>
                  <a:lnTo>
                    <a:pt x="35719" y="4741"/>
                  </a:lnTo>
                  <a:lnTo>
                    <a:pt x="33074" y="9714"/>
                  </a:lnTo>
                  <a:lnTo>
                    <a:pt x="28031" y="16250"/>
                  </a:lnTo>
                  <a:lnTo>
                    <a:pt x="19770" y="56626"/>
                  </a:lnTo>
                  <a:lnTo>
                    <a:pt x="15382" y="97711"/>
                  </a:lnTo>
                  <a:lnTo>
                    <a:pt x="10842" y="115933"/>
                  </a:lnTo>
                  <a:lnTo>
                    <a:pt x="9042" y="157749"/>
                  </a:lnTo>
                  <a:lnTo>
                    <a:pt x="6334" y="167014"/>
                  </a:lnTo>
                  <a:lnTo>
                    <a:pt x="2815" y="174439"/>
                  </a:lnTo>
                  <a:lnTo>
                    <a:pt x="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8" name="SMARTInkShape-108"/>
            <p:cNvSpPr/>
            <p:nvPr/>
          </p:nvSpPr>
          <p:spPr>
            <a:xfrm>
              <a:off x="4527351" y="3286125"/>
              <a:ext cx="87492" cy="133935"/>
            </a:xfrm>
            <a:custGeom>
              <a:avLst/>
              <a:gdLst/>
              <a:ahLst/>
              <a:cxnLst/>
              <a:rect l="0" t="0" r="0" b="0"/>
              <a:pathLst>
                <a:path w="87492" h="133935">
                  <a:moveTo>
                    <a:pt x="62508" y="0"/>
                  </a:moveTo>
                  <a:lnTo>
                    <a:pt x="49206" y="0"/>
                  </a:lnTo>
                  <a:lnTo>
                    <a:pt x="36518" y="4740"/>
                  </a:lnTo>
                  <a:lnTo>
                    <a:pt x="18356" y="15446"/>
                  </a:lnTo>
                  <a:lnTo>
                    <a:pt x="15215" y="16250"/>
                  </a:lnTo>
                  <a:lnTo>
                    <a:pt x="13120" y="17778"/>
                  </a:lnTo>
                  <a:lnTo>
                    <a:pt x="11723" y="19790"/>
                  </a:lnTo>
                  <a:lnTo>
                    <a:pt x="10171" y="24670"/>
                  </a:lnTo>
                  <a:lnTo>
                    <a:pt x="9482" y="30147"/>
                  </a:lnTo>
                  <a:lnTo>
                    <a:pt x="11821" y="35888"/>
                  </a:lnTo>
                  <a:lnTo>
                    <a:pt x="21407" y="47658"/>
                  </a:lnTo>
                  <a:lnTo>
                    <a:pt x="63890" y="82104"/>
                  </a:lnTo>
                  <a:lnTo>
                    <a:pt x="85235" y="104107"/>
                  </a:lnTo>
                  <a:lnTo>
                    <a:pt x="87491" y="110100"/>
                  </a:lnTo>
                  <a:lnTo>
                    <a:pt x="87101" y="113088"/>
                  </a:lnTo>
                  <a:lnTo>
                    <a:pt x="84022" y="119053"/>
                  </a:lnTo>
                  <a:lnTo>
                    <a:pt x="81811" y="121040"/>
                  </a:lnTo>
                  <a:lnTo>
                    <a:pt x="64358" y="130803"/>
                  </a:lnTo>
                  <a:lnTo>
                    <a:pt x="20676" y="133822"/>
                  </a:lnTo>
                  <a:lnTo>
                    <a:pt x="2273" y="133934"/>
                  </a:lnTo>
                  <a:lnTo>
                    <a:pt x="1515" y="132946"/>
                  </a:lnTo>
                  <a:lnTo>
                    <a:pt x="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9" name="SMARTInkShape-109"/>
            <p:cNvSpPr/>
            <p:nvPr/>
          </p:nvSpPr>
          <p:spPr>
            <a:xfrm>
              <a:off x="4786962" y="3277195"/>
              <a:ext cx="115437" cy="133946"/>
            </a:xfrm>
            <a:custGeom>
              <a:avLst/>
              <a:gdLst/>
              <a:ahLst/>
              <a:cxnLst/>
              <a:rect l="0" t="0" r="0" b="0"/>
              <a:pathLst>
                <a:path w="115437" h="133946">
                  <a:moveTo>
                    <a:pt x="97577" y="0"/>
                  </a:moveTo>
                  <a:lnTo>
                    <a:pt x="92837" y="0"/>
                  </a:lnTo>
                  <a:lnTo>
                    <a:pt x="87863" y="2646"/>
                  </a:lnTo>
                  <a:lnTo>
                    <a:pt x="43622" y="38910"/>
                  </a:lnTo>
                  <a:lnTo>
                    <a:pt x="6762" y="73065"/>
                  </a:lnTo>
                  <a:lnTo>
                    <a:pt x="2644" y="79768"/>
                  </a:lnTo>
                  <a:lnTo>
                    <a:pt x="326" y="89119"/>
                  </a:lnTo>
                  <a:lnTo>
                    <a:pt x="0" y="92155"/>
                  </a:lnTo>
                  <a:lnTo>
                    <a:pt x="2286" y="98174"/>
                  </a:lnTo>
                  <a:lnTo>
                    <a:pt x="4284" y="101168"/>
                  </a:lnTo>
                  <a:lnTo>
                    <a:pt x="6609" y="103164"/>
                  </a:lnTo>
                  <a:lnTo>
                    <a:pt x="33284" y="113991"/>
                  </a:lnTo>
                  <a:lnTo>
                    <a:pt x="36855" y="114689"/>
                  </a:lnTo>
                  <a:lnTo>
                    <a:pt x="40227" y="114163"/>
                  </a:lnTo>
                  <a:lnTo>
                    <a:pt x="61812" y="105008"/>
                  </a:lnTo>
                  <a:lnTo>
                    <a:pt x="67791" y="99256"/>
                  </a:lnTo>
                  <a:lnTo>
                    <a:pt x="91623" y="64051"/>
                  </a:lnTo>
                  <a:lnTo>
                    <a:pt x="105576" y="21160"/>
                  </a:lnTo>
                  <a:lnTo>
                    <a:pt x="106496" y="1400"/>
                  </a:lnTo>
                  <a:lnTo>
                    <a:pt x="103856" y="3268"/>
                  </a:lnTo>
                  <a:lnTo>
                    <a:pt x="94078" y="12552"/>
                  </a:lnTo>
                  <a:lnTo>
                    <a:pt x="91061" y="18146"/>
                  </a:lnTo>
                  <a:lnTo>
                    <a:pt x="89362" y="29520"/>
                  </a:lnTo>
                  <a:lnTo>
                    <a:pt x="88689" y="68621"/>
                  </a:lnTo>
                  <a:lnTo>
                    <a:pt x="95785" y="92305"/>
                  </a:lnTo>
                  <a:lnTo>
                    <a:pt x="115436"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0" name="SMARTInkShape-110"/>
            <p:cNvSpPr/>
            <p:nvPr/>
          </p:nvSpPr>
          <p:spPr>
            <a:xfrm>
              <a:off x="3272050" y="3598664"/>
              <a:ext cx="14076" cy="205383"/>
            </a:xfrm>
            <a:custGeom>
              <a:avLst/>
              <a:gdLst/>
              <a:ahLst/>
              <a:cxnLst/>
              <a:rect l="0" t="0" r="0" b="0"/>
              <a:pathLst>
                <a:path w="14076" h="205383">
                  <a:moveTo>
                    <a:pt x="5145" y="0"/>
                  </a:moveTo>
                  <a:lnTo>
                    <a:pt x="5145" y="20991"/>
                  </a:lnTo>
                  <a:lnTo>
                    <a:pt x="0" y="39902"/>
                  </a:lnTo>
                  <a:lnTo>
                    <a:pt x="4757" y="83083"/>
                  </a:lnTo>
                  <a:lnTo>
                    <a:pt x="5111" y="124470"/>
                  </a:lnTo>
                  <a:lnTo>
                    <a:pt x="6133" y="154709"/>
                  </a:lnTo>
                  <a:lnTo>
                    <a:pt x="13707" y="189974"/>
                  </a:lnTo>
                  <a:lnTo>
                    <a:pt x="14075"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1" name="SMARTInkShape-111"/>
            <p:cNvSpPr/>
            <p:nvPr/>
          </p:nvSpPr>
          <p:spPr>
            <a:xfrm>
              <a:off x="3161109" y="3590993"/>
              <a:ext cx="186920" cy="122391"/>
            </a:xfrm>
            <a:custGeom>
              <a:avLst/>
              <a:gdLst/>
              <a:ahLst/>
              <a:cxnLst/>
              <a:rect l="0" t="0" r="0" b="0"/>
              <a:pathLst>
                <a:path w="186920" h="122391">
                  <a:moveTo>
                    <a:pt x="0" y="16600"/>
                  </a:moveTo>
                  <a:lnTo>
                    <a:pt x="4741" y="16600"/>
                  </a:lnTo>
                  <a:lnTo>
                    <a:pt x="9714" y="13955"/>
                  </a:lnTo>
                  <a:lnTo>
                    <a:pt x="15231" y="10464"/>
                  </a:lnTo>
                  <a:lnTo>
                    <a:pt x="48099" y="766"/>
                  </a:lnTo>
                  <a:lnTo>
                    <a:pt x="89751" y="0"/>
                  </a:lnTo>
                  <a:lnTo>
                    <a:pt x="107359" y="3600"/>
                  </a:lnTo>
                  <a:lnTo>
                    <a:pt x="144764" y="23916"/>
                  </a:lnTo>
                  <a:lnTo>
                    <a:pt x="169486" y="37118"/>
                  </a:lnTo>
                  <a:lnTo>
                    <a:pt x="180636" y="51012"/>
                  </a:lnTo>
                  <a:lnTo>
                    <a:pt x="185482" y="62956"/>
                  </a:lnTo>
                  <a:lnTo>
                    <a:pt x="186919" y="72779"/>
                  </a:lnTo>
                  <a:lnTo>
                    <a:pt x="182604" y="86714"/>
                  </a:lnTo>
                  <a:lnTo>
                    <a:pt x="175042" y="98670"/>
                  </a:lnTo>
                  <a:lnTo>
                    <a:pt x="171265" y="101079"/>
                  </a:lnTo>
                  <a:lnTo>
                    <a:pt x="127822" y="113398"/>
                  </a:lnTo>
                  <a:lnTo>
                    <a:pt x="118656" y="116838"/>
                  </a:lnTo>
                  <a:lnTo>
                    <a:pt x="110283" y="120682"/>
                  </a:lnTo>
                  <a:lnTo>
                    <a:pt x="99947" y="122390"/>
                  </a:lnTo>
                  <a:lnTo>
                    <a:pt x="96397" y="121853"/>
                  </a:lnTo>
                  <a:lnTo>
                    <a:pt x="94031" y="120503"/>
                  </a:lnTo>
                  <a:lnTo>
                    <a:pt x="89297" y="1148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2" name="SMARTInkShape-112"/>
            <p:cNvSpPr/>
            <p:nvPr/>
          </p:nvSpPr>
          <p:spPr>
            <a:xfrm>
              <a:off x="3393281" y="3607593"/>
              <a:ext cx="17860" cy="107158"/>
            </a:xfrm>
            <a:custGeom>
              <a:avLst/>
              <a:gdLst/>
              <a:ahLst/>
              <a:cxnLst/>
              <a:rect l="0" t="0" r="0" b="0"/>
              <a:pathLst>
                <a:path w="17860" h="107158">
                  <a:moveTo>
                    <a:pt x="0" y="0"/>
                  </a:moveTo>
                  <a:lnTo>
                    <a:pt x="992" y="31800"/>
                  </a:lnTo>
                  <a:lnTo>
                    <a:pt x="8102" y="59527"/>
                  </a:lnTo>
                  <a:lnTo>
                    <a:pt x="8820" y="81972"/>
                  </a:lnTo>
                  <a:lnTo>
                    <a:pt x="11527" y="88687"/>
                  </a:lnTo>
                  <a:lnTo>
                    <a:pt x="15045" y="94979"/>
                  </a:lnTo>
                  <a:lnTo>
                    <a:pt x="17859"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3" name="SMARTInkShape-113"/>
            <p:cNvSpPr/>
            <p:nvPr/>
          </p:nvSpPr>
          <p:spPr>
            <a:xfrm>
              <a:off x="3384351" y="3571875"/>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4" name="SMARTInkShape-114"/>
            <p:cNvSpPr/>
            <p:nvPr/>
          </p:nvSpPr>
          <p:spPr>
            <a:xfrm>
              <a:off x="3513579" y="3589734"/>
              <a:ext cx="111875" cy="124998"/>
            </a:xfrm>
            <a:custGeom>
              <a:avLst/>
              <a:gdLst/>
              <a:ahLst/>
              <a:cxnLst/>
              <a:rect l="0" t="0" r="0" b="0"/>
              <a:pathLst>
                <a:path w="111875" h="124998">
                  <a:moveTo>
                    <a:pt x="13647" y="0"/>
                  </a:moveTo>
                  <a:lnTo>
                    <a:pt x="26076" y="0"/>
                  </a:lnTo>
                  <a:lnTo>
                    <a:pt x="31739" y="2646"/>
                  </a:lnTo>
                  <a:lnTo>
                    <a:pt x="34639" y="4741"/>
                  </a:lnTo>
                  <a:lnTo>
                    <a:pt x="48199" y="7689"/>
                  </a:lnTo>
                  <a:lnTo>
                    <a:pt x="63431" y="9677"/>
                  </a:lnTo>
                  <a:lnTo>
                    <a:pt x="69838" y="13562"/>
                  </a:lnTo>
                  <a:lnTo>
                    <a:pt x="73348" y="18595"/>
                  </a:lnTo>
                  <a:lnTo>
                    <a:pt x="75900" y="24140"/>
                  </a:lnTo>
                  <a:lnTo>
                    <a:pt x="80341" y="29911"/>
                  </a:lnTo>
                  <a:lnTo>
                    <a:pt x="80930" y="32839"/>
                  </a:lnTo>
                  <a:lnTo>
                    <a:pt x="80331" y="35784"/>
                  </a:lnTo>
                  <a:lnTo>
                    <a:pt x="74746" y="44668"/>
                  </a:lnTo>
                  <a:lnTo>
                    <a:pt x="55526" y="69577"/>
                  </a:lnTo>
                  <a:lnTo>
                    <a:pt x="46151" y="77556"/>
                  </a:lnTo>
                  <a:lnTo>
                    <a:pt x="29402" y="96202"/>
                  </a:lnTo>
                  <a:lnTo>
                    <a:pt x="15670" y="103911"/>
                  </a:lnTo>
                  <a:lnTo>
                    <a:pt x="12019" y="104992"/>
                  </a:lnTo>
                  <a:lnTo>
                    <a:pt x="9585" y="106706"/>
                  </a:lnTo>
                  <a:lnTo>
                    <a:pt x="7963" y="108841"/>
                  </a:lnTo>
                  <a:lnTo>
                    <a:pt x="5167" y="113858"/>
                  </a:lnTo>
                  <a:lnTo>
                    <a:pt x="619" y="119395"/>
                  </a:lnTo>
                  <a:lnTo>
                    <a:pt x="0" y="121269"/>
                  </a:lnTo>
                  <a:lnTo>
                    <a:pt x="581" y="122518"/>
                  </a:lnTo>
                  <a:lnTo>
                    <a:pt x="1960" y="123351"/>
                  </a:lnTo>
                  <a:lnTo>
                    <a:pt x="8641" y="124523"/>
                  </a:lnTo>
                  <a:lnTo>
                    <a:pt x="52281" y="124997"/>
                  </a:lnTo>
                  <a:lnTo>
                    <a:pt x="81132" y="124021"/>
                  </a:lnTo>
                  <a:lnTo>
                    <a:pt x="111874"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5" name="SMARTInkShape-115"/>
            <p:cNvSpPr/>
            <p:nvPr/>
          </p:nvSpPr>
          <p:spPr>
            <a:xfrm>
              <a:off x="3674479" y="3589734"/>
              <a:ext cx="111709" cy="125017"/>
            </a:xfrm>
            <a:custGeom>
              <a:avLst/>
              <a:gdLst/>
              <a:ahLst/>
              <a:cxnLst/>
              <a:rect l="0" t="0" r="0" b="0"/>
              <a:pathLst>
                <a:path w="111709" h="125017">
                  <a:moveTo>
                    <a:pt x="31341" y="0"/>
                  </a:moveTo>
                  <a:lnTo>
                    <a:pt x="39030" y="0"/>
                  </a:lnTo>
                  <a:lnTo>
                    <a:pt x="52591" y="12429"/>
                  </a:lnTo>
                  <a:lnTo>
                    <a:pt x="55668" y="18092"/>
                  </a:lnTo>
                  <a:lnTo>
                    <a:pt x="57806" y="27628"/>
                  </a:lnTo>
                  <a:lnTo>
                    <a:pt x="57986" y="35761"/>
                  </a:lnTo>
                  <a:lnTo>
                    <a:pt x="55420" y="43344"/>
                  </a:lnTo>
                  <a:lnTo>
                    <a:pt x="28317" y="82080"/>
                  </a:lnTo>
                  <a:lnTo>
                    <a:pt x="11305" y="95000"/>
                  </a:lnTo>
                  <a:lnTo>
                    <a:pt x="5561" y="103114"/>
                  </a:lnTo>
                  <a:lnTo>
                    <a:pt x="701" y="105359"/>
                  </a:lnTo>
                  <a:lnTo>
                    <a:pt x="0" y="106951"/>
                  </a:lnTo>
                  <a:lnTo>
                    <a:pt x="525" y="109003"/>
                  </a:lnTo>
                  <a:lnTo>
                    <a:pt x="3757" y="114687"/>
                  </a:lnTo>
                  <a:lnTo>
                    <a:pt x="44268" y="117054"/>
                  </a:lnTo>
                  <a:lnTo>
                    <a:pt x="79055" y="124186"/>
                  </a:lnTo>
                  <a:lnTo>
                    <a:pt x="111708"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6" name="SMARTInkShape-116"/>
            <p:cNvSpPr/>
            <p:nvPr/>
          </p:nvSpPr>
          <p:spPr>
            <a:xfrm>
              <a:off x="3786756" y="3611378"/>
              <a:ext cx="133377" cy="112302"/>
            </a:xfrm>
            <a:custGeom>
              <a:avLst/>
              <a:gdLst/>
              <a:ahLst/>
              <a:cxnLst/>
              <a:rect l="0" t="0" r="0" b="0"/>
              <a:pathLst>
                <a:path w="133377" h="112302">
                  <a:moveTo>
                    <a:pt x="124447" y="5145"/>
                  </a:moveTo>
                  <a:lnTo>
                    <a:pt x="116759" y="5145"/>
                  </a:lnTo>
                  <a:lnTo>
                    <a:pt x="111145" y="405"/>
                  </a:lnTo>
                  <a:lnTo>
                    <a:pt x="107642" y="0"/>
                  </a:lnTo>
                  <a:lnTo>
                    <a:pt x="64724" y="9627"/>
                  </a:lnTo>
                  <a:lnTo>
                    <a:pt x="24225" y="29046"/>
                  </a:lnTo>
                  <a:lnTo>
                    <a:pt x="16073" y="34950"/>
                  </a:lnTo>
                  <a:lnTo>
                    <a:pt x="1350" y="55722"/>
                  </a:lnTo>
                  <a:lnTo>
                    <a:pt x="0" y="62574"/>
                  </a:lnTo>
                  <a:lnTo>
                    <a:pt x="2330" y="68042"/>
                  </a:lnTo>
                  <a:lnTo>
                    <a:pt x="11910" y="79636"/>
                  </a:lnTo>
                  <a:lnTo>
                    <a:pt x="17545" y="82901"/>
                  </a:lnTo>
                  <a:lnTo>
                    <a:pt x="28941" y="84739"/>
                  </a:lnTo>
                  <a:lnTo>
                    <a:pt x="63311" y="85467"/>
                  </a:lnTo>
                  <a:lnTo>
                    <a:pt x="78110" y="80759"/>
                  </a:lnTo>
                  <a:lnTo>
                    <a:pt x="81650" y="78374"/>
                  </a:lnTo>
                  <a:lnTo>
                    <a:pt x="111597" y="43831"/>
                  </a:lnTo>
                  <a:lnTo>
                    <a:pt x="115001" y="33697"/>
                  </a:lnTo>
                  <a:lnTo>
                    <a:pt x="115472" y="24400"/>
                  </a:lnTo>
                  <a:lnTo>
                    <a:pt x="116479" y="23935"/>
                  </a:lnTo>
                  <a:lnTo>
                    <a:pt x="123201" y="23127"/>
                  </a:lnTo>
                  <a:lnTo>
                    <a:pt x="123617" y="24079"/>
                  </a:lnTo>
                  <a:lnTo>
                    <a:pt x="124446" y="67156"/>
                  </a:lnTo>
                  <a:lnTo>
                    <a:pt x="124447" y="97410"/>
                  </a:lnTo>
                  <a:lnTo>
                    <a:pt x="127093" y="103368"/>
                  </a:lnTo>
                  <a:lnTo>
                    <a:pt x="133376" y="1123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7" name="SMARTInkShape-117"/>
            <p:cNvSpPr/>
            <p:nvPr/>
          </p:nvSpPr>
          <p:spPr>
            <a:xfrm>
              <a:off x="4125706" y="3607593"/>
              <a:ext cx="169474" cy="103018"/>
            </a:xfrm>
            <a:custGeom>
              <a:avLst/>
              <a:gdLst/>
              <a:ahLst/>
              <a:cxnLst/>
              <a:rect l="0" t="0" r="0" b="0"/>
              <a:pathLst>
                <a:path w="169474" h="103018">
                  <a:moveTo>
                    <a:pt x="89106" y="0"/>
                  </a:moveTo>
                  <a:lnTo>
                    <a:pt x="67857" y="0"/>
                  </a:lnTo>
                  <a:lnTo>
                    <a:pt x="62133" y="2647"/>
                  </a:lnTo>
                  <a:lnTo>
                    <a:pt x="41273" y="16224"/>
                  </a:lnTo>
                  <a:lnTo>
                    <a:pt x="24500" y="33926"/>
                  </a:lnTo>
                  <a:lnTo>
                    <a:pt x="14751" y="41868"/>
                  </a:lnTo>
                  <a:lnTo>
                    <a:pt x="4678" y="56503"/>
                  </a:lnTo>
                  <a:lnTo>
                    <a:pt x="1973" y="64139"/>
                  </a:lnTo>
                  <a:lnTo>
                    <a:pt x="0" y="86174"/>
                  </a:lnTo>
                  <a:lnTo>
                    <a:pt x="2540" y="90555"/>
                  </a:lnTo>
                  <a:lnTo>
                    <a:pt x="4606" y="93112"/>
                  </a:lnTo>
                  <a:lnTo>
                    <a:pt x="9548" y="95954"/>
                  </a:lnTo>
                  <a:lnTo>
                    <a:pt x="20554" y="97554"/>
                  </a:lnTo>
                  <a:lnTo>
                    <a:pt x="37310" y="98094"/>
                  </a:lnTo>
                  <a:lnTo>
                    <a:pt x="63948" y="90527"/>
                  </a:lnTo>
                  <a:lnTo>
                    <a:pt x="83071" y="76275"/>
                  </a:lnTo>
                  <a:lnTo>
                    <a:pt x="93161" y="66036"/>
                  </a:lnTo>
                  <a:lnTo>
                    <a:pt x="114230" y="24187"/>
                  </a:lnTo>
                  <a:lnTo>
                    <a:pt x="115891" y="415"/>
                  </a:lnTo>
                  <a:lnTo>
                    <a:pt x="115895" y="44152"/>
                  </a:lnTo>
                  <a:lnTo>
                    <a:pt x="115895" y="47295"/>
                  </a:lnTo>
                  <a:lnTo>
                    <a:pt x="125572" y="86070"/>
                  </a:lnTo>
                  <a:lnTo>
                    <a:pt x="129457" y="92163"/>
                  </a:lnTo>
                  <a:lnTo>
                    <a:pt x="134490" y="95532"/>
                  </a:lnTo>
                  <a:lnTo>
                    <a:pt x="140035" y="98022"/>
                  </a:lnTo>
                  <a:lnTo>
                    <a:pt x="145806" y="102435"/>
                  </a:lnTo>
                  <a:lnTo>
                    <a:pt x="147742" y="103017"/>
                  </a:lnTo>
                  <a:lnTo>
                    <a:pt x="149033" y="102412"/>
                  </a:lnTo>
                  <a:lnTo>
                    <a:pt x="149893" y="101017"/>
                  </a:lnTo>
                  <a:lnTo>
                    <a:pt x="151459" y="100088"/>
                  </a:lnTo>
                  <a:lnTo>
                    <a:pt x="158403" y="98778"/>
                  </a:lnTo>
                  <a:lnTo>
                    <a:pt x="169473"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8" name="SMARTInkShape-118"/>
            <p:cNvSpPr/>
            <p:nvPr/>
          </p:nvSpPr>
          <p:spPr>
            <a:xfrm>
              <a:off x="4366617" y="3527226"/>
              <a:ext cx="35720" cy="187525"/>
            </a:xfrm>
            <a:custGeom>
              <a:avLst/>
              <a:gdLst/>
              <a:ahLst/>
              <a:cxnLst/>
              <a:rect l="0" t="0" r="0" b="0"/>
              <a:pathLst>
                <a:path w="35720" h="187525">
                  <a:moveTo>
                    <a:pt x="0" y="0"/>
                  </a:moveTo>
                  <a:lnTo>
                    <a:pt x="0" y="20992"/>
                  </a:lnTo>
                  <a:lnTo>
                    <a:pt x="8378" y="62747"/>
                  </a:lnTo>
                  <a:lnTo>
                    <a:pt x="11412" y="83084"/>
                  </a:lnTo>
                  <a:lnTo>
                    <a:pt x="17293" y="124470"/>
                  </a:lnTo>
                  <a:lnTo>
                    <a:pt x="18599" y="135688"/>
                  </a:lnTo>
                  <a:lnTo>
                    <a:pt x="24878" y="153619"/>
                  </a:lnTo>
                  <a:lnTo>
                    <a:pt x="26779" y="186091"/>
                  </a:lnTo>
                  <a:lnTo>
                    <a:pt x="27774" y="186569"/>
                  </a:lnTo>
                  <a:lnTo>
                    <a:pt x="35719"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9" name="SMARTInkShape-119"/>
            <p:cNvSpPr/>
            <p:nvPr/>
          </p:nvSpPr>
          <p:spPr>
            <a:xfrm>
              <a:off x="4330898" y="3625453"/>
              <a:ext cx="133946" cy="8930"/>
            </a:xfrm>
            <a:custGeom>
              <a:avLst/>
              <a:gdLst/>
              <a:ahLst/>
              <a:cxnLst/>
              <a:rect l="0" t="0" r="0" b="0"/>
              <a:pathLst>
                <a:path w="133946" h="8930">
                  <a:moveTo>
                    <a:pt x="0" y="8929"/>
                  </a:moveTo>
                  <a:lnTo>
                    <a:pt x="4741" y="8929"/>
                  </a:lnTo>
                  <a:lnTo>
                    <a:pt x="6137" y="7937"/>
                  </a:lnTo>
                  <a:lnTo>
                    <a:pt x="7068" y="6284"/>
                  </a:lnTo>
                  <a:lnTo>
                    <a:pt x="7688" y="4189"/>
                  </a:lnTo>
                  <a:lnTo>
                    <a:pt x="9094" y="2793"/>
                  </a:lnTo>
                  <a:lnTo>
                    <a:pt x="13302" y="1242"/>
                  </a:lnTo>
                  <a:lnTo>
                    <a:pt x="55901" y="32"/>
                  </a:lnTo>
                  <a:lnTo>
                    <a:pt x="99672" y="3"/>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11" name="SMARTInkShape-Group12"/>
          <p:cNvGrpSpPr/>
          <p:nvPr/>
        </p:nvGrpSpPr>
        <p:grpSpPr>
          <a:xfrm>
            <a:off x="715807" y="4331266"/>
            <a:ext cx="2185819" cy="963882"/>
            <a:chOff x="715807" y="4331266"/>
            <a:chExt cx="2185819" cy="963882"/>
          </a:xfrm>
        </p:grpSpPr>
        <p:sp>
          <p:nvSpPr>
            <p:cNvPr id="281" name="SMARTInkShape-120"/>
            <p:cNvSpPr/>
            <p:nvPr/>
          </p:nvSpPr>
          <p:spPr>
            <a:xfrm>
              <a:off x="1151930" y="4357687"/>
              <a:ext cx="44649" cy="294681"/>
            </a:xfrm>
            <a:custGeom>
              <a:avLst/>
              <a:gdLst/>
              <a:ahLst/>
              <a:cxnLst/>
              <a:rect l="0" t="0" r="0" b="0"/>
              <a:pathLst>
                <a:path w="44649" h="294681">
                  <a:moveTo>
                    <a:pt x="0" y="0"/>
                  </a:moveTo>
                  <a:lnTo>
                    <a:pt x="0" y="38739"/>
                  </a:lnTo>
                  <a:lnTo>
                    <a:pt x="8562" y="78788"/>
                  </a:lnTo>
                  <a:lnTo>
                    <a:pt x="16585" y="113232"/>
                  </a:lnTo>
                  <a:lnTo>
                    <a:pt x="13269" y="145537"/>
                  </a:lnTo>
                  <a:lnTo>
                    <a:pt x="17456" y="186974"/>
                  </a:lnTo>
                  <a:lnTo>
                    <a:pt x="18672" y="199185"/>
                  </a:lnTo>
                  <a:lnTo>
                    <a:pt x="33294" y="241087"/>
                  </a:lnTo>
                  <a:lnTo>
                    <a:pt x="36391" y="263738"/>
                  </a:lnTo>
                  <a:lnTo>
                    <a:pt x="42723" y="276588"/>
                  </a:lnTo>
                  <a:lnTo>
                    <a:pt x="44648"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2" name="SMARTInkShape-121"/>
            <p:cNvSpPr/>
            <p:nvPr/>
          </p:nvSpPr>
          <p:spPr>
            <a:xfrm>
              <a:off x="1107281" y="4331266"/>
              <a:ext cx="203574" cy="249260"/>
            </a:xfrm>
            <a:custGeom>
              <a:avLst/>
              <a:gdLst/>
              <a:ahLst/>
              <a:cxnLst/>
              <a:rect l="0" t="0" r="0" b="0"/>
              <a:pathLst>
                <a:path w="203574" h="249260">
                  <a:moveTo>
                    <a:pt x="0" y="8562"/>
                  </a:moveTo>
                  <a:lnTo>
                    <a:pt x="0" y="3821"/>
                  </a:lnTo>
                  <a:lnTo>
                    <a:pt x="992" y="2425"/>
                  </a:lnTo>
                  <a:lnTo>
                    <a:pt x="2646" y="1495"/>
                  </a:lnTo>
                  <a:lnTo>
                    <a:pt x="7689" y="0"/>
                  </a:lnTo>
                  <a:lnTo>
                    <a:pt x="39320" y="646"/>
                  </a:lnTo>
                  <a:lnTo>
                    <a:pt x="83050" y="17726"/>
                  </a:lnTo>
                  <a:lnTo>
                    <a:pt x="118240" y="33397"/>
                  </a:lnTo>
                  <a:lnTo>
                    <a:pt x="160686" y="68658"/>
                  </a:lnTo>
                  <a:lnTo>
                    <a:pt x="171627" y="76943"/>
                  </a:lnTo>
                  <a:lnTo>
                    <a:pt x="193127" y="110019"/>
                  </a:lnTo>
                  <a:lnTo>
                    <a:pt x="201310" y="127699"/>
                  </a:lnTo>
                  <a:lnTo>
                    <a:pt x="203573" y="139565"/>
                  </a:lnTo>
                  <a:lnTo>
                    <a:pt x="201933" y="151451"/>
                  </a:lnTo>
                  <a:lnTo>
                    <a:pt x="194288" y="184511"/>
                  </a:lnTo>
                  <a:lnTo>
                    <a:pt x="192034" y="188369"/>
                  </a:lnTo>
                  <a:lnTo>
                    <a:pt x="158088" y="224564"/>
                  </a:lnTo>
                  <a:lnTo>
                    <a:pt x="146660" y="228586"/>
                  </a:lnTo>
                  <a:lnTo>
                    <a:pt x="133643" y="231366"/>
                  </a:lnTo>
                  <a:lnTo>
                    <a:pt x="114556" y="238590"/>
                  </a:lnTo>
                  <a:lnTo>
                    <a:pt x="104492" y="240772"/>
                  </a:lnTo>
                  <a:lnTo>
                    <a:pt x="89947" y="247613"/>
                  </a:lnTo>
                  <a:lnTo>
                    <a:pt x="77519" y="249259"/>
                  </a:lnTo>
                  <a:lnTo>
                    <a:pt x="71495" y="246838"/>
                  </a:lnTo>
                  <a:lnTo>
                    <a:pt x="53578" y="23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3" name="SMARTInkShape-122"/>
            <p:cNvSpPr/>
            <p:nvPr/>
          </p:nvSpPr>
          <p:spPr>
            <a:xfrm>
              <a:off x="1339453" y="4492013"/>
              <a:ext cx="107157" cy="115706"/>
            </a:xfrm>
            <a:custGeom>
              <a:avLst/>
              <a:gdLst/>
              <a:ahLst/>
              <a:cxnLst/>
              <a:rect l="0" t="0" r="0" b="0"/>
              <a:pathLst>
                <a:path w="107157" h="115706">
                  <a:moveTo>
                    <a:pt x="0" y="53198"/>
                  </a:moveTo>
                  <a:lnTo>
                    <a:pt x="4741" y="57938"/>
                  </a:lnTo>
                  <a:lnTo>
                    <a:pt x="9714" y="60265"/>
                  </a:lnTo>
                  <a:lnTo>
                    <a:pt x="24671" y="63047"/>
                  </a:lnTo>
                  <a:lnTo>
                    <a:pt x="32997" y="68242"/>
                  </a:lnTo>
                  <a:lnTo>
                    <a:pt x="38808" y="69806"/>
                  </a:lnTo>
                  <a:lnTo>
                    <a:pt x="41747" y="69231"/>
                  </a:lnTo>
                  <a:lnTo>
                    <a:pt x="53593" y="63825"/>
                  </a:lnTo>
                  <a:lnTo>
                    <a:pt x="56565" y="63259"/>
                  </a:lnTo>
                  <a:lnTo>
                    <a:pt x="65487" y="57722"/>
                  </a:lnTo>
                  <a:lnTo>
                    <a:pt x="68793" y="52562"/>
                  </a:lnTo>
                  <a:lnTo>
                    <a:pt x="69674" y="49798"/>
                  </a:lnTo>
                  <a:lnTo>
                    <a:pt x="71254" y="47954"/>
                  </a:lnTo>
                  <a:lnTo>
                    <a:pt x="83712" y="40013"/>
                  </a:lnTo>
                  <a:lnTo>
                    <a:pt x="86815" y="34770"/>
                  </a:lnTo>
                  <a:lnTo>
                    <a:pt x="88807" y="28060"/>
                  </a:lnTo>
                  <a:lnTo>
                    <a:pt x="95337" y="19606"/>
                  </a:lnTo>
                  <a:lnTo>
                    <a:pt x="97846" y="10201"/>
                  </a:lnTo>
                  <a:lnTo>
                    <a:pt x="98965" y="9651"/>
                  </a:lnTo>
                  <a:lnTo>
                    <a:pt x="102854" y="9039"/>
                  </a:lnTo>
                  <a:lnTo>
                    <a:pt x="103296" y="7883"/>
                  </a:lnTo>
                  <a:lnTo>
                    <a:pt x="98482" y="0"/>
                  </a:lnTo>
                  <a:lnTo>
                    <a:pt x="91148" y="5832"/>
                  </a:lnTo>
                  <a:lnTo>
                    <a:pt x="83010" y="7745"/>
                  </a:lnTo>
                  <a:lnTo>
                    <a:pt x="77242" y="8191"/>
                  </a:lnTo>
                  <a:lnTo>
                    <a:pt x="71372" y="11036"/>
                  </a:lnTo>
                  <a:lnTo>
                    <a:pt x="32742" y="47257"/>
                  </a:lnTo>
                  <a:lnTo>
                    <a:pt x="29435" y="53204"/>
                  </a:lnTo>
                  <a:lnTo>
                    <a:pt x="27573" y="64775"/>
                  </a:lnTo>
                  <a:lnTo>
                    <a:pt x="26803" y="100714"/>
                  </a:lnTo>
                  <a:lnTo>
                    <a:pt x="27790" y="102734"/>
                  </a:lnTo>
                  <a:lnTo>
                    <a:pt x="29441" y="104082"/>
                  </a:lnTo>
                  <a:lnTo>
                    <a:pt x="33921" y="106571"/>
                  </a:lnTo>
                  <a:lnTo>
                    <a:pt x="39219" y="110984"/>
                  </a:lnTo>
                  <a:lnTo>
                    <a:pt x="47527" y="113607"/>
                  </a:lnTo>
                  <a:lnTo>
                    <a:pt x="87979" y="115669"/>
                  </a:lnTo>
                  <a:lnTo>
                    <a:pt x="107156" y="1157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4" name="SMARTInkShape-123"/>
            <p:cNvSpPr/>
            <p:nvPr/>
          </p:nvSpPr>
          <p:spPr>
            <a:xfrm>
              <a:off x="1518047" y="4500562"/>
              <a:ext cx="107157" cy="115965"/>
            </a:xfrm>
            <a:custGeom>
              <a:avLst/>
              <a:gdLst/>
              <a:ahLst/>
              <a:cxnLst/>
              <a:rect l="0" t="0" r="0" b="0"/>
              <a:pathLst>
                <a:path w="107157" h="115965">
                  <a:moveTo>
                    <a:pt x="0" y="8930"/>
                  </a:moveTo>
                  <a:lnTo>
                    <a:pt x="4740" y="8930"/>
                  </a:lnTo>
                  <a:lnTo>
                    <a:pt x="5145" y="9922"/>
                  </a:lnTo>
                  <a:lnTo>
                    <a:pt x="258" y="17492"/>
                  </a:lnTo>
                  <a:lnTo>
                    <a:pt x="76" y="22491"/>
                  </a:lnTo>
                  <a:lnTo>
                    <a:pt x="2680" y="27526"/>
                  </a:lnTo>
                  <a:lnTo>
                    <a:pt x="6152" y="33069"/>
                  </a:lnTo>
                  <a:lnTo>
                    <a:pt x="8381" y="44713"/>
                  </a:lnTo>
                  <a:lnTo>
                    <a:pt x="8564" y="47669"/>
                  </a:lnTo>
                  <a:lnTo>
                    <a:pt x="11413" y="53597"/>
                  </a:lnTo>
                  <a:lnTo>
                    <a:pt x="29911" y="82104"/>
                  </a:lnTo>
                  <a:lnTo>
                    <a:pt x="46845" y="95005"/>
                  </a:lnTo>
                  <a:lnTo>
                    <a:pt x="52575" y="103115"/>
                  </a:lnTo>
                  <a:lnTo>
                    <a:pt x="69750" y="114687"/>
                  </a:lnTo>
                  <a:lnTo>
                    <a:pt x="78978" y="115964"/>
                  </a:lnTo>
                  <a:lnTo>
                    <a:pt x="79441" y="115012"/>
                  </a:lnTo>
                  <a:lnTo>
                    <a:pt x="79955" y="111310"/>
                  </a:lnTo>
                  <a:lnTo>
                    <a:pt x="81085" y="109925"/>
                  </a:lnTo>
                  <a:lnTo>
                    <a:pt x="84985" y="108387"/>
                  </a:lnTo>
                  <a:lnTo>
                    <a:pt x="86423" y="105992"/>
                  </a:lnTo>
                  <a:lnTo>
                    <a:pt x="89044" y="83895"/>
                  </a:lnTo>
                  <a:lnTo>
                    <a:pt x="90214" y="73586"/>
                  </a:lnTo>
                  <a:lnTo>
                    <a:pt x="96975" y="51864"/>
                  </a:lnTo>
                  <a:lnTo>
                    <a:pt x="99145" y="21738"/>
                  </a:lnTo>
                  <a:lnTo>
                    <a:pt x="105279" y="9107"/>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5" name="SMARTInkShape-124"/>
            <p:cNvSpPr/>
            <p:nvPr/>
          </p:nvSpPr>
          <p:spPr>
            <a:xfrm>
              <a:off x="1669970" y="4473773"/>
              <a:ext cx="98063" cy="142465"/>
            </a:xfrm>
            <a:custGeom>
              <a:avLst/>
              <a:gdLst/>
              <a:ahLst/>
              <a:cxnLst/>
              <a:rect l="0" t="0" r="0" b="0"/>
              <a:pathLst>
                <a:path w="98063" h="142465">
                  <a:moveTo>
                    <a:pt x="26670" y="35719"/>
                  </a:moveTo>
                  <a:lnTo>
                    <a:pt x="18982" y="51096"/>
                  </a:lnTo>
                  <a:lnTo>
                    <a:pt x="16994" y="60217"/>
                  </a:lnTo>
                  <a:lnTo>
                    <a:pt x="11677" y="68664"/>
                  </a:lnTo>
                  <a:lnTo>
                    <a:pt x="8668" y="77451"/>
                  </a:lnTo>
                  <a:lnTo>
                    <a:pt x="2926" y="87331"/>
                  </a:lnTo>
                  <a:lnTo>
                    <a:pt x="0" y="113955"/>
                  </a:lnTo>
                  <a:lnTo>
                    <a:pt x="4657" y="120195"/>
                  </a:lnTo>
                  <a:lnTo>
                    <a:pt x="12321" y="128328"/>
                  </a:lnTo>
                  <a:lnTo>
                    <a:pt x="17978" y="131449"/>
                  </a:lnTo>
                  <a:lnTo>
                    <a:pt x="56073" y="142464"/>
                  </a:lnTo>
                  <a:lnTo>
                    <a:pt x="62228" y="140047"/>
                  </a:lnTo>
                  <a:lnTo>
                    <a:pt x="74264" y="130410"/>
                  </a:lnTo>
                  <a:lnTo>
                    <a:pt x="92152" y="105372"/>
                  </a:lnTo>
                  <a:lnTo>
                    <a:pt x="95461" y="96111"/>
                  </a:lnTo>
                  <a:lnTo>
                    <a:pt x="98039" y="54308"/>
                  </a:lnTo>
                  <a:lnTo>
                    <a:pt x="98062" y="51088"/>
                  </a:lnTo>
                  <a:lnTo>
                    <a:pt x="93354" y="37076"/>
                  </a:lnTo>
                  <a:lnTo>
                    <a:pt x="82874" y="21692"/>
                  </a:lnTo>
                  <a:lnTo>
                    <a:pt x="77116" y="15263"/>
                  </a:lnTo>
                  <a:lnTo>
                    <a:pt x="71250" y="11745"/>
                  </a:lnTo>
                  <a:lnTo>
                    <a:pt x="65335" y="9189"/>
                  </a:lnTo>
                  <a:lnTo>
                    <a:pt x="59399" y="4745"/>
                  </a:lnTo>
                  <a:lnTo>
                    <a:pt x="50808" y="2109"/>
                  </a:lnTo>
                  <a:lnTo>
                    <a:pt x="2667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6" name="SMARTInkShape-125"/>
            <p:cNvSpPr/>
            <p:nvPr/>
          </p:nvSpPr>
          <p:spPr>
            <a:xfrm>
              <a:off x="1821656" y="4518421"/>
              <a:ext cx="142876" cy="125017"/>
            </a:xfrm>
            <a:custGeom>
              <a:avLst/>
              <a:gdLst/>
              <a:ahLst/>
              <a:cxnLst/>
              <a:rect l="0" t="0" r="0" b="0"/>
              <a:pathLst>
                <a:path w="142876" h="125017">
                  <a:moveTo>
                    <a:pt x="0" y="0"/>
                  </a:moveTo>
                  <a:lnTo>
                    <a:pt x="8562" y="8563"/>
                  </a:lnTo>
                  <a:lnTo>
                    <a:pt x="8898" y="21327"/>
                  </a:lnTo>
                  <a:lnTo>
                    <a:pt x="11561" y="27007"/>
                  </a:lnTo>
                  <a:lnTo>
                    <a:pt x="13661" y="29912"/>
                  </a:lnTo>
                  <a:lnTo>
                    <a:pt x="16615" y="43479"/>
                  </a:lnTo>
                  <a:lnTo>
                    <a:pt x="17850" y="83312"/>
                  </a:lnTo>
                  <a:lnTo>
                    <a:pt x="18845" y="85307"/>
                  </a:lnTo>
                  <a:lnTo>
                    <a:pt x="20501" y="86637"/>
                  </a:lnTo>
                  <a:lnTo>
                    <a:pt x="22597" y="87524"/>
                  </a:lnTo>
                  <a:lnTo>
                    <a:pt x="23002" y="88115"/>
                  </a:lnTo>
                  <a:lnTo>
                    <a:pt x="22280" y="88509"/>
                  </a:lnTo>
                  <a:lnTo>
                    <a:pt x="17936" y="89284"/>
                  </a:lnTo>
                  <a:lnTo>
                    <a:pt x="17861" y="68306"/>
                  </a:lnTo>
                  <a:lnTo>
                    <a:pt x="20506" y="62440"/>
                  </a:lnTo>
                  <a:lnTo>
                    <a:pt x="22601" y="59486"/>
                  </a:lnTo>
                  <a:lnTo>
                    <a:pt x="26954" y="42472"/>
                  </a:lnTo>
                  <a:lnTo>
                    <a:pt x="28884" y="40221"/>
                  </a:lnTo>
                  <a:lnTo>
                    <a:pt x="31162" y="38721"/>
                  </a:lnTo>
                  <a:lnTo>
                    <a:pt x="32681" y="36728"/>
                  </a:lnTo>
                  <a:lnTo>
                    <a:pt x="37765" y="26401"/>
                  </a:lnTo>
                  <a:lnTo>
                    <a:pt x="40059" y="23554"/>
                  </a:lnTo>
                  <a:lnTo>
                    <a:pt x="45255" y="20391"/>
                  </a:lnTo>
                  <a:lnTo>
                    <a:pt x="56675" y="18360"/>
                  </a:lnTo>
                  <a:lnTo>
                    <a:pt x="62561" y="20728"/>
                  </a:lnTo>
                  <a:lnTo>
                    <a:pt x="92460" y="42777"/>
                  </a:lnTo>
                  <a:lnTo>
                    <a:pt x="109251" y="60669"/>
                  </a:lnTo>
                  <a:lnTo>
                    <a:pt x="119002" y="68637"/>
                  </a:lnTo>
                  <a:lnTo>
                    <a:pt x="136522" y="95666"/>
                  </a:lnTo>
                  <a:lnTo>
                    <a:pt x="142875"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7" name="SMARTInkShape-126"/>
            <p:cNvSpPr/>
            <p:nvPr/>
          </p:nvSpPr>
          <p:spPr>
            <a:xfrm>
              <a:off x="1205617" y="4455914"/>
              <a:ext cx="115978" cy="178594"/>
            </a:xfrm>
            <a:custGeom>
              <a:avLst/>
              <a:gdLst/>
              <a:ahLst/>
              <a:cxnLst/>
              <a:rect l="0" t="0" r="0" b="0"/>
              <a:pathLst>
                <a:path w="115978" h="178594">
                  <a:moveTo>
                    <a:pt x="8820" y="178593"/>
                  </a:moveTo>
                  <a:lnTo>
                    <a:pt x="1132" y="178593"/>
                  </a:lnTo>
                  <a:lnTo>
                    <a:pt x="718" y="177602"/>
                  </a:lnTo>
                  <a:lnTo>
                    <a:pt x="0" y="170906"/>
                  </a:lnTo>
                  <a:lnTo>
                    <a:pt x="956" y="170492"/>
                  </a:lnTo>
                  <a:lnTo>
                    <a:pt x="16499" y="169665"/>
                  </a:lnTo>
                  <a:lnTo>
                    <a:pt x="16916" y="168672"/>
                  </a:lnTo>
                  <a:lnTo>
                    <a:pt x="17641" y="161976"/>
                  </a:lnTo>
                  <a:lnTo>
                    <a:pt x="20347" y="161286"/>
                  </a:lnTo>
                  <a:lnTo>
                    <a:pt x="35209" y="160737"/>
                  </a:lnTo>
                  <a:lnTo>
                    <a:pt x="44161" y="152173"/>
                  </a:lnTo>
                  <a:lnTo>
                    <a:pt x="60780" y="151814"/>
                  </a:lnTo>
                  <a:lnTo>
                    <a:pt x="71207" y="142984"/>
                  </a:lnTo>
                  <a:lnTo>
                    <a:pt x="76033" y="142907"/>
                  </a:lnTo>
                  <a:lnTo>
                    <a:pt x="77441" y="141904"/>
                  </a:lnTo>
                  <a:lnTo>
                    <a:pt x="78380" y="140244"/>
                  </a:lnTo>
                  <a:lnTo>
                    <a:pt x="80148" y="134314"/>
                  </a:lnTo>
                  <a:lnTo>
                    <a:pt x="84966" y="134054"/>
                  </a:lnTo>
                  <a:lnTo>
                    <a:pt x="86373" y="133026"/>
                  </a:lnTo>
                  <a:lnTo>
                    <a:pt x="88817" y="126266"/>
                  </a:lnTo>
                  <a:lnTo>
                    <a:pt x="91669" y="125572"/>
                  </a:lnTo>
                  <a:lnTo>
                    <a:pt x="94259" y="125263"/>
                  </a:lnTo>
                  <a:lnTo>
                    <a:pt x="92103" y="125125"/>
                  </a:lnTo>
                  <a:lnTo>
                    <a:pt x="92124" y="124096"/>
                  </a:lnTo>
                  <a:lnTo>
                    <a:pt x="97825" y="116457"/>
                  </a:lnTo>
                  <a:lnTo>
                    <a:pt x="105780" y="108429"/>
                  </a:lnTo>
                  <a:lnTo>
                    <a:pt x="107014" y="98627"/>
                  </a:lnTo>
                  <a:lnTo>
                    <a:pt x="107037" y="93605"/>
                  </a:lnTo>
                  <a:lnTo>
                    <a:pt x="108033" y="92168"/>
                  </a:lnTo>
                  <a:lnTo>
                    <a:pt x="109689" y="91212"/>
                  </a:lnTo>
                  <a:lnTo>
                    <a:pt x="111784" y="90573"/>
                  </a:lnTo>
                  <a:lnTo>
                    <a:pt x="113182" y="89156"/>
                  </a:lnTo>
                  <a:lnTo>
                    <a:pt x="115609" y="81720"/>
                  </a:lnTo>
                  <a:lnTo>
                    <a:pt x="115977" y="40027"/>
                  </a:lnTo>
                  <a:lnTo>
                    <a:pt x="114985" y="38591"/>
                  </a:lnTo>
                  <a:lnTo>
                    <a:pt x="113331" y="37633"/>
                  </a:lnTo>
                  <a:lnTo>
                    <a:pt x="108288" y="36097"/>
                  </a:lnTo>
                  <a:lnTo>
                    <a:pt x="107599" y="33241"/>
                  </a:lnTo>
                  <a:lnTo>
                    <a:pt x="107057" y="19212"/>
                  </a:lnTo>
                  <a:lnTo>
                    <a:pt x="106061" y="18761"/>
                  </a:lnTo>
                  <a:lnTo>
                    <a:pt x="99359" y="17978"/>
                  </a:lnTo>
                  <a:lnTo>
                    <a:pt x="101315" y="15266"/>
                  </a:lnTo>
                  <a:lnTo>
                    <a:pt x="103226" y="13154"/>
                  </a:lnTo>
                  <a:lnTo>
                    <a:pt x="103507" y="11746"/>
                  </a:lnTo>
                  <a:lnTo>
                    <a:pt x="102703" y="10808"/>
                  </a:lnTo>
                  <a:lnTo>
                    <a:pt x="98386" y="9039"/>
                  </a:lnTo>
                  <a:lnTo>
                    <a:pt x="891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8" name="SMARTInkShape-127"/>
            <p:cNvSpPr/>
            <p:nvPr/>
          </p:nvSpPr>
          <p:spPr>
            <a:xfrm>
              <a:off x="715807" y="4723840"/>
              <a:ext cx="155437" cy="160578"/>
            </a:xfrm>
            <a:custGeom>
              <a:avLst/>
              <a:gdLst/>
              <a:ahLst/>
              <a:cxnLst/>
              <a:rect l="0" t="0" r="0" b="0"/>
              <a:pathLst>
                <a:path w="155437" h="160578">
                  <a:moveTo>
                    <a:pt x="52146" y="44613"/>
                  </a:moveTo>
                  <a:lnTo>
                    <a:pt x="52146" y="49353"/>
                  </a:lnTo>
                  <a:lnTo>
                    <a:pt x="53138" y="50749"/>
                  </a:lnTo>
                  <a:lnTo>
                    <a:pt x="54792" y="51681"/>
                  </a:lnTo>
                  <a:lnTo>
                    <a:pt x="59835" y="53175"/>
                  </a:lnTo>
                  <a:lnTo>
                    <a:pt x="60524" y="56025"/>
                  </a:lnTo>
                  <a:lnTo>
                    <a:pt x="60708" y="58174"/>
                  </a:lnTo>
                  <a:lnTo>
                    <a:pt x="61823" y="59607"/>
                  </a:lnTo>
                  <a:lnTo>
                    <a:pt x="65707" y="61199"/>
                  </a:lnTo>
                  <a:lnTo>
                    <a:pt x="103964" y="62469"/>
                  </a:lnTo>
                  <a:lnTo>
                    <a:pt x="112506" y="56335"/>
                  </a:lnTo>
                  <a:lnTo>
                    <a:pt x="120852" y="53377"/>
                  </a:lnTo>
                  <a:lnTo>
                    <a:pt x="129609" y="47651"/>
                  </a:lnTo>
                  <a:lnTo>
                    <a:pt x="135522" y="45963"/>
                  </a:lnTo>
                  <a:lnTo>
                    <a:pt x="137496" y="44520"/>
                  </a:lnTo>
                  <a:lnTo>
                    <a:pt x="138811" y="42567"/>
                  </a:lnTo>
                  <a:lnTo>
                    <a:pt x="139689" y="40272"/>
                  </a:lnTo>
                  <a:lnTo>
                    <a:pt x="141266" y="38743"/>
                  </a:lnTo>
                  <a:lnTo>
                    <a:pt x="145664" y="37043"/>
                  </a:lnTo>
                  <a:lnTo>
                    <a:pt x="147233" y="35598"/>
                  </a:lnTo>
                  <a:lnTo>
                    <a:pt x="151089" y="26668"/>
                  </a:lnTo>
                  <a:lnTo>
                    <a:pt x="154991" y="22416"/>
                  </a:lnTo>
                  <a:lnTo>
                    <a:pt x="155436" y="19893"/>
                  </a:lnTo>
                  <a:lnTo>
                    <a:pt x="154740" y="17219"/>
                  </a:lnTo>
                  <a:lnTo>
                    <a:pt x="149956" y="8998"/>
                  </a:lnTo>
                  <a:lnTo>
                    <a:pt x="145888" y="4642"/>
                  </a:lnTo>
                  <a:lnTo>
                    <a:pt x="140773" y="2042"/>
                  </a:lnTo>
                  <a:lnTo>
                    <a:pt x="116457" y="146"/>
                  </a:lnTo>
                  <a:lnTo>
                    <a:pt x="98363" y="0"/>
                  </a:lnTo>
                  <a:lnTo>
                    <a:pt x="89885" y="2627"/>
                  </a:lnTo>
                  <a:lnTo>
                    <a:pt x="66119" y="14205"/>
                  </a:lnTo>
                  <a:lnTo>
                    <a:pt x="54718" y="16215"/>
                  </a:lnTo>
                  <a:lnTo>
                    <a:pt x="49892" y="18736"/>
                  </a:lnTo>
                  <a:lnTo>
                    <a:pt x="14836" y="47335"/>
                  </a:lnTo>
                  <a:lnTo>
                    <a:pt x="10759" y="56075"/>
                  </a:lnTo>
                  <a:lnTo>
                    <a:pt x="7955" y="65582"/>
                  </a:lnTo>
                  <a:lnTo>
                    <a:pt x="1790" y="77505"/>
                  </a:lnTo>
                  <a:lnTo>
                    <a:pt x="0" y="87674"/>
                  </a:lnTo>
                  <a:lnTo>
                    <a:pt x="1850" y="96163"/>
                  </a:lnTo>
                  <a:lnTo>
                    <a:pt x="4988" y="104235"/>
                  </a:lnTo>
                  <a:lnTo>
                    <a:pt x="7746" y="118944"/>
                  </a:lnTo>
                  <a:lnTo>
                    <a:pt x="14406" y="130027"/>
                  </a:lnTo>
                  <a:lnTo>
                    <a:pt x="23656" y="139595"/>
                  </a:lnTo>
                  <a:lnTo>
                    <a:pt x="37531" y="147721"/>
                  </a:lnTo>
                  <a:lnTo>
                    <a:pt x="71635" y="159300"/>
                  </a:lnTo>
                  <a:lnTo>
                    <a:pt x="98412" y="160577"/>
                  </a:lnTo>
                  <a:lnTo>
                    <a:pt x="105120" y="157998"/>
                  </a:lnTo>
                  <a:lnTo>
                    <a:pt x="111409" y="154538"/>
                  </a:lnTo>
                  <a:lnTo>
                    <a:pt x="120528" y="151597"/>
                  </a:lnTo>
                  <a:lnTo>
                    <a:pt x="132513" y="1428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9" name="SMARTInkShape-128"/>
            <p:cNvSpPr/>
            <p:nvPr/>
          </p:nvSpPr>
          <p:spPr>
            <a:xfrm>
              <a:off x="902054" y="4768453"/>
              <a:ext cx="115931" cy="116087"/>
            </a:xfrm>
            <a:custGeom>
              <a:avLst/>
              <a:gdLst/>
              <a:ahLst/>
              <a:cxnLst/>
              <a:rect l="0" t="0" r="0" b="0"/>
              <a:pathLst>
                <a:path w="115931" h="116087">
                  <a:moveTo>
                    <a:pt x="98071" y="0"/>
                  </a:moveTo>
                  <a:lnTo>
                    <a:pt x="84510" y="0"/>
                  </a:lnTo>
                  <a:lnTo>
                    <a:pt x="79476" y="2645"/>
                  </a:lnTo>
                  <a:lnTo>
                    <a:pt x="73932" y="6136"/>
                  </a:lnTo>
                  <a:lnTo>
                    <a:pt x="65232" y="9094"/>
                  </a:lnTo>
                  <a:lnTo>
                    <a:pt x="41324" y="25080"/>
                  </a:lnTo>
                  <a:lnTo>
                    <a:pt x="8822" y="64995"/>
                  </a:lnTo>
                  <a:lnTo>
                    <a:pt x="2505" y="78459"/>
                  </a:lnTo>
                  <a:lnTo>
                    <a:pt x="0" y="101090"/>
                  </a:lnTo>
                  <a:lnTo>
                    <a:pt x="940" y="103113"/>
                  </a:lnTo>
                  <a:lnTo>
                    <a:pt x="2559" y="104461"/>
                  </a:lnTo>
                  <a:lnTo>
                    <a:pt x="4631" y="105359"/>
                  </a:lnTo>
                  <a:lnTo>
                    <a:pt x="6012" y="106950"/>
                  </a:lnTo>
                  <a:lnTo>
                    <a:pt x="7546" y="111364"/>
                  </a:lnTo>
                  <a:lnTo>
                    <a:pt x="8948" y="112938"/>
                  </a:lnTo>
                  <a:lnTo>
                    <a:pt x="13151" y="114687"/>
                  </a:lnTo>
                  <a:lnTo>
                    <a:pt x="15661" y="114161"/>
                  </a:lnTo>
                  <a:lnTo>
                    <a:pt x="24992" y="108275"/>
                  </a:lnTo>
                  <a:lnTo>
                    <a:pt x="55665" y="82268"/>
                  </a:lnTo>
                  <a:lnTo>
                    <a:pt x="67902" y="56382"/>
                  </a:lnTo>
                  <a:lnTo>
                    <a:pt x="71273" y="41731"/>
                  </a:lnTo>
                  <a:lnTo>
                    <a:pt x="80798" y="27389"/>
                  </a:lnTo>
                  <a:lnTo>
                    <a:pt x="87493" y="19742"/>
                  </a:lnTo>
                  <a:lnTo>
                    <a:pt x="88409" y="16050"/>
                  </a:lnTo>
                  <a:lnTo>
                    <a:pt x="89129" y="9053"/>
                  </a:lnTo>
                  <a:lnTo>
                    <a:pt x="89141" y="51737"/>
                  </a:lnTo>
                  <a:lnTo>
                    <a:pt x="89141" y="65121"/>
                  </a:lnTo>
                  <a:lnTo>
                    <a:pt x="98236" y="94401"/>
                  </a:lnTo>
                  <a:lnTo>
                    <a:pt x="104975" y="106989"/>
                  </a:lnTo>
                  <a:lnTo>
                    <a:pt x="106601" y="114289"/>
                  </a:lnTo>
                  <a:lnTo>
                    <a:pt x="107726" y="114888"/>
                  </a:lnTo>
                  <a:lnTo>
                    <a:pt x="11593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0" name="SMARTInkShape-129"/>
            <p:cNvSpPr/>
            <p:nvPr/>
          </p:nvSpPr>
          <p:spPr>
            <a:xfrm>
              <a:off x="1053703" y="4750593"/>
              <a:ext cx="44649" cy="124980"/>
            </a:xfrm>
            <a:custGeom>
              <a:avLst/>
              <a:gdLst/>
              <a:ahLst/>
              <a:cxnLst/>
              <a:rect l="0" t="0" r="0" b="0"/>
              <a:pathLst>
                <a:path w="44649" h="124980">
                  <a:moveTo>
                    <a:pt x="0" y="44649"/>
                  </a:moveTo>
                  <a:lnTo>
                    <a:pt x="4740" y="44649"/>
                  </a:lnTo>
                  <a:lnTo>
                    <a:pt x="6137" y="45641"/>
                  </a:lnTo>
                  <a:lnTo>
                    <a:pt x="7068" y="47294"/>
                  </a:lnTo>
                  <a:lnTo>
                    <a:pt x="8562" y="52337"/>
                  </a:lnTo>
                  <a:lnTo>
                    <a:pt x="8897" y="73587"/>
                  </a:lnTo>
                  <a:lnTo>
                    <a:pt x="11561" y="80000"/>
                  </a:lnTo>
                  <a:lnTo>
                    <a:pt x="13661" y="83100"/>
                  </a:lnTo>
                  <a:lnTo>
                    <a:pt x="16615" y="96942"/>
                  </a:lnTo>
                  <a:lnTo>
                    <a:pt x="17859" y="124979"/>
                  </a:lnTo>
                  <a:lnTo>
                    <a:pt x="17859" y="81567"/>
                  </a:lnTo>
                  <a:lnTo>
                    <a:pt x="17859" y="59898"/>
                  </a:lnTo>
                  <a:lnTo>
                    <a:pt x="26954" y="30615"/>
                  </a:lnTo>
                  <a:lnTo>
                    <a:pt x="33694" y="18028"/>
                  </a:lnTo>
                  <a:lnTo>
                    <a:pt x="34369" y="14995"/>
                  </a:lnTo>
                  <a:lnTo>
                    <a:pt x="4464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1" name="SMARTInkShape-130"/>
            <p:cNvSpPr/>
            <p:nvPr/>
          </p:nvSpPr>
          <p:spPr>
            <a:xfrm>
              <a:off x="1169791" y="4777431"/>
              <a:ext cx="80366" cy="106989"/>
            </a:xfrm>
            <a:custGeom>
              <a:avLst/>
              <a:gdLst/>
              <a:ahLst/>
              <a:cxnLst/>
              <a:rect l="0" t="0" r="0" b="0"/>
              <a:pathLst>
                <a:path w="80366" h="106989">
                  <a:moveTo>
                    <a:pt x="8928" y="26740"/>
                  </a:moveTo>
                  <a:lnTo>
                    <a:pt x="4187" y="26740"/>
                  </a:lnTo>
                  <a:lnTo>
                    <a:pt x="2791" y="27733"/>
                  </a:lnTo>
                  <a:lnTo>
                    <a:pt x="1860" y="29386"/>
                  </a:lnTo>
                  <a:lnTo>
                    <a:pt x="107" y="35303"/>
                  </a:lnTo>
                  <a:lnTo>
                    <a:pt x="1" y="73775"/>
                  </a:lnTo>
                  <a:lnTo>
                    <a:pt x="2645" y="80056"/>
                  </a:lnTo>
                  <a:lnTo>
                    <a:pt x="7687" y="87433"/>
                  </a:lnTo>
                  <a:lnTo>
                    <a:pt x="8819" y="96777"/>
                  </a:lnTo>
                  <a:lnTo>
                    <a:pt x="8925" y="106703"/>
                  </a:lnTo>
                  <a:lnTo>
                    <a:pt x="4186" y="106988"/>
                  </a:lnTo>
                  <a:lnTo>
                    <a:pt x="2790" y="106035"/>
                  </a:lnTo>
                  <a:lnTo>
                    <a:pt x="1859" y="104409"/>
                  </a:lnTo>
                  <a:lnTo>
                    <a:pt x="366" y="94668"/>
                  </a:lnTo>
                  <a:lnTo>
                    <a:pt x="0" y="50367"/>
                  </a:lnTo>
                  <a:lnTo>
                    <a:pt x="991" y="38481"/>
                  </a:lnTo>
                  <a:lnTo>
                    <a:pt x="7686" y="16185"/>
                  </a:lnTo>
                  <a:lnTo>
                    <a:pt x="13668" y="9481"/>
                  </a:lnTo>
                  <a:lnTo>
                    <a:pt x="24196" y="1834"/>
                  </a:lnTo>
                  <a:lnTo>
                    <a:pt x="30760" y="509"/>
                  </a:lnTo>
                  <a:lnTo>
                    <a:pt x="47710" y="0"/>
                  </a:lnTo>
                  <a:lnTo>
                    <a:pt x="49666" y="976"/>
                  </a:lnTo>
                  <a:lnTo>
                    <a:pt x="50969" y="2619"/>
                  </a:lnTo>
                  <a:lnTo>
                    <a:pt x="53410" y="7091"/>
                  </a:lnTo>
                  <a:lnTo>
                    <a:pt x="59370" y="15185"/>
                  </a:lnTo>
                  <a:lnTo>
                    <a:pt x="70072" y="46349"/>
                  </a:lnTo>
                  <a:lnTo>
                    <a:pt x="72158" y="65377"/>
                  </a:lnTo>
                  <a:lnTo>
                    <a:pt x="79088" y="82896"/>
                  </a:lnTo>
                  <a:lnTo>
                    <a:pt x="80365" y="981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2" name="SMARTInkShape-131"/>
            <p:cNvSpPr/>
            <p:nvPr/>
          </p:nvSpPr>
          <p:spPr>
            <a:xfrm>
              <a:off x="1259576" y="4768453"/>
              <a:ext cx="87011" cy="133936"/>
            </a:xfrm>
            <a:custGeom>
              <a:avLst/>
              <a:gdLst/>
              <a:ahLst/>
              <a:cxnLst/>
              <a:rect l="0" t="0" r="0" b="0"/>
              <a:pathLst>
                <a:path w="87011" h="133936">
                  <a:moveTo>
                    <a:pt x="62018" y="0"/>
                  </a:moveTo>
                  <a:lnTo>
                    <a:pt x="48715" y="0"/>
                  </a:lnTo>
                  <a:lnTo>
                    <a:pt x="43538" y="2645"/>
                  </a:lnTo>
                  <a:lnTo>
                    <a:pt x="37929" y="6136"/>
                  </a:lnTo>
                  <a:lnTo>
                    <a:pt x="26244" y="8378"/>
                  </a:lnTo>
                  <a:lnTo>
                    <a:pt x="23286" y="8562"/>
                  </a:lnTo>
                  <a:lnTo>
                    <a:pt x="21314" y="9676"/>
                  </a:lnTo>
                  <a:lnTo>
                    <a:pt x="19999" y="11412"/>
                  </a:lnTo>
                  <a:lnTo>
                    <a:pt x="19122" y="13561"/>
                  </a:lnTo>
                  <a:lnTo>
                    <a:pt x="17546" y="14994"/>
                  </a:lnTo>
                  <a:lnTo>
                    <a:pt x="7886" y="19939"/>
                  </a:lnTo>
                  <a:lnTo>
                    <a:pt x="5094" y="22222"/>
                  </a:lnTo>
                  <a:lnTo>
                    <a:pt x="1992" y="27405"/>
                  </a:lnTo>
                  <a:lnTo>
                    <a:pt x="0" y="34077"/>
                  </a:lnTo>
                  <a:lnTo>
                    <a:pt x="4396" y="39973"/>
                  </a:lnTo>
                  <a:lnTo>
                    <a:pt x="46663" y="71453"/>
                  </a:lnTo>
                  <a:lnTo>
                    <a:pt x="70383" y="89298"/>
                  </a:lnTo>
                  <a:lnTo>
                    <a:pt x="87010" y="105393"/>
                  </a:lnTo>
                  <a:lnTo>
                    <a:pt x="86617" y="106972"/>
                  </a:lnTo>
                  <a:lnTo>
                    <a:pt x="82315" y="113937"/>
                  </a:lnTo>
                  <a:lnTo>
                    <a:pt x="80961" y="119430"/>
                  </a:lnTo>
                  <a:lnTo>
                    <a:pt x="79607" y="121292"/>
                  </a:lnTo>
                  <a:lnTo>
                    <a:pt x="77713" y="122533"/>
                  </a:lnTo>
                  <a:lnTo>
                    <a:pt x="72962" y="124904"/>
                  </a:lnTo>
                  <a:lnTo>
                    <a:pt x="63655" y="132559"/>
                  </a:lnTo>
                  <a:lnTo>
                    <a:pt x="57762" y="133535"/>
                  </a:lnTo>
                  <a:lnTo>
                    <a:pt x="29271" y="133935"/>
                  </a:lnTo>
                  <a:lnTo>
                    <a:pt x="24974" y="131294"/>
                  </a:lnTo>
                  <a:lnTo>
                    <a:pt x="10126" y="117695"/>
                  </a:lnTo>
                  <a:lnTo>
                    <a:pt x="9189" y="114156"/>
                  </a:lnTo>
                  <a:lnTo>
                    <a:pt x="8440"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3" name="SMARTInkShape-132"/>
            <p:cNvSpPr/>
            <p:nvPr/>
          </p:nvSpPr>
          <p:spPr>
            <a:xfrm>
              <a:off x="1526976" y="4697014"/>
              <a:ext cx="98228" cy="178596"/>
            </a:xfrm>
            <a:custGeom>
              <a:avLst/>
              <a:gdLst/>
              <a:ahLst/>
              <a:cxnLst/>
              <a:rect l="0" t="0" r="0" b="0"/>
              <a:pathLst>
                <a:path w="98228" h="178596">
                  <a:moveTo>
                    <a:pt x="0" y="0"/>
                  </a:moveTo>
                  <a:lnTo>
                    <a:pt x="0" y="42689"/>
                  </a:lnTo>
                  <a:lnTo>
                    <a:pt x="993" y="57740"/>
                  </a:lnTo>
                  <a:lnTo>
                    <a:pt x="8103" y="92379"/>
                  </a:lnTo>
                  <a:lnTo>
                    <a:pt x="9850" y="121866"/>
                  </a:lnTo>
                  <a:lnTo>
                    <a:pt x="13638" y="132215"/>
                  </a:lnTo>
                  <a:lnTo>
                    <a:pt x="14053" y="136761"/>
                  </a:lnTo>
                  <a:lnTo>
                    <a:pt x="8937" y="169507"/>
                  </a:lnTo>
                  <a:lnTo>
                    <a:pt x="4192" y="164878"/>
                  </a:lnTo>
                  <a:lnTo>
                    <a:pt x="3787" y="162505"/>
                  </a:lnTo>
                  <a:lnTo>
                    <a:pt x="4509" y="159931"/>
                  </a:lnTo>
                  <a:lnTo>
                    <a:pt x="6965" y="154425"/>
                  </a:lnTo>
                  <a:lnTo>
                    <a:pt x="13594" y="126216"/>
                  </a:lnTo>
                  <a:lnTo>
                    <a:pt x="24366" y="107708"/>
                  </a:lnTo>
                  <a:lnTo>
                    <a:pt x="26704" y="101449"/>
                  </a:lnTo>
                  <a:lnTo>
                    <a:pt x="39076" y="86354"/>
                  </a:lnTo>
                  <a:lnTo>
                    <a:pt x="44818" y="83029"/>
                  </a:lnTo>
                  <a:lnTo>
                    <a:pt x="56589" y="80894"/>
                  </a:lnTo>
                  <a:lnTo>
                    <a:pt x="65495" y="80524"/>
                  </a:lnTo>
                  <a:lnTo>
                    <a:pt x="67476" y="81465"/>
                  </a:lnTo>
                  <a:lnTo>
                    <a:pt x="68796" y="83083"/>
                  </a:lnTo>
                  <a:lnTo>
                    <a:pt x="71256" y="87528"/>
                  </a:lnTo>
                  <a:lnTo>
                    <a:pt x="84695" y="107233"/>
                  </a:lnTo>
                  <a:lnTo>
                    <a:pt x="87934" y="118204"/>
                  </a:lnTo>
                  <a:lnTo>
                    <a:pt x="91764" y="136479"/>
                  </a:lnTo>
                  <a:lnTo>
                    <a:pt x="93918" y="141589"/>
                  </a:lnTo>
                  <a:lnTo>
                    <a:pt x="94362" y="145987"/>
                  </a:lnTo>
                  <a:lnTo>
                    <a:pt x="89373" y="176798"/>
                  </a:lnTo>
                  <a:lnTo>
                    <a:pt x="90340" y="177397"/>
                  </a:lnTo>
                  <a:lnTo>
                    <a:pt x="98227" y="178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4" name="SMARTInkShape-133"/>
            <p:cNvSpPr/>
            <p:nvPr/>
          </p:nvSpPr>
          <p:spPr>
            <a:xfrm>
              <a:off x="1669851" y="4795242"/>
              <a:ext cx="8931" cy="71438"/>
            </a:xfrm>
            <a:custGeom>
              <a:avLst/>
              <a:gdLst/>
              <a:ahLst/>
              <a:cxnLst/>
              <a:rect l="0" t="0" r="0" b="0"/>
              <a:pathLst>
                <a:path w="8931" h="71438">
                  <a:moveTo>
                    <a:pt x="8930" y="0"/>
                  </a:moveTo>
                  <a:lnTo>
                    <a:pt x="8930" y="35426"/>
                  </a:lnTo>
                  <a:lnTo>
                    <a:pt x="6284" y="43195"/>
                  </a:lnTo>
                  <a:lnTo>
                    <a:pt x="2793" y="49955"/>
                  </a:lnTo>
                  <a:lnTo>
                    <a:pt x="246" y="62267"/>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5" name="SMARTInkShape-134"/>
            <p:cNvSpPr/>
            <p:nvPr/>
          </p:nvSpPr>
          <p:spPr>
            <a:xfrm>
              <a:off x="1723429" y="4759523"/>
              <a:ext cx="71283" cy="116087"/>
            </a:xfrm>
            <a:custGeom>
              <a:avLst/>
              <a:gdLst/>
              <a:ahLst/>
              <a:cxnLst/>
              <a:rect l="0" t="0" r="0" b="0"/>
              <a:pathLst>
                <a:path w="71283" h="116087">
                  <a:moveTo>
                    <a:pt x="53579" y="0"/>
                  </a:moveTo>
                  <a:lnTo>
                    <a:pt x="53579" y="4740"/>
                  </a:lnTo>
                  <a:lnTo>
                    <a:pt x="52586" y="6136"/>
                  </a:lnTo>
                  <a:lnTo>
                    <a:pt x="50933" y="7068"/>
                  </a:lnTo>
                  <a:lnTo>
                    <a:pt x="41150" y="8562"/>
                  </a:lnTo>
                  <a:lnTo>
                    <a:pt x="32588" y="8820"/>
                  </a:lnTo>
                  <a:lnTo>
                    <a:pt x="26721" y="11527"/>
                  </a:lnTo>
                  <a:lnTo>
                    <a:pt x="20806" y="15045"/>
                  </a:lnTo>
                  <a:lnTo>
                    <a:pt x="8924" y="17304"/>
                  </a:lnTo>
                  <a:lnTo>
                    <a:pt x="1763" y="17750"/>
                  </a:lnTo>
                  <a:lnTo>
                    <a:pt x="1176" y="18779"/>
                  </a:lnTo>
                  <a:lnTo>
                    <a:pt x="523" y="22568"/>
                  </a:lnTo>
                  <a:lnTo>
                    <a:pt x="1341" y="23975"/>
                  </a:lnTo>
                  <a:lnTo>
                    <a:pt x="2879" y="24912"/>
                  </a:lnTo>
                  <a:lnTo>
                    <a:pt x="4896" y="25538"/>
                  </a:lnTo>
                  <a:lnTo>
                    <a:pt x="47273" y="56591"/>
                  </a:lnTo>
                  <a:lnTo>
                    <a:pt x="67449" y="77393"/>
                  </a:lnTo>
                  <a:lnTo>
                    <a:pt x="70912" y="87533"/>
                  </a:lnTo>
                  <a:lnTo>
                    <a:pt x="71282" y="93515"/>
                  </a:lnTo>
                  <a:lnTo>
                    <a:pt x="68723" y="98779"/>
                  </a:lnTo>
                  <a:lnTo>
                    <a:pt x="66651" y="101571"/>
                  </a:lnTo>
                  <a:lnTo>
                    <a:pt x="59058" y="104674"/>
                  </a:lnTo>
                  <a:lnTo>
                    <a:pt x="39417" y="107822"/>
                  </a:lnTo>
                  <a:lnTo>
                    <a:pt x="26932" y="114160"/>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6" name="SMARTInkShape-135"/>
            <p:cNvSpPr/>
            <p:nvPr/>
          </p:nvSpPr>
          <p:spPr>
            <a:xfrm>
              <a:off x="1982390" y="4733976"/>
              <a:ext cx="114281" cy="141512"/>
            </a:xfrm>
            <a:custGeom>
              <a:avLst/>
              <a:gdLst/>
              <a:ahLst/>
              <a:cxnLst/>
              <a:rect l="0" t="0" r="0" b="0"/>
              <a:pathLst>
                <a:path w="114281" h="141512">
                  <a:moveTo>
                    <a:pt x="71438" y="7688"/>
                  </a:moveTo>
                  <a:lnTo>
                    <a:pt x="57180" y="1552"/>
                  </a:lnTo>
                  <a:lnTo>
                    <a:pt x="46580" y="0"/>
                  </a:lnTo>
                  <a:lnTo>
                    <a:pt x="37901" y="1956"/>
                  </a:lnTo>
                  <a:lnTo>
                    <a:pt x="30736" y="5141"/>
                  </a:lnTo>
                  <a:lnTo>
                    <a:pt x="21124" y="7925"/>
                  </a:lnTo>
                  <a:lnTo>
                    <a:pt x="15011" y="12093"/>
                  </a:lnTo>
                  <a:lnTo>
                    <a:pt x="11633" y="17252"/>
                  </a:lnTo>
                  <a:lnTo>
                    <a:pt x="10732" y="20017"/>
                  </a:lnTo>
                  <a:lnTo>
                    <a:pt x="11123" y="22853"/>
                  </a:lnTo>
                  <a:lnTo>
                    <a:pt x="14204" y="28650"/>
                  </a:lnTo>
                  <a:lnTo>
                    <a:pt x="55699" y="72291"/>
                  </a:lnTo>
                  <a:lnTo>
                    <a:pt x="97498" y="114115"/>
                  </a:lnTo>
                  <a:lnTo>
                    <a:pt x="114280" y="130897"/>
                  </a:lnTo>
                  <a:lnTo>
                    <a:pt x="113890" y="132491"/>
                  </a:lnTo>
                  <a:lnTo>
                    <a:pt x="108239" y="140233"/>
                  </a:lnTo>
                  <a:lnTo>
                    <a:pt x="104992" y="141011"/>
                  </a:lnTo>
                  <a:lnTo>
                    <a:pt x="90083" y="141511"/>
                  </a:lnTo>
                  <a:lnTo>
                    <a:pt x="50474" y="132531"/>
                  </a:lnTo>
                  <a:lnTo>
                    <a:pt x="18637" y="121726"/>
                  </a:lnTo>
                  <a:lnTo>
                    <a:pt x="12252" y="117903"/>
                  </a:lnTo>
                  <a:lnTo>
                    <a:pt x="0" y="1148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7" name="SMARTInkShape-136"/>
            <p:cNvSpPr/>
            <p:nvPr/>
          </p:nvSpPr>
          <p:spPr>
            <a:xfrm>
              <a:off x="2127061" y="4768453"/>
              <a:ext cx="150010" cy="107001"/>
            </a:xfrm>
            <a:custGeom>
              <a:avLst/>
              <a:gdLst/>
              <a:ahLst/>
              <a:cxnLst/>
              <a:rect l="0" t="0" r="0" b="0"/>
              <a:pathLst>
                <a:path w="150010" h="107001">
                  <a:moveTo>
                    <a:pt x="78572" y="0"/>
                  </a:moveTo>
                  <a:lnTo>
                    <a:pt x="65270" y="0"/>
                  </a:lnTo>
                  <a:lnTo>
                    <a:pt x="60092" y="2645"/>
                  </a:lnTo>
                  <a:lnTo>
                    <a:pt x="19861" y="33764"/>
                  </a:lnTo>
                  <a:lnTo>
                    <a:pt x="898" y="61958"/>
                  </a:lnTo>
                  <a:lnTo>
                    <a:pt x="0" y="65117"/>
                  </a:lnTo>
                  <a:lnTo>
                    <a:pt x="394" y="68216"/>
                  </a:lnTo>
                  <a:lnTo>
                    <a:pt x="3477" y="74305"/>
                  </a:lnTo>
                  <a:lnTo>
                    <a:pt x="5688" y="76326"/>
                  </a:lnTo>
                  <a:lnTo>
                    <a:pt x="10791" y="78571"/>
                  </a:lnTo>
                  <a:lnTo>
                    <a:pt x="12549" y="80162"/>
                  </a:lnTo>
                  <a:lnTo>
                    <a:pt x="14501" y="84575"/>
                  </a:lnTo>
                  <a:lnTo>
                    <a:pt x="16014" y="86150"/>
                  </a:lnTo>
                  <a:lnTo>
                    <a:pt x="20341" y="87897"/>
                  </a:lnTo>
                  <a:lnTo>
                    <a:pt x="33096" y="84142"/>
                  </a:lnTo>
                  <a:lnTo>
                    <a:pt x="48054" y="73984"/>
                  </a:lnTo>
                  <a:lnTo>
                    <a:pt x="66600" y="55524"/>
                  </a:lnTo>
                  <a:lnTo>
                    <a:pt x="74584" y="41477"/>
                  </a:lnTo>
                  <a:lnTo>
                    <a:pt x="78382" y="30590"/>
                  </a:lnTo>
                  <a:lnTo>
                    <a:pt x="93948" y="8978"/>
                  </a:lnTo>
                  <a:lnTo>
                    <a:pt x="94776" y="5985"/>
                  </a:lnTo>
                  <a:lnTo>
                    <a:pt x="96320" y="3990"/>
                  </a:lnTo>
                  <a:lnTo>
                    <a:pt x="103974" y="525"/>
                  </a:lnTo>
                  <a:lnTo>
                    <a:pt x="104436" y="1343"/>
                  </a:lnTo>
                  <a:lnTo>
                    <a:pt x="112424" y="42809"/>
                  </a:lnTo>
                  <a:lnTo>
                    <a:pt x="115037" y="65426"/>
                  </a:lnTo>
                  <a:lnTo>
                    <a:pt x="125300" y="89120"/>
                  </a:lnTo>
                  <a:lnTo>
                    <a:pt x="129105" y="95171"/>
                  </a:lnTo>
                  <a:lnTo>
                    <a:pt x="130797" y="101168"/>
                  </a:lnTo>
                  <a:lnTo>
                    <a:pt x="132240" y="103164"/>
                  </a:lnTo>
                  <a:lnTo>
                    <a:pt x="134194" y="104495"/>
                  </a:lnTo>
                  <a:lnTo>
                    <a:pt x="139719" y="106631"/>
                  </a:lnTo>
                  <a:lnTo>
                    <a:pt x="145417" y="107000"/>
                  </a:lnTo>
                  <a:lnTo>
                    <a:pt x="146948" y="106060"/>
                  </a:lnTo>
                  <a:lnTo>
                    <a:pt x="147968" y="104441"/>
                  </a:lnTo>
                  <a:lnTo>
                    <a:pt x="150009"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8" name="SMARTInkShape-137"/>
            <p:cNvSpPr/>
            <p:nvPr/>
          </p:nvSpPr>
          <p:spPr>
            <a:xfrm>
              <a:off x="2325504" y="4679156"/>
              <a:ext cx="14075" cy="169665"/>
            </a:xfrm>
            <a:custGeom>
              <a:avLst/>
              <a:gdLst/>
              <a:ahLst/>
              <a:cxnLst/>
              <a:rect l="0" t="0" r="0" b="0"/>
              <a:pathLst>
                <a:path w="14075" h="169665">
                  <a:moveTo>
                    <a:pt x="5144" y="0"/>
                  </a:moveTo>
                  <a:lnTo>
                    <a:pt x="5144" y="41066"/>
                  </a:lnTo>
                  <a:lnTo>
                    <a:pt x="4152" y="54962"/>
                  </a:lnTo>
                  <a:lnTo>
                    <a:pt x="0" y="73942"/>
                  </a:lnTo>
                  <a:lnTo>
                    <a:pt x="4756" y="116058"/>
                  </a:lnTo>
                  <a:lnTo>
                    <a:pt x="5135" y="158640"/>
                  </a:lnTo>
                  <a:lnTo>
                    <a:pt x="5138" y="162314"/>
                  </a:lnTo>
                  <a:lnTo>
                    <a:pt x="6132" y="164764"/>
                  </a:lnTo>
                  <a:lnTo>
                    <a:pt x="7787" y="166397"/>
                  </a:lnTo>
                  <a:lnTo>
                    <a:pt x="14074"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9" name="SMARTInkShape-138"/>
            <p:cNvSpPr/>
            <p:nvPr/>
          </p:nvSpPr>
          <p:spPr>
            <a:xfrm>
              <a:off x="2393714" y="4777491"/>
              <a:ext cx="133389" cy="98119"/>
            </a:xfrm>
            <a:custGeom>
              <a:avLst/>
              <a:gdLst/>
              <a:ahLst/>
              <a:cxnLst/>
              <a:rect l="0" t="0" r="0" b="0"/>
              <a:pathLst>
                <a:path w="133389" h="98119">
                  <a:moveTo>
                    <a:pt x="88739" y="8821"/>
                  </a:moveTo>
                  <a:lnTo>
                    <a:pt x="88739" y="1133"/>
                  </a:lnTo>
                  <a:lnTo>
                    <a:pt x="87747" y="719"/>
                  </a:lnTo>
                  <a:lnTo>
                    <a:pt x="81051" y="0"/>
                  </a:lnTo>
                  <a:lnTo>
                    <a:pt x="72926" y="6050"/>
                  </a:lnTo>
                  <a:lnTo>
                    <a:pt x="54110" y="13197"/>
                  </a:lnTo>
                  <a:lnTo>
                    <a:pt x="45898" y="21019"/>
                  </a:lnTo>
                  <a:lnTo>
                    <a:pt x="37949" y="30117"/>
                  </a:lnTo>
                  <a:lnTo>
                    <a:pt x="12246" y="51264"/>
                  </a:lnTo>
                  <a:lnTo>
                    <a:pt x="3677" y="65494"/>
                  </a:lnTo>
                  <a:lnTo>
                    <a:pt x="279" y="79694"/>
                  </a:lnTo>
                  <a:lnTo>
                    <a:pt x="0" y="82859"/>
                  </a:lnTo>
                  <a:lnTo>
                    <a:pt x="806" y="84969"/>
                  </a:lnTo>
                  <a:lnTo>
                    <a:pt x="2336" y="86375"/>
                  </a:lnTo>
                  <a:lnTo>
                    <a:pt x="6682" y="88930"/>
                  </a:lnTo>
                  <a:lnTo>
                    <a:pt x="14706" y="94955"/>
                  </a:lnTo>
                  <a:lnTo>
                    <a:pt x="20447" y="96712"/>
                  </a:lnTo>
                  <a:lnTo>
                    <a:pt x="23367" y="96189"/>
                  </a:lnTo>
                  <a:lnTo>
                    <a:pt x="51165" y="79972"/>
                  </a:lnTo>
                  <a:lnTo>
                    <a:pt x="77785" y="59729"/>
                  </a:lnTo>
                  <a:lnTo>
                    <a:pt x="83870" y="50298"/>
                  </a:lnTo>
                  <a:lnTo>
                    <a:pt x="97707" y="13690"/>
                  </a:lnTo>
                  <a:lnTo>
                    <a:pt x="99678" y="12067"/>
                  </a:lnTo>
                  <a:lnTo>
                    <a:pt x="101985" y="10985"/>
                  </a:lnTo>
                  <a:lnTo>
                    <a:pt x="103523" y="9271"/>
                  </a:lnTo>
                  <a:lnTo>
                    <a:pt x="106193" y="1323"/>
                  </a:lnTo>
                  <a:lnTo>
                    <a:pt x="109064" y="527"/>
                  </a:lnTo>
                  <a:lnTo>
                    <a:pt x="111219" y="315"/>
                  </a:lnTo>
                  <a:lnTo>
                    <a:pt x="112655" y="1167"/>
                  </a:lnTo>
                  <a:lnTo>
                    <a:pt x="113613" y="2726"/>
                  </a:lnTo>
                  <a:lnTo>
                    <a:pt x="114961" y="9661"/>
                  </a:lnTo>
                  <a:lnTo>
                    <a:pt x="116514" y="50667"/>
                  </a:lnTo>
                  <a:lnTo>
                    <a:pt x="123629" y="76383"/>
                  </a:lnTo>
                  <a:lnTo>
                    <a:pt x="124349" y="92046"/>
                  </a:lnTo>
                  <a:lnTo>
                    <a:pt x="125377" y="94071"/>
                  </a:lnTo>
                  <a:lnTo>
                    <a:pt x="127055" y="95420"/>
                  </a:lnTo>
                  <a:lnTo>
                    <a:pt x="133388" y="981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0" name="SMARTInkShape-139"/>
            <p:cNvSpPr/>
            <p:nvPr/>
          </p:nvSpPr>
          <p:spPr>
            <a:xfrm>
              <a:off x="2607469" y="4768585"/>
              <a:ext cx="294157" cy="276689"/>
            </a:xfrm>
            <a:custGeom>
              <a:avLst/>
              <a:gdLst/>
              <a:ahLst/>
              <a:cxnLst/>
              <a:rect l="0" t="0" r="0" b="0"/>
              <a:pathLst>
                <a:path w="294157" h="276689">
                  <a:moveTo>
                    <a:pt x="0" y="26657"/>
                  </a:moveTo>
                  <a:lnTo>
                    <a:pt x="0" y="39959"/>
                  </a:lnTo>
                  <a:lnTo>
                    <a:pt x="8561" y="73950"/>
                  </a:lnTo>
                  <a:lnTo>
                    <a:pt x="8897" y="92112"/>
                  </a:lnTo>
                  <a:lnTo>
                    <a:pt x="9900" y="94106"/>
                  </a:lnTo>
                  <a:lnTo>
                    <a:pt x="11561" y="95436"/>
                  </a:lnTo>
                  <a:lnTo>
                    <a:pt x="17490" y="97938"/>
                  </a:lnTo>
                  <a:lnTo>
                    <a:pt x="17750" y="93309"/>
                  </a:lnTo>
                  <a:lnTo>
                    <a:pt x="15165" y="88360"/>
                  </a:lnTo>
                  <a:lnTo>
                    <a:pt x="11701" y="82854"/>
                  </a:lnTo>
                  <a:lnTo>
                    <a:pt x="9477" y="71234"/>
                  </a:lnTo>
                  <a:lnTo>
                    <a:pt x="9294" y="68281"/>
                  </a:lnTo>
                  <a:lnTo>
                    <a:pt x="11738" y="62355"/>
                  </a:lnTo>
                  <a:lnTo>
                    <a:pt x="23190" y="41354"/>
                  </a:lnTo>
                  <a:lnTo>
                    <a:pt x="25189" y="33850"/>
                  </a:lnTo>
                  <a:lnTo>
                    <a:pt x="26715" y="31453"/>
                  </a:lnTo>
                  <a:lnTo>
                    <a:pt x="28724" y="29854"/>
                  </a:lnTo>
                  <a:lnTo>
                    <a:pt x="33602" y="27086"/>
                  </a:lnTo>
                  <a:lnTo>
                    <a:pt x="41927" y="20941"/>
                  </a:lnTo>
                  <a:lnTo>
                    <a:pt x="68442" y="10164"/>
                  </a:lnTo>
                  <a:lnTo>
                    <a:pt x="70432" y="10701"/>
                  </a:lnTo>
                  <a:lnTo>
                    <a:pt x="77975" y="15205"/>
                  </a:lnTo>
                  <a:lnTo>
                    <a:pt x="87609" y="17395"/>
                  </a:lnTo>
                  <a:lnTo>
                    <a:pt x="88172" y="18498"/>
                  </a:lnTo>
                  <a:lnTo>
                    <a:pt x="89283" y="47537"/>
                  </a:lnTo>
                  <a:lnTo>
                    <a:pt x="90280" y="49507"/>
                  </a:lnTo>
                  <a:lnTo>
                    <a:pt x="91937" y="50820"/>
                  </a:lnTo>
                  <a:lnTo>
                    <a:pt x="94033" y="51696"/>
                  </a:lnTo>
                  <a:lnTo>
                    <a:pt x="95431" y="53271"/>
                  </a:lnTo>
                  <a:lnTo>
                    <a:pt x="96984" y="57668"/>
                  </a:lnTo>
                  <a:lnTo>
                    <a:pt x="97858" y="65721"/>
                  </a:lnTo>
                  <a:lnTo>
                    <a:pt x="98973" y="67583"/>
                  </a:lnTo>
                  <a:lnTo>
                    <a:pt x="100708" y="68824"/>
                  </a:lnTo>
                  <a:lnTo>
                    <a:pt x="105282" y="71195"/>
                  </a:lnTo>
                  <a:lnTo>
                    <a:pt x="114467" y="78848"/>
                  </a:lnTo>
                  <a:lnTo>
                    <a:pt x="120346" y="79824"/>
                  </a:lnTo>
                  <a:lnTo>
                    <a:pt x="121902" y="78969"/>
                  </a:lnTo>
                  <a:lnTo>
                    <a:pt x="122940" y="77407"/>
                  </a:lnTo>
                  <a:lnTo>
                    <a:pt x="123632" y="75372"/>
                  </a:lnTo>
                  <a:lnTo>
                    <a:pt x="125085" y="74017"/>
                  </a:lnTo>
                  <a:lnTo>
                    <a:pt x="129346" y="72511"/>
                  </a:lnTo>
                  <a:lnTo>
                    <a:pt x="130879" y="71116"/>
                  </a:lnTo>
                  <a:lnTo>
                    <a:pt x="140833" y="53261"/>
                  </a:lnTo>
                  <a:lnTo>
                    <a:pt x="141514" y="50346"/>
                  </a:lnTo>
                  <a:lnTo>
                    <a:pt x="147212" y="41503"/>
                  </a:lnTo>
                  <a:lnTo>
                    <a:pt x="169717" y="13304"/>
                  </a:lnTo>
                  <a:lnTo>
                    <a:pt x="172676" y="11802"/>
                  </a:lnTo>
                  <a:lnTo>
                    <a:pt x="174648" y="9807"/>
                  </a:lnTo>
                  <a:lnTo>
                    <a:pt x="176840" y="4947"/>
                  </a:lnTo>
                  <a:lnTo>
                    <a:pt x="178417" y="3254"/>
                  </a:lnTo>
                  <a:lnTo>
                    <a:pt x="187109" y="0"/>
                  </a:lnTo>
                  <a:lnTo>
                    <a:pt x="188515" y="38829"/>
                  </a:lnTo>
                  <a:lnTo>
                    <a:pt x="194652" y="49665"/>
                  </a:lnTo>
                  <a:lnTo>
                    <a:pt x="217335" y="74251"/>
                  </a:lnTo>
                  <a:lnTo>
                    <a:pt x="223262" y="77575"/>
                  </a:lnTo>
                  <a:lnTo>
                    <a:pt x="234823" y="79448"/>
                  </a:lnTo>
                  <a:lnTo>
                    <a:pt x="239893" y="79710"/>
                  </a:lnTo>
                  <a:lnTo>
                    <a:pt x="248171" y="77356"/>
                  </a:lnTo>
                  <a:lnTo>
                    <a:pt x="255157" y="73994"/>
                  </a:lnTo>
                  <a:lnTo>
                    <a:pt x="264668" y="71110"/>
                  </a:lnTo>
                  <a:lnTo>
                    <a:pt x="270758" y="66919"/>
                  </a:lnTo>
                  <a:lnTo>
                    <a:pt x="290704" y="39308"/>
                  </a:lnTo>
                  <a:lnTo>
                    <a:pt x="294156" y="28519"/>
                  </a:lnTo>
                  <a:lnTo>
                    <a:pt x="291801" y="24839"/>
                  </a:lnTo>
                  <a:lnTo>
                    <a:pt x="286944" y="19132"/>
                  </a:lnTo>
                  <a:lnTo>
                    <a:pt x="286546" y="19656"/>
                  </a:lnTo>
                  <a:lnTo>
                    <a:pt x="285854" y="30280"/>
                  </a:lnTo>
                  <a:lnTo>
                    <a:pt x="294132" y="74208"/>
                  </a:lnTo>
                  <a:lnTo>
                    <a:pt x="293615" y="116337"/>
                  </a:lnTo>
                  <a:lnTo>
                    <a:pt x="286981" y="160652"/>
                  </a:lnTo>
                  <a:lnTo>
                    <a:pt x="276198" y="202611"/>
                  </a:lnTo>
                  <a:lnTo>
                    <a:pt x="269598" y="215984"/>
                  </a:lnTo>
                  <a:lnTo>
                    <a:pt x="230793" y="259995"/>
                  </a:lnTo>
                  <a:lnTo>
                    <a:pt x="215998" y="270199"/>
                  </a:lnTo>
                  <a:lnTo>
                    <a:pt x="199047" y="274765"/>
                  </a:lnTo>
                  <a:lnTo>
                    <a:pt x="178594" y="276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1" name="SMARTInkShape-140"/>
            <p:cNvSpPr/>
            <p:nvPr/>
          </p:nvSpPr>
          <p:spPr>
            <a:xfrm>
              <a:off x="1171705" y="5036346"/>
              <a:ext cx="140960" cy="160733"/>
            </a:xfrm>
            <a:custGeom>
              <a:avLst/>
              <a:gdLst/>
              <a:ahLst/>
              <a:cxnLst/>
              <a:rect l="0" t="0" r="0" b="0"/>
              <a:pathLst>
                <a:path w="140960" h="160733">
                  <a:moveTo>
                    <a:pt x="140959" y="8927"/>
                  </a:moveTo>
                  <a:lnTo>
                    <a:pt x="132397" y="365"/>
                  </a:lnTo>
                  <a:lnTo>
                    <a:pt x="88660" y="0"/>
                  </a:lnTo>
                  <a:lnTo>
                    <a:pt x="80342" y="2644"/>
                  </a:lnTo>
                  <a:lnTo>
                    <a:pt x="39481" y="30050"/>
                  </a:lnTo>
                  <a:lnTo>
                    <a:pt x="22807" y="41865"/>
                  </a:lnTo>
                  <a:lnTo>
                    <a:pt x="2394" y="67561"/>
                  </a:lnTo>
                  <a:lnTo>
                    <a:pt x="0" y="74012"/>
                  </a:lnTo>
                  <a:lnTo>
                    <a:pt x="353" y="77122"/>
                  </a:lnTo>
                  <a:lnTo>
                    <a:pt x="7291" y="94232"/>
                  </a:lnTo>
                  <a:lnTo>
                    <a:pt x="9183" y="95563"/>
                  </a:lnTo>
                  <a:lnTo>
                    <a:pt x="14923" y="97041"/>
                  </a:lnTo>
                  <a:lnTo>
                    <a:pt x="35665" y="98068"/>
                  </a:lnTo>
                  <a:lnTo>
                    <a:pt x="61229" y="88490"/>
                  </a:lnTo>
                  <a:lnTo>
                    <a:pt x="66970" y="85782"/>
                  </a:lnTo>
                  <a:lnTo>
                    <a:pt x="75994" y="77480"/>
                  </a:lnTo>
                  <a:lnTo>
                    <a:pt x="108174" y="34087"/>
                  </a:lnTo>
                  <a:lnTo>
                    <a:pt x="117134" y="24209"/>
                  </a:lnTo>
                  <a:lnTo>
                    <a:pt x="123094" y="20680"/>
                  </a:lnTo>
                  <a:lnTo>
                    <a:pt x="131874" y="17906"/>
                  </a:lnTo>
                  <a:lnTo>
                    <a:pt x="132016" y="30290"/>
                  </a:lnTo>
                  <a:lnTo>
                    <a:pt x="123651" y="74333"/>
                  </a:lnTo>
                  <a:lnTo>
                    <a:pt x="122352" y="88598"/>
                  </a:lnTo>
                  <a:lnTo>
                    <a:pt x="115443" y="113995"/>
                  </a:lnTo>
                  <a:lnTo>
                    <a:pt x="114547" y="131230"/>
                  </a:lnTo>
                  <a:lnTo>
                    <a:pt x="116983" y="140344"/>
                  </a:lnTo>
                  <a:lnTo>
                    <a:pt x="120381" y="147702"/>
                  </a:lnTo>
                  <a:lnTo>
                    <a:pt x="121892" y="154279"/>
                  </a:lnTo>
                  <a:lnTo>
                    <a:pt x="123286" y="156430"/>
                  </a:lnTo>
                  <a:lnTo>
                    <a:pt x="125209" y="157864"/>
                  </a:lnTo>
                  <a:lnTo>
                    <a:pt x="132029" y="160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2" name="SMARTInkShape-141"/>
            <p:cNvSpPr/>
            <p:nvPr/>
          </p:nvSpPr>
          <p:spPr>
            <a:xfrm>
              <a:off x="1428750" y="4964906"/>
              <a:ext cx="8931" cy="178595"/>
            </a:xfrm>
            <a:custGeom>
              <a:avLst/>
              <a:gdLst/>
              <a:ahLst/>
              <a:cxnLst/>
              <a:rect l="0" t="0" r="0" b="0"/>
              <a:pathLst>
                <a:path w="8931" h="178595">
                  <a:moveTo>
                    <a:pt x="0" y="0"/>
                  </a:moveTo>
                  <a:lnTo>
                    <a:pt x="0" y="42576"/>
                  </a:lnTo>
                  <a:lnTo>
                    <a:pt x="0" y="82211"/>
                  </a:lnTo>
                  <a:lnTo>
                    <a:pt x="0" y="121678"/>
                  </a:lnTo>
                  <a:lnTo>
                    <a:pt x="992" y="145779"/>
                  </a:lnTo>
                  <a:lnTo>
                    <a:pt x="893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3" name="SMARTInkShape-142"/>
            <p:cNvSpPr/>
            <p:nvPr/>
          </p:nvSpPr>
          <p:spPr>
            <a:xfrm>
              <a:off x="1390471" y="5072063"/>
              <a:ext cx="91858" cy="8930"/>
            </a:xfrm>
            <a:custGeom>
              <a:avLst/>
              <a:gdLst/>
              <a:ahLst/>
              <a:cxnLst/>
              <a:rect l="0" t="0" r="0" b="0"/>
              <a:pathLst>
                <a:path w="91858" h="8930">
                  <a:moveTo>
                    <a:pt x="11490" y="0"/>
                  </a:moveTo>
                  <a:lnTo>
                    <a:pt x="0" y="0"/>
                  </a:lnTo>
                  <a:lnTo>
                    <a:pt x="853" y="0"/>
                  </a:lnTo>
                  <a:lnTo>
                    <a:pt x="1422" y="991"/>
                  </a:lnTo>
                  <a:lnTo>
                    <a:pt x="2054" y="4739"/>
                  </a:lnTo>
                  <a:lnTo>
                    <a:pt x="3215" y="6137"/>
                  </a:lnTo>
                  <a:lnTo>
                    <a:pt x="7151" y="7687"/>
                  </a:lnTo>
                  <a:lnTo>
                    <a:pt x="50562" y="8907"/>
                  </a:lnTo>
                  <a:lnTo>
                    <a:pt x="9185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4" name="SMARTInkShape-143"/>
            <p:cNvSpPr/>
            <p:nvPr/>
          </p:nvSpPr>
          <p:spPr>
            <a:xfrm>
              <a:off x="1750219" y="5027414"/>
              <a:ext cx="8930" cy="196454"/>
            </a:xfrm>
            <a:custGeom>
              <a:avLst/>
              <a:gdLst/>
              <a:ahLst/>
              <a:cxnLst/>
              <a:rect l="0" t="0" r="0" b="0"/>
              <a:pathLst>
                <a:path w="8930" h="196454">
                  <a:moveTo>
                    <a:pt x="0" y="0"/>
                  </a:moveTo>
                  <a:lnTo>
                    <a:pt x="5144" y="0"/>
                  </a:lnTo>
                  <a:lnTo>
                    <a:pt x="2948" y="0"/>
                  </a:lnTo>
                  <a:lnTo>
                    <a:pt x="1965" y="992"/>
                  </a:lnTo>
                  <a:lnTo>
                    <a:pt x="258" y="7688"/>
                  </a:lnTo>
                  <a:lnTo>
                    <a:pt x="4" y="48638"/>
                  </a:lnTo>
                  <a:lnTo>
                    <a:pt x="0" y="89356"/>
                  </a:lnTo>
                  <a:lnTo>
                    <a:pt x="992" y="125207"/>
                  </a:lnTo>
                  <a:lnTo>
                    <a:pt x="8378" y="166855"/>
                  </a:lnTo>
                  <a:lnTo>
                    <a:pt x="892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5" name="SMARTInkShape-144"/>
            <p:cNvSpPr/>
            <p:nvPr/>
          </p:nvSpPr>
          <p:spPr>
            <a:xfrm>
              <a:off x="1660922" y="4991695"/>
              <a:ext cx="223243" cy="17861"/>
            </a:xfrm>
            <a:custGeom>
              <a:avLst/>
              <a:gdLst/>
              <a:ahLst/>
              <a:cxnLst/>
              <a:rect l="0" t="0" r="0" b="0"/>
              <a:pathLst>
                <a:path w="223243" h="17861">
                  <a:moveTo>
                    <a:pt x="0" y="0"/>
                  </a:moveTo>
                  <a:lnTo>
                    <a:pt x="14258" y="992"/>
                  </a:lnTo>
                  <a:lnTo>
                    <a:pt x="53716" y="11023"/>
                  </a:lnTo>
                  <a:lnTo>
                    <a:pt x="66537" y="14822"/>
                  </a:lnTo>
                  <a:lnTo>
                    <a:pt x="107687" y="17459"/>
                  </a:lnTo>
                  <a:lnTo>
                    <a:pt x="148352" y="17824"/>
                  </a:lnTo>
                  <a:lnTo>
                    <a:pt x="190472" y="17858"/>
                  </a:lnTo>
                  <a:lnTo>
                    <a:pt x="223242"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6" name="SMARTInkShape-145"/>
            <p:cNvSpPr/>
            <p:nvPr/>
          </p:nvSpPr>
          <p:spPr>
            <a:xfrm>
              <a:off x="1932597" y="5107781"/>
              <a:ext cx="14076" cy="107158"/>
            </a:xfrm>
            <a:custGeom>
              <a:avLst/>
              <a:gdLst/>
              <a:ahLst/>
              <a:cxnLst/>
              <a:rect l="0" t="0" r="0" b="0"/>
              <a:pathLst>
                <a:path w="14076" h="107158">
                  <a:moveTo>
                    <a:pt x="5145" y="0"/>
                  </a:moveTo>
                  <a:lnTo>
                    <a:pt x="5145" y="4740"/>
                  </a:lnTo>
                  <a:lnTo>
                    <a:pt x="2499" y="9713"/>
                  </a:lnTo>
                  <a:lnTo>
                    <a:pt x="405" y="12429"/>
                  </a:lnTo>
                  <a:lnTo>
                    <a:pt x="0" y="14239"/>
                  </a:lnTo>
                  <a:lnTo>
                    <a:pt x="723" y="15445"/>
                  </a:lnTo>
                  <a:lnTo>
                    <a:pt x="2197" y="16250"/>
                  </a:lnTo>
                  <a:lnTo>
                    <a:pt x="3835" y="22436"/>
                  </a:lnTo>
                  <a:lnTo>
                    <a:pt x="5123" y="64167"/>
                  </a:lnTo>
                  <a:lnTo>
                    <a:pt x="7781" y="70852"/>
                  </a:lnTo>
                  <a:lnTo>
                    <a:pt x="11277" y="77130"/>
                  </a:lnTo>
                  <a:lnTo>
                    <a:pt x="13522" y="89246"/>
                  </a:lnTo>
                  <a:lnTo>
                    <a:pt x="14075"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7" name="SMARTInkShape-146"/>
            <p:cNvSpPr/>
            <p:nvPr/>
          </p:nvSpPr>
          <p:spPr>
            <a:xfrm>
              <a:off x="2018109" y="5134570"/>
              <a:ext cx="205384" cy="116087"/>
            </a:xfrm>
            <a:custGeom>
              <a:avLst/>
              <a:gdLst/>
              <a:ahLst/>
              <a:cxnLst/>
              <a:rect l="0" t="0" r="0" b="0"/>
              <a:pathLst>
                <a:path w="205384" h="116087">
                  <a:moveTo>
                    <a:pt x="0" y="0"/>
                  </a:moveTo>
                  <a:lnTo>
                    <a:pt x="992" y="40125"/>
                  </a:lnTo>
                  <a:lnTo>
                    <a:pt x="8102" y="68404"/>
                  </a:lnTo>
                  <a:lnTo>
                    <a:pt x="8923" y="112036"/>
                  </a:lnTo>
                  <a:lnTo>
                    <a:pt x="8930" y="115928"/>
                  </a:lnTo>
                  <a:lnTo>
                    <a:pt x="8930" y="73278"/>
                  </a:lnTo>
                  <a:lnTo>
                    <a:pt x="9922" y="65310"/>
                  </a:lnTo>
                  <a:lnTo>
                    <a:pt x="18024" y="40587"/>
                  </a:lnTo>
                  <a:lnTo>
                    <a:pt x="19954" y="38964"/>
                  </a:lnTo>
                  <a:lnTo>
                    <a:pt x="24743" y="36169"/>
                  </a:lnTo>
                  <a:lnTo>
                    <a:pt x="33018" y="30009"/>
                  </a:lnTo>
                  <a:lnTo>
                    <a:pt x="41754" y="27743"/>
                  </a:lnTo>
                  <a:lnTo>
                    <a:pt x="47662" y="27213"/>
                  </a:lnTo>
                  <a:lnTo>
                    <a:pt x="49634" y="28064"/>
                  </a:lnTo>
                  <a:lnTo>
                    <a:pt x="50949" y="29623"/>
                  </a:lnTo>
                  <a:lnTo>
                    <a:pt x="51825" y="31655"/>
                  </a:lnTo>
                  <a:lnTo>
                    <a:pt x="53402" y="33009"/>
                  </a:lnTo>
                  <a:lnTo>
                    <a:pt x="57799" y="34514"/>
                  </a:lnTo>
                  <a:lnTo>
                    <a:pt x="63061" y="40474"/>
                  </a:lnTo>
                  <a:lnTo>
                    <a:pt x="67715" y="48747"/>
                  </a:lnTo>
                  <a:lnTo>
                    <a:pt x="71327" y="58982"/>
                  </a:lnTo>
                  <a:lnTo>
                    <a:pt x="77248" y="68298"/>
                  </a:lnTo>
                  <a:lnTo>
                    <a:pt x="79443" y="77342"/>
                  </a:lnTo>
                  <a:lnTo>
                    <a:pt x="80332" y="93513"/>
                  </a:lnTo>
                  <a:lnTo>
                    <a:pt x="79351" y="95084"/>
                  </a:lnTo>
                  <a:lnTo>
                    <a:pt x="77706" y="96132"/>
                  </a:lnTo>
                  <a:lnTo>
                    <a:pt x="71805" y="98104"/>
                  </a:lnTo>
                  <a:lnTo>
                    <a:pt x="71470" y="85787"/>
                  </a:lnTo>
                  <a:lnTo>
                    <a:pt x="74098" y="80130"/>
                  </a:lnTo>
                  <a:lnTo>
                    <a:pt x="85679" y="64461"/>
                  </a:lnTo>
                  <a:lnTo>
                    <a:pt x="91228" y="46504"/>
                  </a:lnTo>
                  <a:lnTo>
                    <a:pt x="93561" y="42909"/>
                  </a:lnTo>
                  <a:lnTo>
                    <a:pt x="121287" y="21901"/>
                  </a:lnTo>
                  <a:lnTo>
                    <a:pt x="130746" y="19058"/>
                  </a:lnTo>
                  <a:lnTo>
                    <a:pt x="145822" y="18017"/>
                  </a:lnTo>
                  <a:lnTo>
                    <a:pt x="151792" y="20575"/>
                  </a:lnTo>
                  <a:lnTo>
                    <a:pt x="181570" y="47672"/>
                  </a:lnTo>
                  <a:lnTo>
                    <a:pt x="192485" y="65677"/>
                  </a:lnTo>
                  <a:lnTo>
                    <a:pt x="204452" y="103279"/>
                  </a:lnTo>
                  <a:lnTo>
                    <a:pt x="205383"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8" name="SMARTInkShape-147"/>
            <p:cNvSpPr/>
            <p:nvPr/>
          </p:nvSpPr>
          <p:spPr>
            <a:xfrm>
              <a:off x="2303859" y="5027414"/>
              <a:ext cx="26790" cy="89298"/>
            </a:xfrm>
            <a:custGeom>
              <a:avLst/>
              <a:gdLst/>
              <a:ahLst/>
              <a:cxnLst/>
              <a:rect l="0" t="0" r="0" b="0"/>
              <a:pathLst>
                <a:path w="26790" h="89298">
                  <a:moveTo>
                    <a:pt x="26789" y="0"/>
                  </a:moveTo>
                  <a:lnTo>
                    <a:pt x="26789" y="21250"/>
                  </a:lnTo>
                  <a:lnTo>
                    <a:pt x="24144" y="26972"/>
                  </a:lnTo>
                  <a:lnTo>
                    <a:pt x="22049" y="29888"/>
                  </a:lnTo>
                  <a:lnTo>
                    <a:pt x="8838" y="68218"/>
                  </a:lnTo>
                  <a:lnTo>
                    <a:pt x="3060" y="77318"/>
                  </a:lnTo>
                  <a:lnTo>
                    <a:pt x="0"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9" name="SMARTInkShape-148"/>
            <p:cNvSpPr/>
            <p:nvPr/>
          </p:nvSpPr>
          <p:spPr>
            <a:xfrm>
              <a:off x="2348508" y="5143500"/>
              <a:ext cx="71285" cy="151648"/>
            </a:xfrm>
            <a:custGeom>
              <a:avLst/>
              <a:gdLst/>
              <a:ahLst/>
              <a:cxnLst/>
              <a:rect l="0" t="0" r="0" b="0"/>
              <a:pathLst>
                <a:path w="71285" h="151648">
                  <a:moveTo>
                    <a:pt x="62507" y="0"/>
                  </a:moveTo>
                  <a:lnTo>
                    <a:pt x="40285" y="22222"/>
                  </a:lnTo>
                  <a:lnTo>
                    <a:pt x="37748" y="27405"/>
                  </a:lnTo>
                  <a:lnTo>
                    <a:pt x="36119" y="38817"/>
                  </a:lnTo>
                  <a:lnTo>
                    <a:pt x="45485" y="63308"/>
                  </a:lnTo>
                  <a:lnTo>
                    <a:pt x="67501" y="104027"/>
                  </a:lnTo>
                  <a:lnTo>
                    <a:pt x="71207" y="133327"/>
                  </a:lnTo>
                  <a:lnTo>
                    <a:pt x="71284" y="136509"/>
                  </a:lnTo>
                  <a:lnTo>
                    <a:pt x="69350" y="139624"/>
                  </a:lnTo>
                  <a:lnTo>
                    <a:pt x="61911" y="145729"/>
                  </a:lnTo>
                  <a:lnTo>
                    <a:pt x="54635" y="149104"/>
                  </a:lnTo>
                  <a:lnTo>
                    <a:pt x="37842" y="151448"/>
                  </a:lnTo>
                  <a:lnTo>
                    <a:pt x="28063" y="151647"/>
                  </a:lnTo>
                  <a:lnTo>
                    <a:pt x="24662" y="150707"/>
                  </a:lnTo>
                  <a:lnTo>
                    <a:pt x="22394" y="149089"/>
                  </a:lnTo>
                  <a:lnTo>
                    <a:pt x="20882" y="147016"/>
                  </a:lnTo>
                  <a:lnTo>
                    <a:pt x="18882" y="145636"/>
                  </a:lnTo>
                  <a:lnTo>
                    <a:pt x="14014" y="144102"/>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0" name="SMARTInkShape-149"/>
            <p:cNvSpPr/>
            <p:nvPr/>
          </p:nvSpPr>
          <p:spPr>
            <a:xfrm>
              <a:off x="2044898" y="4982766"/>
              <a:ext cx="1" cy="8930"/>
            </a:xfrm>
            <a:custGeom>
              <a:avLst/>
              <a:gdLst/>
              <a:ahLst/>
              <a:cxnLst/>
              <a:rect l="0" t="0" r="0" b="0"/>
              <a:pathLst>
                <a:path w="1" h="8930">
                  <a:moveTo>
                    <a:pt x="0" y="0"/>
                  </a:move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312" name="SMARTInkShape-150"/>
          <p:cNvSpPr/>
          <p:nvPr/>
        </p:nvSpPr>
        <p:spPr>
          <a:xfrm>
            <a:off x="2696766" y="5402470"/>
            <a:ext cx="508992" cy="651859"/>
          </a:xfrm>
          <a:custGeom>
            <a:avLst/>
            <a:gdLst/>
            <a:ahLst/>
            <a:cxnLst/>
            <a:rect l="0" t="0" r="0" b="0"/>
            <a:pathLst>
              <a:path w="508992" h="651859">
                <a:moveTo>
                  <a:pt x="500062" y="651858"/>
                </a:moveTo>
                <a:lnTo>
                  <a:pt x="508991" y="651858"/>
                </a:lnTo>
                <a:lnTo>
                  <a:pt x="504251" y="647118"/>
                </a:lnTo>
                <a:lnTo>
                  <a:pt x="501923" y="642144"/>
                </a:lnTo>
                <a:lnTo>
                  <a:pt x="501303" y="639429"/>
                </a:lnTo>
                <a:lnTo>
                  <a:pt x="495690" y="630867"/>
                </a:lnTo>
                <a:lnTo>
                  <a:pt x="465519" y="591800"/>
                </a:lnTo>
                <a:lnTo>
                  <a:pt x="439132" y="551821"/>
                </a:lnTo>
                <a:lnTo>
                  <a:pt x="410581" y="508746"/>
                </a:lnTo>
                <a:lnTo>
                  <a:pt x="379983" y="464303"/>
                </a:lnTo>
                <a:lnTo>
                  <a:pt x="350115" y="425964"/>
                </a:lnTo>
                <a:lnTo>
                  <a:pt x="328302" y="392112"/>
                </a:lnTo>
                <a:lnTo>
                  <a:pt x="294265" y="349857"/>
                </a:lnTo>
                <a:lnTo>
                  <a:pt x="258879" y="305719"/>
                </a:lnTo>
                <a:lnTo>
                  <a:pt x="232147" y="270603"/>
                </a:lnTo>
                <a:lnTo>
                  <a:pt x="205375" y="236056"/>
                </a:lnTo>
                <a:lnTo>
                  <a:pt x="169662" y="197213"/>
                </a:lnTo>
                <a:lnTo>
                  <a:pt x="138685" y="160878"/>
                </a:lnTo>
                <a:lnTo>
                  <a:pt x="100320" y="118743"/>
                </a:lnTo>
                <a:lnTo>
                  <a:pt x="56677" y="79301"/>
                </a:lnTo>
                <a:lnTo>
                  <a:pt x="26795" y="53575"/>
                </a:lnTo>
                <a:lnTo>
                  <a:pt x="26793" y="53573"/>
                </a:lnTo>
                <a:lnTo>
                  <a:pt x="26789" y="61257"/>
                </a:lnTo>
                <a:lnTo>
                  <a:pt x="27781" y="61671"/>
                </a:lnTo>
                <a:lnTo>
                  <a:pt x="31529" y="62131"/>
                </a:lnTo>
                <a:lnTo>
                  <a:pt x="36502" y="64982"/>
                </a:lnTo>
                <a:lnTo>
                  <a:pt x="39217" y="67130"/>
                </a:lnTo>
                <a:lnTo>
                  <a:pt x="42234" y="72163"/>
                </a:lnTo>
                <a:lnTo>
                  <a:pt x="43039" y="74895"/>
                </a:lnTo>
                <a:lnTo>
                  <a:pt x="44567" y="76716"/>
                </a:lnTo>
                <a:lnTo>
                  <a:pt x="89148" y="104551"/>
                </a:lnTo>
                <a:lnTo>
                  <a:pt x="132362" y="120404"/>
                </a:lnTo>
                <a:lnTo>
                  <a:pt x="147927" y="124097"/>
                </a:lnTo>
                <a:lnTo>
                  <a:pt x="186126" y="125006"/>
                </a:lnTo>
                <a:lnTo>
                  <a:pt x="186591" y="124013"/>
                </a:lnTo>
                <a:lnTo>
                  <a:pt x="187487" y="116445"/>
                </a:lnTo>
                <a:lnTo>
                  <a:pt x="192253" y="116185"/>
                </a:lnTo>
                <a:lnTo>
                  <a:pt x="193653" y="115157"/>
                </a:lnTo>
                <a:lnTo>
                  <a:pt x="196420" y="107257"/>
                </a:lnTo>
                <a:lnTo>
                  <a:pt x="196453" y="98218"/>
                </a:lnTo>
                <a:lnTo>
                  <a:pt x="187632" y="98218"/>
                </a:lnTo>
                <a:lnTo>
                  <a:pt x="192689" y="98218"/>
                </a:lnTo>
                <a:lnTo>
                  <a:pt x="187783" y="98218"/>
                </a:lnTo>
                <a:lnTo>
                  <a:pt x="187600" y="93477"/>
                </a:lnTo>
                <a:lnTo>
                  <a:pt x="186582" y="92080"/>
                </a:lnTo>
                <a:lnTo>
                  <a:pt x="179841" y="89656"/>
                </a:lnTo>
                <a:lnTo>
                  <a:pt x="179148" y="86805"/>
                </a:lnTo>
                <a:lnTo>
                  <a:pt x="178963" y="84656"/>
                </a:lnTo>
                <a:lnTo>
                  <a:pt x="177847" y="83223"/>
                </a:lnTo>
                <a:lnTo>
                  <a:pt x="160516" y="73458"/>
                </a:lnTo>
                <a:lnTo>
                  <a:pt x="157612" y="72781"/>
                </a:lnTo>
                <a:lnTo>
                  <a:pt x="142855" y="64539"/>
                </a:lnTo>
                <a:lnTo>
                  <a:pt x="139885" y="63859"/>
                </a:lnTo>
                <a:lnTo>
                  <a:pt x="109017" y="44461"/>
                </a:lnTo>
                <a:lnTo>
                  <a:pt x="90877" y="32698"/>
                </a:lnTo>
                <a:lnTo>
                  <a:pt x="47239" y="17297"/>
                </a:lnTo>
                <a:lnTo>
                  <a:pt x="43399" y="14505"/>
                </a:lnTo>
                <a:lnTo>
                  <a:pt x="33840" y="11403"/>
                </a:lnTo>
                <a:lnTo>
                  <a:pt x="12834" y="8255"/>
                </a:lnTo>
                <a:lnTo>
                  <a:pt x="14" y="0"/>
                </a:lnTo>
                <a:lnTo>
                  <a:pt x="0" y="8811"/>
                </a:lnTo>
                <a:lnTo>
                  <a:pt x="4740" y="13629"/>
                </a:lnTo>
                <a:lnTo>
                  <a:pt x="7067" y="18619"/>
                </a:lnTo>
                <a:lnTo>
                  <a:pt x="8561" y="25167"/>
                </a:lnTo>
                <a:lnTo>
                  <a:pt x="32839" y="65899"/>
                </a:lnTo>
                <a:lnTo>
                  <a:pt x="53583" y="109817"/>
                </a:lnTo>
                <a:lnTo>
                  <a:pt x="60526" y="125201"/>
                </a:lnTo>
                <a:lnTo>
                  <a:pt x="82102" y="162123"/>
                </a:lnTo>
                <a:lnTo>
                  <a:pt x="105131" y="205558"/>
                </a:lnTo>
                <a:lnTo>
                  <a:pt x="122764" y="242917"/>
                </a:lnTo>
                <a:lnTo>
                  <a:pt x="148591" y="275959"/>
                </a:lnTo>
                <a:lnTo>
                  <a:pt x="151368" y="282385"/>
                </a:lnTo>
                <a:lnTo>
                  <a:pt x="160734" y="2946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3" name="SMARTInkShape-151"/>
          <p:cNvSpPr/>
          <p:nvPr/>
        </p:nvSpPr>
        <p:spPr>
          <a:xfrm>
            <a:off x="4848866" y="5786437"/>
            <a:ext cx="589315" cy="392907"/>
          </a:xfrm>
          <a:custGeom>
            <a:avLst/>
            <a:gdLst/>
            <a:ahLst/>
            <a:cxnLst/>
            <a:rect l="0" t="0" r="0" b="0"/>
            <a:pathLst>
              <a:path w="589315" h="392907">
                <a:moveTo>
                  <a:pt x="589314" y="0"/>
                </a:moveTo>
                <a:lnTo>
                  <a:pt x="584573" y="0"/>
                </a:lnTo>
                <a:lnTo>
                  <a:pt x="579601" y="2646"/>
                </a:lnTo>
                <a:lnTo>
                  <a:pt x="562450" y="13302"/>
                </a:lnTo>
                <a:lnTo>
                  <a:pt x="526135" y="24749"/>
                </a:lnTo>
                <a:lnTo>
                  <a:pt x="508748" y="28831"/>
                </a:lnTo>
                <a:lnTo>
                  <a:pt x="496952" y="34642"/>
                </a:lnTo>
                <a:lnTo>
                  <a:pt x="462523" y="55434"/>
                </a:lnTo>
                <a:lnTo>
                  <a:pt x="422062" y="73936"/>
                </a:lnTo>
                <a:lnTo>
                  <a:pt x="383072" y="100540"/>
                </a:lnTo>
                <a:lnTo>
                  <a:pt x="339169" y="123324"/>
                </a:lnTo>
                <a:lnTo>
                  <a:pt x="297404" y="146105"/>
                </a:lnTo>
                <a:lnTo>
                  <a:pt x="259463" y="169715"/>
                </a:lnTo>
                <a:lnTo>
                  <a:pt x="223304" y="193488"/>
                </a:lnTo>
                <a:lnTo>
                  <a:pt x="181208" y="216175"/>
                </a:lnTo>
                <a:lnTo>
                  <a:pt x="138642" y="247549"/>
                </a:lnTo>
                <a:lnTo>
                  <a:pt x="100912" y="270722"/>
                </a:lnTo>
                <a:lnTo>
                  <a:pt x="87966" y="275014"/>
                </a:lnTo>
                <a:lnTo>
                  <a:pt x="63871" y="276806"/>
                </a:lnTo>
                <a:lnTo>
                  <a:pt x="58139" y="272077"/>
                </a:lnTo>
                <a:lnTo>
                  <a:pt x="55579" y="267106"/>
                </a:lnTo>
                <a:lnTo>
                  <a:pt x="53937" y="251089"/>
                </a:lnTo>
                <a:lnTo>
                  <a:pt x="56358" y="242895"/>
                </a:lnTo>
                <a:lnTo>
                  <a:pt x="59749" y="234954"/>
                </a:lnTo>
                <a:lnTo>
                  <a:pt x="62650" y="220318"/>
                </a:lnTo>
                <a:lnTo>
                  <a:pt x="68361" y="208265"/>
                </a:lnTo>
                <a:lnTo>
                  <a:pt x="78281" y="169484"/>
                </a:lnTo>
                <a:lnTo>
                  <a:pt x="82363" y="151751"/>
                </a:lnTo>
                <a:lnTo>
                  <a:pt x="89856" y="136575"/>
                </a:lnTo>
                <a:lnTo>
                  <a:pt x="116055" y="96201"/>
                </a:lnTo>
                <a:lnTo>
                  <a:pt x="122328" y="82414"/>
                </a:lnTo>
                <a:lnTo>
                  <a:pt x="124788" y="75324"/>
                </a:lnTo>
                <a:lnTo>
                  <a:pt x="132504" y="64392"/>
                </a:lnTo>
                <a:lnTo>
                  <a:pt x="135924" y="63345"/>
                </a:lnTo>
                <a:lnTo>
                  <a:pt x="138226" y="63066"/>
                </a:lnTo>
                <a:lnTo>
                  <a:pt x="139760" y="61887"/>
                </a:lnTo>
                <a:lnTo>
                  <a:pt x="142425" y="54868"/>
                </a:lnTo>
                <a:lnTo>
                  <a:pt x="142710" y="58702"/>
                </a:lnTo>
                <a:lnTo>
                  <a:pt x="141758" y="59970"/>
                </a:lnTo>
                <a:lnTo>
                  <a:pt x="138053" y="61381"/>
                </a:lnTo>
                <a:lnTo>
                  <a:pt x="136668" y="62749"/>
                </a:lnTo>
                <a:lnTo>
                  <a:pt x="135129" y="66914"/>
                </a:lnTo>
                <a:lnTo>
                  <a:pt x="131416" y="83200"/>
                </a:lnTo>
                <a:lnTo>
                  <a:pt x="124234" y="96421"/>
                </a:lnTo>
                <a:lnTo>
                  <a:pt x="94992" y="137200"/>
                </a:lnTo>
                <a:lnTo>
                  <a:pt x="64485" y="178611"/>
                </a:lnTo>
                <a:lnTo>
                  <a:pt x="34056" y="220267"/>
                </a:lnTo>
                <a:lnTo>
                  <a:pt x="14956" y="260725"/>
                </a:lnTo>
                <a:lnTo>
                  <a:pt x="1728" y="295525"/>
                </a:lnTo>
                <a:lnTo>
                  <a:pt x="23" y="336831"/>
                </a:lnTo>
                <a:lnTo>
                  <a:pt x="0" y="340641"/>
                </a:lnTo>
                <a:lnTo>
                  <a:pt x="2620" y="347518"/>
                </a:lnTo>
                <a:lnTo>
                  <a:pt x="12386" y="360018"/>
                </a:lnTo>
                <a:lnTo>
                  <a:pt x="25686" y="369051"/>
                </a:lnTo>
                <a:lnTo>
                  <a:pt x="57448" y="380833"/>
                </a:lnTo>
                <a:lnTo>
                  <a:pt x="101017" y="390032"/>
                </a:lnTo>
                <a:lnTo>
                  <a:pt x="142829"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4" name="SMARTInkShape-152"/>
          <p:cNvSpPr/>
          <p:nvPr/>
        </p:nvSpPr>
        <p:spPr>
          <a:xfrm>
            <a:off x="5223867" y="3955851"/>
            <a:ext cx="669571" cy="660798"/>
          </a:xfrm>
          <a:custGeom>
            <a:avLst/>
            <a:gdLst/>
            <a:ahLst/>
            <a:cxnLst/>
            <a:rect l="0" t="0" r="0" b="0"/>
            <a:pathLst>
              <a:path w="669571" h="660798">
                <a:moveTo>
                  <a:pt x="0" y="0"/>
                </a:moveTo>
                <a:lnTo>
                  <a:pt x="13302" y="13302"/>
                </a:lnTo>
                <a:lnTo>
                  <a:pt x="18479" y="15834"/>
                </a:lnTo>
                <a:lnTo>
                  <a:pt x="21250" y="16510"/>
                </a:lnTo>
                <a:lnTo>
                  <a:pt x="23096" y="17952"/>
                </a:lnTo>
                <a:lnTo>
                  <a:pt x="60696" y="60662"/>
                </a:lnTo>
                <a:lnTo>
                  <a:pt x="101480" y="101480"/>
                </a:lnTo>
                <a:lnTo>
                  <a:pt x="145537" y="145538"/>
                </a:lnTo>
                <a:lnTo>
                  <a:pt x="181738" y="186882"/>
                </a:lnTo>
                <a:lnTo>
                  <a:pt x="223656" y="224530"/>
                </a:lnTo>
                <a:lnTo>
                  <a:pt x="267945" y="260992"/>
                </a:lnTo>
                <a:lnTo>
                  <a:pt x="312547" y="303877"/>
                </a:lnTo>
                <a:lnTo>
                  <a:pt x="350905" y="336735"/>
                </a:lnTo>
                <a:lnTo>
                  <a:pt x="391665" y="367369"/>
                </a:lnTo>
                <a:lnTo>
                  <a:pt x="429371" y="402083"/>
                </a:lnTo>
                <a:lnTo>
                  <a:pt x="471363" y="437604"/>
                </a:lnTo>
                <a:lnTo>
                  <a:pt x="508615" y="473284"/>
                </a:lnTo>
                <a:lnTo>
                  <a:pt x="546523" y="508210"/>
                </a:lnTo>
                <a:lnTo>
                  <a:pt x="588735" y="541997"/>
                </a:lnTo>
                <a:lnTo>
                  <a:pt x="624829" y="568784"/>
                </a:lnTo>
                <a:lnTo>
                  <a:pt x="633791" y="571142"/>
                </a:lnTo>
                <a:lnTo>
                  <a:pt x="641537" y="571453"/>
                </a:lnTo>
                <a:lnTo>
                  <a:pt x="635126" y="571496"/>
                </a:lnTo>
                <a:lnTo>
                  <a:pt x="634504" y="568853"/>
                </a:lnTo>
                <a:lnTo>
                  <a:pt x="634106" y="563811"/>
                </a:lnTo>
                <a:lnTo>
                  <a:pt x="627891" y="555686"/>
                </a:lnTo>
                <a:lnTo>
                  <a:pt x="626328" y="550251"/>
                </a:lnTo>
                <a:lnTo>
                  <a:pt x="624333" y="532540"/>
                </a:lnTo>
                <a:lnTo>
                  <a:pt x="619015" y="520710"/>
                </a:lnTo>
                <a:lnTo>
                  <a:pt x="608572" y="476127"/>
                </a:lnTo>
                <a:lnTo>
                  <a:pt x="594908" y="435780"/>
                </a:lnTo>
                <a:lnTo>
                  <a:pt x="585107" y="396250"/>
                </a:lnTo>
                <a:lnTo>
                  <a:pt x="566464" y="355225"/>
                </a:lnTo>
                <a:lnTo>
                  <a:pt x="562732" y="343487"/>
                </a:lnTo>
                <a:lnTo>
                  <a:pt x="555732" y="330632"/>
                </a:lnTo>
                <a:lnTo>
                  <a:pt x="553577" y="324550"/>
                </a:lnTo>
                <a:lnTo>
                  <a:pt x="547779" y="315547"/>
                </a:lnTo>
                <a:lnTo>
                  <a:pt x="544831" y="304134"/>
                </a:lnTo>
                <a:lnTo>
                  <a:pt x="544711" y="347060"/>
                </a:lnTo>
                <a:lnTo>
                  <a:pt x="553805" y="388050"/>
                </a:lnTo>
                <a:lnTo>
                  <a:pt x="565961" y="429162"/>
                </a:lnTo>
                <a:lnTo>
                  <a:pt x="587552" y="473345"/>
                </a:lnTo>
                <a:lnTo>
                  <a:pt x="604004" y="516940"/>
                </a:lnTo>
                <a:lnTo>
                  <a:pt x="623833" y="554883"/>
                </a:lnTo>
                <a:lnTo>
                  <a:pt x="645543" y="594900"/>
                </a:lnTo>
                <a:lnTo>
                  <a:pt x="668544" y="624784"/>
                </a:lnTo>
                <a:lnTo>
                  <a:pt x="669570" y="632598"/>
                </a:lnTo>
                <a:lnTo>
                  <a:pt x="668630" y="633067"/>
                </a:lnTo>
                <a:lnTo>
                  <a:pt x="664940" y="633590"/>
                </a:lnTo>
                <a:lnTo>
                  <a:pt x="659992" y="631176"/>
                </a:lnTo>
                <a:lnTo>
                  <a:pt x="654486" y="627789"/>
                </a:lnTo>
                <a:lnTo>
                  <a:pt x="642868" y="625614"/>
                </a:lnTo>
                <a:lnTo>
                  <a:pt x="599500" y="625081"/>
                </a:lnTo>
                <a:lnTo>
                  <a:pt x="578096" y="626071"/>
                </a:lnTo>
                <a:lnTo>
                  <a:pt x="566619" y="632207"/>
                </a:lnTo>
                <a:lnTo>
                  <a:pt x="556935" y="639318"/>
                </a:lnTo>
                <a:lnTo>
                  <a:pt x="544773" y="644868"/>
                </a:lnTo>
                <a:lnTo>
                  <a:pt x="529836" y="657083"/>
                </a:lnTo>
                <a:lnTo>
                  <a:pt x="517922" y="6607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5" name="SMARTInkShape-153"/>
          <p:cNvSpPr/>
          <p:nvPr/>
        </p:nvSpPr>
        <p:spPr>
          <a:xfrm>
            <a:off x="2474765" y="3884424"/>
            <a:ext cx="614908" cy="562561"/>
          </a:xfrm>
          <a:custGeom>
            <a:avLst/>
            <a:gdLst/>
            <a:ahLst/>
            <a:cxnLst/>
            <a:rect l="0" t="0" r="0" b="0"/>
            <a:pathLst>
              <a:path w="614908" h="562561">
                <a:moveTo>
                  <a:pt x="7688" y="562560"/>
                </a:moveTo>
                <a:lnTo>
                  <a:pt x="0" y="562560"/>
                </a:lnTo>
                <a:lnTo>
                  <a:pt x="12093" y="562560"/>
                </a:lnTo>
                <a:lnTo>
                  <a:pt x="13601" y="561568"/>
                </a:lnTo>
                <a:lnTo>
                  <a:pt x="14607" y="559914"/>
                </a:lnTo>
                <a:lnTo>
                  <a:pt x="15277" y="557820"/>
                </a:lnTo>
                <a:lnTo>
                  <a:pt x="17708" y="556423"/>
                </a:lnTo>
                <a:lnTo>
                  <a:pt x="28626" y="553466"/>
                </a:lnTo>
                <a:lnTo>
                  <a:pt x="30577" y="551536"/>
                </a:lnTo>
                <a:lnTo>
                  <a:pt x="35720" y="544763"/>
                </a:lnTo>
                <a:lnTo>
                  <a:pt x="77264" y="501964"/>
                </a:lnTo>
                <a:lnTo>
                  <a:pt x="99190" y="484151"/>
                </a:lnTo>
                <a:lnTo>
                  <a:pt x="127597" y="444062"/>
                </a:lnTo>
                <a:lnTo>
                  <a:pt x="162544" y="406836"/>
                </a:lnTo>
                <a:lnTo>
                  <a:pt x="188942" y="376909"/>
                </a:lnTo>
                <a:lnTo>
                  <a:pt x="217785" y="346854"/>
                </a:lnTo>
                <a:lnTo>
                  <a:pt x="251272" y="306062"/>
                </a:lnTo>
                <a:lnTo>
                  <a:pt x="292773" y="268021"/>
                </a:lnTo>
                <a:lnTo>
                  <a:pt x="330441" y="235549"/>
                </a:lnTo>
                <a:lnTo>
                  <a:pt x="371329" y="198359"/>
                </a:lnTo>
                <a:lnTo>
                  <a:pt x="409381" y="166929"/>
                </a:lnTo>
                <a:lnTo>
                  <a:pt x="446596" y="136945"/>
                </a:lnTo>
                <a:lnTo>
                  <a:pt x="473107" y="119243"/>
                </a:lnTo>
                <a:lnTo>
                  <a:pt x="491573" y="100312"/>
                </a:lnTo>
                <a:lnTo>
                  <a:pt x="534484" y="65160"/>
                </a:lnTo>
                <a:lnTo>
                  <a:pt x="541694" y="63023"/>
                </a:lnTo>
                <a:lnTo>
                  <a:pt x="542286" y="61856"/>
                </a:lnTo>
                <a:lnTo>
                  <a:pt x="543456" y="53681"/>
                </a:lnTo>
                <a:lnTo>
                  <a:pt x="538725" y="53602"/>
                </a:lnTo>
                <a:lnTo>
                  <a:pt x="537330" y="54582"/>
                </a:lnTo>
                <a:lnTo>
                  <a:pt x="536400" y="56229"/>
                </a:lnTo>
                <a:lnTo>
                  <a:pt x="535780" y="58319"/>
                </a:lnTo>
                <a:lnTo>
                  <a:pt x="534374" y="59712"/>
                </a:lnTo>
                <a:lnTo>
                  <a:pt x="530166" y="61259"/>
                </a:lnTo>
                <a:lnTo>
                  <a:pt x="487781" y="65129"/>
                </a:lnTo>
                <a:lnTo>
                  <a:pt x="471407" y="69561"/>
                </a:lnTo>
                <a:lnTo>
                  <a:pt x="433613" y="73909"/>
                </a:lnTo>
                <a:lnTo>
                  <a:pt x="392301" y="79508"/>
                </a:lnTo>
                <a:lnTo>
                  <a:pt x="353286" y="81275"/>
                </a:lnTo>
                <a:lnTo>
                  <a:pt x="310097" y="88916"/>
                </a:lnTo>
                <a:lnTo>
                  <a:pt x="284556" y="89287"/>
                </a:lnTo>
                <a:lnTo>
                  <a:pt x="284522" y="84546"/>
                </a:lnTo>
                <a:lnTo>
                  <a:pt x="285510" y="83150"/>
                </a:lnTo>
                <a:lnTo>
                  <a:pt x="287160" y="82219"/>
                </a:lnTo>
                <a:lnTo>
                  <a:pt x="289253" y="81599"/>
                </a:lnTo>
                <a:lnTo>
                  <a:pt x="302600" y="70807"/>
                </a:lnTo>
                <a:lnTo>
                  <a:pt x="308424" y="66191"/>
                </a:lnTo>
                <a:lnTo>
                  <a:pt x="336231" y="53000"/>
                </a:lnTo>
                <a:lnTo>
                  <a:pt x="339826" y="50213"/>
                </a:lnTo>
                <a:lnTo>
                  <a:pt x="349112" y="47116"/>
                </a:lnTo>
                <a:lnTo>
                  <a:pt x="365497" y="42727"/>
                </a:lnTo>
                <a:lnTo>
                  <a:pt x="382919" y="37788"/>
                </a:lnTo>
                <a:lnTo>
                  <a:pt x="419654" y="29846"/>
                </a:lnTo>
                <a:lnTo>
                  <a:pt x="458520" y="22443"/>
                </a:lnTo>
                <a:lnTo>
                  <a:pt x="492325" y="11387"/>
                </a:lnTo>
                <a:lnTo>
                  <a:pt x="533969" y="6490"/>
                </a:lnTo>
                <a:lnTo>
                  <a:pt x="553499" y="1274"/>
                </a:lnTo>
                <a:lnTo>
                  <a:pt x="595160" y="0"/>
                </a:lnTo>
                <a:lnTo>
                  <a:pt x="606031" y="9085"/>
                </a:lnTo>
                <a:lnTo>
                  <a:pt x="610300" y="13292"/>
                </a:lnTo>
                <a:lnTo>
                  <a:pt x="612860" y="18470"/>
                </a:lnTo>
                <a:lnTo>
                  <a:pt x="614727" y="42831"/>
                </a:lnTo>
                <a:lnTo>
                  <a:pt x="614902" y="82404"/>
                </a:lnTo>
                <a:lnTo>
                  <a:pt x="614907" y="124952"/>
                </a:lnTo>
                <a:lnTo>
                  <a:pt x="614907" y="1517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394584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rmAutofit/>
          </a:bodyPr>
          <a:lstStyle/>
          <a:p>
            <a:pPr algn="ctr"/>
            <a:r>
              <a:rPr lang="en-CA" sz="4400" dirty="0" smtClean="0"/>
              <a:t>Causes and Effects</a:t>
            </a:r>
            <a:endParaRPr lang="en-CA" sz="4400" dirty="0"/>
          </a:p>
        </p:txBody>
      </p:sp>
      <p:sp>
        <p:nvSpPr>
          <p:cNvPr id="3" name="Content Placeholder 2"/>
          <p:cNvSpPr>
            <a:spLocks noGrp="1"/>
          </p:cNvSpPr>
          <p:nvPr>
            <p:ph idx="1"/>
          </p:nvPr>
        </p:nvSpPr>
        <p:spPr>
          <a:xfrm>
            <a:off x="304800" y="1554162"/>
            <a:ext cx="8686800" cy="5115198"/>
          </a:xfrm>
        </p:spPr>
        <p:txBody>
          <a:bodyPr>
            <a:normAutofit/>
          </a:bodyPr>
          <a:lstStyle/>
          <a:p>
            <a:r>
              <a:rPr lang="en-CA" b="1" u="sng" dirty="0" smtClean="0"/>
              <a:t>Cause</a:t>
            </a:r>
            <a:r>
              <a:rPr lang="en-CA" dirty="0" smtClean="0"/>
              <a:t>: Something that triggers an idea. Ex: you want to go on the trip to Quebec with Ms. Potter.</a:t>
            </a:r>
          </a:p>
          <a:p>
            <a:endParaRPr lang="en-CA" dirty="0" smtClean="0"/>
          </a:p>
          <a:p>
            <a:r>
              <a:rPr lang="en-CA" b="1" u="sng" dirty="0" smtClean="0"/>
              <a:t>Effect</a:t>
            </a:r>
            <a:r>
              <a:rPr lang="en-CA" dirty="0" smtClean="0"/>
              <a:t>: The result of this trigger. Ex. You work hard at home and babysitting in order to save up some money to pay for the trip.</a:t>
            </a:r>
          </a:p>
          <a:p>
            <a:pPr marL="0" indent="0">
              <a:buNone/>
            </a:pPr>
            <a:endParaRPr lang="fr-CA" dirty="0" smtClean="0"/>
          </a:p>
          <a:p>
            <a:pPr marL="0" indent="0">
              <a:buNone/>
            </a:pPr>
            <a:r>
              <a:rPr lang="fr-CA" dirty="0"/>
              <a:t>	</a:t>
            </a:r>
            <a:r>
              <a:rPr lang="fr-CA" dirty="0" smtClean="0"/>
              <a:t>	</a:t>
            </a:r>
          </a:p>
        </p:txBody>
      </p:sp>
      <p:cxnSp>
        <p:nvCxnSpPr>
          <p:cNvPr id="5" name="Straight Arrow Connector 4"/>
          <p:cNvCxnSpPr/>
          <p:nvPr/>
        </p:nvCxnSpPr>
        <p:spPr>
          <a:xfrm>
            <a:off x="4572000" y="2924944"/>
            <a:ext cx="0" cy="7200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0840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cause and effect</a:t>
            </a:r>
            <a:endParaRPr lang="en-CA" dirty="0"/>
          </a:p>
        </p:txBody>
      </p:sp>
      <p:sp>
        <p:nvSpPr>
          <p:cNvPr id="4" name="Oval 3"/>
          <p:cNvSpPr/>
          <p:nvPr/>
        </p:nvSpPr>
        <p:spPr>
          <a:xfrm>
            <a:off x="971600" y="1916832"/>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5" name="TextBox 4"/>
          <p:cNvSpPr txBox="1"/>
          <p:nvPr/>
        </p:nvSpPr>
        <p:spPr>
          <a:xfrm>
            <a:off x="1115616" y="2067234"/>
            <a:ext cx="1800200" cy="923330"/>
          </a:xfrm>
          <a:prstGeom prst="rect">
            <a:avLst/>
          </a:prstGeom>
          <a:noFill/>
        </p:spPr>
        <p:txBody>
          <a:bodyPr wrap="square" rtlCol="0">
            <a:spAutoFit/>
          </a:bodyPr>
          <a:lstStyle/>
          <a:p>
            <a:pPr algn="ctr"/>
            <a:r>
              <a:rPr lang="en-CA" b="1" u="sng" dirty="0" smtClean="0"/>
              <a:t>Cause: </a:t>
            </a:r>
          </a:p>
          <a:p>
            <a:pPr algn="ctr"/>
            <a:r>
              <a:rPr lang="en-CA" dirty="0" smtClean="0"/>
              <a:t>A worker loses his/her job</a:t>
            </a:r>
            <a:endParaRPr lang="en-CA" dirty="0"/>
          </a:p>
        </p:txBody>
      </p:sp>
      <p:cxnSp>
        <p:nvCxnSpPr>
          <p:cNvPr id="7" name="Straight Arrow Connector 6"/>
          <p:cNvCxnSpPr/>
          <p:nvPr/>
        </p:nvCxnSpPr>
        <p:spPr>
          <a:xfrm>
            <a:off x="3635896" y="2528899"/>
            <a:ext cx="8640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076056" y="1868663"/>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1" name="Rectangle 10"/>
          <p:cNvSpPr/>
          <p:nvPr/>
        </p:nvSpPr>
        <p:spPr>
          <a:xfrm>
            <a:off x="5229200" y="2019066"/>
            <a:ext cx="1781944" cy="923330"/>
          </a:xfrm>
          <a:prstGeom prst="rect">
            <a:avLst/>
          </a:prstGeom>
        </p:spPr>
        <p:txBody>
          <a:bodyPr wrap="square">
            <a:spAutoFit/>
          </a:bodyPr>
          <a:lstStyle/>
          <a:p>
            <a:pPr algn="ctr"/>
            <a:r>
              <a:rPr lang="en-CA" b="1" u="sng" dirty="0" smtClean="0"/>
              <a:t>Effect: </a:t>
            </a:r>
            <a:endParaRPr lang="en-CA" b="1" u="sng" dirty="0"/>
          </a:p>
          <a:p>
            <a:pPr algn="ctr"/>
            <a:r>
              <a:rPr lang="en-CA" dirty="0" smtClean="0"/>
              <a:t>The worker cannot pay rent</a:t>
            </a:r>
            <a:endParaRPr lang="en-CA" dirty="0"/>
          </a:p>
        </p:txBody>
      </p:sp>
      <p:cxnSp>
        <p:nvCxnSpPr>
          <p:cNvPr id="12" name="Straight Arrow Connector 11"/>
          <p:cNvCxnSpPr/>
          <p:nvPr/>
        </p:nvCxnSpPr>
        <p:spPr>
          <a:xfrm>
            <a:off x="7452320" y="2708920"/>
            <a:ext cx="432048"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624228" y="3894251"/>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a:t>Effect: </a:t>
            </a:r>
          </a:p>
          <a:p>
            <a:pPr algn="ctr"/>
            <a:r>
              <a:rPr lang="en-CA" dirty="0"/>
              <a:t>The worker </a:t>
            </a:r>
            <a:r>
              <a:rPr lang="en-CA" dirty="0" smtClean="0"/>
              <a:t>loses his/her apartment</a:t>
            </a:r>
            <a:endParaRPr lang="en-CA" dirty="0"/>
          </a:p>
        </p:txBody>
      </p:sp>
      <p:cxnSp>
        <p:nvCxnSpPr>
          <p:cNvPr id="15" name="Straight Arrow Connector 14"/>
          <p:cNvCxnSpPr/>
          <p:nvPr/>
        </p:nvCxnSpPr>
        <p:spPr>
          <a:xfrm flipH="1">
            <a:off x="5480156" y="4653136"/>
            <a:ext cx="9941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987824" y="4041068"/>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sz="1400" b="1" u="sng" dirty="0"/>
              <a:t>Effect: </a:t>
            </a:r>
          </a:p>
          <a:p>
            <a:pPr algn="ctr"/>
            <a:r>
              <a:rPr lang="en-CA" sz="1400" dirty="0" smtClean="0"/>
              <a:t>The worker moves back home and goes back to school</a:t>
            </a:r>
            <a:endParaRPr lang="en-CA" sz="1400" dirty="0"/>
          </a:p>
        </p:txBody>
      </p:sp>
      <p:grpSp>
        <p:nvGrpSpPr>
          <p:cNvPr id="22" name="SMARTInkShape-Group17"/>
          <p:cNvGrpSpPr/>
          <p:nvPr/>
        </p:nvGrpSpPr>
        <p:grpSpPr>
          <a:xfrm>
            <a:off x="1062665" y="2973632"/>
            <a:ext cx="1812695" cy="844110"/>
            <a:chOff x="1062665" y="2973632"/>
            <a:chExt cx="1812695" cy="844110"/>
          </a:xfrm>
        </p:grpSpPr>
        <p:sp>
          <p:nvSpPr>
            <p:cNvPr id="3" name="SMARTInkShape-154"/>
            <p:cNvSpPr/>
            <p:nvPr/>
          </p:nvSpPr>
          <p:spPr>
            <a:xfrm>
              <a:off x="2607469" y="2973632"/>
              <a:ext cx="267891" cy="401790"/>
            </a:xfrm>
            <a:custGeom>
              <a:avLst/>
              <a:gdLst/>
              <a:ahLst/>
              <a:cxnLst/>
              <a:rect l="0" t="0" r="0" b="0"/>
              <a:pathLst>
                <a:path w="267891" h="401790">
                  <a:moveTo>
                    <a:pt x="0" y="401789"/>
                  </a:moveTo>
                  <a:lnTo>
                    <a:pt x="4740" y="397049"/>
                  </a:lnTo>
                  <a:lnTo>
                    <a:pt x="9713" y="394722"/>
                  </a:lnTo>
                  <a:lnTo>
                    <a:pt x="12429" y="394102"/>
                  </a:lnTo>
                  <a:lnTo>
                    <a:pt x="26858" y="385956"/>
                  </a:lnTo>
                  <a:lnTo>
                    <a:pt x="29811" y="385280"/>
                  </a:lnTo>
                  <a:lnTo>
                    <a:pt x="38708" y="379590"/>
                  </a:lnTo>
                  <a:lnTo>
                    <a:pt x="65484" y="354129"/>
                  </a:lnTo>
                  <a:lnTo>
                    <a:pt x="68791" y="348196"/>
                  </a:lnTo>
                  <a:lnTo>
                    <a:pt x="71253" y="342251"/>
                  </a:lnTo>
                  <a:lnTo>
                    <a:pt x="77225" y="333327"/>
                  </a:lnTo>
                  <a:lnTo>
                    <a:pt x="79436" y="323406"/>
                  </a:lnTo>
                  <a:lnTo>
                    <a:pt x="81083" y="309332"/>
                  </a:lnTo>
                  <a:lnTo>
                    <a:pt x="86422" y="297445"/>
                  </a:lnTo>
                  <a:lnTo>
                    <a:pt x="96173" y="264592"/>
                  </a:lnTo>
                  <a:lnTo>
                    <a:pt x="114358" y="221973"/>
                  </a:lnTo>
                  <a:lnTo>
                    <a:pt x="120674" y="182397"/>
                  </a:lnTo>
                  <a:lnTo>
                    <a:pt x="125753" y="139903"/>
                  </a:lnTo>
                  <a:lnTo>
                    <a:pt x="133095" y="104138"/>
                  </a:lnTo>
                  <a:lnTo>
                    <a:pt x="134685" y="86275"/>
                  </a:lnTo>
                  <a:lnTo>
                    <a:pt x="142025" y="56692"/>
                  </a:lnTo>
                  <a:lnTo>
                    <a:pt x="142875" y="17939"/>
                  </a:lnTo>
                  <a:lnTo>
                    <a:pt x="138134" y="17851"/>
                  </a:lnTo>
                  <a:lnTo>
                    <a:pt x="133161" y="20476"/>
                  </a:lnTo>
                  <a:lnTo>
                    <a:pt x="92099" y="58688"/>
                  </a:lnTo>
                  <a:lnTo>
                    <a:pt x="47726" y="86253"/>
                  </a:lnTo>
                  <a:lnTo>
                    <a:pt x="28867" y="95530"/>
                  </a:lnTo>
                  <a:lnTo>
                    <a:pt x="25197" y="96414"/>
                  </a:lnTo>
                  <a:lnTo>
                    <a:pt x="22751" y="97995"/>
                  </a:lnTo>
                  <a:lnTo>
                    <a:pt x="21120" y="100041"/>
                  </a:lnTo>
                  <a:lnTo>
                    <a:pt x="20033" y="102397"/>
                  </a:lnTo>
                  <a:lnTo>
                    <a:pt x="18316" y="103968"/>
                  </a:lnTo>
                  <a:lnTo>
                    <a:pt x="13144" y="106179"/>
                  </a:lnTo>
                  <a:lnTo>
                    <a:pt x="13724" y="106489"/>
                  </a:lnTo>
                  <a:lnTo>
                    <a:pt x="15102" y="106696"/>
                  </a:lnTo>
                  <a:lnTo>
                    <a:pt x="16021" y="105842"/>
                  </a:lnTo>
                  <a:lnTo>
                    <a:pt x="17042" y="102247"/>
                  </a:lnTo>
                  <a:lnTo>
                    <a:pt x="17787" y="90849"/>
                  </a:lnTo>
                  <a:lnTo>
                    <a:pt x="42070" y="54033"/>
                  </a:lnTo>
                  <a:lnTo>
                    <a:pt x="44495" y="47802"/>
                  </a:lnTo>
                  <a:lnTo>
                    <a:pt x="56926" y="32725"/>
                  </a:lnTo>
                  <a:lnTo>
                    <a:pt x="96655" y="5908"/>
                  </a:lnTo>
                  <a:lnTo>
                    <a:pt x="108785" y="1718"/>
                  </a:lnTo>
                  <a:lnTo>
                    <a:pt x="141627" y="0"/>
                  </a:lnTo>
                  <a:lnTo>
                    <a:pt x="149926" y="2620"/>
                  </a:lnTo>
                  <a:lnTo>
                    <a:pt x="153529" y="4708"/>
                  </a:lnTo>
                  <a:lnTo>
                    <a:pt x="195886" y="44459"/>
                  </a:lnTo>
                  <a:lnTo>
                    <a:pt x="228346" y="75519"/>
                  </a:lnTo>
                  <a:lnTo>
                    <a:pt x="257927" y="88298"/>
                  </a:lnTo>
                  <a:lnTo>
                    <a:pt x="267890" y="89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155"/>
            <p:cNvSpPr/>
            <p:nvPr/>
          </p:nvSpPr>
          <p:spPr>
            <a:xfrm>
              <a:off x="2250281" y="3286125"/>
              <a:ext cx="151806" cy="178546"/>
            </a:xfrm>
            <a:custGeom>
              <a:avLst/>
              <a:gdLst/>
              <a:ahLst/>
              <a:cxnLst/>
              <a:rect l="0" t="0" r="0" b="0"/>
              <a:pathLst>
                <a:path w="151806" h="178546">
                  <a:moveTo>
                    <a:pt x="0" y="35718"/>
                  </a:moveTo>
                  <a:lnTo>
                    <a:pt x="0" y="40459"/>
                  </a:lnTo>
                  <a:lnTo>
                    <a:pt x="2646" y="45432"/>
                  </a:lnTo>
                  <a:lnTo>
                    <a:pt x="6137" y="50950"/>
                  </a:lnTo>
                  <a:lnTo>
                    <a:pt x="8378" y="62576"/>
                  </a:lnTo>
                  <a:lnTo>
                    <a:pt x="9677" y="69484"/>
                  </a:lnTo>
                  <a:lnTo>
                    <a:pt x="15986" y="83536"/>
                  </a:lnTo>
                  <a:lnTo>
                    <a:pt x="41701" y="127276"/>
                  </a:lnTo>
                  <a:lnTo>
                    <a:pt x="71438" y="169048"/>
                  </a:lnTo>
                  <a:lnTo>
                    <a:pt x="80322" y="178545"/>
                  </a:lnTo>
                  <a:lnTo>
                    <a:pt x="72675" y="170901"/>
                  </a:lnTo>
                  <a:lnTo>
                    <a:pt x="71804" y="165290"/>
                  </a:lnTo>
                  <a:lnTo>
                    <a:pt x="70518" y="148368"/>
                  </a:lnTo>
                  <a:lnTo>
                    <a:pt x="55190" y="114448"/>
                  </a:lnTo>
                  <a:lnTo>
                    <a:pt x="53720" y="87679"/>
                  </a:lnTo>
                  <a:lnTo>
                    <a:pt x="63311" y="61903"/>
                  </a:lnTo>
                  <a:lnTo>
                    <a:pt x="83391" y="25541"/>
                  </a:lnTo>
                  <a:lnTo>
                    <a:pt x="96252" y="12248"/>
                  </a:lnTo>
                  <a:lnTo>
                    <a:pt x="105948" y="6105"/>
                  </a:lnTo>
                  <a:lnTo>
                    <a:pt x="122563" y="1809"/>
                  </a:lnTo>
                  <a:lnTo>
                    <a:pt x="15180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156"/>
            <p:cNvSpPr/>
            <p:nvPr/>
          </p:nvSpPr>
          <p:spPr>
            <a:xfrm>
              <a:off x="2094531" y="3339749"/>
              <a:ext cx="120032" cy="150320"/>
            </a:xfrm>
            <a:custGeom>
              <a:avLst/>
              <a:gdLst/>
              <a:ahLst/>
              <a:cxnLst/>
              <a:rect l="0" t="0" r="0" b="0"/>
              <a:pathLst>
                <a:path w="120032" h="150320">
                  <a:moveTo>
                    <a:pt x="30734" y="98180"/>
                  </a:moveTo>
                  <a:lnTo>
                    <a:pt x="60546" y="98180"/>
                  </a:lnTo>
                  <a:lnTo>
                    <a:pt x="66474" y="95535"/>
                  </a:lnTo>
                  <a:lnTo>
                    <a:pt x="105149" y="59472"/>
                  </a:lnTo>
                  <a:lnTo>
                    <a:pt x="108456" y="50880"/>
                  </a:lnTo>
                  <a:lnTo>
                    <a:pt x="110947" y="24134"/>
                  </a:lnTo>
                  <a:lnTo>
                    <a:pt x="108387" y="17977"/>
                  </a:lnTo>
                  <a:lnTo>
                    <a:pt x="98659" y="5939"/>
                  </a:lnTo>
                  <a:lnTo>
                    <a:pt x="93004" y="2614"/>
                  </a:lnTo>
                  <a:lnTo>
                    <a:pt x="81289" y="480"/>
                  </a:lnTo>
                  <a:lnTo>
                    <a:pt x="55784" y="0"/>
                  </a:lnTo>
                  <a:lnTo>
                    <a:pt x="41243" y="4708"/>
                  </a:lnTo>
                  <a:lnTo>
                    <a:pt x="32759" y="12319"/>
                  </a:lnTo>
                  <a:lnTo>
                    <a:pt x="3998" y="54173"/>
                  </a:lnTo>
                  <a:lnTo>
                    <a:pt x="1004" y="59913"/>
                  </a:lnTo>
                  <a:lnTo>
                    <a:pt x="0" y="65723"/>
                  </a:lnTo>
                  <a:lnTo>
                    <a:pt x="1530" y="77471"/>
                  </a:lnTo>
                  <a:lnTo>
                    <a:pt x="16162" y="105386"/>
                  </a:lnTo>
                  <a:lnTo>
                    <a:pt x="29614" y="122364"/>
                  </a:lnTo>
                  <a:lnTo>
                    <a:pt x="46167" y="135222"/>
                  </a:lnTo>
                  <a:lnTo>
                    <a:pt x="79219" y="148521"/>
                  </a:lnTo>
                  <a:lnTo>
                    <a:pt x="90648" y="150319"/>
                  </a:lnTo>
                  <a:lnTo>
                    <a:pt x="99696" y="148473"/>
                  </a:lnTo>
                  <a:lnTo>
                    <a:pt x="110368" y="144502"/>
                  </a:lnTo>
                  <a:lnTo>
                    <a:pt x="113589" y="143944"/>
                  </a:lnTo>
                  <a:lnTo>
                    <a:pt x="115737" y="142580"/>
                  </a:lnTo>
                  <a:lnTo>
                    <a:pt x="117168" y="140678"/>
                  </a:lnTo>
                  <a:lnTo>
                    <a:pt x="118759" y="135920"/>
                  </a:lnTo>
                  <a:lnTo>
                    <a:pt x="120031" y="124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157"/>
            <p:cNvSpPr/>
            <p:nvPr/>
          </p:nvSpPr>
          <p:spPr>
            <a:xfrm>
              <a:off x="1948435" y="3429000"/>
              <a:ext cx="185238" cy="223074"/>
            </a:xfrm>
            <a:custGeom>
              <a:avLst/>
              <a:gdLst/>
              <a:ahLst/>
              <a:cxnLst/>
              <a:rect l="0" t="0" r="0" b="0"/>
              <a:pathLst>
                <a:path w="185238" h="223074">
                  <a:moveTo>
                    <a:pt x="69674" y="0"/>
                  </a:moveTo>
                  <a:lnTo>
                    <a:pt x="61986" y="0"/>
                  </a:lnTo>
                  <a:lnTo>
                    <a:pt x="53861" y="6137"/>
                  </a:lnTo>
                  <a:lnTo>
                    <a:pt x="48425" y="7688"/>
                  </a:lnTo>
                  <a:lnTo>
                    <a:pt x="42701" y="13669"/>
                  </a:lnTo>
                  <a:lnTo>
                    <a:pt x="13116" y="55240"/>
                  </a:lnTo>
                  <a:lnTo>
                    <a:pt x="2205" y="74338"/>
                  </a:lnTo>
                  <a:lnTo>
                    <a:pt x="0" y="81987"/>
                  </a:lnTo>
                  <a:lnTo>
                    <a:pt x="405" y="85416"/>
                  </a:lnTo>
                  <a:lnTo>
                    <a:pt x="6080" y="101084"/>
                  </a:lnTo>
                  <a:lnTo>
                    <a:pt x="8427" y="103108"/>
                  </a:lnTo>
                  <a:lnTo>
                    <a:pt x="20218" y="105957"/>
                  </a:lnTo>
                  <a:lnTo>
                    <a:pt x="41432" y="106998"/>
                  </a:lnTo>
                  <a:lnTo>
                    <a:pt x="80677" y="98053"/>
                  </a:lnTo>
                  <a:lnTo>
                    <a:pt x="92337" y="91340"/>
                  </a:lnTo>
                  <a:lnTo>
                    <a:pt x="108218" y="77268"/>
                  </a:lnTo>
                  <a:lnTo>
                    <a:pt x="111610" y="68737"/>
                  </a:lnTo>
                  <a:lnTo>
                    <a:pt x="114309" y="28585"/>
                  </a:lnTo>
                  <a:lnTo>
                    <a:pt x="105502" y="17982"/>
                  </a:lnTo>
                  <a:lnTo>
                    <a:pt x="105425" y="22636"/>
                  </a:lnTo>
                  <a:lnTo>
                    <a:pt x="106407" y="24020"/>
                  </a:lnTo>
                  <a:lnTo>
                    <a:pt x="108053" y="24943"/>
                  </a:lnTo>
                  <a:lnTo>
                    <a:pt x="110143" y="25559"/>
                  </a:lnTo>
                  <a:lnTo>
                    <a:pt x="117825" y="31165"/>
                  </a:lnTo>
                  <a:lnTo>
                    <a:pt x="120840" y="36340"/>
                  </a:lnTo>
                  <a:lnTo>
                    <a:pt x="121644" y="39110"/>
                  </a:lnTo>
                  <a:lnTo>
                    <a:pt x="149659" y="80616"/>
                  </a:lnTo>
                  <a:lnTo>
                    <a:pt x="170855" y="122053"/>
                  </a:lnTo>
                  <a:lnTo>
                    <a:pt x="181787" y="145854"/>
                  </a:lnTo>
                  <a:lnTo>
                    <a:pt x="185237" y="175618"/>
                  </a:lnTo>
                  <a:lnTo>
                    <a:pt x="180865" y="193476"/>
                  </a:lnTo>
                  <a:lnTo>
                    <a:pt x="170498" y="210160"/>
                  </a:lnTo>
                  <a:lnTo>
                    <a:pt x="164756" y="216766"/>
                  </a:lnTo>
                  <a:lnTo>
                    <a:pt x="156250" y="220364"/>
                  </a:lnTo>
                  <a:lnTo>
                    <a:pt x="129569" y="223073"/>
                  </a:lnTo>
                  <a:lnTo>
                    <a:pt x="127464" y="222138"/>
                  </a:lnTo>
                  <a:lnTo>
                    <a:pt x="126060" y="220521"/>
                  </a:lnTo>
                  <a:lnTo>
                    <a:pt x="125124" y="218451"/>
                  </a:lnTo>
                  <a:lnTo>
                    <a:pt x="123508" y="217072"/>
                  </a:lnTo>
                  <a:lnTo>
                    <a:pt x="119067" y="215539"/>
                  </a:lnTo>
                  <a:lnTo>
                    <a:pt x="117485" y="214138"/>
                  </a:lnTo>
                  <a:lnTo>
                    <a:pt x="114323"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158"/>
            <p:cNvSpPr/>
            <p:nvPr/>
          </p:nvSpPr>
          <p:spPr>
            <a:xfrm>
              <a:off x="1723585" y="3465960"/>
              <a:ext cx="195763" cy="351782"/>
            </a:xfrm>
            <a:custGeom>
              <a:avLst/>
              <a:gdLst/>
              <a:ahLst/>
              <a:cxnLst/>
              <a:rect l="0" t="0" r="0" b="0"/>
              <a:pathLst>
                <a:path w="195763" h="351782">
                  <a:moveTo>
                    <a:pt x="71282" y="7688"/>
                  </a:moveTo>
                  <a:lnTo>
                    <a:pt x="79844" y="7688"/>
                  </a:lnTo>
                  <a:lnTo>
                    <a:pt x="80103" y="2948"/>
                  </a:lnTo>
                  <a:lnTo>
                    <a:pt x="79147" y="1551"/>
                  </a:lnTo>
                  <a:lnTo>
                    <a:pt x="77517" y="620"/>
                  </a:lnTo>
                  <a:lnTo>
                    <a:pt x="75439" y="0"/>
                  </a:lnTo>
                  <a:lnTo>
                    <a:pt x="73061" y="578"/>
                  </a:lnTo>
                  <a:lnTo>
                    <a:pt x="62116" y="5990"/>
                  </a:lnTo>
                  <a:lnTo>
                    <a:pt x="50707" y="9831"/>
                  </a:lnTo>
                  <a:lnTo>
                    <a:pt x="37404" y="17253"/>
                  </a:lnTo>
                  <a:lnTo>
                    <a:pt x="24021" y="28650"/>
                  </a:lnTo>
                  <a:lnTo>
                    <a:pt x="5830" y="54083"/>
                  </a:lnTo>
                  <a:lnTo>
                    <a:pt x="2505" y="63366"/>
                  </a:lnTo>
                  <a:lnTo>
                    <a:pt x="0" y="90632"/>
                  </a:lnTo>
                  <a:lnTo>
                    <a:pt x="2560" y="96807"/>
                  </a:lnTo>
                  <a:lnTo>
                    <a:pt x="12287" y="108856"/>
                  </a:lnTo>
                  <a:lnTo>
                    <a:pt x="25580" y="117811"/>
                  </a:lnTo>
                  <a:lnTo>
                    <a:pt x="37346" y="122007"/>
                  </a:lnTo>
                  <a:lnTo>
                    <a:pt x="51856" y="123250"/>
                  </a:lnTo>
                  <a:lnTo>
                    <a:pt x="60333" y="120895"/>
                  </a:lnTo>
                  <a:lnTo>
                    <a:pt x="90759" y="102770"/>
                  </a:lnTo>
                  <a:lnTo>
                    <a:pt x="94821" y="96911"/>
                  </a:lnTo>
                  <a:lnTo>
                    <a:pt x="97619" y="90999"/>
                  </a:lnTo>
                  <a:lnTo>
                    <a:pt x="103780" y="82092"/>
                  </a:lnTo>
                  <a:lnTo>
                    <a:pt x="105569" y="76145"/>
                  </a:lnTo>
                  <a:lnTo>
                    <a:pt x="106875" y="50601"/>
                  </a:lnTo>
                  <a:lnTo>
                    <a:pt x="104299" y="43959"/>
                  </a:lnTo>
                  <a:lnTo>
                    <a:pt x="100839" y="37699"/>
                  </a:lnTo>
                  <a:lnTo>
                    <a:pt x="99301" y="31610"/>
                  </a:lnTo>
                  <a:lnTo>
                    <a:pt x="97899" y="29589"/>
                  </a:lnTo>
                  <a:lnTo>
                    <a:pt x="95972" y="28241"/>
                  </a:lnTo>
                  <a:lnTo>
                    <a:pt x="91185" y="26745"/>
                  </a:lnTo>
                  <a:lnTo>
                    <a:pt x="81853" y="25705"/>
                  </a:lnTo>
                  <a:lnTo>
                    <a:pt x="81306" y="26645"/>
                  </a:lnTo>
                  <a:lnTo>
                    <a:pt x="80224" y="51539"/>
                  </a:lnTo>
                  <a:lnTo>
                    <a:pt x="82863" y="59589"/>
                  </a:lnTo>
                  <a:lnTo>
                    <a:pt x="105120" y="100245"/>
                  </a:lnTo>
                  <a:lnTo>
                    <a:pt x="135890" y="141650"/>
                  </a:lnTo>
                  <a:lnTo>
                    <a:pt x="167047" y="184421"/>
                  </a:lnTo>
                  <a:lnTo>
                    <a:pt x="187152" y="228906"/>
                  </a:lnTo>
                  <a:lnTo>
                    <a:pt x="192233" y="242929"/>
                  </a:lnTo>
                  <a:lnTo>
                    <a:pt x="195762" y="280172"/>
                  </a:lnTo>
                  <a:lnTo>
                    <a:pt x="191399" y="298988"/>
                  </a:lnTo>
                  <a:lnTo>
                    <a:pt x="178185" y="326458"/>
                  </a:lnTo>
                  <a:lnTo>
                    <a:pt x="166482" y="340530"/>
                  </a:lnTo>
                  <a:lnTo>
                    <a:pt x="157911" y="344133"/>
                  </a:lnTo>
                  <a:lnTo>
                    <a:pt x="148479" y="346727"/>
                  </a:lnTo>
                  <a:lnTo>
                    <a:pt x="140980" y="351187"/>
                  </a:lnTo>
                  <a:lnTo>
                    <a:pt x="136599" y="351781"/>
                  </a:lnTo>
                  <a:lnTo>
                    <a:pt x="109885" y="346573"/>
                  </a:lnTo>
                  <a:lnTo>
                    <a:pt x="95177" y="340050"/>
                  </a:lnTo>
                  <a:lnTo>
                    <a:pt x="87525" y="334660"/>
                  </a:lnTo>
                  <a:lnTo>
                    <a:pt x="83462" y="328957"/>
                  </a:lnTo>
                  <a:lnTo>
                    <a:pt x="80212" y="320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159"/>
            <p:cNvSpPr/>
            <p:nvPr/>
          </p:nvSpPr>
          <p:spPr>
            <a:xfrm>
              <a:off x="1589484" y="3491507"/>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160"/>
            <p:cNvSpPr/>
            <p:nvPr/>
          </p:nvSpPr>
          <p:spPr>
            <a:xfrm>
              <a:off x="1607344" y="3536156"/>
              <a:ext cx="35719" cy="98227"/>
            </a:xfrm>
            <a:custGeom>
              <a:avLst/>
              <a:gdLst/>
              <a:ahLst/>
              <a:cxnLst/>
              <a:rect l="0" t="0" r="0" b="0"/>
              <a:pathLst>
                <a:path w="35719" h="98227">
                  <a:moveTo>
                    <a:pt x="0" y="0"/>
                  </a:moveTo>
                  <a:lnTo>
                    <a:pt x="0" y="20991"/>
                  </a:lnTo>
                  <a:lnTo>
                    <a:pt x="2646" y="26858"/>
                  </a:lnTo>
                  <a:lnTo>
                    <a:pt x="4740" y="29812"/>
                  </a:lnTo>
                  <a:lnTo>
                    <a:pt x="7688" y="43450"/>
                  </a:lnTo>
                  <a:lnTo>
                    <a:pt x="9676" y="58706"/>
                  </a:lnTo>
                  <a:lnTo>
                    <a:pt x="15949" y="71275"/>
                  </a:lnTo>
                  <a:lnTo>
                    <a:pt x="16586" y="74305"/>
                  </a:lnTo>
                  <a:lnTo>
                    <a:pt x="26879" y="94251"/>
                  </a:lnTo>
                  <a:lnTo>
                    <a:pt x="28833" y="95577"/>
                  </a:lnTo>
                  <a:lnTo>
                    <a:pt x="35718"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161"/>
            <p:cNvSpPr/>
            <p:nvPr/>
          </p:nvSpPr>
          <p:spPr>
            <a:xfrm>
              <a:off x="1410891" y="3527226"/>
              <a:ext cx="71438" cy="160581"/>
            </a:xfrm>
            <a:custGeom>
              <a:avLst/>
              <a:gdLst/>
              <a:ahLst/>
              <a:cxnLst/>
              <a:rect l="0" t="0" r="0" b="0"/>
              <a:pathLst>
                <a:path w="71438" h="160581">
                  <a:moveTo>
                    <a:pt x="0" y="0"/>
                  </a:moveTo>
                  <a:lnTo>
                    <a:pt x="0" y="4741"/>
                  </a:lnTo>
                  <a:lnTo>
                    <a:pt x="2645" y="9714"/>
                  </a:lnTo>
                  <a:lnTo>
                    <a:pt x="6136" y="15232"/>
                  </a:lnTo>
                  <a:lnTo>
                    <a:pt x="8378" y="26858"/>
                  </a:lnTo>
                  <a:lnTo>
                    <a:pt x="9849" y="48811"/>
                  </a:lnTo>
                  <a:lnTo>
                    <a:pt x="16037" y="64844"/>
                  </a:lnTo>
                  <a:lnTo>
                    <a:pt x="40709" y="109395"/>
                  </a:lnTo>
                  <a:lnTo>
                    <a:pt x="44473" y="120939"/>
                  </a:lnTo>
                  <a:lnTo>
                    <a:pt x="51485" y="133728"/>
                  </a:lnTo>
                  <a:lnTo>
                    <a:pt x="54294" y="148800"/>
                  </a:lnTo>
                  <a:lnTo>
                    <a:pt x="62395" y="160580"/>
                  </a:lnTo>
                  <a:lnTo>
                    <a:pt x="54809" y="153033"/>
                  </a:lnTo>
                  <a:lnTo>
                    <a:pt x="52829" y="144918"/>
                  </a:lnTo>
                  <a:lnTo>
                    <a:pt x="47513" y="136646"/>
                  </a:lnTo>
                  <a:lnTo>
                    <a:pt x="45497" y="126919"/>
                  </a:lnTo>
                  <a:lnTo>
                    <a:pt x="43907" y="112902"/>
                  </a:lnTo>
                  <a:lnTo>
                    <a:pt x="40019" y="105411"/>
                  </a:lnTo>
                  <a:lnTo>
                    <a:pt x="39578" y="101032"/>
                  </a:lnTo>
                  <a:lnTo>
                    <a:pt x="45064" y="69177"/>
                  </a:lnTo>
                  <a:lnTo>
                    <a:pt x="67556" y="24553"/>
                  </a:lnTo>
                  <a:lnTo>
                    <a:pt x="7143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162"/>
            <p:cNvSpPr/>
            <p:nvPr/>
          </p:nvSpPr>
          <p:spPr>
            <a:xfrm>
              <a:off x="1062665" y="3348632"/>
              <a:ext cx="339297" cy="178595"/>
            </a:xfrm>
            <a:custGeom>
              <a:avLst/>
              <a:gdLst/>
              <a:ahLst/>
              <a:cxnLst/>
              <a:rect l="0" t="0" r="0" b="0"/>
              <a:pathLst>
                <a:path w="339297" h="178595">
                  <a:moveTo>
                    <a:pt x="8897" y="178594"/>
                  </a:moveTo>
                  <a:lnTo>
                    <a:pt x="4157" y="178594"/>
                  </a:lnTo>
                  <a:lnTo>
                    <a:pt x="2761" y="177602"/>
                  </a:lnTo>
                  <a:lnTo>
                    <a:pt x="1830" y="175949"/>
                  </a:lnTo>
                  <a:lnTo>
                    <a:pt x="213" y="169500"/>
                  </a:lnTo>
                  <a:lnTo>
                    <a:pt x="0" y="162085"/>
                  </a:lnTo>
                  <a:lnTo>
                    <a:pt x="17140" y="143684"/>
                  </a:lnTo>
                  <a:lnTo>
                    <a:pt x="58459" y="117632"/>
                  </a:lnTo>
                  <a:lnTo>
                    <a:pt x="96372" y="95960"/>
                  </a:lnTo>
                  <a:lnTo>
                    <a:pt x="136199" y="78450"/>
                  </a:lnTo>
                  <a:lnTo>
                    <a:pt x="170309" y="61941"/>
                  </a:lnTo>
                  <a:lnTo>
                    <a:pt x="205551" y="47127"/>
                  </a:lnTo>
                  <a:lnTo>
                    <a:pt x="248275" y="33233"/>
                  </a:lnTo>
                  <a:lnTo>
                    <a:pt x="291775" y="17925"/>
                  </a:lnTo>
                  <a:lnTo>
                    <a:pt x="335191" y="932"/>
                  </a:lnTo>
                  <a:lnTo>
                    <a:pt x="33929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163"/>
            <p:cNvSpPr/>
            <p:nvPr/>
          </p:nvSpPr>
          <p:spPr>
            <a:xfrm>
              <a:off x="1214437" y="3446859"/>
              <a:ext cx="98228" cy="328586"/>
            </a:xfrm>
            <a:custGeom>
              <a:avLst/>
              <a:gdLst/>
              <a:ahLst/>
              <a:cxnLst/>
              <a:rect l="0" t="0" r="0" b="0"/>
              <a:pathLst>
                <a:path w="98228" h="328586">
                  <a:moveTo>
                    <a:pt x="0" y="0"/>
                  </a:moveTo>
                  <a:lnTo>
                    <a:pt x="0" y="13562"/>
                  </a:lnTo>
                  <a:lnTo>
                    <a:pt x="2646" y="18595"/>
                  </a:lnTo>
                  <a:lnTo>
                    <a:pt x="6137" y="24140"/>
                  </a:lnTo>
                  <a:lnTo>
                    <a:pt x="15814" y="47837"/>
                  </a:lnTo>
                  <a:lnTo>
                    <a:pt x="38732" y="86735"/>
                  </a:lnTo>
                  <a:lnTo>
                    <a:pt x="56558" y="126816"/>
                  </a:lnTo>
                  <a:lnTo>
                    <a:pt x="64371" y="169901"/>
                  </a:lnTo>
                  <a:lnTo>
                    <a:pt x="71500" y="208207"/>
                  </a:lnTo>
                  <a:lnTo>
                    <a:pt x="79004" y="250403"/>
                  </a:lnTo>
                  <a:lnTo>
                    <a:pt x="89902" y="285015"/>
                  </a:lnTo>
                  <a:lnTo>
                    <a:pt x="96583" y="304677"/>
                  </a:lnTo>
                  <a:lnTo>
                    <a:pt x="98184" y="328585"/>
                  </a:lnTo>
                  <a:lnTo>
                    <a:pt x="98227"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1849117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Now it’s your turn!</a:t>
            </a:r>
            <a:endParaRPr lang="en-CA" dirty="0"/>
          </a:p>
        </p:txBody>
      </p:sp>
      <p:sp>
        <p:nvSpPr>
          <p:cNvPr id="6" name="Oval 5"/>
          <p:cNvSpPr/>
          <p:nvPr/>
        </p:nvSpPr>
        <p:spPr>
          <a:xfrm>
            <a:off x="611560" y="1736812"/>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a:t>Cause: </a:t>
            </a:r>
          </a:p>
          <a:p>
            <a:pPr algn="ctr"/>
            <a:r>
              <a:rPr lang="en-CA" dirty="0" smtClean="0"/>
              <a:t>A new store opens in the mall</a:t>
            </a:r>
            <a:endParaRPr lang="en-CA" dirty="0"/>
          </a:p>
        </p:txBody>
      </p:sp>
      <p:sp>
        <p:nvSpPr>
          <p:cNvPr id="7" name="Oval 6"/>
          <p:cNvSpPr/>
          <p:nvPr/>
        </p:nvSpPr>
        <p:spPr>
          <a:xfrm>
            <a:off x="611560" y="4509120"/>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a:t>Cause: </a:t>
            </a:r>
          </a:p>
          <a:p>
            <a:pPr algn="ctr"/>
            <a:r>
              <a:rPr lang="en-CA" dirty="0" smtClean="0"/>
              <a:t>Ms. Collins loses her job</a:t>
            </a:r>
            <a:endParaRPr lang="en-CA" dirty="0"/>
          </a:p>
        </p:txBody>
      </p:sp>
      <p:cxnSp>
        <p:nvCxnSpPr>
          <p:cNvPr id="9" name="Straight Arrow Connector 8"/>
          <p:cNvCxnSpPr/>
          <p:nvPr/>
        </p:nvCxnSpPr>
        <p:spPr>
          <a:xfrm>
            <a:off x="2788568" y="2338163"/>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940152" y="2338163"/>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88568" y="5140850"/>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987146" y="5121188"/>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6923250" y="1736812"/>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smtClean="0"/>
              <a:t>Effect:</a:t>
            </a:r>
          </a:p>
          <a:p>
            <a:pPr algn="ctr"/>
            <a:endParaRPr lang="en-CA" b="1" u="sng" dirty="0"/>
          </a:p>
          <a:p>
            <a:pPr algn="ctr"/>
            <a:endParaRPr lang="en-CA" b="1" u="sng" dirty="0" smtClean="0"/>
          </a:p>
          <a:p>
            <a:pPr algn="ctr"/>
            <a:r>
              <a:rPr lang="en-CA" b="1" u="sng" dirty="0" smtClean="0"/>
              <a:t> </a:t>
            </a:r>
            <a:endParaRPr lang="en-CA" b="1" u="sng" dirty="0"/>
          </a:p>
        </p:txBody>
      </p:sp>
      <p:sp>
        <p:nvSpPr>
          <p:cNvPr id="16" name="Oval 15"/>
          <p:cNvSpPr/>
          <p:nvPr/>
        </p:nvSpPr>
        <p:spPr>
          <a:xfrm>
            <a:off x="3788296" y="1736848"/>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smtClean="0"/>
              <a:t>Effect:</a:t>
            </a:r>
          </a:p>
          <a:p>
            <a:pPr algn="ctr"/>
            <a:endParaRPr lang="en-CA" b="1" u="sng" dirty="0"/>
          </a:p>
          <a:p>
            <a:pPr algn="ctr"/>
            <a:endParaRPr lang="en-CA" b="1" u="sng" dirty="0" smtClean="0"/>
          </a:p>
          <a:p>
            <a:pPr algn="ctr"/>
            <a:r>
              <a:rPr lang="en-CA" b="1" u="sng" dirty="0" smtClean="0"/>
              <a:t> </a:t>
            </a:r>
            <a:endParaRPr lang="en-CA" b="1" u="sng" dirty="0"/>
          </a:p>
        </p:txBody>
      </p:sp>
      <p:sp>
        <p:nvSpPr>
          <p:cNvPr id="17" name="Oval 16"/>
          <p:cNvSpPr/>
          <p:nvPr/>
        </p:nvSpPr>
        <p:spPr>
          <a:xfrm>
            <a:off x="6982138" y="4528913"/>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smtClean="0"/>
              <a:t>Effect:</a:t>
            </a:r>
          </a:p>
          <a:p>
            <a:pPr algn="ctr"/>
            <a:endParaRPr lang="en-CA" b="1" u="sng" dirty="0"/>
          </a:p>
          <a:p>
            <a:pPr algn="ctr"/>
            <a:endParaRPr lang="en-CA" b="1" u="sng" dirty="0" smtClean="0"/>
          </a:p>
          <a:p>
            <a:pPr algn="ctr"/>
            <a:endParaRPr lang="en-CA" dirty="0"/>
          </a:p>
        </p:txBody>
      </p:sp>
      <p:sp>
        <p:nvSpPr>
          <p:cNvPr id="18" name="Oval 17"/>
          <p:cNvSpPr/>
          <p:nvPr/>
        </p:nvSpPr>
        <p:spPr>
          <a:xfrm>
            <a:off x="3851920" y="4528782"/>
            <a:ext cx="2088232"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b="1" u="sng" dirty="0" smtClean="0"/>
              <a:t>Effect:</a:t>
            </a:r>
          </a:p>
          <a:p>
            <a:pPr algn="ctr"/>
            <a:endParaRPr lang="en-CA" b="1" u="sng" dirty="0"/>
          </a:p>
          <a:p>
            <a:pPr algn="ctr"/>
            <a:endParaRPr lang="en-CA" b="1" u="sng" dirty="0" smtClean="0"/>
          </a:p>
          <a:p>
            <a:pPr algn="ctr"/>
            <a:endParaRPr lang="en-CA" dirty="0"/>
          </a:p>
        </p:txBody>
      </p:sp>
      <p:grpSp>
        <p:nvGrpSpPr>
          <p:cNvPr id="35" name="SMARTInkShape-Group18"/>
          <p:cNvGrpSpPr/>
          <p:nvPr/>
        </p:nvGrpSpPr>
        <p:grpSpPr>
          <a:xfrm>
            <a:off x="3974124" y="2053828"/>
            <a:ext cx="1606931" cy="500064"/>
            <a:chOff x="3974124" y="2053828"/>
            <a:chExt cx="1606931" cy="500064"/>
          </a:xfrm>
        </p:grpSpPr>
        <p:sp>
          <p:nvSpPr>
            <p:cNvPr id="3" name="SMARTInkShape-164"/>
            <p:cNvSpPr/>
            <p:nvPr/>
          </p:nvSpPr>
          <p:spPr>
            <a:xfrm>
              <a:off x="4973836" y="2437837"/>
              <a:ext cx="115551" cy="107125"/>
            </a:xfrm>
            <a:custGeom>
              <a:avLst/>
              <a:gdLst/>
              <a:ahLst/>
              <a:cxnLst/>
              <a:rect l="0" t="0" r="0" b="0"/>
              <a:pathLst>
                <a:path w="115551" h="107125">
                  <a:moveTo>
                    <a:pt x="62508" y="8897"/>
                  </a:moveTo>
                  <a:lnTo>
                    <a:pt x="62508" y="0"/>
                  </a:lnTo>
                  <a:lnTo>
                    <a:pt x="57767" y="4718"/>
                  </a:lnTo>
                  <a:lnTo>
                    <a:pt x="52794" y="7040"/>
                  </a:lnTo>
                  <a:lnTo>
                    <a:pt x="50079" y="7659"/>
                  </a:lnTo>
                  <a:lnTo>
                    <a:pt x="35649" y="15802"/>
                  </a:lnTo>
                  <a:lnTo>
                    <a:pt x="32696" y="16477"/>
                  </a:lnTo>
                  <a:lnTo>
                    <a:pt x="19619" y="25397"/>
                  </a:lnTo>
                  <a:lnTo>
                    <a:pt x="20025" y="26842"/>
                  </a:lnTo>
                  <a:lnTo>
                    <a:pt x="30443" y="39066"/>
                  </a:lnTo>
                  <a:lnTo>
                    <a:pt x="38665" y="42149"/>
                  </a:lnTo>
                  <a:lnTo>
                    <a:pt x="54450" y="46531"/>
                  </a:lnTo>
                  <a:lnTo>
                    <a:pt x="86726" y="62644"/>
                  </a:lnTo>
                  <a:lnTo>
                    <a:pt x="109982" y="83321"/>
                  </a:lnTo>
                  <a:lnTo>
                    <a:pt x="113373" y="89269"/>
                  </a:lnTo>
                  <a:lnTo>
                    <a:pt x="115550" y="96431"/>
                  </a:lnTo>
                  <a:lnTo>
                    <a:pt x="113201" y="100056"/>
                  </a:lnTo>
                  <a:lnTo>
                    <a:pt x="111186" y="102412"/>
                  </a:lnTo>
                  <a:lnTo>
                    <a:pt x="106302" y="105030"/>
                  </a:lnTo>
                  <a:lnTo>
                    <a:pt x="89221" y="106940"/>
                  </a:lnTo>
                  <a:lnTo>
                    <a:pt x="46227" y="107121"/>
                  </a:lnTo>
                  <a:lnTo>
                    <a:pt x="0" y="1071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 name="SMARTInkShape-165"/>
            <p:cNvSpPr/>
            <p:nvPr/>
          </p:nvSpPr>
          <p:spPr>
            <a:xfrm>
              <a:off x="4867311" y="2419945"/>
              <a:ext cx="88610" cy="124638"/>
            </a:xfrm>
            <a:custGeom>
              <a:avLst/>
              <a:gdLst/>
              <a:ahLst/>
              <a:cxnLst/>
              <a:rect l="0" t="0" r="0" b="0"/>
              <a:pathLst>
                <a:path w="88610" h="124638">
                  <a:moveTo>
                    <a:pt x="70806" y="0"/>
                  </a:moveTo>
                  <a:lnTo>
                    <a:pt x="40994" y="0"/>
                  </a:lnTo>
                  <a:lnTo>
                    <a:pt x="35067" y="2646"/>
                  </a:lnTo>
                  <a:lnTo>
                    <a:pt x="14065" y="14239"/>
                  </a:lnTo>
                  <a:lnTo>
                    <a:pt x="1500" y="17383"/>
                  </a:lnTo>
                  <a:lnTo>
                    <a:pt x="789" y="18534"/>
                  </a:lnTo>
                  <a:lnTo>
                    <a:pt x="0" y="22459"/>
                  </a:lnTo>
                  <a:lnTo>
                    <a:pt x="2295" y="27510"/>
                  </a:lnTo>
                  <a:lnTo>
                    <a:pt x="11853" y="38838"/>
                  </a:lnTo>
                  <a:lnTo>
                    <a:pt x="54329" y="65488"/>
                  </a:lnTo>
                  <a:lnTo>
                    <a:pt x="81331" y="83344"/>
                  </a:lnTo>
                  <a:lnTo>
                    <a:pt x="85406" y="89297"/>
                  </a:lnTo>
                  <a:lnTo>
                    <a:pt x="88237" y="98043"/>
                  </a:lnTo>
                  <a:lnTo>
                    <a:pt x="88609" y="105761"/>
                  </a:lnTo>
                  <a:lnTo>
                    <a:pt x="83908" y="111483"/>
                  </a:lnTo>
                  <a:lnTo>
                    <a:pt x="76298" y="114040"/>
                  </a:lnTo>
                  <a:lnTo>
                    <a:pt x="56647" y="116809"/>
                  </a:lnTo>
                  <a:lnTo>
                    <a:pt x="46215" y="122143"/>
                  </a:lnTo>
                  <a:lnTo>
                    <a:pt x="24450" y="124637"/>
                  </a:lnTo>
                  <a:lnTo>
                    <a:pt x="22042" y="123772"/>
                  </a:lnTo>
                  <a:lnTo>
                    <a:pt x="20437" y="122202"/>
                  </a:lnTo>
                  <a:lnTo>
                    <a:pt x="17228"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166"/>
            <p:cNvSpPr/>
            <p:nvPr/>
          </p:nvSpPr>
          <p:spPr>
            <a:xfrm>
              <a:off x="4741664" y="2437815"/>
              <a:ext cx="80368" cy="98217"/>
            </a:xfrm>
            <a:custGeom>
              <a:avLst/>
              <a:gdLst/>
              <a:ahLst/>
              <a:cxnLst/>
              <a:rect l="0" t="0" r="0" b="0"/>
              <a:pathLst>
                <a:path w="80368" h="98217">
                  <a:moveTo>
                    <a:pt x="0" y="62498"/>
                  </a:moveTo>
                  <a:lnTo>
                    <a:pt x="0" y="57757"/>
                  </a:lnTo>
                  <a:lnTo>
                    <a:pt x="2645" y="52784"/>
                  </a:lnTo>
                  <a:lnTo>
                    <a:pt x="7688" y="46247"/>
                  </a:lnTo>
                  <a:lnTo>
                    <a:pt x="21950" y="43964"/>
                  </a:lnTo>
                  <a:lnTo>
                    <a:pt x="32190" y="37603"/>
                  </a:lnTo>
                  <a:lnTo>
                    <a:pt x="59517" y="12860"/>
                  </a:lnTo>
                  <a:lnTo>
                    <a:pt x="71434" y="7052"/>
                  </a:lnTo>
                  <a:lnTo>
                    <a:pt x="80321" y="26"/>
                  </a:lnTo>
                  <a:lnTo>
                    <a:pt x="75613" y="0"/>
                  </a:lnTo>
                  <a:lnTo>
                    <a:pt x="70647" y="2640"/>
                  </a:lnTo>
                  <a:lnTo>
                    <a:pt x="32738" y="38698"/>
                  </a:lnTo>
                  <a:lnTo>
                    <a:pt x="29434" y="44644"/>
                  </a:lnTo>
                  <a:lnTo>
                    <a:pt x="26972" y="50594"/>
                  </a:lnTo>
                  <a:lnTo>
                    <a:pt x="21000" y="59522"/>
                  </a:lnTo>
                  <a:lnTo>
                    <a:pt x="19255" y="65474"/>
                  </a:lnTo>
                  <a:lnTo>
                    <a:pt x="19782" y="68451"/>
                  </a:lnTo>
                  <a:lnTo>
                    <a:pt x="25111" y="80357"/>
                  </a:lnTo>
                  <a:lnTo>
                    <a:pt x="25670" y="83333"/>
                  </a:lnTo>
                  <a:lnTo>
                    <a:pt x="27035" y="85318"/>
                  </a:lnTo>
                  <a:lnTo>
                    <a:pt x="28937" y="86640"/>
                  </a:lnTo>
                  <a:lnTo>
                    <a:pt x="33697" y="89103"/>
                  </a:lnTo>
                  <a:lnTo>
                    <a:pt x="41954" y="95075"/>
                  </a:lnTo>
                  <a:lnTo>
                    <a:pt x="50685" y="97285"/>
                  </a:lnTo>
                  <a:lnTo>
                    <a:pt x="80367" y="982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167"/>
            <p:cNvSpPr/>
            <p:nvPr/>
          </p:nvSpPr>
          <p:spPr>
            <a:xfrm>
              <a:off x="4607718" y="2438251"/>
              <a:ext cx="80367" cy="115641"/>
            </a:xfrm>
            <a:custGeom>
              <a:avLst/>
              <a:gdLst/>
              <a:ahLst/>
              <a:cxnLst/>
              <a:rect l="0" t="0" r="0" b="0"/>
              <a:pathLst>
                <a:path w="80367" h="115641">
                  <a:moveTo>
                    <a:pt x="0" y="44202"/>
                  </a:moveTo>
                  <a:lnTo>
                    <a:pt x="0" y="88837"/>
                  </a:lnTo>
                  <a:lnTo>
                    <a:pt x="0" y="51350"/>
                  </a:lnTo>
                  <a:lnTo>
                    <a:pt x="2646" y="44733"/>
                  </a:lnTo>
                  <a:lnTo>
                    <a:pt x="6137" y="38485"/>
                  </a:lnTo>
                  <a:lnTo>
                    <a:pt x="13303" y="18657"/>
                  </a:lnTo>
                  <a:lnTo>
                    <a:pt x="15814" y="15265"/>
                  </a:lnTo>
                  <a:lnTo>
                    <a:pt x="32825" y="2942"/>
                  </a:lnTo>
                  <a:lnTo>
                    <a:pt x="41696" y="558"/>
                  </a:lnTo>
                  <a:lnTo>
                    <a:pt x="47636" y="0"/>
                  </a:lnTo>
                  <a:lnTo>
                    <a:pt x="53583" y="2398"/>
                  </a:lnTo>
                  <a:lnTo>
                    <a:pt x="74415" y="20556"/>
                  </a:lnTo>
                  <a:lnTo>
                    <a:pt x="77722" y="26417"/>
                  </a:lnTo>
                  <a:lnTo>
                    <a:pt x="79584" y="37940"/>
                  </a:lnTo>
                  <a:lnTo>
                    <a:pt x="80354" y="81547"/>
                  </a:lnTo>
                  <a:lnTo>
                    <a:pt x="80366" y="100638"/>
                  </a:lnTo>
                  <a:lnTo>
                    <a:pt x="77721" y="106657"/>
                  </a:lnTo>
                  <a:lnTo>
                    <a:pt x="71438" y="1156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168"/>
            <p:cNvSpPr/>
            <p:nvPr/>
          </p:nvSpPr>
          <p:spPr>
            <a:xfrm>
              <a:off x="4518421" y="2455664"/>
              <a:ext cx="17861" cy="89298"/>
            </a:xfrm>
            <a:custGeom>
              <a:avLst/>
              <a:gdLst/>
              <a:ahLst/>
              <a:cxnLst/>
              <a:rect l="0" t="0" r="0" b="0"/>
              <a:pathLst>
                <a:path w="17861" h="89298">
                  <a:moveTo>
                    <a:pt x="0" y="0"/>
                  </a:moveTo>
                  <a:lnTo>
                    <a:pt x="0" y="12429"/>
                  </a:lnTo>
                  <a:lnTo>
                    <a:pt x="2646" y="18091"/>
                  </a:lnTo>
                  <a:lnTo>
                    <a:pt x="6137" y="23916"/>
                  </a:lnTo>
                  <a:lnTo>
                    <a:pt x="8103" y="33765"/>
                  </a:lnTo>
                  <a:lnTo>
                    <a:pt x="8821" y="55318"/>
                  </a:lnTo>
                  <a:lnTo>
                    <a:pt x="11527" y="61958"/>
                  </a:lnTo>
                  <a:lnTo>
                    <a:pt x="15045" y="68217"/>
                  </a:lnTo>
                  <a:lnTo>
                    <a:pt x="17304" y="80319"/>
                  </a:lnTo>
                  <a:lnTo>
                    <a:pt x="17860"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169"/>
            <p:cNvSpPr/>
            <p:nvPr/>
          </p:nvSpPr>
          <p:spPr>
            <a:xfrm>
              <a:off x="4384989" y="2428875"/>
              <a:ext cx="88220" cy="115941"/>
            </a:xfrm>
            <a:custGeom>
              <a:avLst/>
              <a:gdLst/>
              <a:ahLst/>
              <a:cxnLst/>
              <a:rect l="0" t="0" r="0" b="0"/>
              <a:pathLst>
                <a:path w="88220" h="115941">
                  <a:moveTo>
                    <a:pt x="44136" y="0"/>
                  </a:moveTo>
                  <a:lnTo>
                    <a:pt x="39395" y="4741"/>
                  </a:lnTo>
                  <a:lnTo>
                    <a:pt x="34422" y="7068"/>
                  </a:lnTo>
                  <a:lnTo>
                    <a:pt x="19466" y="9849"/>
                  </a:lnTo>
                  <a:lnTo>
                    <a:pt x="11140" y="15045"/>
                  </a:lnTo>
                  <a:lnTo>
                    <a:pt x="5328" y="16608"/>
                  </a:lnTo>
                  <a:lnTo>
                    <a:pt x="3381" y="18018"/>
                  </a:lnTo>
                  <a:lnTo>
                    <a:pt x="2083" y="19949"/>
                  </a:lnTo>
                  <a:lnTo>
                    <a:pt x="0" y="25438"/>
                  </a:lnTo>
                  <a:lnTo>
                    <a:pt x="4380" y="31129"/>
                  </a:lnTo>
                  <a:lnTo>
                    <a:pt x="16702" y="39099"/>
                  </a:lnTo>
                  <a:lnTo>
                    <a:pt x="59447" y="56933"/>
                  </a:lnTo>
                  <a:lnTo>
                    <a:pt x="68469" y="65322"/>
                  </a:lnTo>
                  <a:lnTo>
                    <a:pt x="84492" y="85515"/>
                  </a:lnTo>
                  <a:lnTo>
                    <a:pt x="88219" y="96356"/>
                  </a:lnTo>
                  <a:lnTo>
                    <a:pt x="85887" y="100041"/>
                  </a:lnTo>
                  <a:lnTo>
                    <a:pt x="76306" y="110491"/>
                  </a:lnTo>
                  <a:lnTo>
                    <a:pt x="68024" y="113599"/>
                  </a:lnTo>
                  <a:lnTo>
                    <a:pt x="41513" y="115940"/>
                  </a:lnTo>
                  <a:lnTo>
                    <a:pt x="39410" y="114997"/>
                  </a:lnTo>
                  <a:lnTo>
                    <a:pt x="38008" y="113375"/>
                  </a:lnTo>
                  <a:lnTo>
                    <a:pt x="36452" y="108928"/>
                  </a:lnTo>
                  <a:lnTo>
                    <a:pt x="35206" y="982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170"/>
            <p:cNvSpPr/>
            <p:nvPr/>
          </p:nvSpPr>
          <p:spPr>
            <a:xfrm>
              <a:off x="4197062" y="2437804"/>
              <a:ext cx="115978" cy="107158"/>
            </a:xfrm>
            <a:custGeom>
              <a:avLst/>
              <a:gdLst/>
              <a:ahLst/>
              <a:cxnLst/>
              <a:rect l="0" t="0" r="0" b="0"/>
              <a:pathLst>
                <a:path w="115978" h="107158">
                  <a:moveTo>
                    <a:pt x="8820" y="0"/>
                  </a:moveTo>
                  <a:lnTo>
                    <a:pt x="8820" y="29812"/>
                  </a:lnTo>
                  <a:lnTo>
                    <a:pt x="55" y="71275"/>
                  </a:lnTo>
                  <a:lnTo>
                    <a:pt x="0" y="74306"/>
                  </a:lnTo>
                  <a:lnTo>
                    <a:pt x="956" y="76326"/>
                  </a:lnTo>
                  <a:lnTo>
                    <a:pt x="2585" y="77673"/>
                  </a:lnTo>
                  <a:lnTo>
                    <a:pt x="4663" y="78572"/>
                  </a:lnTo>
                  <a:lnTo>
                    <a:pt x="6049" y="80163"/>
                  </a:lnTo>
                  <a:lnTo>
                    <a:pt x="7589" y="84576"/>
                  </a:lnTo>
                  <a:lnTo>
                    <a:pt x="8991" y="86150"/>
                  </a:lnTo>
                  <a:lnTo>
                    <a:pt x="13196" y="87898"/>
                  </a:lnTo>
                  <a:lnTo>
                    <a:pt x="29779" y="89175"/>
                  </a:lnTo>
                  <a:lnTo>
                    <a:pt x="69751" y="75992"/>
                  </a:lnTo>
                  <a:lnTo>
                    <a:pt x="73254" y="73482"/>
                  </a:lnTo>
                  <a:lnTo>
                    <a:pt x="85780" y="56473"/>
                  </a:lnTo>
                  <a:lnTo>
                    <a:pt x="91160" y="44633"/>
                  </a:lnTo>
                  <a:lnTo>
                    <a:pt x="95025" y="38689"/>
                  </a:lnTo>
                  <a:lnTo>
                    <a:pt x="97201" y="29764"/>
                  </a:lnTo>
                  <a:lnTo>
                    <a:pt x="98117" y="14"/>
                  </a:lnTo>
                  <a:lnTo>
                    <a:pt x="98117" y="42808"/>
                  </a:lnTo>
                  <a:lnTo>
                    <a:pt x="98117" y="74382"/>
                  </a:lnTo>
                  <a:lnTo>
                    <a:pt x="100763" y="80354"/>
                  </a:lnTo>
                  <a:lnTo>
                    <a:pt x="104254" y="86315"/>
                  </a:lnTo>
                  <a:lnTo>
                    <a:pt x="106680" y="96462"/>
                  </a:lnTo>
                  <a:lnTo>
                    <a:pt x="115977" y="1071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171"/>
            <p:cNvSpPr/>
            <p:nvPr/>
          </p:nvSpPr>
          <p:spPr>
            <a:xfrm>
              <a:off x="4027289" y="2348508"/>
              <a:ext cx="141076" cy="187031"/>
            </a:xfrm>
            <a:custGeom>
              <a:avLst/>
              <a:gdLst/>
              <a:ahLst/>
              <a:cxnLst/>
              <a:rect l="0" t="0" r="0" b="0"/>
              <a:pathLst>
                <a:path w="141076" h="187031">
                  <a:moveTo>
                    <a:pt x="26789" y="0"/>
                  </a:moveTo>
                  <a:lnTo>
                    <a:pt x="26789" y="40484"/>
                  </a:lnTo>
                  <a:lnTo>
                    <a:pt x="26789" y="81649"/>
                  </a:lnTo>
                  <a:lnTo>
                    <a:pt x="21644" y="102044"/>
                  </a:lnTo>
                  <a:lnTo>
                    <a:pt x="23832" y="118319"/>
                  </a:lnTo>
                  <a:lnTo>
                    <a:pt x="17867" y="151387"/>
                  </a:lnTo>
                  <a:lnTo>
                    <a:pt x="17860" y="144079"/>
                  </a:lnTo>
                  <a:lnTo>
                    <a:pt x="23996" y="135984"/>
                  </a:lnTo>
                  <a:lnTo>
                    <a:pt x="26954" y="127714"/>
                  </a:lnTo>
                  <a:lnTo>
                    <a:pt x="47748" y="104169"/>
                  </a:lnTo>
                  <a:lnTo>
                    <a:pt x="61332" y="95247"/>
                  </a:lnTo>
                  <a:lnTo>
                    <a:pt x="77924" y="91059"/>
                  </a:lnTo>
                  <a:lnTo>
                    <a:pt x="105468" y="89451"/>
                  </a:lnTo>
                  <a:lnTo>
                    <a:pt x="114012" y="92011"/>
                  </a:lnTo>
                  <a:lnTo>
                    <a:pt x="130696" y="104537"/>
                  </a:lnTo>
                  <a:lnTo>
                    <a:pt x="136800" y="110291"/>
                  </a:lnTo>
                  <a:lnTo>
                    <a:pt x="140175" y="118802"/>
                  </a:lnTo>
                  <a:lnTo>
                    <a:pt x="141075" y="123850"/>
                  </a:lnTo>
                  <a:lnTo>
                    <a:pt x="139429" y="132104"/>
                  </a:lnTo>
                  <a:lnTo>
                    <a:pt x="121837" y="162362"/>
                  </a:lnTo>
                  <a:lnTo>
                    <a:pt x="113351" y="166419"/>
                  </a:lnTo>
                  <a:lnTo>
                    <a:pt x="85960" y="176366"/>
                  </a:lnTo>
                  <a:lnTo>
                    <a:pt x="68354" y="183776"/>
                  </a:lnTo>
                  <a:lnTo>
                    <a:pt x="43421" y="187030"/>
                  </a:lnTo>
                  <a:lnTo>
                    <a:pt x="16278" y="179791"/>
                  </a:lnTo>
                  <a:lnTo>
                    <a:pt x="13829" y="178400"/>
                  </a:lnTo>
                  <a:lnTo>
                    <a:pt x="12195" y="176480"/>
                  </a:lnTo>
                  <a:lnTo>
                    <a:pt x="9389" y="171701"/>
                  </a:lnTo>
                  <a:lnTo>
                    <a:pt x="3223" y="163432"/>
                  </a:lnTo>
                  <a:lnTo>
                    <a:pt x="424" y="153532"/>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172"/>
            <p:cNvSpPr/>
            <p:nvPr/>
          </p:nvSpPr>
          <p:spPr>
            <a:xfrm>
              <a:off x="5473898" y="2160984"/>
              <a:ext cx="107157" cy="98182"/>
            </a:xfrm>
            <a:custGeom>
              <a:avLst/>
              <a:gdLst/>
              <a:ahLst/>
              <a:cxnLst/>
              <a:rect l="0" t="0" r="0" b="0"/>
              <a:pathLst>
                <a:path w="107157" h="98182">
                  <a:moveTo>
                    <a:pt x="0" y="0"/>
                  </a:moveTo>
                  <a:lnTo>
                    <a:pt x="4740" y="0"/>
                  </a:lnTo>
                  <a:lnTo>
                    <a:pt x="6136" y="992"/>
                  </a:lnTo>
                  <a:lnTo>
                    <a:pt x="7068" y="2646"/>
                  </a:lnTo>
                  <a:lnTo>
                    <a:pt x="17293" y="35351"/>
                  </a:lnTo>
                  <a:lnTo>
                    <a:pt x="17852" y="77142"/>
                  </a:lnTo>
                  <a:lnTo>
                    <a:pt x="17857" y="83233"/>
                  </a:lnTo>
                  <a:lnTo>
                    <a:pt x="15212" y="89248"/>
                  </a:lnTo>
                  <a:lnTo>
                    <a:pt x="10171" y="96453"/>
                  </a:lnTo>
                  <a:lnTo>
                    <a:pt x="6835" y="97438"/>
                  </a:lnTo>
                  <a:lnTo>
                    <a:pt x="401" y="98181"/>
                  </a:lnTo>
                  <a:lnTo>
                    <a:pt x="2" y="76977"/>
                  </a:lnTo>
                  <a:lnTo>
                    <a:pt x="2647" y="71254"/>
                  </a:lnTo>
                  <a:lnTo>
                    <a:pt x="20991" y="42903"/>
                  </a:lnTo>
                  <a:lnTo>
                    <a:pt x="26858" y="38912"/>
                  </a:lnTo>
                  <a:lnTo>
                    <a:pt x="32772" y="36146"/>
                  </a:lnTo>
                  <a:lnTo>
                    <a:pt x="41682" y="30003"/>
                  </a:lnTo>
                  <a:lnTo>
                    <a:pt x="76564" y="18771"/>
                  </a:lnTo>
                  <a:lnTo>
                    <a:pt x="82976" y="18265"/>
                  </a:lnTo>
                  <a:lnTo>
                    <a:pt x="89133" y="20686"/>
                  </a:lnTo>
                  <a:lnTo>
                    <a:pt x="95178" y="24076"/>
                  </a:lnTo>
                  <a:lnTo>
                    <a:pt x="107156"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173"/>
            <p:cNvSpPr/>
            <p:nvPr/>
          </p:nvSpPr>
          <p:spPr>
            <a:xfrm>
              <a:off x="5295719" y="2160984"/>
              <a:ext cx="106743" cy="97814"/>
            </a:xfrm>
            <a:custGeom>
              <a:avLst/>
              <a:gdLst/>
              <a:ahLst/>
              <a:cxnLst/>
              <a:rect l="0" t="0" r="0" b="0"/>
              <a:pathLst>
                <a:path w="106743" h="97814">
                  <a:moveTo>
                    <a:pt x="79953" y="0"/>
                  </a:moveTo>
                  <a:lnTo>
                    <a:pt x="79953" y="4741"/>
                  </a:lnTo>
                  <a:lnTo>
                    <a:pt x="78961" y="6137"/>
                  </a:lnTo>
                  <a:lnTo>
                    <a:pt x="77307" y="7068"/>
                  </a:lnTo>
                  <a:lnTo>
                    <a:pt x="70858" y="8685"/>
                  </a:lnTo>
                  <a:lnTo>
                    <a:pt x="66650" y="8821"/>
                  </a:lnTo>
                  <a:lnTo>
                    <a:pt x="61473" y="11527"/>
                  </a:lnTo>
                  <a:lnTo>
                    <a:pt x="30155" y="33836"/>
                  </a:lnTo>
                  <a:lnTo>
                    <a:pt x="11208" y="61962"/>
                  </a:lnTo>
                  <a:lnTo>
                    <a:pt x="8720" y="68219"/>
                  </a:lnTo>
                  <a:lnTo>
                    <a:pt x="2733" y="77319"/>
                  </a:lnTo>
                  <a:lnTo>
                    <a:pt x="0" y="87524"/>
                  </a:lnTo>
                  <a:lnTo>
                    <a:pt x="4449" y="93512"/>
                  </a:lnTo>
                  <a:lnTo>
                    <a:pt x="9353" y="96131"/>
                  </a:lnTo>
                  <a:lnTo>
                    <a:pt x="20587" y="97813"/>
                  </a:lnTo>
                  <a:lnTo>
                    <a:pt x="26448" y="95397"/>
                  </a:lnTo>
                  <a:lnTo>
                    <a:pt x="32360" y="92008"/>
                  </a:lnTo>
                  <a:lnTo>
                    <a:pt x="41267" y="89108"/>
                  </a:lnTo>
                  <a:lnTo>
                    <a:pt x="75241" y="58280"/>
                  </a:lnTo>
                  <a:lnTo>
                    <a:pt x="77859" y="53022"/>
                  </a:lnTo>
                  <a:lnTo>
                    <a:pt x="79769" y="35670"/>
                  </a:lnTo>
                  <a:lnTo>
                    <a:pt x="79916" y="23803"/>
                  </a:lnTo>
                  <a:lnTo>
                    <a:pt x="82582" y="17855"/>
                  </a:lnTo>
                  <a:lnTo>
                    <a:pt x="88883" y="8930"/>
                  </a:lnTo>
                  <a:lnTo>
                    <a:pt x="88883" y="17860"/>
                  </a:lnTo>
                  <a:lnTo>
                    <a:pt x="80061" y="17860"/>
                  </a:lnTo>
                  <a:lnTo>
                    <a:pt x="88879" y="17860"/>
                  </a:lnTo>
                  <a:lnTo>
                    <a:pt x="80061" y="17860"/>
                  </a:lnTo>
                  <a:lnTo>
                    <a:pt x="88774" y="17860"/>
                  </a:lnTo>
                  <a:lnTo>
                    <a:pt x="81184" y="17860"/>
                  </a:lnTo>
                  <a:lnTo>
                    <a:pt x="80773" y="18852"/>
                  </a:lnTo>
                  <a:lnTo>
                    <a:pt x="79953" y="63113"/>
                  </a:lnTo>
                  <a:lnTo>
                    <a:pt x="79953" y="69793"/>
                  </a:lnTo>
                  <a:lnTo>
                    <a:pt x="86089" y="78242"/>
                  </a:lnTo>
                  <a:lnTo>
                    <a:pt x="87641" y="83722"/>
                  </a:lnTo>
                  <a:lnTo>
                    <a:pt x="89047" y="85580"/>
                  </a:lnTo>
                  <a:lnTo>
                    <a:pt x="96462" y="88808"/>
                  </a:lnTo>
                  <a:lnTo>
                    <a:pt x="106742"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174"/>
            <p:cNvSpPr/>
            <p:nvPr/>
          </p:nvSpPr>
          <p:spPr>
            <a:xfrm>
              <a:off x="5241727" y="2116336"/>
              <a:ext cx="8930" cy="151805"/>
            </a:xfrm>
            <a:custGeom>
              <a:avLst/>
              <a:gdLst/>
              <a:ahLst/>
              <a:cxnLst/>
              <a:rect l="0" t="0" r="0" b="0"/>
              <a:pathLst>
                <a:path w="8930" h="151805">
                  <a:moveTo>
                    <a:pt x="8929" y="0"/>
                  </a:moveTo>
                  <a:lnTo>
                    <a:pt x="8929" y="42807"/>
                  </a:lnTo>
                  <a:lnTo>
                    <a:pt x="8929" y="85586"/>
                  </a:lnTo>
                  <a:lnTo>
                    <a:pt x="7937" y="118267"/>
                  </a:lnTo>
                  <a:lnTo>
                    <a:pt x="1241" y="136425"/>
                  </a:lnTo>
                  <a:lnTo>
                    <a:pt x="0"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175"/>
            <p:cNvSpPr/>
            <p:nvPr/>
          </p:nvSpPr>
          <p:spPr>
            <a:xfrm>
              <a:off x="5170289" y="2071687"/>
              <a:ext cx="8931" cy="8931"/>
            </a:xfrm>
            <a:custGeom>
              <a:avLst/>
              <a:gdLst/>
              <a:ahLst/>
              <a:cxnLst/>
              <a:rect l="0" t="0" r="0" b="0"/>
              <a:pathLst>
                <a:path w="8931" h="8931">
                  <a:moveTo>
                    <a:pt x="0" y="8930"/>
                  </a:moveTo>
                  <a:lnTo>
                    <a:pt x="4740" y="8930"/>
                  </a:lnTo>
                  <a:lnTo>
                    <a:pt x="6136" y="7938"/>
                  </a:lnTo>
                  <a:lnTo>
                    <a:pt x="7067" y="6284"/>
                  </a:ln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176"/>
            <p:cNvSpPr/>
            <p:nvPr/>
          </p:nvSpPr>
          <p:spPr>
            <a:xfrm>
              <a:off x="3974124" y="2071687"/>
              <a:ext cx="138305" cy="178581"/>
            </a:xfrm>
            <a:custGeom>
              <a:avLst/>
              <a:gdLst/>
              <a:ahLst/>
              <a:cxnLst/>
              <a:rect l="0" t="0" r="0" b="0"/>
              <a:pathLst>
                <a:path w="138305" h="178581">
                  <a:moveTo>
                    <a:pt x="88883" y="0"/>
                  </a:moveTo>
                  <a:lnTo>
                    <a:pt x="44607" y="44277"/>
                  </a:lnTo>
                  <a:lnTo>
                    <a:pt x="35415" y="56114"/>
                  </a:lnTo>
                  <a:lnTo>
                    <a:pt x="12489" y="93200"/>
                  </a:lnTo>
                  <a:lnTo>
                    <a:pt x="6656" y="113624"/>
                  </a:lnTo>
                  <a:lnTo>
                    <a:pt x="2729" y="121937"/>
                  </a:lnTo>
                  <a:lnTo>
                    <a:pt x="0" y="149207"/>
                  </a:lnTo>
                  <a:lnTo>
                    <a:pt x="2416" y="158257"/>
                  </a:lnTo>
                  <a:lnTo>
                    <a:pt x="5805" y="165587"/>
                  </a:lnTo>
                  <a:lnTo>
                    <a:pt x="7312" y="172151"/>
                  </a:lnTo>
                  <a:lnTo>
                    <a:pt x="8705" y="174299"/>
                  </a:lnTo>
                  <a:lnTo>
                    <a:pt x="10626" y="175731"/>
                  </a:lnTo>
                  <a:lnTo>
                    <a:pt x="15407" y="177322"/>
                  </a:lnTo>
                  <a:lnTo>
                    <a:pt x="59651" y="178580"/>
                  </a:lnTo>
                  <a:lnTo>
                    <a:pt x="77136" y="173849"/>
                  </a:lnTo>
                  <a:lnTo>
                    <a:pt x="90143" y="166164"/>
                  </a:lnTo>
                  <a:lnTo>
                    <a:pt x="127166" y="131323"/>
                  </a:lnTo>
                  <a:lnTo>
                    <a:pt x="130703" y="122528"/>
                  </a:lnTo>
                  <a:lnTo>
                    <a:pt x="133267" y="112996"/>
                  </a:lnTo>
                  <a:lnTo>
                    <a:pt x="137714" y="105452"/>
                  </a:lnTo>
                  <a:lnTo>
                    <a:pt x="138304" y="101060"/>
                  </a:lnTo>
                  <a:lnTo>
                    <a:pt x="134357" y="78744"/>
                  </a:lnTo>
                  <a:lnTo>
                    <a:pt x="131253" y="72039"/>
                  </a:lnTo>
                  <a:lnTo>
                    <a:pt x="112563" y="50637"/>
                  </a:lnTo>
                  <a:lnTo>
                    <a:pt x="106684" y="47310"/>
                  </a:lnTo>
                  <a:lnTo>
                    <a:pt x="71574" y="36340"/>
                  </a:lnTo>
                  <a:lnTo>
                    <a:pt x="50221" y="35755"/>
                  </a:lnTo>
                  <a:lnTo>
                    <a:pt x="44249" y="38381"/>
                  </a:lnTo>
                  <a:lnTo>
                    <a:pt x="35305" y="446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177"/>
            <p:cNvSpPr/>
            <p:nvPr/>
          </p:nvSpPr>
          <p:spPr>
            <a:xfrm>
              <a:off x="4223851" y="2053828"/>
              <a:ext cx="17751" cy="187524"/>
            </a:xfrm>
            <a:custGeom>
              <a:avLst/>
              <a:gdLst/>
              <a:ahLst/>
              <a:cxnLst/>
              <a:rect l="0" t="0" r="0" b="0"/>
              <a:pathLst>
                <a:path w="17751" h="187524">
                  <a:moveTo>
                    <a:pt x="17750" y="0"/>
                  </a:moveTo>
                  <a:lnTo>
                    <a:pt x="10062" y="0"/>
                  </a:lnTo>
                  <a:lnTo>
                    <a:pt x="9648" y="992"/>
                  </a:lnTo>
                  <a:lnTo>
                    <a:pt x="7835" y="41867"/>
                  </a:lnTo>
                  <a:lnTo>
                    <a:pt x="1133" y="64138"/>
                  </a:lnTo>
                  <a:lnTo>
                    <a:pt x="0" y="95654"/>
                  </a:lnTo>
                  <a:lnTo>
                    <a:pt x="2585" y="104690"/>
                  </a:lnTo>
                  <a:lnTo>
                    <a:pt x="6049" y="113006"/>
                  </a:lnTo>
                  <a:lnTo>
                    <a:pt x="8748" y="156657"/>
                  </a:lnTo>
                  <a:lnTo>
                    <a:pt x="8818" y="181528"/>
                  </a:lnTo>
                  <a:lnTo>
                    <a:pt x="9811" y="183526"/>
                  </a:lnTo>
                  <a:lnTo>
                    <a:pt x="11465" y="184859"/>
                  </a:lnTo>
                  <a:lnTo>
                    <a:pt x="17750"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178"/>
            <p:cNvSpPr/>
            <p:nvPr/>
          </p:nvSpPr>
          <p:spPr>
            <a:xfrm>
              <a:off x="4179093" y="2066825"/>
              <a:ext cx="196454" cy="183457"/>
            </a:xfrm>
            <a:custGeom>
              <a:avLst/>
              <a:gdLst/>
              <a:ahLst/>
              <a:cxnLst/>
              <a:rect l="0" t="0" r="0" b="0"/>
              <a:pathLst>
                <a:path w="196454" h="183457">
                  <a:moveTo>
                    <a:pt x="0" y="103089"/>
                  </a:moveTo>
                  <a:lnTo>
                    <a:pt x="0" y="107829"/>
                  </a:lnTo>
                  <a:lnTo>
                    <a:pt x="993" y="109226"/>
                  </a:lnTo>
                  <a:lnTo>
                    <a:pt x="2646" y="110157"/>
                  </a:lnTo>
                  <a:lnTo>
                    <a:pt x="4741" y="110778"/>
                  </a:lnTo>
                  <a:lnTo>
                    <a:pt x="16224" y="117910"/>
                  </a:lnTo>
                  <a:lnTo>
                    <a:pt x="25732" y="119598"/>
                  </a:lnTo>
                  <a:lnTo>
                    <a:pt x="59460" y="111775"/>
                  </a:lnTo>
                  <a:lnTo>
                    <a:pt x="98397" y="93971"/>
                  </a:lnTo>
                  <a:lnTo>
                    <a:pt x="117333" y="82216"/>
                  </a:lnTo>
                  <a:lnTo>
                    <a:pt x="127480" y="73312"/>
                  </a:lnTo>
                  <a:lnTo>
                    <a:pt x="131072" y="67365"/>
                  </a:lnTo>
                  <a:lnTo>
                    <a:pt x="133378" y="55463"/>
                  </a:lnTo>
                  <a:lnTo>
                    <a:pt x="133931" y="20986"/>
                  </a:lnTo>
                  <a:lnTo>
                    <a:pt x="132944" y="18588"/>
                  </a:lnTo>
                  <a:lnTo>
                    <a:pt x="131294" y="16990"/>
                  </a:lnTo>
                  <a:lnTo>
                    <a:pt x="129201" y="15924"/>
                  </a:lnTo>
                  <a:lnTo>
                    <a:pt x="127806" y="14221"/>
                  </a:lnTo>
                  <a:lnTo>
                    <a:pt x="126256" y="9683"/>
                  </a:lnTo>
                  <a:lnTo>
                    <a:pt x="124851" y="8076"/>
                  </a:lnTo>
                  <a:lnTo>
                    <a:pt x="120643" y="6291"/>
                  </a:lnTo>
                  <a:lnTo>
                    <a:pt x="119124" y="4822"/>
                  </a:lnTo>
                  <a:lnTo>
                    <a:pt x="116987" y="0"/>
                  </a:lnTo>
                  <a:lnTo>
                    <a:pt x="116687" y="628"/>
                  </a:lnTo>
                  <a:lnTo>
                    <a:pt x="116486" y="2040"/>
                  </a:lnTo>
                  <a:lnTo>
                    <a:pt x="115362" y="2980"/>
                  </a:lnTo>
                  <a:lnTo>
                    <a:pt x="111464" y="4026"/>
                  </a:lnTo>
                  <a:lnTo>
                    <a:pt x="110029" y="5297"/>
                  </a:lnTo>
                  <a:lnTo>
                    <a:pt x="108433" y="9355"/>
                  </a:lnTo>
                  <a:lnTo>
                    <a:pt x="107167" y="48310"/>
                  </a:lnTo>
                  <a:lnTo>
                    <a:pt x="115719" y="92470"/>
                  </a:lnTo>
                  <a:lnTo>
                    <a:pt x="116080" y="135505"/>
                  </a:lnTo>
                  <a:lnTo>
                    <a:pt x="116086" y="150671"/>
                  </a:lnTo>
                  <a:lnTo>
                    <a:pt x="115094" y="152670"/>
                  </a:lnTo>
                  <a:lnTo>
                    <a:pt x="113440" y="154002"/>
                  </a:lnTo>
                  <a:lnTo>
                    <a:pt x="108398" y="156141"/>
                  </a:lnTo>
                  <a:lnTo>
                    <a:pt x="110354" y="156433"/>
                  </a:lnTo>
                  <a:lnTo>
                    <a:pt x="114954" y="156621"/>
                  </a:lnTo>
                  <a:lnTo>
                    <a:pt x="115583" y="154001"/>
                  </a:lnTo>
                  <a:lnTo>
                    <a:pt x="116078" y="126855"/>
                  </a:lnTo>
                  <a:lnTo>
                    <a:pt x="118728" y="120928"/>
                  </a:lnTo>
                  <a:lnTo>
                    <a:pt x="122221" y="114986"/>
                  </a:lnTo>
                  <a:lnTo>
                    <a:pt x="125180" y="106063"/>
                  </a:lnTo>
                  <a:lnTo>
                    <a:pt x="137336" y="91182"/>
                  </a:lnTo>
                  <a:lnTo>
                    <a:pt x="143059" y="87875"/>
                  </a:lnTo>
                  <a:lnTo>
                    <a:pt x="148911" y="85413"/>
                  </a:lnTo>
                  <a:lnTo>
                    <a:pt x="158982" y="77696"/>
                  </a:lnTo>
                  <a:lnTo>
                    <a:pt x="160558" y="78223"/>
                  </a:lnTo>
                  <a:lnTo>
                    <a:pt x="173992" y="89639"/>
                  </a:lnTo>
                  <a:lnTo>
                    <a:pt x="176548" y="94796"/>
                  </a:lnTo>
                  <a:lnTo>
                    <a:pt x="177230" y="97560"/>
                  </a:lnTo>
                  <a:lnTo>
                    <a:pt x="184462" y="110118"/>
                  </a:lnTo>
                  <a:lnTo>
                    <a:pt x="187501" y="153619"/>
                  </a:lnTo>
                  <a:lnTo>
                    <a:pt x="187523" y="177500"/>
                  </a:lnTo>
                  <a:lnTo>
                    <a:pt x="188516" y="179485"/>
                  </a:lnTo>
                  <a:lnTo>
                    <a:pt x="190169" y="180809"/>
                  </a:lnTo>
                  <a:lnTo>
                    <a:pt x="196453" y="183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179"/>
            <p:cNvSpPr/>
            <p:nvPr/>
          </p:nvSpPr>
          <p:spPr>
            <a:xfrm>
              <a:off x="4393406" y="2143160"/>
              <a:ext cx="87901" cy="106966"/>
            </a:xfrm>
            <a:custGeom>
              <a:avLst/>
              <a:gdLst/>
              <a:ahLst/>
              <a:cxnLst/>
              <a:rect l="0" t="0" r="0" b="0"/>
              <a:pathLst>
                <a:path w="87901" h="106966">
                  <a:moveTo>
                    <a:pt x="0" y="53543"/>
                  </a:moveTo>
                  <a:lnTo>
                    <a:pt x="13302" y="53543"/>
                  </a:lnTo>
                  <a:lnTo>
                    <a:pt x="18480" y="50897"/>
                  </a:lnTo>
                  <a:lnTo>
                    <a:pt x="21250" y="48803"/>
                  </a:lnTo>
                  <a:lnTo>
                    <a:pt x="29619" y="46475"/>
                  </a:lnTo>
                  <a:lnTo>
                    <a:pt x="49798" y="43866"/>
                  </a:lnTo>
                  <a:lnTo>
                    <a:pt x="62349" y="37594"/>
                  </a:lnTo>
                  <a:lnTo>
                    <a:pt x="65379" y="36957"/>
                  </a:lnTo>
                  <a:lnTo>
                    <a:pt x="74383" y="31321"/>
                  </a:lnTo>
                  <a:lnTo>
                    <a:pt x="77708" y="26138"/>
                  </a:lnTo>
                  <a:lnTo>
                    <a:pt x="78594" y="23367"/>
                  </a:lnTo>
                  <a:lnTo>
                    <a:pt x="80177" y="21519"/>
                  </a:lnTo>
                  <a:lnTo>
                    <a:pt x="84582" y="19466"/>
                  </a:lnTo>
                  <a:lnTo>
                    <a:pt x="86154" y="17927"/>
                  </a:lnTo>
                  <a:lnTo>
                    <a:pt x="87900" y="13570"/>
                  </a:lnTo>
                  <a:lnTo>
                    <a:pt x="87374" y="12012"/>
                  </a:lnTo>
                  <a:lnTo>
                    <a:pt x="86030" y="10973"/>
                  </a:lnTo>
                  <a:lnTo>
                    <a:pt x="84142" y="10280"/>
                  </a:lnTo>
                  <a:lnTo>
                    <a:pt x="82884" y="8826"/>
                  </a:lnTo>
                  <a:lnTo>
                    <a:pt x="81486" y="4565"/>
                  </a:lnTo>
                  <a:lnTo>
                    <a:pt x="80121" y="3031"/>
                  </a:lnTo>
                  <a:lnTo>
                    <a:pt x="75958" y="1328"/>
                  </a:lnTo>
                  <a:lnTo>
                    <a:pt x="50564" y="0"/>
                  </a:lnTo>
                  <a:lnTo>
                    <a:pt x="44632" y="2626"/>
                  </a:lnTo>
                  <a:lnTo>
                    <a:pt x="23812" y="20957"/>
                  </a:lnTo>
                  <a:lnTo>
                    <a:pt x="5953" y="46362"/>
                  </a:lnTo>
                  <a:lnTo>
                    <a:pt x="2645" y="55643"/>
                  </a:lnTo>
                  <a:lnTo>
                    <a:pt x="46" y="92120"/>
                  </a:lnTo>
                  <a:lnTo>
                    <a:pt x="2666" y="98139"/>
                  </a:lnTo>
                  <a:lnTo>
                    <a:pt x="4754" y="101133"/>
                  </a:lnTo>
                  <a:lnTo>
                    <a:pt x="9720" y="104460"/>
                  </a:lnTo>
                  <a:lnTo>
                    <a:pt x="18094" y="106332"/>
                  </a:lnTo>
                  <a:lnTo>
                    <a:pt x="29812" y="106965"/>
                  </a:lnTo>
                  <a:lnTo>
                    <a:pt x="62508" y="981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180"/>
            <p:cNvSpPr/>
            <p:nvPr/>
          </p:nvSpPr>
          <p:spPr>
            <a:xfrm>
              <a:off x="4500562" y="2144521"/>
              <a:ext cx="107157" cy="105606"/>
            </a:xfrm>
            <a:custGeom>
              <a:avLst/>
              <a:gdLst/>
              <a:ahLst/>
              <a:cxnLst/>
              <a:rect l="0" t="0" r="0" b="0"/>
              <a:pathLst>
                <a:path w="107157" h="105606">
                  <a:moveTo>
                    <a:pt x="0" y="16463"/>
                  </a:moveTo>
                  <a:lnTo>
                    <a:pt x="0" y="24152"/>
                  </a:lnTo>
                  <a:lnTo>
                    <a:pt x="7129" y="38414"/>
                  </a:lnTo>
                  <a:lnTo>
                    <a:pt x="14240" y="48654"/>
                  </a:lnTo>
                  <a:lnTo>
                    <a:pt x="16787" y="57972"/>
                  </a:lnTo>
                  <a:lnTo>
                    <a:pt x="17384" y="64016"/>
                  </a:lnTo>
                  <a:lnTo>
                    <a:pt x="20294" y="70009"/>
                  </a:lnTo>
                  <a:lnTo>
                    <a:pt x="23903" y="75980"/>
                  </a:lnTo>
                  <a:lnTo>
                    <a:pt x="26219" y="87898"/>
                  </a:lnTo>
                  <a:lnTo>
                    <a:pt x="26786" y="105605"/>
                  </a:lnTo>
                  <a:lnTo>
                    <a:pt x="27782" y="66799"/>
                  </a:lnTo>
                  <a:lnTo>
                    <a:pt x="37813" y="43411"/>
                  </a:lnTo>
                  <a:lnTo>
                    <a:pt x="41610" y="37370"/>
                  </a:lnTo>
                  <a:lnTo>
                    <a:pt x="44741" y="28390"/>
                  </a:lnTo>
                  <a:lnTo>
                    <a:pt x="56959" y="13489"/>
                  </a:lnTo>
                  <a:lnTo>
                    <a:pt x="65333" y="10180"/>
                  </a:lnTo>
                  <a:lnTo>
                    <a:pt x="74678" y="7718"/>
                  </a:lnTo>
                  <a:lnTo>
                    <a:pt x="87176" y="0"/>
                  </a:lnTo>
                  <a:lnTo>
                    <a:pt x="88875" y="527"/>
                  </a:lnTo>
                  <a:lnTo>
                    <a:pt x="96007" y="5017"/>
                  </a:lnTo>
                  <a:lnTo>
                    <a:pt x="107156" y="7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181"/>
            <p:cNvSpPr/>
            <p:nvPr/>
          </p:nvSpPr>
          <p:spPr>
            <a:xfrm>
              <a:off x="4724362" y="2116368"/>
              <a:ext cx="124171" cy="133536"/>
            </a:xfrm>
            <a:custGeom>
              <a:avLst/>
              <a:gdLst/>
              <a:ahLst/>
              <a:cxnLst/>
              <a:rect l="0" t="0" r="0" b="0"/>
              <a:pathLst>
                <a:path w="124171" h="133536">
                  <a:moveTo>
                    <a:pt x="88739" y="8897"/>
                  </a:moveTo>
                  <a:lnTo>
                    <a:pt x="88739" y="1209"/>
                  </a:lnTo>
                  <a:lnTo>
                    <a:pt x="87747" y="795"/>
                  </a:lnTo>
                  <a:lnTo>
                    <a:pt x="75437" y="0"/>
                  </a:lnTo>
                  <a:lnTo>
                    <a:pt x="70259" y="2628"/>
                  </a:lnTo>
                  <a:lnTo>
                    <a:pt x="67490" y="4718"/>
                  </a:lnTo>
                  <a:lnTo>
                    <a:pt x="59121" y="7040"/>
                  </a:lnTo>
                  <a:lnTo>
                    <a:pt x="49779" y="9064"/>
                  </a:lnTo>
                  <a:lnTo>
                    <a:pt x="19322" y="24295"/>
                  </a:lnTo>
                  <a:lnTo>
                    <a:pt x="12247" y="26655"/>
                  </a:lnTo>
                  <a:lnTo>
                    <a:pt x="1325" y="34301"/>
                  </a:lnTo>
                  <a:lnTo>
                    <a:pt x="279" y="37717"/>
                  </a:lnTo>
                  <a:lnTo>
                    <a:pt x="0" y="40016"/>
                  </a:lnTo>
                  <a:lnTo>
                    <a:pt x="2336" y="45218"/>
                  </a:lnTo>
                  <a:lnTo>
                    <a:pt x="4348" y="47994"/>
                  </a:lnTo>
                  <a:lnTo>
                    <a:pt x="11876" y="51078"/>
                  </a:lnTo>
                  <a:lnTo>
                    <a:pt x="51466" y="63043"/>
                  </a:lnTo>
                  <a:lnTo>
                    <a:pt x="93025" y="80385"/>
                  </a:lnTo>
                  <a:lnTo>
                    <a:pt x="117085" y="95224"/>
                  </a:lnTo>
                  <a:lnTo>
                    <a:pt x="121181" y="101174"/>
                  </a:lnTo>
                  <a:lnTo>
                    <a:pt x="124170" y="114290"/>
                  </a:lnTo>
                  <a:lnTo>
                    <a:pt x="119632" y="120272"/>
                  </a:lnTo>
                  <a:lnTo>
                    <a:pt x="114707" y="122889"/>
                  </a:lnTo>
                  <a:lnTo>
                    <a:pt x="73272" y="131997"/>
                  </a:lnTo>
                  <a:lnTo>
                    <a:pt x="59446" y="133535"/>
                  </a:lnTo>
                  <a:lnTo>
                    <a:pt x="57305" y="132669"/>
                  </a:lnTo>
                  <a:lnTo>
                    <a:pt x="55876" y="131099"/>
                  </a:lnTo>
                  <a:lnTo>
                    <a:pt x="54925" y="129061"/>
                  </a:lnTo>
                  <a:lnTo>
                    <a:pt x="53298" y="127701"/>
                  </a:lnTo>
                  <a:lnTo>
                    <a:pt x="44091" y="1249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182"/>
            <p:cNvSpPr/>
            <p:nvPr/>
          </p:nvSpPr>
          <p:spPr>
            <a:xfrm>
              <a:off x="4875609" y="2178844"/>
              <a:ext cx="1" cy="62508"/>
            </a:xfrm>
            <a:custGeom>
              <a:avLst/>
              <a:gdLst/>
              <a:ahLst/>
              <a:cxnLst/>
              <a:rect l="0" t="0" r="0" b="0"/>
              <a:pathLst>
                <a:path w="1" h="62508">
                  <a:moveTo>
                    <a:pt x="0" y="0"/>
                  </a:moveTo>
                  <a:lnTo>
                    <a:pt x="0" y="41696"/>
                  </a:lnTo>
                  <a:lnTo>
                    <a:pt x="0" y="625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183"/>
            <p:cNvSpPr/>
            <p:nvPr/>
          </p:nvSpPr>
          <p:spPr>
            <a:xfrm>
              <a:off x="4866679" y="2107406"/>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184"/>
            <p:cNvSpPr/>
            <p:nvPr/>
          </p:nvSpPr>
          <p:spPr>
            <a:xfrm>
              <a:off x="4938117" y="2143280"/>
              <a:ext cx="160736" cy="107002"/>
            </a:xfrm>
            <a:custGeom>
              <a:avLst/>
              <a:gdLst/>
              <a:ahLst/>
              <a:cxnLst/>
              <a:rect l="0" t="0" r="0" b="0"/>
              <a:pathLst>
                <a:path w="160736" h="107002">
                  <a:moveTo>
                    <a:pt x="0" y="44493"/>
                  </a:moveTo>
                  <a:lnTo>
                    <a:pt x="0" y="88980"/>
                  </a:lnTo>
                  <a:lnTo>
                    <a:pt x="0" y="97949"/>
                  </a:lnTo>
                  <a:lnTo>
                    <a:pt x="0" y="55115"/>
                  </a:lnTo>
                  <a:lnTo>
                    <a:pt x="0" y="41851"/>
                  </a:lnTo>
                  <a:lnTo>
                    <a:pt x="2645" y="35712"/>
                  </a:lnTo>
                  <a:lnTo>
                    <a:pt x="14821" y="19859"/>
                  </a:lnTo>
                  <a:lnTo>
                    <a:pt x="16509" y="14363"/>
                  </a:lnTo>
                  <a:lnTo>
                    <a:pt x="17951" y="12500"/>
                  </a:lnTo>
                  <a:lnTo>
                    <a:pt x="22200" y="10430"/>
                  </a:lnTo>
                  <a:lnTo>
                    <a:pt x="38815" y="8920"/>
                  </a:lnTo>
                  <a:lnTo>
                    <a:pt x="44701" y="11485"/>
                  </a:lnTo>
                  <a:lnTo>
                    <a:pt x="65488" y="29769"/>
                  </a:lnTo>
                  <a:lnTo>
                    <a:pt x="68793" y="38280"/>
                  </a:lnTo>
                  <a:lnTo>
                    <a:pt x="71417" y="81474"/>
                  </a:lnTo>
                  <a:lnTo>
                    <a:pt x="71437" y="96382"/>
                  </a:lnTo>
                  <a:lnTo>
                    <a:pt x="66696" y="102311"/>
                  </a:lnTo>
                  <a:lnTo>
                    <a:pt x="65300" y="102882"/>
                  </a:lnTo>
                  <a:lnTo>
                    <a:pt x="64369" y="102271"/>
                  </a:lnTo>
                  <a:lnTo>
                    <a:pt x="62875" y="98901"/>
                  </a:lnTo>
                  <a:lnTo>
                    <a:pt x="68717" y="91106"/>
                  </a:lnTo>
                  <a:lnTo>
                    <a:pt x="79519" y="56974"/>
                  </a:lnTo>
                  <a:lnTo>
                    <a:pt x="79990" y="50702"/>
                  </a:lnTo>
                  <a:lnTo>
                    <a:pt x="82845" y="44607"/>
                  </a:lnTo>
                  <a:lnTo>
                    <a:pt x="86429" y="38591"/>
                  </a:lnTo>
                  <a:lnTo>
                    <a:pt x="89440" y="29626"/>
                  </a:lnTo>
                  <a:lnTo>
                    <a:pt x="95182" y="20685"/>
                  </a:lnTo>
                  <a:lnTo>
                    <a:pt x="98316" y="11752"/>
                  </a:lnTo>
                  <a:lnTo>
                    <a:pt x="105796" y="1609"/>
                  </a:lnTo>
                  <a:lnTo>
                    <a:pt x="109197" y="629"/>
                  </a:lnTo>
                  <a:lnTo>
                    <a:pt x="119466" y="0"/>
                  </a:lnTo>
                  <a:lnTo>
                    <a:pt x="125194" y="2560"/>
                  </a:lnTo>
                  <a:lnTo>
                    <a:pt x="136957" y="12287"/>
                  </a:lnTo>
                  <a:lnTo>
                    <a:pt x="140244" y="17943"/>
                  </a:lnTo>
                  <a:lnTo>
                    <a:pt x="142698" y="23763"/>
                  </a:lnTo>
                  <a:lnTo>
                    <a:pt x="157011" y="47663"/>
                  </a:lnTo>
                  <a:lnTo>
                    <a:pt x="159999" y="61803"/>
                  </a:lnTo>
                  <a:lnTo>
                    <a:pt x="160734" y="106217"/>
                  </a:lnTo>
                  <a:lnTo>
                    <a:pt x="160735" y="1070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185"/>
            <p:cNvSpPr/>
            <p:nvPr/>
          </p:nvSpPr>
          <p:spPr>
            <a:xfrm>
              <a:off x="5143500" y="2178844"/>
              <a:ext cx="17860" cy="80368"/>
            </a:xfrm>
            <a:custGeom>
              <a:avLst/>
              <a:gdLst/>
              <a:ahLst/>
              <a:cxnLst/>
              <a:rect l="0" t="0" r="0" b="0"/>
              <a:pathLst>
                <a:path w="17860" h="80368">
                  <a:moveTo>
                    <a:pt x="17859" y="0"/>
                  </a:moveTo>
                  <a:lnTo>
                    <a:pt x="17859" y="16250"/>
                  </a:lnTo>
                  <a:lnTo>
                    <a:pt x="10171" y="37835"/>
                  </a:lnTo>
                  <a:lnTo>
                    <a:pt x="8962" y="65462"/>
                  </a:lnTo>
                  <a:lnTo>
                    <a:pt x="7959" y="67453"/>
                  </a:lnTo>
                  <a:lnTo>
                    <a:pt x="6298" y="68781"/>
                  </a:lnTo>
                  <a:lnTo>
                    <a:pt x="4199" y="69667"/>
                  </a:lnTo>
                  <a:lnTo>
                    <a:pt x="2799" y="71249"/>
                  </a:lnTo>
                  <a:lnTo>
                    <a:pt x="0"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40" name="SMARTInkShape-Group19"/>
          <p:cNvGrpSpPr/>
          <p:nvPr/>
        </p:nvGrpSpPr>
        <p:grpSpPr>
          <a:xfrm>
            <a:off x="5323937" y="2312789"/>
            <a:ext cx="417853" cy="232172"/>
            <a:chOff x="5323937" y="2312789"/>
            <a:chExt cx="417853" cy="232172"/>
          </a:xfrm>
        </p:grpSpPr>
        <p:sp>
          <p:nvSpPr>
            <p:cNvPr id="36" name="SMARTInkShape-186"/>
            <p:cNvSpPr/>
            <p:nvPr/>
          </p:nvSpPr>
          <p:spPr>
            <a:xfrm>
              <a:off x="5609985" y="2412377"/>
              <a:ext cx="131805" cy="123241"/>
            </a:xfrm>
            <a:custGeom>
              <a:avLst/>
              <a:gdLst/>
              <a:ahLst/>
              <a:cxnLst/>
              <a:rect l="0" t="0" r="0" b="0"/>
              <a:pathLst>
                <a:path w="131805" h="123241">
                  <a:moveTo>
                    <a:pt x="6788" y="52217"/>
                  </a:moveTo>
                  <a:lnTo>
                    <a:pt x="23038" y="52217"/>
                  </a:lnTo>
                  <a:lnTo>
                    <a:pt x="31458" y="46080"/>
                  </a:lnTo>
                  <a:lnTo>
                    <a:pt x="36935" y="44528"/>
                  </a:lnTo>
                  <a:lnTo>
                    <a:pt x="54672" y="42540"/>
                  </a:lnTo>
                  <a:lnTo>
                    <a:pt x="65514" y="36231"/>
                  </a:lnTo>
                  <a:lnTo>
                    <a:pt x="75011" y="29069"/>
                  </a:lnTo>
                  <a:lnTo>
                    <a:pt x="87109" y="23501"/>
                  </a:lnTo>
                  <a:lnTo>
                    <a:pt x="94312" y="17881"/>
                  </a:lnTo>
                  <a:lnTo>
                    <a:pt x="95298" y="14467"/>
                  </a:lnTo>
                  <a:lnTo>
                    <a:pt x="95560" y="12167"/>
                  </a:lnTo>
                  <a:lnTo>
                    <a:pt x="94742" y="10634"/>
                  </a:lnTo>
                  <a:lnTo>
                    <a:pt x="93206" y="9612"/>
                  </a:lnTo>
                  <a:lnTo>
                    <a:pt x="91188" y="8931"/>
                  </a:lnTo>
                  <a:lnTo>
                    <a:pt x="89844" y="7485"/>
                  </a:lnTo>
                  <a:lnTo>
                    <a:pt x="88351" y="3232"/>
                  </a:lnTo>
                  <a:lnTo>
                    <a:pt x="86960" y="1700"/>
                  </a:lnTo>
                  <a:lnTo>
                    <a:pt x="82769" y="0"/>
                  </a:lnTo>
                  <a:lnTo>
                    <a:pt x="80263" y="538"/>
                  </a:lnTo>
                  <a:lnTo>
                    <a:pt x="69111" y="5886"/>
                  </a:lnTo>
                  <a:lnTo>
                    <a:pt x="66195" y="6447"/>
                  </a:lnTo>
                  <a:lnTo>
                    <a:pt x="37374" y="30836"/>
                  </a:lnTo>
                  <a:lnTo>
                    <a:pt x="2676" y="66258"/>
                  </a:lnTo>
                  <a:lnTo>
                    <a:pt x="0" y="72678"/>
                  </a:lnTo>
                  <a:lnTo>
                    <a:pt x="278" y="75780"/>
                  </a:lnTo>
                  <a:lnTo>
                    <a:pt x="5734" y="90879"/>
                  </a:lnTo>
                  <a:lnTo>
                    <a:pt x="11611" y="96851"/>
                  </a:lnTo>
                  <a:lnTo>
                    <a:pt x="31554" y="108769"/>
                  </a:lnTo>
                  <a:lnTo>
                    <a:pt x="72329" y="120513"/>
                  </a:lnTo>
                  <a:lnTo>
                    <a:pt x="102046" y="123240"/>
                  </a:lnTo>
                  <a:lnTo>
                    <a:pt x="111302" y="120824"/>
                  </a:lnTo>
                  <a:lnTo>
                    <a:pt x="122091" y="116532"/>
                  </a:lnTo>
                  <a:lnTo>
                    <a:pt x="131804" y="114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187"/>
            <p:cNvSpPr/>
            <p:nvPr/>
          </p:nvSpPr>
          <p:spPr>
            <a:xfrm>
              <a:off x="5520343" y="2411015"/>
              <a:ext cx="95496" cy="133946"/>
            </a:xfrm>
            <a:custGeom>
              <a:avLst/>
              <a:gdLst/>
              <a:ahLst/>
              <a:cxnLst/>
              <a:rect l="0" t="0" r="0" b="0"/>
              <a:pathLst>
                <a:path w="95496" h="133946">
                  <a:moveTo>
                    <a:pt x="69641" y="0"/>
                  </a:moveTo>
                  <a:lnTo>
                    <a:pt x="57213" y="0"/>
                  </a:lnTo>
                  <a:lnTo>
                    <a:pt x="51549" y="2646"/>
                  </a:lnTo>
                  <a:lnTo>
                    <a:pt x="48650" y="4741"/>
                  </a:lnTo>
                  <a:lnTo>
                    <a:pt x="23244" y="13303"/>
                  </a:lnTo>
                  <a:lnTo>
                    <a:pt x="4264" y="29889"/>
                  </a:lnTo>
                  <a:lnTo>
                    <a:pt x="898" y="35774"/>
                  </a:lnTo>
                  <a:lnTo>
                    <a:pt x="0" y="38732"/>
                  </a:lnTo>
                  <a:lnTo>
                    <a:pt x="393" y="41697"/>
                  </a:lnTo>
                  <a:lnTo>
                    <a:pt x="3476" y="47636"/>
                  </a:lnTo>
                  <a:lnTo>
                    <a:pt x="10790" y="56558"/>
                  </a:lnTo>
                  <a:lnTo>
                    <a:pt x="52041" y="80368"/>
                  </a:lnTo>
                  <a:lnTo>
                    <a:pt x="85780" y="101204"/>
                  </a:lnTo>
                  <a:lnTo>
                    <a:pt x="91696" y="107157"/>
                  </a:lnTo>
                  <a:lnTo>
                    <a:pt x="94326" y="113110"/>
                  </a:lnTo>
                  <a:lnTo>
                    <a:pt x="95495" y="119063"/>
                  </a:lnTo>
                  <a:lnTo>
                    <a:pt x="94814" y="121047"/>
                  </a:lnTo>
                  <a:lnTo>
                    <a:pt x="93369" y="122370"/>
                  </a:lnTo>
                  <a:lnTo>
                    <a:pt x="89116" y="124832"/>
                  </a:lnTo>
                  <a:lnTo>
                    <a:pt x="83919" y="129234"/>
                  </a:lnTo>
                  <a:lnTo>
                    <a:pt x="75656" y="131852"/>
                  </a:lnTo>
                  <a:lnTo>
                    <a:pt x="31417" y="133910"/>
                  </a:lnTo>
                  <a:lnTo>
                    <a:pt x="8910" y="133945"/>
                  </a:lnTo>
                  <a:lnTo>
                    <a:pt x="8318" y="132953"/>
                  </a:lnTo>
                  <a:lnTo>
                    <a:pt x="7134"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188"/>
            <p:cNvSpPr/>
            <p:nvPr/>
          </p:nvSpPr>
          <p:spPr>
            <a:xfrm>
              <a:off x="5386220" y="2421744"/>
              <a:ext cx="130441" cy="87444"/>
            </a:xfrm>
            <a:custGeom>
              <a:avLst/>
              <a:gdLst/>
              <a:ahLst/>
              <a:cxnLst/>
              <a:rect l="0" t="0" r="0" b="0"/>
              <a:pathLst>
                <a:path w="130441" h="87444">
                  <a:moveTo>
                    <a:pt x="25171" y="16060"/>
                  </a:moveTo>
                  <a:lnTo>
                    <a:pt x="20430" y="16060"/>
                  </a:lnTo>
                  <a:lnTo>
                    <a:pt x="19033" y="17053"/>
                  </a:lnTo>
                  <a:lnTo>
                    <a:pt x="18103" y="18706"/>
                  </a:lnTo>
                  <a:lnTo>
                    <a:pt x="11609" y="34103"/>
                  </a:lnTo>
                  <a:lnTo>
                    <a:pt x="9184" y="37019"/>
                  </a:lnTo>
                  <a:lnTo>
                    <a:pt x="3844" y="40258"/>
                  </a:lnTo>
                  <a:lnTo>
                    <a:pt x="2023" y="43106"/>
                  </a:lnTo>
                  <a:lnTo>
                    <a:pt x="0" y="51563"/>
                  </a:lnTo>
                  <a:lnTo>
                    <a:pt x="452" y="55603"/>
                  </a:lnTo>
                  <a:lnTo>
                    <a:pt x="6212" y="72335"/>
                  </a:lnTo>
                  <a:lnTo>
                    <a:pt x="8562" y="74413"/>
                  </a:lnTo>
                  <a:lnTo>
                    <a:pt x="23947" y="80393"/>
                  </a:lnTo>
                  <a:lnTo>
                    <a:pt x="27332" y="82761"/>
                  </a:lnTo>
                  <a:lnTo>
                    <a:pt x="41575" y="86094"/>
                  </a:lnTo>
                  <a:lnTo>
                    <a:pt x="85092" y="87443"/>
                  </a:lnTo>
                  <a:lnTo>
                    <a:pt x="93474" y="86482"/>
                  </a:lnTo>
                  <a:lnTo>
                    <a:pt x="108357" y="80362"/>
                  </a:lnTo>
                  <a:lnTo>
                    <a:pt x="116051" y="75066"/>
                  </a:lnTo>
                  <a:lnTo>
                    <a:pt x="125961" y="61766"/>
                  </a:lnTo>
                  <a:lnTo>
                    <a:pt x="130440" y="49998"/>
                  </a:lnTo>
                  <a:lnTo>
                    <a:pt x="128842" y="40735"/>
                  </a:lnTo>
                  <a:lnTo>
                    <a:pt x="122365" y="27010"/>
                  </a:lnTo>
                  <a:lnTo>
                    <a:pt x="111286" y="13483"/>
                  </a:lnTo>
                  <a:lnTo>
                    <a:pt x="97760" y="4272"/>
                  </a:lnTo>
                  <a:lnTo>
                    <a:pt x="76443" y="0"/>
                  </a:lnTo>
                  <a:lnTo>
                    <a:pt x="56017" y="3475"/>
                  </a:lnTo>
                  <a:lnTo>
                    <a:pt x="32329" y="13538"/>
                  </a:lnTo>
                  <a:lnTo>
                    <a:pt x="4497" y="36914"/>
                  </a:lnTo>
                  <a:lnTo>
                    <a:pt x="3451" y="39885"/>
                  </a:lnTo>
                  <a:lnTo>
                    <a:pt x="3745" y="42857"/>
                  </a:lnTo>
                  <a:lnTo>
                    <a:pt x="6718" y="48806"/>
                  </a:lnTo>
                  <a:lnTo>
                    <a:pt x="16241" y="607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189"/>
            <p:cNvSpPr/>
            <p:nvPr/>
          </p:nvSpPr>
          <p:spPr>
            <a:xfrm>
              <a:off x="5323937" y="2312789"/>
              <a:ext cx="42806" cy="223243"/>
            </a:xfrm>
            <a:custGeom>
              <a:avLst/>
              <a:gdLst/>
              <a:ahLst/>
              <a:cxnLst/>
              <a:rect l="0" t="0" r="0" b="0"/>
              <a:pathLst>
                <a:path w="42806" h="223243">
                  <a:moveTo>
                    <a:pt x="42805" y="0"/>
                  </a:moveTo>
                  <a:lnTo>
                    <a:pt x="35117" y="0"/>
                  </a:lnTo>
                  <a:lnTo>
                    <a:pt x="34703" y="992"/>
                  </a:lnTo>
                  <a:lnTo>
                    <a:pt x="32956" y="15231"/>
                  </a:lnTo>
                  <a:lnTo>
                    <a:pt x="27760" y="24908"/>
                  </a:lnTo>
                  <a:lnTo>
                    <a:pt x="24026" y="67410"/>
                  </a:lnTo>
                  <a:lnTo>
                    <a:pt x="15858" y="109387"/>
                  </a:lnTo>
                  <a:lnTo>
                    <a:pt x="8437" y="139800"/>
                  </a:lnTo>
                  <a:lnTo>
                    <a:pt x="4618" y="169651"/>
                  </a:lnTo>
                  <a:lnTo>
                    <a:pt x="71" y="187520"/>
                  </a:lnTo>
                  <a:lnTo>
                    <a:pt x="0" y="198435"/>
                  </a:lnTo>
                  <a:lnTo>
                    <a:pt x="7086"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46" name="SMARTInkShape-Group20"/>
          <p:cNvGrpSpPr/>
          <p:nvPr/>
        </p:nvGrpSpPr>
        <p:grpSpPr>
          <a:xfrm>
            <a:off x="4173949" y="2687836"/>
            <a:ext cx="835378" cy="357032"/>
            <a:chOff x="4173949" y="2687836"/>
            <a:chExt cx="835378" cy="357032"/>
          </a:xfrm>
        </p:grpSpPr>
        <p:sp>
          <p:nvSpPr>
            <p:cNvPr id="41" name="SMARTInkShape-190"/>
            <p:cNvSpPr/>
            <p:nvPr/>
          </p:nvSpPr>
          <p:spPr>
            <a:xfrm>
              <a:off x="4857750" y="2733881"/>
              <a:ext cx="151577" cy="310987"/>
            </a:xfrm>
            <a:custGeom>
              <a:avLst/>
              <a:gdLst/>
              <a:ahLst/>
              <a:cxnLst/>
              <a:rect l="0" t="0" r="0" b="0"/>
              <a:pathLst>
                <a:path w="151577" h="310987">
                  <a:moveTo>
                    <a:pt x="0" y="25392"/>
                  </a:moveTo>
                  <a:lnTo>
                    <a:pt x="0" y="68199"/>
                  </a:lnTo>
                  <a:lnTo>
                    <a:pt x="0" y="81583"/>
                  </a:lnTo>
                  <a:lnTo>
                    <a:pt x="2645" y="87738"/>
                  </a:lnTo>
                  <a:lnTo>
                    <a:pt x="13302" y="101038"/>
                  </a:lnTo>
                  <a:lnTo>
                    <a:pt x="18479" y="103661"/>
                  </a:lnTo>
                  <a:lnTo>
                    <a:pt x="34629" y="105345"/>
                  </a:lnTo>
                  <a:lnTo>
                    <a:pt x="42841" y="102929"/>
                  </a:lnTo>
                  <a:lnTo>
                    <a:pt x="49797" y="99541"/>
                  </a:lnTo>
                  <a:lnTo>
                    <a:pt x="56197" y="98035"/>
                  </a:lnTo>
                  <a:lnTo>
                    <a:pt x="78458" y="80207"/>
                  </a:lnTo>
                  <a:lnTo>
                    <a:pt x="94998" y="63258"/>
                  </a:lnTo>
                  <a:lnTo>
                    <a:pt x="113425" y="34883"/>
                  </a:lnTo>
                  <a:lnTo>
                    <a:pt x="115736" y="19513"/>
                  </a:lnTo>
                  <a:lnTo>
                    <a:pt x="116072" y="3318"/>
                  </a:lnTo>
                  <a:lnTo>
                    <a:pt x="115083" y="1747"/>
                  </a:lnTo>
                  <a:lnTo>
                    <a:pt x="113434" y="699"/>
                  </a:lnTo>
                  <a:lnTo>
                    <a:pt x="111342" y="0"/>
                  </a:lnTo>
                  <a:lnTo>
                    <a:pt x="109946" y="527"/>
                  </a:lnTo>
                  <a:lnTo>
                    <a:pt x="109016" y="1870"/>
                  </a:lnTo>
                  <a:lnTo>
                    <a:pt x="107707" y="8501"/>
                  </a:lnTo>
                  <a:lnTo>
                    <a:pt x="107188" y="28426"/>
                  </a:lnTo>
                  <a:lnTo>
                    <a:pt x="122603" y="72921"/>
                  </a:lnTo>
                  <a:lnTo>
                    <a:pt x="126946" y="95038"/>
                  </a:lnTo>
                  <a:lnTo>
                    <a:pt x="140153" y="133488"/>
                  </a:lnTo>
                  <a:lnTo>
                    <a:pt x="150074" y="172580"/>
                  </a:lnTo>
                  <a:lnTo>
                    <a:pt x="151576" y="213483"/>
                  </a:lnTo>
                  <a:lnTo>
                    <a:pt x="150782" y="250510"/>
                  </a:lnTo>
                  <a:lnTo>
                    <a:pt x="147051" y="263028"/>
                  </a:lnTo>
                  <a:lnTo>
                    <a:pt x="139439" y="272560"/>
                  </a:lnTo>
                  <a:lnTo>
                    <a:pt x="96586" y="305139"/>
                  </a:lnTo>
                  <a:lnTo>
                    <a:pt x="89891" y="308474"/>
                  </a:lnTo>
                  <a:lnTo>
                    <a:pt x="72768" y="310615"/>
                  </a:lnTo>
                  <a:lnTo>
                    <a:pt x="60807" y="310986"/>
                  </a:lnTo>
                  <a:lnTo>
                    <a:pt x="54145" y="308427"/>
                  </a:lnTo>
                  <a:lnTo>
                    <a:pt x="47877" y="304975"/>
                  </a:lnTo>
                  <a:lnTo>
                    <a:pt x="41783" y="303440"/>
                  </a:lnTo>
                  <a:lnTo>
                    <a:pt x="39762" y="302039"/>
                  </a:lnTo>
                  <a:lnTo>
                    <a:pt x="38414" y="300112"/>
                  </a:lnTo>
                  <a:lnTo>
                    <a:pt x="35719" y="2932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191"/>
            <p:cNvSpPr/>
            <p:nvPr/>
          </p:nvSpPr>
          <p:spPr>
            <a:xfrm>
              <a:off x="4714875" y="2759283"/>
              <a:ext cx="80368" cy="106655"/>
            </a:xfrm>
            <a:custGeom>
              <a:avLst/>
              <a:gdLst/>
              <a:ahLst/>
              <a:cxnLst/>
              <a:rect l="0" t="0" r="0" b="0"/>
              <a:pathLst>
                <a:path w="80368" h="106655">
                  <a:moveTo>
                    <a:pt x="0" y="44639"/>
                  </a:moveTo>
                  <a:lnTo>
                    <a:pt x="7688" y="36950"/>
                  </a:lnTo>
                  <a:lnTo>
                    <a:pt x="15813" y="34962"/>
                  </a:lnTo>
                  <a:lnTo>
                    <a:pt x="25080" y="29645"/>
                  </a:lnTo>
                  <a:lnTo>
                    <a:pt x="49797" y="26038"/>
                  </a:lnTo>
                  <a:lnTo>
                    <a:pt x="62349" y="19761"/>
                  </a:lnTo>
                  <a:lnTo>
                    <a:pt x="65379" y="19124"/>
                  </a:lnTo>
                  <a:lnTo>
                    <a:pt x="67399" y="17707"/>
                  </a:lnTo>
                  <a:lnTo>
                    <a:pt x="68744" y="15770"/>
                  </a:lnTo>
                  <a:lnTo>
                    <a:pt x="69642" y="13487"/>
                  </a:lnTo>
                  <a:lnTo>
                    <a:pt x="71232" y="11964"/>
                  </a:lnTo>
                  <a:lnTo>
                    <a:pt x="78968" y="9321"/>
                  </a:lnTo>
                  <a:lnTo>
                    <a:pt x="77099" y="6452"/>
                  </a:lnTo>
                  <a:lnTo>
                    <a:pt x="72556" y="1267"/>
                  </a:lnTo>
                  <a:lnTo>
                    <a:pt x="67028" y="369"/>
                  </a:lnTo>
                  <a:lnTo>
                    <a:pt x="41635" y="0"/>
                  </a:lnTo>
                  <a:lnTo>
                    <a:pt x="35702" y="2641"/>
                  </a:lnTo>
                  <a:lnTo>
                    <a:pt x="14882" y="20981"/>
                  </a:lnTo>
                  <a:lnTo>
                    <a:pt x="11574" y="29494"/>
                  </a:lnTo>
                  <a:lnTo>
                    <a:pt x="9113" y="38900"/>
                  </a:lnTo>
                  <a:lnTo>
                    <a:pt x="2094" y="53023"/>
                  </a:lnTo>
                  <a:lnTo>
                    <a:pt x="414" y="70107"/>
                  </a:lnTo>
                  <a:lnTo>
                    <a:pt x="2829" y="78448"/>
                  </a:lnTo>
                  <a:lnTo>
                    <a:pt x="7725" y="87146"/>
                  </a:lnTo>
                  <a:lnTo>
                    <a:pt x="32192" y="103401"/>
                  </a:lnTo>
                  <a:lnTo>
                    <a:pt x="41509" y="106037"/>
                  </a:lnTo>
                  <a:lnTo>
                    <a:pt x="47553" y="106654"/>
                  </a:lnTo>
                  <a:lnTo>
                    <a:pt x="80367" y="982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192"/>
            <p:cNvSpPr/>
            <p:nvPr/>
          </p:nvSpPr>
          <p:spPr>
            <a:xfrm>
              <a:off x="4545211" y="2741950"/>
              <a:ext cx="125016" cy="124480"/>
            </a:xfrm>
            <a:custGeom>
              <a:avLst/>
              <a:gdLst/>
              <a:ahLst/>
              <a:cxnLst/>
              <a:rect l="0" t="0" r="0" b="0"/>
              <a:pathLst>
                <a:path w="125016" h="124480">
                  <a:moveTo>
                    <a:pt x="0" y="8394"/>
                  </a:moveTo>
                  <a:lnTo>
                    <a:pt x="4740" y="13134"/>
                  </a:lnTo>
                  <a:lnTo>
                    <a:pt x="7067" y="18107"/>
                  </a:lnTo>
                  <a:lnTo>
                    <a:pt x="17293" y="61426"/>
                  </a:lnTo>
                  <a:lnTo>
                    <a:pt x="17849" y="95549"/>
                  </a:lnTo>
                  <a:lnTo>
                    <a:pt x="9038" y="106495"/>
                  </a:lnTo>
                  <a:lnTo>
                    <a:pt x="8939" y="94180"/>
                  </a:lnTo>
                  <a:lnTo>
                    <a:pt x="11579" y="88524"/>
                  </a:lnTo>
                  <a:lnTo>
                    <a:pt x="13672" y="85626"/>
                  </a:lnTo>
                  <a:lnTo>
                    <a:pt x="19017" y="66718"/>
                  </a:lnTo>
                  <a:lnTo>
                    <a:pt x="47380" y="24993"/>
                  </a:lnTo>
                  <a:lnTo>
                    <a:pt x="65463" y="5568"/>
                  </a:lnTo>
                  <a:lnTo>
                    <a:pt x="71427" y="2177"/>
                  </a:lnTo>
                  <a:lnTo>
                    <a:pt x="83342" y="0"/>
                  </a:lnTo>
                  <a:lnTo>
                    <a:pt x="89295" y="2348"/>
                  </a:lnTo>
                  <a:lnTo>
                    <a:pt x="110132" y="20468"/>
                  </a:lnTo>
                  <a:lnTo>
                    <a:pt x="113440" y="26328"/>
                  </a:lnTo>
                  <a:lnTo>
                    <a:pt x="124394" y="68490"/>
                  </a:lnTo>
                  <a:lnTo>
                    <a:pt x="125011" y="112722"/>
                  </a:lnTo>
                  <a:lnTo>
                    <a:pt x="125015" y="1244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193"/>
            <p:cNvSpPr/>
            <p:nvPr/>
          </p:nvSpPr>
          <p:spPr>
            <a:xfrm>
              <a:off x="4429525" y="2750344"/>
              <a:ext cx="97662" cy="89284"/>
            </a:xfrm>
            <a:custGeom>
              <a:avLst/>
              <a:gdLst/>
              <a:ahLst/>
              <a:cxnLst/>
              <a:rect l="0" t="0" r="0" b="0"/>
              <a:pathLst>
                <a:path w="97662" h="89284">
                  <a:moveTo>
                    <a:pt x="17459" y="8929"/>
                  </a:moveTo>
                  <a:lnTo>
                    <a:pt x="8365" y="26126"/>
                  </a:lnTo>
                  <a:lnTo>
                    <a:pt x="4157" y="30793"/>
                  </a:lnTo>
                  <a:lnTo>
                    <a:pt x="1626" y="38821"/>
                  </a:lnTo>
                  <a:lnTo>
                    <a:pt x="0" y="55403"/>
                  </a:lnTo>
                  <a:lnTo>
                    <a:pt x="2424" y="61996"/>
                  </a:lnTo>
                  <a:lnTo>
                    <a:pt x="5816" y="68233"/>
                  </a:lnTo>
                  <a:lnTo>
                    <a:pt x="7323" y="74312"/>
                  </a:lnTo>
                  <a:lnTo>
                    <a:pt x="13285" y="80322"/>
                  </a:lnTo>
                  <a:lnTo>
                    <a:pt x="21557" y="85308"/>
                  </a:lnTo>
                  <a:lnTo>
                    <a:pt x="32784" y="88115"/>
                  </a:lnTo>
                  <a:lnTo>
                    <a:pt x="73938" y="89266"/>
                  </a:lnTo>
                  <a:lnTo>
                    <a:pt x="81587" y="89283"/>
                  </a:lnTo>
                  <a:lnTo>
                    <a:pt x="88294" y="86645"/>
                  </a:lnTo>
                  <a:lnTo>
                    <a:pt x="91472" y="84552"/>
                  </a:lnTo>
                  <a:lnTo>
                    <a:pt x="93590" y="82165"/>
                  </a:lnTo>
                  <a:lnTo>
                    <a:pt x="95943" y="76866"/>
                  </a:lnTo>
                  <a:lnTo>
                    <a:pt x="97661" y="54744"/>
                  </a:lnTo>
                  <a:lnTo>
                    <a:pt x="95107" y="46489"/>
                  </a:lnTo>
                  <a:lnTo>
                    <a:pt x="81593" y="23871"/>
                  </a:lnTo>
                  <a:lnTo>
                    <a:pt x="55585" y="6353"/>
                  </a:lnTo>
                  <a:lnTo>
                    <a:pt x="42867" y="1882"/>
                  </a:lnTo>
                  <a:lnTo>
                    <a:pt x="2638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194"/>
            <p:cNvSpPr/>
            <p:nvPr/>
          </p:nvSpPr>
          <p:spPr>
            <a:xfrm>
              <a:off x="4173949" y="2687836"/>
              <a:ext cx="228388" cy="169665"/>
            </a:xfrm>
            <a:custGeom>
              <a:avLst/>
              <a:gdLst/>
              <a:ahLst/>
              <a:cxnLst/>
              <a:rect l="0" t="0" r="0" b="0"/>
              <a:pathLst>
                <a:path w="228388" h="169665">
                  <a:moveTo>
                    <a:pt x="14074" y="0"/>
                  </a:moveTo>
                  <a:lnTo>
                    <a:pt x="13082" y="31799"/>
                  </a:lnTo>
                  <a:lnTo>
                    <a:pt x="9334" y="42576"/>
                  </a:lnTo>
                  <a:lnTo>
                    <a:pt x="9652" y="53980"/>
                  </a:lnTo>
                  <a:lnTo>
                    <a:pt x="11126" y="59799"/>
                  </a:lnTo>
                  <a:lnTo>
                    <a:pt x="10118" y="71556"/>
                  </a:lnTo>
                  <a:lnTo>
                    <a:pt x="5800" y="101219"/>
                  </a:lnTo>
                  <a:lnTo>
                    <a:pt x="5152" y="145696"/>
                  </a:lnTo>
                  <a:lnTo>
                    <a:pt x="5144" y="165528"/>
                  </a:lnTo>
                  <a:lnTo>
                    <a:pt x="5144" y="156239"/>
                  </a:lnTo>
                  <a:lnTo>
                    <a:pt x="2499" y="151129"/>
                  </a:lnTo>
                  <a:lnTo>
                    <a:pt x="404" y="148378"/>
                  </a:lnTo>
                  <a:lnTo>
                    <a:pt x="0" y="144559"/>
                  </a:lnTo>
                  <a:lnTo>
                    <a:pt x="4972" y="103241"/>
                  </a:lnTo>
                  <a:lnTo>
                    <a:pt x="6086" y="86042"/>
                  </a:lnTo>
                  <a:lnTo>
                    <a:pt x="15227" y="56714"/>
                  </a:lnTo>
                  <a:lnTo>
                    <a:pt x="28046" y="37808"/>
                  </a:lnTo>
                  <a:lnTo>
                    <a:pt x="29342" y="34135"/>
                  </a:lnTo>
                  <a:lnTo>
                    <a:pt x="32190" y="31686"/>
                  </a:lnTo>
                  <a:lnTo>
                    <a:pt x="61419" y="19292"/>
                  </a:lnTo>
                  <a:lnTo>
                    <a:pt x="70174" y="21142"/>
                  </a:lnTo>
                  <a:lnTo>
                    <a:pt x="83613" y="27761"/>
                  </a:lnTo>
                  <a:lnTo>
                    <a:pt x="97043" y="38887"/>
                  </a:lnTo>
                  <a:lnTo>
                    <a:pt x="106237" y="52422"/>
                  </a:lnTo>
                  <a:lnTo>
                    <a:pt x="119132" y="95652"/>
                  </a:lnTo>
                  <a:lnTo>
                    <a:pt x="121176" y="135972"/>
                  </a:lnTo>
                  <a:lnTo>
                    <a:pt x="121220" y="148677"/>
                  </a:lnTo>
                  <a:lnTo>
                    <a:pt x="123872" y="153060"/>
                  </a:lnTo>
                  <a:lnTo>
                    <a:pt x="130051" y="160601"/>
                  </a:lnTo>
                  <a:lnTo>
                    <a:pt x="131151" y="135824"/>
                  </a:lnTo>
                  <a:lnTo>
                    <a:pt x="137227" y="115281"/>
                  </a:lnTo>
                  <a:lnTo>
                    <a:pt x="141184" y="97988"/>
                  </a:lnTo>
                  <a:lnTo>
                    <a:pt x="157556" y="55666"/>
                  </a:lnTo>
                  <a:lnTo>
                    <a:pt x="170132" y="40553"/>
                  </a:lnTo>
                  <a:lnTo>
                    <a:pt x="175376" y="37867"/>
                  </a:lnTo>
                  <a:lnTo>
                    <a:pt x="192718" y="35907"/>
                  </a:lnTo>
                  <a:lnTo>
                    <a:pt x="195678" y="35844"/>
                  </a:lnTo>
                  <a:lnTo>
                    <a:pt x="197651" y="36795"/>
                  </a:lnTo>
                  <a:lnTo>
                    <a:pt x="198967" y="38421"/>
                  </a:lnTo>
                  <a:lnTo>
                    <a:pt x="201420" y="42873"/>
                  </a:lnTo>
                  <a:lnTo>
                    <a:pt x="213873" y="61453"/>
                  </a:lnTo>
                  <a:lnTo>
                    <a:pt x="217802" y="73219"/>
                  </a:lnTo>
                  <a:lnTo>
                    <a:pt x="221885" y="98853"/>
                  </a:lnTo>
                  <a:lnTo>
                    <a:pt x="226460" y="116272"/>
                  </a:lnTo>
                  <a:lnTo>
                    <a:pt x="228380" y="160520"/>
                  </a:lnTo>
                  <a:lnTo>
                    <a:pt x="228387"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61" name="SMARTInkShape-Group21"/>
          <p:cNvGrpSpPr/>
          <p:nvPr/>
        </p:nvGrpSpPr>
        <p:grpSpPr>
          <a:xfrm>
            <a:off x="7031449" y="2107406"/>
            <a:ext cx="1228512" cy="634009"/>
            <a:chOff x="7031449" y="2107406"/>
            <a:chExt cx="1228512" cy="634009"/>
          </a:xfrm>
        </p:grpSpPr>
        <p:sp>
          <p:nvSpPr>
            <p:cNvPr id="47" name="SMARTInkShape-195"/>
            <p:cNvSpPr/>
            <p:nvPr/>
          </p:nvSpPr>
          <p:spPr>
            <a:xfrm>
              <a:off x="7893843" y="2696766"/>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196"/>
            <p:cNvSpPr/>
            <p:nvPr/>
          </p:nvSpPr>
          <p:spPr>
            <a:xfrm>
              <a:off x="7661672" y="2599072"/>
              <a:ext cx="125016" cy="142343"/>
            </a:xfrm>
            <a:custGeom>
              <a:avLst/>
              <a:gdLst/>
              <a:ahLst/>
              <a:cxnLst/>
              <a:rect l="0" t="0" r="0" b="0"/>
              <a:pathLst>
                <a:path w="125016" h="142343">
                  <a:moveTo>
                    <a:pt x="8929" y="26256"/>
                  </a:moveTo>
                  <a:lnTo>
                    <a:pt x="8929" y="69705"/>
                  </a:lnTo>
                  <a:lnTo>
                    <a:pt x="108" y="113648"/>
                  </a:lnTo>
                  <a:lnTo>
                    <a:pt x="0" y="124359"/>
                  </a:lnTo>
                  <a:lnTo>
                    <a:pt x="991" y="92682"/>
                  </a:lnTo>
                  <a:lnTo>
                    <a:pt x="11023" y="55572"/>
                  </a:lnTo>
                  <a:lnTo>
                    <a:pt x="14821" y="47223"/>
                  </a:lnTo>
                  <a:lnTo>
                    <a:pt x="17951" y="32358"/>
                  </a:lnTo>
                  <a:lnTo>
                    <a:pt x="24721" y="21229"/>
                  </a:lnTo>
                  <a:lnTo>
                    <a:pt x="34003" y="11648"/>
                  </a:lnTo>
                  <a:lnTo>
                    <a:pt x="47888" y="3517"/>
                  </a:lnTo>
                  <a:lnTo>
                    <a:pt x="61972" y="267"/>
                  </a:lnTo>
                  <a:lnTo>
                    <a:pt x="65127" y="0"/>
                  </a:lnTo>
                  <a:lnTo>
                    <a:pt x="71278" y="2350"/>
                  </a:lnTo>
                  <a:lnTo>
                    <a:pt x="77320" y="5709"/>
                  </a:lnTo>
                  <a:lnTo>
                    <a:pt x="83312" y="7202"/>
                  </a:lnTo>
                  <a:lnTo>
                    <a:pt x="89283" y="13158"/>
                  </a:lnTo>
                  <a:lnTo>
                    <a:pt x="116085" y="53721"/>
                  </a:lnTo>
                  <a:lnTo>
                    <a:pt x="121046" y="65251"/>
                  </a:lnTo>
                  <a:lnTo>
                    <a:pt x="124912" y="109443"/>
                  </a:lnTo>
                  <a:lnTo>
                    <a:pt x="125015" y="1423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197"/>
            <p:cNvSpPr/>
            <p:nvPr/>
          </p:nvSpPr>
          <p:spPr>
            <a:xfrm>
              <a:off x="7447359" y="2598539"/>
              <a:ext cx="142876" cy="125006"/>
            </a:xfrm>
            <a:custGeom>
              <a:avLst/>
              <a:gdLst/>
              <a:ahLst/>
              <a:cxnLst/>
              <a:rect l="0" t="0" r="0" b="0"/>
              <a:pathLst>
                <a:path w="142876" h="125006">
                  <a:moveTo>
                    <a:pt x="0" y="0"/>
                  </a:moveTo>
                  <a:lnTo>
                    <a:pt x="0" y="42576"/>
                  </a:lnTo>
                  <a:lnTo>
                    <a:pt x="0" y="86397"/>
                  </a:lnTo>
                  <a:lnTo>
                    <a:pt x="0" y="104030"/>
                  </a:lnTo>
                  <a:lnTo>
                    <a:pt x="2646" y="108413"/>
                  </a:lnTo>
                  <a:lnTo>
                    <a:pt x="8562" y="115637"/>
                  </a:lnTo>
                  <a:lnTo>
                    <a:pt x="8857" y="121142"/>
                  </a:lnTo>
                  <a:lnTo>
                    <a:pt x="8929" y="87154"/>
                  </a:lnTo>
                  <a:lnTo>
                    <a:pt x="11576" y="80738"/>
                  </a:lnTo>
                  <a:lnTo>
                    <a:pt x="24375" y="62540"/>
                  </a:lnTo>
                  <a:lnTo>
                    <a:pt x="26708" y="56569"/>
                  </a:lnTo>
                  <a:lnTo>
                    <a:pt x="32608" y="47629"/>
                  </a:lnTo>
                  <a:lnTo>
                    <a:pt x="34337" y="41674"/>
                  </a:lnTo>
                  <a:lnTo>
                    <a:pt x="35790" y="39689"/>
                  </a:lnTo>
                  <a:lnTo>
                    <a:pt x="37750" y="38365"/>
                  </a:lnTo>
                  <a:lnTo>
                    <a:pt x="43285" y="36242"/>
                  </a:lnTo>
                  <a:lnTo>
                    <a:pt x="48985" y="35874"/>
                  </a:lnTo>
                  <a:lnTo>
                    <a:pt x="50516" y="36814"/>
                  </a:lnTo>
                  <a:lnTo>
                    <a:pt x="51537" y="38433"/>
                  </a:lnTo>
                  <a:lnTo>
                    <a:pt x="52217" y="40505"/>
                  </a:lnTo>
                  <a:lnTo>
                    <a:pt x="53663" y="41886"/>
                  </a:lnTo>
                  <a:lnTo>
                    <a:pt x="63112" y="46749"/>
                  </a:lnTo>
                  <a:lnTo>
                    <a:pt x="65888" y="49025"/>
                  </a:lnTo>
                  <a:lnTo>
                    <a:pt x="68971" y="54201"/>
                  </a:lnTo>
                  <a:lnTo>
                    <a:pt x="71333" y="59808"/>
                  </a:lnTo>
                  <a:lnTo>
                    <a:pt x="75690" y="65607"/>
                  </a:lnTo>
                  <a:lnTo>
                    <a:pt x="78289" y="74138"/>
                  </a:lnTo>
                  <a:lnTo>
                    <a:pt x="80436" y="83552"/>
                  </a:lnTo>
                  <a:lnTo>
                    <a:pt x="89898" y="97680"/>
                  </a:lnTo>
                  <a:lnTo>
                    <a:pt x="94525" y="103936"/>
                  </a:lnTo>
                  <a:lnTo>
                    <a:pt x="96581" y="110025"/>
                  </a:lnTo>
                  <a:lnTo>
                    <a:pt x="98121" y="112045"/>
                  </a:lnTo>
                  <a:lnTo>
                    <a:pt x="114434" y="123616"/>
                  </a:lnTo>
                  <a:lnTo>
                    <a:pt x="123629" y="124893"/>
                  </a:lnTo>
                  <a:lnTo>
                    <a:pt x="132582" y="125005"/>
                  </a:lnTo>
                  <a:lnTo>
                    <a:pt x="133037" y="124016"/>
                  </a:lnTo>
                  <a:lnTo>
                    <a:pt x="133938" y="83148"/>
                  </a:lnTo>
                  <a:lnTo>
                    <a:pt x="133945" y="38774"/>
                  </a:lnTo>
                  <a:lnTo>
                    <a:pt x="133945" y="32777"/>
                  </a:lnTo>
                  <a:lnTo>
                    <a:pt x="136591" y="26805"/>
                  </a:lnTo>
                  <a:lnTo>
                    <a:pt x="140082" y="20843"/>
                  </a:lnTo>
                  <a:lnTo>
                    <a:pt x="142323" y="8931"/>
                  </a:lnTo>
                  <a:lnTo>
                    <a:pt x="1428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198"/>
            <p:cNvSpPr/>
            <p:nvPr/>
          </p:nvSpPr>
          <p:spPr>
            <a:xfrm>
              <a:off x="7287988" y="2616398"/>
              <a:ext cx="122245" cy="85158"/>
            </a:xfrm>
            <a:custGeom>
              <a:avLst/>
              <a:gdLst/>
              <a:ahLst/>
              <a:cxnLst/>
              <a:rect l="0" t="0" r="0" b="0"/>
              <a:pathLst>
                <a:path w="122245" h="85158">
                  <a:moveTo>
                    <a:pt x="34355" y="0"/>
                  </a:moveTo>
                  <a:lnTo>
                    <a:pt x="29616" y="0"/>
                  </a:lnTo>
                  <a:lnTo>
                    <a:pt x="24642" y="2646"/>
                  </a:lnTo>
                  <a:lnTo>
                    <a:pt x="18106" y="7689"/>
                  </a:lnTo>
                  <a:lnTo>
                    <a:pt x="10677" y="21950"/>
                  </a:lnTo>
                  <a:lnTo>
                    <a:pt x="0" y="55241"/>
                  </a:lnTo>
                  <a:lnTo>
                    <a:pt x="538" y="58656"/>
                  </a:lnTo>
                  <a:lnTo>
                    <a:pt x="6445" y="74299"/>
                  </a:lnTo>
                  <a:lnTo>
                    <a:pt x="8803" y="76322"/>
                  </a:lnTo>
                  <a:lnTo>
                    <a:pt x="24201" y="82214"/>
                  </a:lnTo>
                  <a:lnTo>
                    <a:pt x="27586" y="84575"/>
                  </a:lnTo>
                  <a:lnTo>
                    <a:pt x="31826" y="85157"/>
                  </a:lnTo>
                  <a:lnTo>
                    <a:pt x="73967" y="79539"/>
                  </a:lnTo>
                  <a:lnTo>
                    <a:pt x="90190" y="73287"/>
                  </a:lnTo>
                  <a:lnTo>
                    <a:pt x="105062" y="64931"/>
                  </a:lnTo>
                  <a:lnTo>
                    <a:pt x="108282" y="64124"/>
                  </a:lnTo>
                  <a:lnTo>
                    <a:pt x="110429" y="62593"/>
                  </a:lnTo>
                  <a:lnTo>
                    <a:pt x="111860" y="60580"/>
                  </a:lnTo>
                  <a:lnTo>
                    <a:pt x="114442" y="55698"/>
                  </a:lnTo>
                  <a:lnTo>
                    <a:pt x="120483" y="47371"/>
                  </a:lnTo>
                  <a:lnTo>
                    <a:pt x="122244" y="41559"/>
                  </a:lnTo>
                  <a:lnTo>
                    <a:pt x="121722" y="38620"/>
                  </a:lnTo>
                  <a:lnTo>
                    <a:pt x="118495" y="32709"/>
                  </a:lnTo>
                  <a:lnTo>
                    <a:pt x="106359" y="23803"/>
                  </a:lnTo>
                  <a:lnTo>
                    <a:pt x="68119" y="11024"/>
                  </a:lnTo>
                  <a:lnTo>
                    <a:pt x="52214"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199"/>
            <p:cNvSpPr/>
            <p:nvPr/>
          </p:nvSpPr>
          <p:spPr>
            <a:xfrm>
              <a:off x="7153214" y="2500313"/>
              <a:ext cx="133409" cy="196440"/>
            </a:xfrm>
            <a:custGeom>
              <a:avLst/>
              <a:gdLst/>
              <a:ahLst/>
              <a:cxnLst/>
              <a:rect l="0" t="0" r="0" b="0"/>
              <a:pathLst>
                <a:path w="133409" h="196440">
                  <a:moveTo>
                    <a:pt x="124481" y="0"/>
                  </a:moveTo>
                  <a:lnTo>
                    <a:pt x="124481" y="43190"/>
                  </a:lnTo>
                  <a:lnTo>
                    <a:pt x="124481" y="82264"/>
                  </a:lnTo>
                  <a:lnTo>
                    <a:pt x="116103" y="126719"/>
                  </a:lnTo>
                  <a:lnTo>
                    <a:pt x="116789" y="136686"/>
                  </a:lnTo>
                  <a:lnTo>
                    <a:pt x="126589" y="160546"/>
                  </a:lnTo>
                  <a:lnTo>
                    <a:pt x="132063" y="167863"/>
                  </a:lnTo>
                  <a:lnTo>
                    <a:pt x="133292" y="177194"/>
                  </a:lnTo>
                  <a:lnTo>
                    <a:pt x="133408" y="165255"/>
                  </a:lnTo>
                  <a:lnTo>
                    <a:pt x="130764" y="160097"/>
                  </a:lnTo>
                  <a:lnTo>
                    <a:pt x="127273" y="154498"/>
                  </a:lnTo>
                  <a:lnTo>
                    <a:pt x="124315" y="145767"/>
                  </a:lnTo>
                  <a:lnTo>
                    <a:pt x="118589" y="136896"/>
                  </a:lnTo>
                  <a:lnTo>
                    <a:pt x="115459" y="127985"/>
                  </a:lnTo>
                  <a:lnTo>
                    <a:pt x="111211" y="122035"/>
                  </a:lnTo>
                  <a:lnTo>
                    <a:pt x="103369" y="118730"/>
                  </a:lnTo>
                  <a:lnTo>
                    <a:pt x="77420" y="111289"/>
                  </a:lnTo>
                  <a:lnTo>
                    <a:pt x="37776" y="120581"/>
                  </a:lnTo>
                  <a:lnTo>
                    <a:pt x="21401" y="131268"/>
                  </a:lnTo>
                  <a:lnTo>
                    <a:pt x="5563" y="145890"/>
                  </a:lnTo>
                  <a:lnTo>
                    <a:pt x="2176" y="151822"/>
                  </a:lnTo>
                  <a:lnTo>
                    <a:pt x="0" y="163714"/>
                  </a:lnTo>
                  <a:lnTo>
                    <a:pt x="2349" y="169665"/>
                  </a:lnTo>
                  <a:lnTo>
                    <a:pt x="20471" y="190500"/>
                  </a:lnTo>
                  <a:lnTo>
                    <a:pt x="26330" y="193806"/>
                  </a:lnTo>
                  <a:lnTo>
                    <a:pt x="36002" y="196104"/>
                  </a:lnTo>
                  <a:lnTo>
                    <a:pt x="72379" y="196439"/>
                  </a:lnTo>
                  <a:lnTo>
                    <a:pt x="87105" y="191708"/>
                  </a:lnTo>
                  <a:lnTo>
                    <a:pt x="106621"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200"/>
            <p:cNvSpPr/>
            <p:nvPr/>
          </p:nvSpPr>
          <p:spPr>
            <a:xfrm>
              <a:off x="8090296" y="2223637"/>
              <a:ext cx="169665" cy="124749"/>
            </a:xfrm>
            <a:custGeom>
              <a:avLst/>
              <a:gdLst/>
              <a:ahLst/>
              <a:cxnLst/>
              <a:rect l="0" t="0" r="0" b="0"/>
              <a:pathLst>
                <a:path w="169665" h="124749">
                  <a:moveTo>
                    <a:pt x="0" y="71292"/>
                  </a:moveTo>
                  <a:lnTo>
                    <a:pt x="4741" y="71292"/>
                  </a:lnTo>
                  <a:lnTo>
                    <a:pt x="6137" y="70300"/>
                  </a:lnTo>
                  <a:lnTo>
                    <a:pt x="7068" y="68647"/>
                  </a:lnTo>
                  <a:lnTo>
                    <a:pt x="7689" y="66552"/>
                  </a:lnTo>
                  <a:lnTo>
                    <a:pt x="9094" y="65156"/>
                  </a:lnTo>
                  <a:lnTo>
                    <a:pt x="13303" y="63604"/>
                  </a:lnTo>
                  <a:lnTo>
                    <a:pt x="38420" y="59765"/>
                  </a:lnTo>
                  <a:lnTo>
                    <a:pt x="49818" y="56247"/>
                  </a:lnTo>
                  <a:lnTo>
                    <a:pt x="90678" y="50952"/>
                  </a:lnTo>
                  <a:lnTo>
                    <a:pt x="111124" y="44360"/>
                  </a:lnTo>
                  <a:lnTo>
                    <a:pt x="112778" y="42424"/>
                  </a:lnTo>
                  <a:lnTo>
                    <a:pt x="113881" y="40141"/>
                  </a:lnTo>
                  <a:lnTo>
                    <a:pt x="115607" y="38619"/>
                  </a:lnTo>
                  <a:lnTo>
                    <a:pt x="120174" y="36927"/>
                  </a:lnTo>
                  <a:lnTo>
                    <a:pt x="121788" y="35484"/>
                  </a:lnTo>
                  <a:lnTo>
                    <a:pt x="123582" y="31234"/>
                  </a:lnTo>
                  <a:lnTo>
                    <a:pt x="124979" y="13461"/>
                  </a:lnTo>
                  <a:lnTo>
                    <a:pt x="122354" y="8217"/>
                  </a:lnTo>
                  <a:lnTo>
                    <a:pt x="117324" y="1507"/>
                  </a:lnTo>
                  <a:lnTo>
                    <a:pt x="113991" y="589"/>
                  </a:lnTo>
                  <a:lnTo>
                    <a:pt x="99026" y="0"/>
                  </a:lnTo>
                  <a:lnTo>
                    <a:pt x="90976" y="2566"/>
                  </a:lnTo>
                  <a:lnTo>
                    <a:pt x="51528" y="29361"/>
                  </a:lnTo>
                  <a:lnTo>
                    <a:pt x="37757" y="45308"/>
                  </a:lnTo>
                  <a:lnTo>
                    <a:pt x="30040" y="59955"/>
                  </a:lnTo>
                  <a:lnTo>
                    <a:pt x="27432" y="78534"/>
                  </a:lnTo>
                  <a:lnTo>
                    <a:pt x="26980" y="90747"/>
                  </a:lnTo>
                  <a:lnTo>
                    <a:pt x="28901" y="94184"/>
                  </a:lnTo>
                  <a:lnTo>
                    <a:pt x="41085" y="103761"/>
                  </a:lnTo>
                  <a:lnTo>
                    <a:pt x="57263" y="111891"/>
                  </a:lnTo>
                  <a:lnTo>
                    <a:pt x="98269" y="122772"/>
                  </a:lnTo>
                  <a:lnTo>
                    <a:pt x="139901" y="124748"/>
                  </a:lnTo>
                  <a:lnTo>
                    <a:pt x="149161" y="122170"/>
                  </a:lnTo>
                  <a:lnTo>
                    <a:pt x="156583" y="118709"/>
                  </a:lnTo>
                  <a:lnTo>
                    <a:pt x="169664" y="1159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201"/>
            <p:cNvSpPr/>
            <p:nvPr/>
          </p:nvSpPr>
          <p:spPr>
            <a:xfrm>
              <a:off x="8000999" y="2232422"/>
              <a:ext cx="79803" cy="141512"/>
            </a:xfrm>
            <a:custGeom>
              <a:avLst/>
              <a:gdLst/>
              <a:ahLst/>
              <a:cxnLst/>
              <a:rect l="0" t="0" r="0" b="0"/>
              <a:pathLst>
                <a:path w="79803" h="141512">
                  <a:moveTo>
                    <a:pt x="35719" y="0"/>
                  </a:moveTo>
                  <a:lnTo>
                    <a:pt x="30980" y="0"/>
                  </a:lnTo>
                  <a:lnTo>
                    <a:pt x="29583" y="992"/>
                  </a:lnTo>
                  <a:lnTo>
                    <a:pt x="28652" y="2646"/>
                  </a:lnTo>
                  <a:lnTo>
                    <a:pt x="28031" y="4740"/>
                  </a:lnTo>
                  <a:lnTo>
                    <a:pt x="22417" y="12429"/>
                  </a:lnTo>
                  <a:lnTo>
                    <a:pt x="17239" y="15445"/>
                  </a:lnTo>
                  <a:lnTo>
                    <a:pt x="11632" y="17779"/>
                  </a:lnTo>
                  <a:lnTo>
                    <a:pt x="5831" y="22123"/>
                  </a:lnTo>
                  <a:lnTo>
                    <a:pt x="2592" y="27361"/>
                  </a:lnTo>
                  <a:lnTo>
                    <a:pt x="1727" y="30147"/>
                  </a:lnTo>
                  <a:lnTo>
                    <a:pt x="2144" y="32996"/>
                  </a:lnTo>
                  <a:lnTo>
                    <a:pt x="7297" y="44699"/>
                  </a:lnTo>
                  <a:lnTo>
                    <a:pt x="7842" y="47658"/>
                  </a:lnTo>
                  <a:lnTo>
                    <a:pt x="13738" y="53593"/>
                  </a:lnTo>
                  <a:lnTo>
                    <a:pt x="55750" y="83528"/>
                  </a:lnTo>
                  <a:lnTo>
                    <a:pt x="76067" y="103934"/>
                  </a:lnTo>
                  <a:lnTo>
                    <a:pt x="78456" y="110024"/>
                  </a:lnTo>
                  <a:lnTo>
                    <a:pt x="79802" y="119030"/>
                  </a:lnTo>
                  <a:lnTo>
                    <a:pt x="78998" y="121025"/>
                  </a:lnTo>
                  <a:lnTo>
                    <a:pt x="77471" y="122355"/>
                  </a:lnTo>
                  <a:lnTo>
                    <a:pt x="73128" y="124825"/>
                  </a:lnTo>
                  <a:lnTo>
                    <a:pt x="65103" y="130802"/>
                  </a:lnTo>
                  <a:lnTo>
                    <a:pt x="33969" y="141511"/>
                  </a:lnTo>
                  <a:lnTo>
                    <a:pt x="30584" y="140973"/>
                  </a:lnTo>
                  <a:lnTo>
                    <a:pt x="8978" y="131797"/>
                  </a:lnTo>
                  <a:lnTo>
                    <a:pt x="0" y="1250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202"/>
            <p:cNvSpPr/>
            <p:nvPr/>
          </p:nvSpPr>
          <p:spPr>
            <a:xfrm>
              <a:off x="7850478" y="2259211"/>
              <a:ext cx="105709" cy="80322"/>
            </a:xfrm>
            <a:custGeom>
              <a:avLst/>
              <a:gdLst/>
              <a:ahLst/>
              <a:cxnLst/>
              <a:rect l="0" t="0" r="0" b="0"/>
              <a:pathLst>
                <a:path w="105709" h="80322">
                  <a:moveTo>
                    <a:pt x="25506" y="8929"/>
                  </a:moveTo>
                  <a:lnTo>
                    <a:pt x="9256" y="25180"/>
                  </a:lnTo>
                  <a:lnTo>
                    <a:pt x="6973" y="39737"/>
                  </a:lnTo>
                  <a:lnTo>
                    <a:pt x="642" y="53196"/>
                  </a:lnTo>
                  <a:lnTo>
                    <a:pt x="0" y="56300"/>
                  </a:lnTo>
                  <a:lnTo>
                    <a:pt x="564" y="59361"/>
                  </a:lnTo>
                  <a:lnTo>
                    <a:pt x="6100" y="68410"/>
                  </a:lnTo>
                  <a:lnTo>
                    <a:pt x="11259" y="74391"/>
                  </a:lnTo>
                  <a:lnTo>
                    <a:pt x="16859" y="77711"/>
                  </a:lnTo>
                  <a:lnTo>
                    <a:pt x="28236" y="79580"/>
                  </a:lnTo>
                  <a:lnTo>
                    <a:pt x="62596" y="80321"/>
                  </a:lnTo>
                  <a:lnTo>
                    <a:pt x="77395" y="75613"/>
                  </a:lnTo>
                  <a:lnTo>
                    <a:pt x="93046" y="65133"/>
                  </a:lnTo>
                  <a:lnTo>
                    <a:pt x="99510" y="59375"/>
                  </a:lnTo>
                  <a:lnTo>
                    <a:pt x="103046" y="53508"/>
                  </a:lnTo>
                  <a:lnTo>
                    <a:pt x="105315" y="41658"/>
                  </a:lnTo>
                  <a:lnTo>
                    <a:pt x="105708" y="27997"/>
                  </a:lnTo>
                  <a:lnTo>
                    <a:pt x="103778" y="24618"/>
                  </a:lnTo>
                  <a:lnTo>
                    <a:pt x="100508" y="22365"/>
                  </a:lnTo>
                  <a:lnTo>
                    <a:pt x="58039" y="8941"/>
                  </a:lnTo>
                  <a:lnTo>
                    <a:pt x="28456" y="1373"/>
                  </a:lnTo>
                  <a:lnTo>
                    <a:pt x="764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203"/>
            <p:cNvSpPr/>
            <p:nvPr/>
          </p:nvSpPr>
          <p:spPr>
            <a:xfrm>
              <a:off x="7831335" y="2160984"/>
              <a:ext cx="17861" cy="178595"/>
            </a:xfrm>
            <a:custGeom>
              <a:avLst/>
              <a:gdLst/>
              <a:ahLst/>
              <a:cxnLst/>
              <a:rect l="0" t="0" r="0" b="0"/>
              <a:pathLst>
                <a:path w="17861" h="178595">
                  <a:moveTo>
                    <a:pt x="17860" y="0"/>
                  </a:moveTo>
                  <a:lnTo>
                    <a:pt x="17860" y="39147"/>
                  </a:lnTo>
                  <a:lnTo>
                    <a:pt x="17860" y="80591"/>
                  </a:lnTo>
                  <a:lnTo>
                    <a:pt x="16868" y="100388"/>
                  </a:lnTo>
                  <a:lnTo>
                    <a:pt x="6836" y="142828"/>
                  </a:lnTo>
                  <a:lnTo>
                    <a:pt x="1350" y="161938"/>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204"/>
            <p:cNvSpPr/>
            <p:nvPr/>
          </p:nvSpPr>
          <p:spPr>
            <a:xfrm>
              <a:off x="7671156" y="2232422"/>
              <a:ext cx="133391" cy="115929"/>
            </a:xfrm>
            <a:custGeom>
              <a:avLst/>
              <a:gdLst/>
              <a:ahLst/>
              <a:cxnLst/>
              <a:rect l="0" t="0" r="0" b="0"/>
              <a:pathLst>
                <a:path w="133391" h="115929">
                  <a:moveTo>
                    <a:pt x="61953" y="0"/>
                  </a:moveTo>
                  <a:lnTo>
                    <a:pt x="57213" y="0"/>
                  </a:lnTo>
                  <a:lnTo>
                    <a:pt x="55817" y="992"/>
                  </a:lnTo>
                  <a:lnTo>
                    <a:pt x="54886" y="2646"/>
                  </a:lnTo>
                  <a:lnTo>
                    <a:pt x="54265" y="4740"/>
                  </a:lnTo>
                  <a:lnTo>
                    <a:pt x="36872" y="30052"/>
                  </a:lnTo>
                  <a:lnTo>
                    <a:pt x="19112" y="46763"/>
                  </a:lnTo>
                  <a:lnTo>
                    <a:pt x="3652" y="68555"/>
                  </a:lnTo>
                  <a:lnTo>
                    <a:pt x="0" y="90914"/>
                  </a:lnTo>
                  <a:lnTo>
                    <a:pt x="2338" y="97622"/>
                  </a:lnTo>
                  <a:lnTo>
                    <a:pt x="11922" y="110013"/>
                  </a:lnTo>
                  <a:lnTo>
                    <a:pt x="20204" y="113387"/>
                  </a:lnTo>
                  <a:lnTo>
                    <a:pt x="59145" y="115928"/>
                  </a:lnTo>
                  <a:lnTo>
                    <a:pt x="95832" y="106351"/>
                  </a:lnTo>
                  <a:lnTo>
                    <a:pt x="121121" y="95091"/>
                  </a:lnTo>
                  <a:lnTo>
                    <a:pt x="127938" y="89226"/>
                  </a:lnTo>
                  <a:lnTo>
                    <a:pt x="133390"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205"/>
            <p:cNvSpPr/>
            <p:nvPr/>
          </p:nvSpPr>
          <p:spPr>
            <a:xfrm>
              <a:off x="7384960" y="2259711"/>
              <a:ext cx="129980" cy="213290"/>
            </a:xfrm>
            <a:custGeom>
              <a:avLst/>
              <a:gdLst/>
              <a:ahLst/>
              <a:cxnLst/>
              <a:rect l="0" t="0" r="0" b="0"/>
              <a:pathLst>
                <a:path w="129980" h="213290">
                  <a:moveTo>
                    <a:pt x="8820" y="17359"/>
                  </a:moveTo>
                  <a:lnTo>
                    <a:pt x="1133" y="32736"/>
                  </a:lnTo>
                  <a:lnTo>
                    <a:pt x="0" y="55118"/>
                  </a:lnTo>
                  <a:lnTo>
                    <a:pt x="2585" y="61591"/>
                  </a:lnTo>
                  <a:lnTo>
                    <a:pt x="15342" y="79830"/>
                  </a:lnTo>
                  <a:lnTo>
                    <a:pt x="16145" y="82819"/>
                  </a:lnTo>
                  <a:lnTo>
                    <a:pt x="18665" y="84812"/>
                  </a:lnTo>
                  <a:lnTo>
                    <a:pt x="30699" y="87616"/>
                  </a:lnTo>
                  <a:lnTo>
                    <a:pt x="52002" y="88641"/>
                  </a:lnTo>
                  <a:lnTo>
                    <a:pt x="60424" y="86082"/>
                  </a:lnTo>
                  <a:lnTo>
                    <a:pt x="78014" y="74549"/>
                  </a:lnTo>
                  <a:lnTo>
                    <a:pt x="87860" y="72543"/>
                  </a:lnTo>
                  <a:lnTo>
                    <a:pt x="92271" y="70023"/>
                  </a:lnTo>
                  <a:lnTo>
                    <a:pt x="109646" y="50961"/>
                  </a:lnTo>
                  <a:lnTo>
                    <a:pt x="113164" y="44530"/>
                  </a:lnTo>
                  <a:lnTo>
                    <a:pt x="123502" y="20386"/>
                  </a:lnTo>
                  <a:lnTo>
                    <a:pt x="122978" y="18385"/>
                  </a:lnTo>
                  <a:lnTo>
                    <a:pt x="118492" y="10828"/>
                  </a:lnTo>
                  <a:lnTo>
                    <a:pt x="116075" y="0"/>
                  </a:lnTo>
                  <a:lnTo>
                    <a:pt x="115980" y="20504"/>
                  </a:lnTo>
                  <a:lnTo>
                    <a:pt x="124355" y="62246"/>
                  </a:lnTo>
                  <a:lnTo>
                    <a:pt x="125655" y="74020"/>
                  </a:lnTo>
                  <a:lnTo>
                    <a:pt x="129979" y="92797"/>
                  </a:lnTo>
                  <a:lnTo>
                    <a:pt x="125483" y="134605"/>
                  </a:lnTo>
                  <a:lnTo>
                    <a:pt x="123965" y="162974"/>
                  </a:lnTo>
                  <a:lnTo>
                    <a:pt x="117792" y="174165"/>
                  </a:lnTo>
                  <a:lnTo>
                    <a:pt x="95096" y="198892"/>
                  </a:lnTo>
                  <a:lnTo>
                    <a:pt x="77089" y="209836"/>
                  </a:lnTo>
                  <a:lnTo>
                    <a:pt x="65209" y="212634"/>
                  </a:lnTo>
                  <a:lnTo>
                    <a:pt x="55049" y="213289"/>
                  </a:lnTo>
                  <a:lnTo>
                    <a:pt x="46564" y="210934"/>
                  </a:lnTo>
                  <a:lnTo>
                    <a:pt x="39487" y="207572"/>
                  </a:lnTo>
                  <a:lnTo>
                    <a:pt x="33034" y="206078"/>
                  </a:lnTo>
                  <a:lnTo>
                    <a:pt x="30917" y="204687"/>
                  </a:lnTo>
                  <a:lnTo>
                    <a:pt x="29504" y="202768"/>
                  </a:lnTo>
                  <a:lnTo>
                    <a:pt x="26680" y="1959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206"/>
            <p:cNvSpPr/>
            <p:nvPr/>
          </p:nvSpPr>
          <p:spPr>
            <a:xfrm>
              <a:off x="7296079" y="2241762"/>
              <a:ext cx="70913" cy="106701"/>
            </a:xfrm>
            <a:custGeom>
              <a:avLst/>
              <a:gdLst/>
              <a:ahLst/>
              <a:cxnLst/>
              <a:rect l="0" t="0" r="0" b="0"/>
              <a:pathLst>
                <a:path w="70913" h="106701">
                  <a:moveTo>
                    <a:pt x="17334" y="71027"/>
                  </a:moveTo>
                  <a:lnTo>
                    <a:pt x="17334" y="62465"/>
                  </a:lnTo>
                  <a:lnTo>
                    <a:pt x="22075" y="57466"/>
                  </a:lnTo>
                  <a:lnTo>
                    <a:pt x="27048" y="55078"/>
                  </a:lnTo>
                  <a:lnTo>
                    <a:pt x="29763" y="54441"/>
                  </a:lnTo>
                  <a:lnTo>
                    <a:pt x="38325" y="48804"/>
                  </a:lnTo>
                  <a:lnTo>
                    <a:pt x="50108" y="39003"/>
                  </a:lnTo>
                  <a:lnTo>
                    <a:pt x="61990" y="33392"/>
                  </a:lnTo>
                  <a:lnTo>
                    <a:pt x="69150" y="27764"/>
                  </a:lnTo>
                  <a:lnTo>
                    <a:pt x="70130" y="24349"/>
                  </a:lnTo>
                  <a:lnTo>
                    <a:pt x="70898" y="4266"/>
                  </a:lnTo>
                  <a:lnTo>
                    <a:pt x="69911" y="2707"/>
                  </a:lnTo>
                  <a:lnTo>
                    <a:pt x="68261" y="1668"/>
                  </a:lnTo>
                  <a:lnTo>
                    <a:pt x="63224" y="0"/>
                  </a:lnTo>
                  <a:lnTo>
                    <a:pt x="54107" y="5807"/>
                  </a:lnTo>
                  <a:lnTo>
                    <a:pt x="40687" y="8708"/>
                  </a:lnTo>
                  <a:lnTo>
                    <a:pt x="33336" y="12903"/>
                  </a:lnTo>
                  <a:lnTo>
                    <a:pt x="8448" y="46387"/>
                  </a:lnTo>
                  <a:lnTo>
                    <a:pt x="2134" y="60088"/>
                  </a:lnTo>
                  <a:lnTo>
                    <a:pt x="0" y="73607"/>
                  </a:lnTo>
                  <a:lnTo>
                    <a:pt x="2355" y="79780"/>
                  </a:lnTo>
                  <a:lnTo>
                    <a:pt x="5716" y="85831"/>
                  </a:lnTo>
                  <a:lnTo>
                    <a:pt x="7209" y="91828"/>
                  </a:lnTo>
                  <a:lnTo>
                    <a:pt x="13165" y="97800"/>
                  </a:lnTo>
                  <a:lnTo>
                    <a:pt x="21434" y="102770"/>
                  </a:lnTo>
                  <a:lnTo>
                    <a:pt x="31668" y="105568"/>
                  </a:lnTo>
                  <a:lnTo>
                    <a:pt x="51268" y="106700"/>
                  </a:lnTo>
                  <a:lnTo>
                    <a:pt x="70912" y="888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207"/>
            <p:cNvSpPr/>
            <p:nvPr/>
          </p:nvSpPr>
          <p:spPr>
            <a:xfrm>
              <a:off x="7031449" y="2107824"/>
              <a:ext cx="255176" cy="249614"/>
            </a:xfrm>
            <a:custGeom>
              <a:avLst/>
              <a:gdLst/>
              <a:ahLst/>
              <a:cxnLst/>
              <a:rect l="0" t="0" r="0" b="0"/>
              <a:pathLst>
                <a:path w="255176" h="249614">
                  <a:moveTo>
                    <a:pt x="5144" y="151387"/>
                  </a:moveTo>
                  <a:lnTo>
                    <a:pt x="0" y="151387"/>
                  </a:lnTo>
                  <a:lnTo>
                    <a:pt x="4271" y="151387"/>
                  </a:lnTo>
                  <a:lnTo>
                    <a:pt x="9626" y="146646"/>
                  </a:lnTo>
                  <a:lnTo>
                    <a:pt x="17389" y="144319"/>
                  </a:lnTo>
                  <a:lnTo>
                    <a:pt x="50084" y="139975"/>
                  </a:lnTo>
                  <a:lnTo>
                    <a:pt x="91481" y="121476"/>
                  </a:lnTo>
                  <a:lnTo>
                    <a:pt x="133138" y="91683"/>
                  </a:lnTo>
                  <a:lnTo>
                    <a:pt x="161727" y="64974"/>
                  </a:lnTo>
                  <a:lnTo>
                    <a:pt x="168333" y="54773"/>
                  </a:lnTo>
                  <a:lnTo>
                    <a:pt x="172890" y="37873"/>
                  </a:lnTo>
                  <a:lnTo>
                    <a:pt x="174794" y="4337"/>
                  </a:lnTo>
                  <a:lnTo>
                    <a:pt x="173807" y="2752"/>
                  </a:lnTo>
                  <a:lnTo>
                    <a:pt x="172156" y="1695"/>
                  </a:lnTo>
                  <a:lnTo>
                    <a:pt x="167119" y="0"/>
                  </a:lnTo>
                  <a:lnTo>
                    <a:pt x="166706" y="853"/>
                  </a:lnTo>
                  <a:lnTo>
                    <a:pt x="165888" y="41826"/>
                  </a:lnTo>
                  <a:lnTo>
                    <a:pt x="158191" y="81763"/>
                  </a:lnTo>
                  <a:lnTo>
                    <a:pt x="150044" y="124837"/>
                  </a:lnTo>
                  <a:lnTo>
                    <a:pt x="148197" y="168483"/>
                  </a:lnTo>
                  <a:lnTo>
                    <a:pt x="148024" y="213091"/>
                  </a:lnTo>
                  <a:lnTo>
                    <a:pt x="148019" y="222774"/>
                  </a:lnTo>
                  <a:lnTo>
                    <a:pt x="148019" y="194144"/>
                  </a:lnTo>
                  <a:lnTo>
                    <a:pt x="160448" y="162866"/>
                  </a:lnTo>
                  <a:lnTo>
                    <a:pt x="177523" y="140539"/>
                  </a:lnTo>
                  <a:lnTo>
                    <a:pt x="186929" y="131683"/>
                  </a:lnTo>
                  <a:lnTo>
                    <a:pt x="194417" y="127747"/>
                  </a:lnTo>
                  <a:lnTo>
                    <a:pt x="204211" y="125531"/>
                  </a:lnTo>
                  <a:lnTo>
                    <a:pt x="225349" y="124680"/>
                  </a:lnTo>
                  <a:lnTo>
                    <a:pt x="229683" y="129926"/>
                  </a:lnTo>
                  <a:lnTo>
                    <a:pt x="251258" y="164329"/>
                  </a:lnTo>
                  <a:lnTo>
                    <a:pt x="255074" y="208796"/>
                  </a:lnTo>
                  <a:lnTo>
                    <a:pt x="255175" y="2496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208"/>
            <p:cNvSpPr/>
            <p:nvPr/>
          </p:nvSpPr>
          <p:spPr>
            <a:xfrm>
              <a:off x="7125905" y="2107406"/>
              <a:ext cx="8916" cy="258962"/>
            </a:xfrm>
            <a:custGeom>
              <a:avLst/>
              <a:gdLst/>
              <a:ahLst/>
              <a:cxnLst/>
              <a:rect l="0" t="0" r="0" b="0"/>
              <a:pathLst>
                <a:path w="8916" h="258962">
                  <a:moveTo>
                    <a:pt x="8915" y="0"/>
                  </a:moveTo>
                  <a:lnTo>
                    <a:pt x="3771" y="0"/>
                  </a:lnTo>
                  <a:lnTo>
                    <a:pt x="5967" y="0"/>
                  </a:lnTo>
                  <a:lnTo>
                    <a:pt x="6950" y="992"/>
                  </a:lnTo>
                  <a:lnTo>
                    <a:pt x="8656" y="7689"/>
                  </a:lnTo>
                  <a:lnTo>
                    <a:pt x="8911" y="48638"/>
                  </a:lnTo>
                  <a:lnTo>
                    <a:pt x="7921" y="65784"/>
                  </a:lnTo>
                  <a:lnTo>
                    <a:pt x="1227" y="100030"/>
                  </a:lnTo>
                  <a:lnTo>
                    <a:pt x="149" y="140467"/>
                  </a:lnTo>
                  <a:lnTo>
                    <a:pt x="0" y="181028"/>
                  </a:lnTo>
                  <a:lnTo>
                    <a:pt x="984" y="195551"/>
                  </a:lnTo>
                  <a:lnTo>
                    <a:pt x="7674" y="221127"/>
                  </a:lnTo>
                  <a:lnTo>
                    <a:pt x="5718" y="229909"/>
                  </a:lnTo>
                  <a:lnTo>
                    <a:pt x="1684" y="240431"/>
                  </a:lnTo>
                  <a:lnTo>
                    <a:pt x="85" y="254210"/>
                  </a:lnTo>
                  <a:lnTo>
                    <a:pt x="1044" y="255794"/>
                  </a:lnTo>
                  <a:lnTo>
                    <a:pt x="2675" y="256850"/>
                  </a:lnTo>
                  <a:lnTo>
                    <a:pt x="8915"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62" name="SMARTInkShape-209"/>
          <p:cNvSpPr/>
          <p:nvPr/>
        </p:nvSpPr>
        <p:spPr>
          <a:xfrm>
            <a:off x="2384226" y="2902148"/>
            <a:ext cx="705292" cy="339329"/>
          </a:xfrm>
          <a:custGeom>
            <a:avLst/>
            <a:gdLst/>
            <a:ahLst/>
            <a:cxnLst/>
            <a:rect l="0" t="0" r="0" b="0"/>
            <a:pathLst>
              <a:path w="705292" h="339329">
                <a:moveTo>
                  <a:pt x="0" y="0"/>
                </a:moveTo>
                <a:lnTo>
                  <a:pt x="0" y="17483"/>
                </a:lnTo>
                <a:lnTo>
                  <a:pt x="6137" y="24914"/>
                </a:lnTo>
                <a:lnTo>
                  <a:pt x="7689" y="30255"/>
                </a:lnTo>
                <a:lnTo>
                  <a:pt x="9095" y="32077"/>
                </a:lnTo>
                <a:lnTo>
                  <a:pt x="44665" y="59912"/>
                </a:lnTo>
                <a:lnTo>
                  <a:pt x="50609" y="62346"/>
                </a:lnTo>
                <a:lnTo>
                  <a:pt x="94423" y="95272"/>
                </a:lnTo>
                <a:lnTo>
                  <a:pt x="100836" y="101213"/>
                </a:lnTo>
                <a:lnTo>
                  <a:pt x="109639" y="104515"/>
                </a:lnTo>
                <a:lnTo>
                  <a:pt x="119174" y="106975"/>
                </a:lnTo>
                <a:lnTo>
                  <a:pt x="158169" y="128102"/>
                </a:lnTo>
                <a:lnTo>
                  <a:pt x="199454" y="147843"/>
                </a:lnTo>
                <a:lnTo>
                  <a:pt x="241103" y="158641"/>
                </a:lnTo>
                <a:lnTo>
                  <a:pt x="258962" y="162760"/>
                </a:lnTo>
                <a:lnTo>
                  <a:pt x="294680" y="176126"/>
                </a:lnTo>
                <a:lnTo>
                  <a:pt x="331575" y="184406"/>
                </a:lnTo>
                <a:lnTo>
                  <a:pt x="370462" y="191854"/>
                </a:lnTo>
                <a:lnTo>
                  <a:pt x="411338" y="198494"/>
                </a:lnTo>
                <a:lnTo>
                  <a:pt x="449353" y="205468"/>
                </a:lnTo>
                <a:lnTo>
                  <a:pt x="491511" y="212952"/>
                </a:lnTo>
                <a:lnTo>
                  <a:pt x="532315" y="221882"/>
                </a:lnTo>
                <a:lnTo>
                  <a:pt x="569574" y="225709"/>
                </a:lnTo>
                <a:lnTo>
                  <a:pt x="594932" y="230896"/>
                </a:lnTo>
                <a:lnTo>
                  <a:pt x="638032" y="232150"/>
                </a:lnTo>
                <a:lnTo>
                  <a:pt x="647955" y="232172"/>
                </a:lnTo>
                <a:lnTo>
                  <a:pt x="643013" y="232172"/>
                </a:lnTo>
                <a:lnTo>
                  <a:pt x="642960" y="227432"/>
                </a:lnTo>
                <a:lnTo>
                  <a:pt x="641961" y="226035"/>
                </a:lnTo>
                <a:lnTo>
                  <a:pt x="638204" y="224484"/>
                </a:lnTo>
                <a:lnTo>
                  <a:pt x="636805" y="223078"/>
                </a:lnTo>
                <a:lnTo>
                  <a:pt x="635252" y="218870"/>
                </a:lnTo>
                <a:lnTo>
                  <a:pt x="633845" y="217351"/>
                </a:lnTo>
                <a:lnTo>
                  <a:pt x="629636" y="215663"/>
                </a:lnTo>
                <a:lnTo>
                  <a:pt x="628117" y="214221"/>
                </a:lnTo>
                <a:lnTo>
                  <a:pt x="626429" y="209972"/>
                </a:lnTo>
                <a:lnTo>
                  <a:pt x="624987" y="208443"/>
                </a:lnTo>
                <a:lnTo>
                  <a:pt x="612768" y="201046"/>
                </a:lnTo>
                <a:lnTo>
                  <a:pt x="592313" y="182483"/>
                </a:lnTo>
                <a:lnTo>
                  <a:pt x="580426" y="176716"/>
                </a:lnTo>
                <a:lnTo>
                  <a:pt x="574475" y="172799"/>
                </a:lnTo>
                <a:lnTo>
                  <a:pt x="568523" y="171057"/>
                </a:lnTo>
                <a:lnTo>
                  <a:pt x="566539" y="169601"/>
                </a:lnTo>
                <a:lnTo>
                  <a:pt x="565216" y="167637"/>
                </a:lnTo>
                <a:lnTo>
                  <a:pt x="563094" y="162098"/>
                </a:lnTo>
                <a:lnTo>
                  <a:pt x="560157" y="161340"/>
                </a:lnTo>
                <a:lnTo>
                  <a:pt x="553675" y="160738"/>
                </a:lnTo>
                <a:lnTo>
                  <a:pt x="561332" y="160735"/>
                </a:lnTo>
                <a:lnTo>
                  <a:pt x="569455" y="166872"/>
                </a:lnTo>
                <a:lnTo>
                  <a:pt x="577730" y="169829"/>
                </a:lnTo>
                <a:lnTo>
                  <a:pt x="586465" y="175556"/>
                </a:lnTo>
                <a:lnTo>
                  <a:pt x="595337" y="178686"/>
                </a:lnTo>
                <a:lnTo>
                  <a:pt x="631197" y="201494"/>
                </a:lnTo>
                <a:lnTo>
                  <a:pt x="649842" y="207261"/>
                </a:lnTo>
                <a:lnTo>
                  <a:pt x="693533" y="246069"/>
                </a:lnTo>
                <a:lnTo>
                  <a:pt x="699490" y="248271"/>
                </a:lnTo>
                <a:lnTo>
                  <a:pt x="701475" y="249850"/>
                </a:lnTo>
                <a:lnTo>
                  <a:pt x="703681" y="254250"/>
                </a:lnTo>
                <a:lnTo>
                  <a:pt x="705291" y="270977"/>
                </a:lnTo>
                <a:lnTo>
                  <a:pt x="702731" y="276869"/>
                </a:lnTo>
                <a:lnTo>
                  <a:pt x="700659" y="279829"/>
                </a:lnTo>
                <a:lnTo>
                  <a:pt x="695712" y="283119"/>
                </a:lnTo>
                <a:lnTo>
                  <a:pt x="690206" y="285573"/>
                </a:lnTo>
                <a:lnTo>
                  <a:pt x="681527" y="291541"/>
                </a:lnTo>
                <a:lnTo>
                  <a:pt x="672672" y="294742"/>
                </a:lnTo>
                <a:lnTo>
                  <a:pt x="662772" y="300541"/>
                </a:lnTo>
                <a:lnTo>
                  <a:pt x="648705" y="303693"/>
                </a:lnTo>
                <a:lnTo>
                  <a:pt x="636820" y="309477"/>
                </a:lnTo>
                <a:lnTo>
                  <a:pt x="622163" y="312624"/>
                </a:lnTo>
                <a:lnTo>
                  <a:pt x="607819" y="319428"/>
                </a:lnTo>
                <a:lnTo>
                  <a:pt x="604643" y="320108"/>
                </a:lnTo>
                <a:lnTo>
                  <a:pt x="595431" y="325806"/>
                </a:lnTo>
                <a:lnTo>
                  <a:pt x="580430" y="3393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87" name="SMARTInkShape-Group23"/>
          <p:cNvGrpSpPr/>
          <p:nvPr/>
        </p:nvGrpSpPr>
        <p:grpSpPr>
          <a:xfrm>
            <a:off x="3357562" y="2991445"/>
            <a:ext cx="2250282" cy="678657"/>
            <a:chOff x="3357562" y="2991445"/>
            <a:chExt cx="2250282" cy="678657"/>
          </a:xfrm>
        </p:grpSpPr>
        <p:sp>
          <p:nvSpPr>
            <p:cNvPr id="63" name="SMARTInkShape-210"/>
            <p:cNvSpPr/>
            <p:nvPr/>
          </p:nvSpPr>
          <p:spPr>
            <a:xfrm>
              <a:off x="4384476" y="3491507"/>
              <a:ext cx="133946" cy="8931"/>
            </a:xfrm>
            <a:custGeom>
              <a:avLst/>
              <a:gdLst/>
              <a:ahLst/>
              <a:cxnLst/>
              <a:rect l="0" t="0" r="0" b="0"/>
              <a:pathLst>
                <a:path w="133946" h="8931">
                  <a:moveTo>
                    <a:pt x="0" y="0"/>
                  </a:moveTo>
                  <a:lnTo>
                    <a:pt x="40894" y="0"/>
                  </a:lnTo>
                  <a:lnTo>
                    <a:pt x="81049" y="0"/>
                  </a:lnTo>
                  <a:lnTo>
                    <a:pt x="121576" y="7689"/>
                  </a:lnTo>
                  <a:lnTo>
                    <a:pt x="133945"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211"/>
            <p:cNvSpPr/>
            <p:nvPr/>
          </p:nvSpPr>
          <p:spPr>
            <a:xfrm>
              <a:off x="4432912" y="3402211"/>
              <a:ext cx="14073" cy="187524"/>
            </a:xfrm>
            <a:custGeom>
              <a:avLst/>
              <a:gdLst/>
              <a:ahLst/>
              <a:cxnLst/>
              <a:rect l="0" t="0" r="0" b="0"/>
              <a:pathLst>
                <a:path w="14073" h="187524">
                  <a:moveTo>
                    <a:pt x="14072" y="0"/>
                  </a:moveTo>
                  <a:lnTo>
                    <a:pt x="9332" y="4740"/>
                  </a:lnTo>
                  <a:lnTo>
                    <a:pt x="7005" y="9714"/>
                  </a:lnTo>
                  <a:lnTo>
                    <a:pt x="5191" y="48099"/>
                  </a:lnTo>
                  <a:lnTo>
                    <a:pt x="4157" y="82622"/>
                  </a:lnTo>
                  <a:lnTo>
                    <a:pt x="0" y="101981"/>
                  </a:lnTo>
                  <a:lnTo>
                    <a:pt x="4754" y="144173"/>
                  </a:lnTo>
                  <a:lnTo>
                    <a:pt x="5142"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212"/>
            <p:cNvSpPr/>
            <p:nvPr/>
          </p:nvSpPr>
          <p:spPr>
            <a:xfrm>
              <a:off x="4339828" y="3375421"/>
              <a:ext cx="1" cy="8931"/>
            </a:xfrm>
            <a:custGeom>
              <a:avLst/>
              <a:gdLst/>
              <a:ahLst/>
              <a:cxnLst/>
              <a:rect l="0" t="0" r="0" b="0"/>
              <a:pathLst>
                <a:path w="1" h="8931">
                  <a:moveTo>
                    <a:pt x="0" y="893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213"/>
            <p:cNvSpPr/>
            <p:nvPr/>
          </p:nvSpPr>
          <p:spPr>
            <a:xfrm>
              <a:off x="4286392" y="3464718"/>
              <a:ext cx="26648" cy="98228"/>
            </a:xfrm>
            <a:custGeom>
              <a:avLst/>
              <a:gdLst/>
              <a:ahLst/>
              <a:cxnLst/>
              <a:rect l="0" t="0" r="0" b="0"/>
              <a:pathLst>
                <a:path w="26648" h="98228">
                  <a:moveTo>
                    <a:pt x="26647" y="0"/>
                  </a:moveTo>
                  <a:lnTo>
                    <a:pt x="21906" y="4741"/>
                  </a:lnTo>
                  <a:lnTo>
                    <a:pt x="19580" y="9714"/>
                  </a:lnTo>
                  <a:lnTo>
                    <a:pt x="18085" y="16251"/>
                  </a:lnTo>
                  <a:lnTo>
                    <a:pt x="3500" y="32997"/>
                  </a:lnTo>
                  <a:lnTo>
                    <a:pt x="937" y="41748"/>
                  </a:lnTo>
                  <a:lnTo>
                    <a:pt x="0" y="61306"/>
                  </a:lnTo>
                  <a:lnTo>
                    <a:pt x="2567" y="69581"/>
                  </a:lnTo>
                  <a:lnTo>
                    <a:pt x="7559" y="78237"/>
                  </a:lnTo>
                  <a:lnTo>
                    <a:pt x="8680" y="92609"/>
                  </a:lnTo>
                  <a:lnTo>
                    <a:pt x="9708" y="94482"/>
                  </a:lnTo>
                  <a:lnTo>
                    <a:pt x="11385" y="95731"/>
                  </a:lnTo>
                  <a:lnTo>
                    <a:pt x="17717" y="982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214"/>
            <p:cNvSpPr/>
            <p:nvPr/>
          </p:nvSpPr>
          <p:spPr>
            <a:xfrm>
              <a:off x="4125515" y="3464718"/>
              <a:ext cx="107157" cy="26790"/>
            </a:xfrm>
            <a:custGeom>
              <a:avLst/>
              <a:gdLst/>
              <a:ahLst/>
              <a:cxnLst/>
              <a:rect l="0" t="0" r="0" b="0"/>
              <a:pathLst>
                <a:path w="107157" h="26790">
                  <a:moveTo>
                    <a:pt x="0" y="26789"/>
                  </a:moveTo>
                  <a:lnTo>
                    <a:pt x="4741" y="26789"/>
                  </a:lnTo>
                  <a:lnTo>
                    <a:pt x="9714" y="24144"/>
                  </a:lnTo>
                  <a:lnTo>
                    <a:pt x="12429" y="22049"/>
                  </a:lnTo>
                  <a:lnTo>
                    <a:pt x="20738" y="19722"/>
                  </a:lnTo>
                  <a:lnTo>
                    <a:pt x="64440" y="13228"/>
                  </a:lnTo>
                  <a:lnTo>
                    <a:pt x="95051" y="6851"/>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215"/>
            <p:cNvSpPr/>
            <p:nvPr/>
          </p:nvSpPr>
          <p:spPr>
            <a:xfrm>
              <a:off x="4098726" y="3375577"/>
              <a:ext cx="169665" cy="204805"/>
            </a:xfrm>
            <a:custGeom>
              <a:avLst/>
              <a:gdLst/>
              <a:ahLst/>
              <a:cxnLst/>
              <a:rect l="0" t="0" r="0" b="0"/>
              <a:pathLst>
                <a:path w="169665" h="204805">
                  <a:moveTo>
                    <a:pt x="0" y="62352"/>
                  </a:moveTo>
                  <a:lnTo>
                    <a:pt x="4741" y="67093"/>
                  </a:lnTo>
                  <a:lnTo>
                    <a:pt x="7068" y="72066"/>
                  </a:lnTo>
                  <a:lnTo>
                    <a:pt x="11412" y="84789"/>
                  </a:lnTo>
                  <a:lnTo>
                    <a:pt x="14994" y="94152"/>
                  </a:lnTo>
                  <a:lnTo>
                    <a:pt x="25436" y="135082"/>
                  </a:lnTo>
                  <a:lnTo>
                    <a:pt x="26754" y="176815"/>
                  </a:lnTo>
                  <a:lnTo>
                    <a:pt x="26789" y="204804"/>
                  </a:lnTo>
                  <a:lnTo>
                    <a:pt x="26789" y="184225"/>
                  </a:lnTo>
                  <a:lnTo>
                    <a:pt x="18411" y="142481"/>
                  </a:lnTo>
                  <a:lnTo>
                    <a:pt x="17892" y="101034"/>
                  </a:lnTo>
                  <a:lnTo>
                    <a:pt x="9483" y="60490"/>
                  </a:lnTo>
                  <a:lnTo>
                    <a:pt x="8962" y="33000"/>
                  </a:lnTo>
                  <a:lnTo>
                    <a:pt x="11590" y="26818"/>
                  </a:lnTo>
                  <a:lnTo>
                    <a:pt x="13680" y="23780"/>
                  </a:lnTo>
                  <a:lnTo>
                    <a:pt x="37610" y="5808"/>
                  </a:lnTo>
                  <a:lnTo>
                    <a:pt x="46812" y="2495"/>
                  </a:lnTo>
                  <a:lnTo>
                    <a:pt x="86447" y="0"/>
                  </a:lnTo>
                  <a:lnTo>
                    <a:pt x="104217" y="4631"/>
                  </a:lnTo>
                  <a:lnTo>
                    <a:pt x="126883" y="15297"/>
                  </a:lnTo>
                  <a:lnTo>
                    <a:pt x="136759" y="17626"/>
                  </a:lnTo>
                  <a:lnTo>
                    <a:pt x="151185" y="24560"/>
                  </a:lnTo>
                  <a:lnTo>
                    <a:pt x="157482" y="26704"/>
                  </a:lnTo>
                  <a:lnTo>
                    <a:pt x="169664" y="355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216"/>
            <p:cNvSpPr/>
            <p:nvPr/>
          </p:nvSpPr>
          <p:spPr>
            <a:xfrm>
              <a:off x="3857625" y="3446859"/>
              <a:ext cx="213748" cy="116040"/>
            </a:xfrm>
            <a:custGeom>
              <a:avLst/>
              <a:gdLst/>
              <a:ahLst/>
              <a:cxnLst/>
              <a:rect l="0" t="0" r="0" b="0"/>
              <a:pathLst>
                <a:path w="213748" h="116040">
                  <a:moveTo>
                    <a:pt x="0" y="0"/>
                  </a:moveTo>
                  <a:lnTo>
                    <a:pt x="4740" y="4741"/>
                  </a:lnTo>
                  <a:lnTo>
                    <a:pt x="7067" y="9714"/>
                  </a:lnTo>
                  <a:lnTo>
                    <a:pt x="11411" y="22436"/>
                  </a:lnTo>
                  <a:lnTo>
                    <a:pt x="24361" y="46912"/>
                  </a:lnTo>
                  <a:lnTo>
                    <a:pt x="27462" y="73720"/>
                  </a:lnTo>
                  <a:lnTo>
                    <a:pt x="34435" y="91790"/>
                  </a:lnTo>
                  <a:lnTo>
                    <a:pt x="35606" y="110090"/>
                  </a:lnTo>
                  <a:lnTo>
                    <a:pt x="34651" y="112089"/>
                  </a:lnTo>
                  <a:lnTo>
                    <a:pt x="33023" y="113421"/>
                  </a:lnTo>
                  <a:lnTo>
                    <a:pt x="26897" y="116039"/>
                  </a:lnTo>
                  <a:lnTo>
                    <a:pt x="26789" y="72636"/>
                  </a:lnTo>
                  <a:lnTo>
                    <a:pt x="29435" y="64364"/>
                  </a:lnTo>
                  <a:lnTo>
                    <a:pt x="56600" y="24212"/>
                  </a:lnTo>
                  <a:lnTo>
                    <a:pt x="70238" y="15001"/>
                  </a:lnTo>
                  <a:lnTo>
                    <a:pt x="105131" y="2099"/>
                  </a:lnTo>
                  <a:lnTo>
                    <a:pt x="108783" y="1400"/>
                  </a:lnTo>
                  <a:lnTo>
                    <a:pt x="112209" y="1925"/>
                  </a:lnTo>
                  <a:lnTo>
                    <a:pt x="129897" y="9177"/>
                  </a:lnTo>
                  <a:lnTo>
                    <a:pt x="131246" y="11078"/>
                  </a:lnTo>
                  <a:lnTo>
                    <a:pt x="132746" y="15838"/>
                  </a:lnTo>
                  <a:lnTo>
                    <a:pt x="133898" y="46421"/>
                  </a:lnTo>
                  <a:lnTo>
                    <a:pt x="125260" y="87047"/>
                  </a:lnTo>
                  <a:lnTo>
                    <a:pt x="125025" y="113944"/>
                  </a:lnTo>
                  <a:lnTo>
                    <a:pt x="126014" y="114658"/>
                  </a:lnTo>
                  <a:lnTo>
                    <a:pt x="133138" y="115663"/>
                  </a:lnTo>
                  <a:lnTo>
                    <a:pt x="153695" y="116031"/>
                  </a:lnTo>
                  <a:lnTo>
                    <a:pt x="184974" y="103653"/>
                  </a:lnTo>
                  <a:lnTo>
                    <a:pt x="193997" y="95346"/>
                  </a:lnTo>
                  <a:lnTo>
                    <a:pt x="210020" y="75211"/>
                  </a:lnTo>
                  <a:lnTo>
                    <a:pt x="213041" y="65721"/>
                  </a:lnTo>
                  <a:lnTo>
                    <a:pt x="213747" y="59636"/>
                  </a:lnTo>
                  <a:lnTo>
                    <a:pt x="209404" y="45892"/>
                  </a:lnTo>
                  <a:lnTo>
                    <a:pt x="199048" y="30600"/>
                  </a:lnTo>
                  <a:lnTo>
                    <a:pt x="184496" y="14993"/>
                  </a:lnTo>
                  <a:lnTo>
                    <a:pt x="178571" y="11624"/>
                  </a:lnTo>
                  <a:lnTo>
                    <a:pt x="15180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0" name="SMARTInkShape-217"/>
            <p:cNvSpPr/>
            <p:nvPr/>
          </p:nvSpPr>
          <p:spPr>
            <a:xfrm>
              <a:off x="3714750" y="3429827"/>
              <a:ext cx="140955" cy="124064"/>
            </a:xfrm>
            <a:custGeom>
              <a:avLst/>
              <a:gdLst/>
              <a:ahLst/>
              <a:cxnLst/>
              <a:rect l="0" t="0" r="0" b="0"/>
              <a:pathLst>
                <a:path w="140955" h="124064">
                  <a:moveTo>
                    <a:pt x="0" y="8102"/>
                  </a:moveTo>
                  <a:lnTo>
                    <a:pt x="4740" y="8102"/>
                  </a:lnTo>
                  <a:lnTo>
                    <a:pt x="9714" y="5457"/>
                  </a:lnTo>
                  <a:lnTo>
                    <a:pt x="15231" y="1965"/>
                  </a:lnTo>
                  <a:lnTo>
                    <a:pt x="24908" y="0"/>
                  </a:lnTo>
                  <a:lnTo>
                    <a:pt x="63049" y="238"/>
                  </a:lnTo>
                  <a:lnTo>
                    <a:pt x="107014" y="17269"/>
                  </a:lnTo>
                  <a:lnTo>
                    <a:pt x="118007" y="24083"/>
                  </a:lnTo>
                  <a:lnTo>
                    <a:pt x="136391" y="45571"/>
                  </a:lnTo>
                  <a:lnTo>
                    <a:pt x="139993" y="54851"/>
                  </a:lnTo>
                  <a:lnTo>
                    <a:pt x="140954" y="60105"/>
                  </a:lnTo>
                  <a:lnTo>
                    <a:pt x="139375" y="68587"/>
                  </a:lnTo>
                  <a:lnTo>
                    <a:pt x="135554" y="78941"/>
                  </a:lnTo>
                  <a:lnTo>
                    <a:pt x="135018" y="82116"/>
                  </a:lnTo>
                  <a:lnTo>
                    <a:pt x="124782" y="96068"/>
                  </a:lnTo>
                  <a:lnTo>
                    <a:pt x="109181" y="108029"/>
                  </a:lnTo>
                  <a:lnTo>
                    <a:pt x="71363" y="120973"/>
                  </a:lnTo>
                  <a:lnTo>
                    <a:pt x="29472" y="124063"/>
                  </a:lnTo>
                  <a:lnTo>
                    <a:pt x="20375" y="121487"/>
                  </a:lnTo>
                  <a:lnTo>
                    <a:pt x="9444" y="115087"/>
                  </a:lnTo>
                  <a:lnTo>
                    <a:pt x="0" y="1063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218"/>
            <p:cNvSpPr/>
            <p:nvPr/>
          </p:nvSpPr>
          <p:spPr>
            <a:xfrm>
              <a:off x="3741539" y="3429000"/>
              <a:ext cx="17828" cy="241102"/>
            </a:xfrm>
            <a:custGeom>
              <a:avLst/>
              <a:gdLst/>
              <a:ahLst/>
              <a:cxnLst/>
              <a:rect l="0" t="0" r="0" b="0"/>
              <a:pathLst>
                <a:path w="17828" h="241102">
                  <a:moveTo>
                    <a:pt x="0" y="0"/>
                  </a:moveTo>
                  <a:lnTo>
                    <a:pt x="0" y="42807"/>
                  </a:lnTo>
                  <a:lnTo>
                    <a:pt x="992" y="72554"/>
                  </a:lnTo>
                  <a:lnTo>
                    <a:pt x="8102" y="110962"/>
                  </a:lnTo>
                  <a:lnTo>
                    <a:pt x="9849" y="153939"/>
                  </a:lnTo>
                  <a:lnTo>
                    <a:pt x="17303" y="196404"/>
                  </a:lnTo>
                  <a:lnTo>
                    <a:pt x="17827" y="225693"/>
                  </a:lnTo>
                  <a:lnTo>
                    <a:pt x="15199" y="231938"/>
                  </a:lnTo>
                  <a:lnTo>
                    <a:pt x="8929"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219"/>
            <p:cNvSpPr/>
            <p:nvPr/>
          </p:nvSpPr>
          <p:spPr>
            <a:xfrm>
              <a:off x="3384884" y="3402323"/>
              <a:ext cx="186992" cy="133834"/>
            </a:xfrm>
            <a:custGeom>
              <a:avLst/>
              <a:gdLst/>
              <a:ahLst/>
              <a:cxnLst/>
              <a:rect l="0" t="0" r="0" b="0"/>
              <a:pathLst>
                <a:path w="186992" h="133834">
                  <a:moveTo>
                    <a:pt x="88764" y="17747"/>
                  </a:moveTo>
                  <a:lnTo>
                    <a:pt x="88764" y="10059"/>
                  </a:lnTo>
                  <a:lnTo>
                    <a:pt x="87772" y="9645"/>
                  </a:lnTo>
                  <a:lnTo>
                    <a:pt x="84024" y="9185"/>
                  </a:lnTo>
                  <a:lnTo>
                    <a:pt x="82627" y="8071"/>
                  </a:lnTo>
                  <a:lnTo>
                    <a:pt x="79944" y="265"/>
                  </a:lnTo>
                  <a:lnTo>
                    <a:pt x="75127" y="0"/>
                  </a:lnTo>
                  <a:lnTo>
                    <a:pt x="70136" y="2584"/>
                  </a:lnTo>
                  <a:lnTo>
                    <a:pt x="28112" y="42695"/>
                  </a:lnTo>
                  <a:lnTo>
                    <a:pt x="17877" y="55566"/>
                  </a:lnTo>
                  <a:lnTo>
                    <a:pt x="3509" y="82516"/>
                  </a:lnTo>
                  <a:lnTo>
                    <a:pt x="266" y="97385"/>
                  </a:lnTo>
                  <a:lnTo>
                    <a:pt x="0" y="100605"/>
                  </a:lnTo>
                  <a:lnTo>
                    <a:pt x="2350" y="106828"/>
                  </a:lnTo>
                  <a:lnTo>
                    <a:pt x="11943" y="118907"/>
                  </a:lnTo>
                  <a:lnTo>
                    <a:pt x="17580" y="122239"/>
                  </a:lnTo>
                  <a:lnTo>
                    <a:pt x="23392" y="124711"/>
                  </a:lnTo>
                  <a:lnTo>
                    <a:pt x="29282" y="129118"/>
                  </a:lnTo>
                  <a:lnTo>
                    <a:pt x="32243" y="129697"/>
                  </a:lnTo>
                  <a:lnTo>
                    <a:pt x="35208" y="129091"/>
                  </a:lnTo>
                  <a:lnTo>
                    <a:pt x="42141" y="126764"/>
                  </a:lnTo>
                  <a:lnTo>
                    <a:pt x="56209" y="124463"/>
                  </a:lnTo>
                  <a:lnTo>
                    <a:pt x="67102" y="117938"/>
                  </a:lnTo>
                  <a:lnTo>
                    <a:pt x="73514" y="112547"/>
                  </a:lnTo>
                  <a:lnTo>
                    <a:pt x="77026" y="106844"/>
                  </a:lnTo>
                  <a:lnTo>
                    <a:pt x="86594" y="85998"/>
                  </a:lnTo>
                  <a:lnTo>
                    <a:pt x="117419" y="42852"/>
                  </a:lnTo>
                  <a:lnTo>
                    <a:pt x="123088" y="37038"/>
                  </a:lnTo>
                  <a:lnTo>
                    <a:pt x="124360" y="28044"/>
                  </a:lnTo>
                  <a:lnTo>
                    <a:pt x="124447" y="31822"/>
                  </a:lnTo>
                  <a:lnTo>
                    <a:pt x="121821" y="36571"/>
                  </a:lnTo>
                  <a:lnTo>
                    <a:pt x="118339" y="41988"/>
                  </a:lnTo>
                  <a:lnTo>
                    <a:pt x="116104" y="53551"/>
                  </a:lnTo>
                  <a:lnTo>
                    <a:pt x="115662" y="65389"/>
                  </a:lnTo>
                  <a:lnTo>
                    <a:pt x="124654" y="94311"/>
                  </a:lnTo>
                  <a:lnTo>
                    <a:pt x="139642" y="112925"/>
                  </a:lnTo>
                  <a:lnTo>
                    <a:pt x="148377" y="120913"/>
                  </a:lnTo>
                  <a:lnTo>
                    <a:pt x="160218" y="126761"/>
                  </a:lnTo>
                  <a:lnTo>
                    <a:pt x="166162" y="130690"/>
                  </a:lnTo>
                  <a:lnTo>
                    <a:pt x="175087" y="132902"/>
                  </a:lnTo>
                  <a:lnTo>
                    <a:pt x="186991" y="1338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220"/>
            <p:cNvSpPr/>
            <p:nvPr/>
          </p:nvSpPr>
          <p:spPr>
            <a:xfrm>
              <a:off x="5509617" y="3223617"/>
              <a:ext cx="98227" cy="142876"/>
            </a:xfrm>
            <a:custGeom>
              <a:avLst/>
              <a:gdLst/>
              <a:ahLst/>
              <a:cxnLst/>
              <a:rect l="0" t="0" r="0" b="0"/>
              <a:pathLst>
                <a:path w="98227" h="142876">
                  <a:moveTo>
                    <a:pt x="98226" y="0"/>
                  </a:moveTo>
                  <a:lnTo>
                    <a:pt x="57742" y="0"/>
                  </a:lnTo>
                  <a:lnTo>
                    <a:pt x="42134" y="992"/>
                  </a:lnTo>
                  <a:lnTo>
                    <a:pt x="18060" y="11024"/>
                  </a:lnTo>
                  <a:lnTo>
                    <a:pt x="15017" y="13302"/>
                  </a:lnTo>
                  <a:lnTo>
                    <a:pt x="13980" y="15813"/>
                  </a:lnTo>
                  <a:lnTo>
                    <a:pt x="14281" y="18480"/>
                  </a:lnTo>
                  <a:lnTo>
                    <a:pt x="27259" y="42841"/>
                  </a:lnTo>
                  <a:lnTo>
                    <a:pt x="48862" y="65430"/>
                  </a:lnTo>
                  <a:lnTo>
                    <a:pt x="64859" y="77485"/>
                  </a:lnTo>
                  <a:lnTo>
                    <a:pt x="75331" y="92191"/>
                  </a:lnTo>
                  <a:lnTo>
                    <a:pt x="78875" y="103273"/>
                  </a:lnTo>
                  <a:lnTo>
                    <a:pt x="79704" y="109730"/>
                  </a:lnTo>
                  <a:lnTo>
                    <a:pt x="77427" y="115907"/>
                  </a:lnTo>
                  <a:lnTo>
                    <a:pt x="67880" y="127957"/>
                  </a:lnTo>
                  <a:lnTo>
                    <a:pt x="54618" y="136912"/>
                  </a:lnTo>
                  <a:lnTo>
                    <a:pt x="38122" y="141108"/>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221"/>
            <p:cNvSpPr/>
            <p:nvPr/>
          </p:nvSpPr>
          <p:spPr>
            <a:xfrm>
              <a:off x="5411391" y="3218553"/>
              <a:ext cx="98227" cy="110454"/>
            </a:xfrm>
            <a:custGeom>
              <a:avLst/>
              <a:gdLst/>
              <a:ahLst/>
              <a:cxnLst/>
              <a:rect l="0" t="0" r="0" b="0"/>
              <a:pathLst>
                <a:path w="98227" h="110454">
                  <a:moveTo>
                    <a:pt x="0" y="49712"/>
                  </a:moveTo>
                  <a:lnTo>
                    <a:pt x="4739" y="44972"/>
                  </a:lnTo>
                  <a:lnTo>
                    <a:pt x="9713" y="42644"/>
                  </a:lnTo>
                  <a:lnTo>
                    <a:pt x="12428" y="42024"/>
                  </a:lnTo>
                  <a:lnTo>
                    <a:pt x="14239" y="40618"/>
                  </a:lnTo>
                  <a:lnTo>
                    <a:pt x="16249" y="36410"/>
                  </a:lnTo>
                  <a:lnTo>
                    <a:pt x="18770" y="34891"/>
                  </a:lnTo>
                  <a:lnTo>
                    <a:pt x="30807" y="31761"/>
                  </a:lnTo>
                  <a:lnTo>
                    <a:pt x="44266" y="22317"/>
                  </a:lnTo>
                  <a:lnTo>
                    <a:pt x="51738" y="15638"/>
                  </a:lnTo>
                  <a:lnTo>
                    <a:pt x="52760" y="12078"/>
                  </a:lnTo>
                  <a:lnTo>
                    <a:pt x="53568" y="0"/>
                  </a:lnTo>
                  <a:lnTo>
                    <a:pt x="53573" y="2152"/>
                  </a:lnTo>
                  <a:lnTo>
                    <a:pt x="52583" y="3123"/>
                  </a:lnTo>
                  <a:lnTo>
                    <a:pt x="46448" y="5481"/>
                  </a:lnTo>
                  <a:lnTo>
                    <a:pt x="32587" y="17417"/>
                  </a:lnTo>
                  <a:lnTo>
                    <a:pt x="14868" y="42557"/>
                  </a:lnTo>
                  <a:lnTo>
                    <a:pt x="11569" y="51824"/>
                  </a:lnTo>
                  <a:lnTo>
                    <a:pt x="9084" y="79079"/>
                  </a:lnTo>
                  <a:lnTo>
                    <a:pt x="11644" y="85254"/>
                  </a:lnTo>
                  <a:lnTo>
                    <a:pt x="29924" y="106257"/>
                  </a:lnTo>
                  <a:lnTo>
                    <a:pt x="38434" y="109570"/>
                  </a:lnTo>
                  <a:lnTo>
                    <a:pt x="43482" y="110453"/>
                  </a:lnTo>
                  <a:lnTo>
                    <a:pt x="54382" y="108789"/>
                  </a:lnTo>
                  <a:lnTo>
                    <a:pt x="72809" y="104377"/>
                  </a:lnTo>
                  <a:lnTo>
                    <a:pt x="98226" y="1032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222"/>
            <p:cNvSpPr/>
            <p:nvPr/>
          </p:nvSpPr>
          <p:spPr>
            <a:xfrm>
              <a:off x="5279320" y="3209543"/>
              <a:ext cx="96353" cy="130161"/>
            </a:xfrm>
            <a:custGeom>
              <a:avLst/>
              <a:gdLst/>
              <a:ahLst/>
              <a:cxnLst/>
              <a:rect l="0" t="0" r="0" b="0"/>
              <a:pathLst>
                <a:path w="96353" h="130161">
                  <a:moveTo>
                    <a:pt x="78493" y="5144"/>
                  </a:moveTo>
                  <a:lnTo>
                    <a:pt x="78493" y="404"/>
                  </a:lnTo>
                  <a:lnTo>
                    <a:pt x="77500" y="0"/>
                  </a:lnTo>
                  <a:lnTo>
                    <a:pt x="52829" y="14824"/>
                  </a:lnTo>
                  <a:lnTo>
                    <a:pt x="10872" y="46825"/>
                  </a:lnTo>
                  <a:lnTo>
                    <a:pt x="4452" y="52773"/>
                  </a:lnTo>
                  <a:lnTo>
                    <a:pt x="936" y="61370"/>
                  </a:lnTo>
                  <a:lnTo>
                    <a:pt x="0" y="66440"/>
                  </a:lnTo>
                  <a:lnTo>
                    <a:pt x="1604" y="74720"/>
                  </a:lnTo>
                  <a:lnTo>
                    <a:pt x="8086" y="84960"/>
                  </a:lnTo>
                  <a:lnTo>
                    <a:pt x="32692" y="111056"/>
                  </a:lnTo>
                  <a:lnTo>
                    <a:pt x="43584" y="116708"/>
                  </a:lnTo>
                  <a:lnTo>
                    <a:pt x="54047" y="120213"/>
                  </a:lnTo>
                  <a:lnTo>
                    <a:pt x="66509" y="126772"/>
                  </a:lnTo>
                  <a:lnTo>
                    <a:pt x="96352" y="1301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6" name="SMARTInkShape-223"/>
            <p:cNvSpPr/>
            <p:nvPr/>
          </p:nvSpPr>
          <p:spPr>
            <a:xfrm>
              <a:off x="5269757" y="3125390"/>
              <a:ext cx="7689" cy="194644"/>
            </a:xfrm>
            <a:custGeom>
              <a:avLst/>
              <a:gdLst/>
              <a:ahLst/>
              <a:cxnLst/>
              <a:rect l="0" t="0" r="0" b="0"/>
              <a:pathLst>
                <a:path w="7689" h="194644">
                  <a:moveTo>
                    <a:pt x="7688" y="0"/>
                  </a:moveTo>
                  <a:lnTo>
                    <a:pt x="2948" y="0"/>
                  </a:lnTo>
                  <a:lnTo>
                    <a:pt x="1551" y="993"/>
                  </a:lnTo>
                  <a:lnTo>
                    <a:pt x="621" y="2646"/>
                  </a:lnTo>
                  <a:lnTo>
                    <a:pt x="0" y="4741"/>
                  </a:lnTo>
                  <a:lnTo>
                    <a:pt x="578" y="7130"/>
                  </a:lnTo>
                  <a:lnTo>
                    <a:pt x="5141" y="16224"/>
                  </a:lnTo>
                  <a:lnTo>
                    <a:pt x="7588" y="59700"/>
                  </a:lnTo>
                  <a:lnTo>
                    <a:pt x="7679" y="100006"/>
                  </a:lnTo>
                  <a:lnTo>
                    <a:pt x="7688" y="139532"/>
                  </a:lnTo>
                  <a:lnTo>
                    <a:pt x="7688" y="181038"/>
                  </a:lnTo>
                  <a:lnTo>
                    <a:pt x="7688" y="194643"/>
                  </a:lnTo>
                  <a:lnTo>
                    <a:pt x="7688"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7" name="SMARTInkShape-224"/>
            <p:cNvSpPr/>
            <p:nvPr/>
          </p:nvSpPr>
          <p:spPr>
            <a:xfrm>
              <a:off x="5126172" y="3214687"/>
              <a:ext cx="106626" cy="106634"/>
            </a:xfrm>
            <a:custGeom>
              <a:avLst/>
              <a:gdLst/>
              <a:ahLst/>
              <a:cxnLst/>
              <a:rect l="0" t="0" r="0" b="0"/>
              <a:pathLst>
                <a:path w="106626" h="106634">
                  <a:moveTo>
                    <a:pt x="70906" y="0"/>
                  </a:moveTo>
                  <a:lnTo>
                    <a:pt x="66166" y="0"/>
                  </a:lnTo>
                  <a:lnTo>
                    <a:pt x="61192" y="2646"/>
                  </a:lnTo>
                  <a:lnTo>
                    <a:pt x="21057" y="33816"/>
                  </a:lnTo>
                  <a:lnTo>
                    <a:pt x="2158" y="61961"/>
                  </a:lnTo>
                  <a:lnTo>
                    <a:pt x="0" y="74306"/>
                  </a:lnTo>
                  <a:lnTo>
                    <a:pt x="2350" y="80319"/>
                  </a:lnTo>
                  <a:lnTo>
                    <a:pt x="4366" y="83312"/>
                  </a:lnTo>
                  <a:lnTo>
                    <a:pt x="6702" y="85307"/>
                  </a:lnTo>
                  <a:lnTo>
                    <a:pt x="24385" y="95083"/>
                  </a:lnTo>
                  <a:lnTo>
                    <a:pt x="34024" y="96830"/>
                  </a:lnTo>
                  <a:lnTo>
                    <a:pt x="42277" y="94960"/>
                  </a:lnTo>
                  <a:lnTo>
                    <a:pt x="49253" y="91814"/>
                  </a:lnTo>
                  <a:lnTo>
                    <a:pt x="58758" y="89050"/>
                  </a:lnTo>
                  <a:lnTo>
                    <a:pt x="64846" y="84888"/>
                  </a:lnTo>
                  <a:lnTo>
                    <a:pt x="68212" y="77085"/>
                  </a:lnTo>
                  <a:lnTo>
                    <a:pt x="70701" y="67994"/>
                  </a:lnTo>
                  <a:lnTo>
                    <a:pt x="76688" y="56307"/>
                  </a:lnTo>
                  <a:lnTo>
                    <a:pt x="79835" y="17985"/>
                  </a:lnTo>
                  <a:lnTo>
                    <a:pt x="80828" y="56770"/>
                  </a:lnTo>
                  <a:lnTo>
                    <a:pt x="87524" y="74051"/>
                  </a:lnTo>
                  <a:lnTo>
                    <a:pt x="89685" y="95229"/>
                  </a:lnTo>
                  <a:lnTo>
                    <a:pt x="96444" y="105390"/>
                  </a:lnTo>
                  <a:lnTo>
                    <a:pt x="99785" y="106371"/>
                  </a:lnTo>
                  <a:lnTo>
                    <a:pt x="102065" y="106633"/>
                  </a:lnTo>
                  <a:lnTo>
                    <a:pt x="103585" y="105815"/>
                  </a:lnTo>
                  <a:lnTo>
                    <a:pt x="104597" y="104278"/>
                  </a:lnTo>
                  <a:lnTo>
                    <a:pt x="106625" y="982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SMARTInkShape-225"/>
            <p:cNvSpPr/>
            <p:nvPr/>
          </p:nvSpPr>
          <p:spPr>
            <a:xfrm>
              <a:off x="4920258" y="3196828"/>
              <a:ext cx="178595" cy="142876"/>
            </a:xfrm>
            <a:custGeom>
              <a:avLst/>
              <a:gdLst/>
              <a:ahLst/>
              <a:cxnLst/>
              <a:rect l="0" t="0" r="0" b="0"/>
              <a:pathLst>
                <a:path w="178595" h="142876">
                  <a:moveTo>
                    <a:pt x="0" y="0"/>
                  </a:moveTo>
                  <a:lnTo>
                    <a:pt x="0" y="40126"/>
                  </a:lnTo>
                  <a:lnTo>
                    <a:pt x="992" y="84209"/>
                  </a:lnTo>
                  <a:lnTo>
                    <a:pt x="8378" y="115353"/>
                  </a:lnTo>
                  <a:lnTo>
                    <a:pt x="8926" y="141475"/>
                  </a:lnTo>
                  <a:lnTo>
                    <a:pt x="8930" y="97417"/>
                  </a:lnTo>
                  <a:lnTo>
                    <a:pt x="7937" y="85961"/>
                  </a:lnTo>
                  <a:lnTo>
                    <a:pt x="1241" y="61247"/>
                  </a:lnTo>
                  <a:lnTo>
                    <a:pt x="7796" y="34134"/>
                  </a:lnTo>
                  <a:lnTo>
                    <a:pt x="11072" y="27408"/>
                  </a:lnTo>
                  <a:lnTo>
                    <a:pt x="14842" y="21111"/>
                  </a:lnTo>
                  <a:lnTo>
                    <a:pt x="17957" y="11988"/>
                  </a:lnTo>
                  <a:lnTo>
                    <a:pt x="22202" y="5989"/>
                  </a:lnTo>
                  <a:lnTo>
                    <a:pt x="30041" y="2662"/>
                  </a:lnTo>
                  <a:lnTo>
                    <a:pt x="46504" y="526"/>
                  </a:lnTo>
                  <a:lnTo>
                    <a:pt x="53079" y="2879"/>
                  </a:lnTo>
                  <a:lnTo>
                    <a:pt x="56222" y="4896"/>
                  </a:lnTo>
                  <a:lnTo>
                    <a:pt x="58317" y="7233"/>
                  </a:lnTo>
                  <a:lnTo>
                    <a:pt x="69268" y="23925"/>
                  </a:lnTo>
                  <a:lnTo>
                    <a:pt x="83449" y="43450"/>
                  </a:lnTo>
                  <a:lnTo>
                    <a:pt x="87563" y="55317"/>
                  </a:lnTo>
                  <a:lnTo>
                    <a:pt x="89277" y="98049"/>
                  </a:lnTo>
                  <a:lnTo>
                    <a:pt x="89292" y="105357"/>
                  </a:lnTo>
                  <a:lnTo>
                    <a:pt x="81608" y="114687"/>
                  </a:lnTo>
                  <a:lnTo>
                    <a:pt x="81194" y="114161"/>
                  </a:lnTo>
                  <a:lnTo>
                    <a:pt x="80476" y="108275"/>
                  </a:lnTo>
                  <a:lnTo>
                    <a:pt x="86525" y="100248"/>
                  </a:lnTo>
                  <a:lnTo>
                    <a:pt x="100273" y="55975"/>
                  </a:lnTo>
                  <a:lnTo>
                    <a:pt x="128028" y="15292"/>
                  </a:lnTo>
                  <a:lnTo>
                    <a:pt x="133961" y="11758"/>
                  </a:lnTo>
                  <a:lnTo>
                    <a:pt x="145854" y="9488"/>
                  </a:lnTo>
                  <a:lnTo>
                    <a:pt x="158970" y="8979"/>
                  </a:lnTo>
                  <a:lnTo>
                    <a:pt x="164952" y="13685"/>
                  </a:lnTo>
                  <a:lnTo>
                    <a:pt x="167570" y="18650"/>
                  </a:lnTo>
                  <a:lnTo>
                    <a:pt x="169388" y="38983"/>
                  </a:lnTo>
                  <a:lnTo>
                    <a:pt x="169656" y="83622"/>
                  </a:lnTo>
                  <a:lnTo>
                    <a:pt x="169664" y="127841"/>
                  </a:lnTo>
                  <a:lnTo>
                    <a:pt x="172309" y="133878"/>
                  </a:lnTo>
                  <a:lnTo>
                    <a:pt x="178594"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9" name="SMARTInkShape-226"/>
            <p:cNvSpPr/>
            <p:nvPr/>
          </p:nvSpPr>
          <p:spPr>
            <a:xfrm>
              <a:off x="4536313" y="3170039"/>
              <a:ext cx="187492" cy="133946"/>
            </a:xfrm>
            <a:custGeom>
              <a:avLst/>
              <a:gdLst/>
              <a:ahLst/>
              <a:cxnLst/>
              <a:rect l="0" t="0" r="0" b="0"/>
              <a:pathLst>
                <a:path w="187492" h="133946">
                  <a:moveTo>
                    <a:pt x="8898" y="0"/>
                  </a:moveTo>
                  <a:lnTo>
                    <a:pt x="8898" y="20991"/>
                  </a:lnTo>
                  <a:lnTo>
                    <a:pt x="336" y="60931"/>
                  </a:lnTo>
                  <a:lnTo>
                    <a:pt x="2777" y="69414"/>
                  </a:lnTo>
                  <a:lnTo>
                    <a:pt x="6178" y="76491"/>
                  </a:lnTo>
                  <a:lnTo>
                    <a:pt x="8539" y="92155"/>
                  </a:lnTo>
                  <a:lnTo>
                    <a:pt x="8897" y="107110"/>
                  </a:lnTo>
                  <a:lnTo>
                    <a:pt x="8898" y="102402"/>
                  </a:lnTo>
                  <a:lnTo>
                    <a:pt x="7906" y="101010"/>
                  </a:lnTo>
                  <a:lnTo>
                    <a:pt x="6252" y="100082"/>
                  </a:lnTo>
                  <a:lnTo>
                    <a:pt x="4157" y="99463"/>
                  </a:lnTo>
                  <a:lnTo>
                    <a:pt x="2761" y="98059"/>
                  </a:lnTo>
                  <a:lnTo>
                    <a:pt x="1210" y="93853"/>
                  </a:lnTo>
                  <a:lnTo>
                    <a:pt x="0" y="59862"/>
                  </a:lnTo>
                  <a:lnTo>
                    <a:pt x="2628" y="53725"/>
                  </a:lnTo>
                  <a:lnTo>
                    <a:pt x="13271" y="40439"/>
                  </a:lnTo>
                  <a:lnTo>
                    <a:pt x="18448" y="37817"/>
                  </a:lnTo>
                  <a:lnTo>
                    <a:pt x="35741" y="35903"/>
                  </a:lnTo>
                  <a:lnTo>
                    <a:pt x="66630" y="36718"/>
                  </a:lnTo>
                  <a:lnTo>
                    <a:pt x="100283" y="43821"/>
                  </a:lnTo>
                  <a:lnTo>
                    <a:pt x="108383" y="44281"/>
                  </a:lnTo>
                  <a:lnTo>
                    <a:pt x="149292" y="36256"/>
                  </a:lnTo>
                  <a:lnTo>
                    <a:pt x="163189" y="35825"/>
                  </a:lnTo>
                  <a:lnTo>
                    <a:pt x="165336" y="34797"/>
                  </a:lnTo>
                  <a:lnTo>
                    <a:pt x="166769" y="33120"/>
                  </a:lnTo>
                  <a:lnTo>
                    <a:pt x="167723" y="31010"/>
                  </a:lnTo>
                  <a:lnTo>
                    <a:pt x="169352" y="29603"/>
                  </a:lnTo>
                  <a:lnTo>
                    <a:pt x="173807" y="28040"/>
                  </a:lnTo>
                  <a:lnTo>
                    <a:pt x="175392" y="26630"/>
                  </a:lnTo>
                  <a:lnTo>
                    <a:pt x="178145" y="19211"/>
                  </a:lnTo>
                  <a:lnTo>
                    <a:pt x="173698" y="13519"/>
                  </a:lnTo>
                  <a:lnTo>
                    <a:pt x="168793" y="10969"/>
                  </a:lnTo>
                  <a:lnTo>
                    <a:pt x="153647" y="9199"/>
                  </a:lnTo>
                  <a:lnTo>
                    <a:pt x="144006" y="9049"/>
                  </a:lnTo>
                  <a:lnTo>
                    <a:pt x="135754" y="11628"/>
                  </a:lnTo>
                  <a:lnTo>
                    <a:pt x="119273" y="24168"/>
                  </a:lnTo>
                  <a:lnTo>
                    <a:pt x="104179" y="38742"/>
                  </a:lnTo>
                  <a:lnTo>
                    <a:pt x="100855" y="47315"/>
                  </a:lnTo>
                  <a:lnTo>
                    <a:pt x="98350" y="78788"/>
                  </a:lnTo>
                  <a:lnTo>
                    <a:pt x="100909" y="87272"/>
                  </a:lnTo>
                  <a:lnTo>
                    <a:pt x="119189" y="114755"/>
                  </a:lnTo>
                  <a:lnTo>
                    <a:pt x="123105" y="118175"/>
                  </a:lnTo>
                  <a:lnTo>
                    <a:pt x="148970" y="130552"/>
                  </a:lnTo>
                  <a:lnTo>
                    <a:pt x="187491"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0" name="SMARTInkShape-227"/>
            <p:cNvSpPr/>
            <p:nvPr/>
          </p:nvSpPr>
          <p:spPr>
            <a:xfrm>
              <a:off x="4242843" y="3170039"/>
              <a:ext cx="244629" cy="98082"/>
            </a:xfrm>
            <a:custGeom>
              <a:avLst/>
              <a:gdLst/>
              <a:ahLst/>
              <a:cxnLst/>
              <a:rect l="0" t="0" r="0" b="0"/>
              <a:pathLst>
                <a:path w="244629" h="98082">
                  <a:moveTo>
                    <a:pt x="7688" y="0"/>
                  </a:moveTo>
                  <a:lnTo>
                    <a:pt x="0" y="0"/>
                  </a:lnTo>
                  <a:lnTo>
                    <a:pt x="37990" y="0"/>
                  </a:lnTo>
                  <a:lnTo>
                    <a:pt x="81296" y="0"/>
                  </a:lnTo>
                  <a:lnTo>
                    <a:pt x="116931" y="992"/>
                  </a:lnTo>
                  <a:lnTo>
                    <a:pt x="160671" y="8562"/>
                  </a:lnTo>
                  <a:lnTo>
                    <a:pt x="163254" y="9676"/>
                  </a:lnTo>
                  <a:lnTo>
                    <a:pt x="164977" y="11412"/>
                  </a:lnTo>
                  <a:lnTo>
                    <a:pt x="167742" y="16586"/>
                  </a:lnTo>
                  <a:lnTo>
                    <a:pt x="168221" y="22222"/>
                  </a:lnTo>
                  <a:lnTo>
                    <a:pt x="165688" y="27405"/>
                  </a:lnTo>
                  <a:lnTo>
                    <a:pt x="162246" y="33016"/>
                  </a:lnTo>
                  <a:lnTo>
                    <a:pt x="159316" y="41753"/>
                  </a:lnTo>
                  <a:lnTo>
                    <a:pt x="145325" y="65675"/>
                  </a:lnTo>
                  <a:lnTo>
                    <a:pt x="142119" y="78236"/>
                  </a:lnTo>
                  <a:lnTo>
                    <a:pt x="144495" y="82066"/>
                  </a:lnTo>
                  <a:lnTo>
                    <a:pt x="154105" y="92609"/>
                  </a:lnTo>
                  <a:lnTo>
                    <a:pt x="162390" y="95730"/>
                  </a:lnTo>
                  <a:lnTo>
                    <a:pt x="193646" y="98081"/>
                  </a:lnTo>
                  <a:lnTo>
                    <a:pt x="226861" y="89124"/>
                  </a:lnTo>
                  <a:lnTo>
                    <a:pt x="233421" y="84920"/>
                  </a:lnTo>
                  <a:lnTo>
                    <a:pt x="236998" y="79745"/>
                  </a:lnTo>
                  <a:lnTo>
                    <a:pt x="239580" y="74137"/>
                  </a:lnTo>
                  <a:lnTo>
                    <a:pt x="244035" y="68338"/>
                  </a:lnTo>
                  <a:lnTo>
                    <a:pt x="244628" y="65402"/>
                  </a:lnTo>
                  <a:lnTo>
                    <a:pt x="244031" y="62453"/>
                  </a:lnTo>
                  <a:lnTo>
                    <a:pt x="238450" y="53562"/>
                  </a:lnTo>
                  <a:lnTo>
                    <a:pt x="215000" y="29765"/>
                  </a:lnTo>
                  <a:lnTo>
                    <a:pt x="200965" y="21828"/>
                  </a:lnTo>
                  <a:lnTo>
                    <a:pt x="190081" y="18043"/>
                  </a:lnTo>
                  <a:lnTo>
                    <a:pt x="177352"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228"/>
            <p:cNvSpPr/>
            <p:nvPr/>
          </p:nvSpPr>
          <p:spPr>
            <a:xfrm>
              <a:off x="4295179" y="3053953"/>
              <a:ext cx="17861" cy="258962"/>
            </a:xfrm>
            <a:custGeom>
              <a:avLst/>
              <a:gdLst/>
              <a:ahLst/>
              <a:cxnLst/>
              <a:rect l="0" t="0" r="0" b="0"/>
              <a:pathLst>
                <a:path w="17861" h="258962">
                  <a:moveTo>
                    <a:pt x="0" y="0"/>
                  </a:moveTo>
                  <a:lnTo>
                    <a:pt x="0" y="42240"/>
                  </a:lnTo>
                  <a:lnTo>
                    <a:pt x="7689" y="85129"/>
                  </a:lnTo>
                  <a:lnTo>
                    <a:pt x="11412" y="125643"/>
                  </a:lnTo>
                  <a:lnTo>
                    <a:pt x="17011" y="163610"/>
                  </a:lnTo>
                  <a:lnTo>
                    <a:pt x="17785" y="207436"/>
                  </a:lnTo>
                  <a:lnTo>
                    <a:pt x="17859" y="251820"/>
                  </a:lnTo>
                  <a:lnTo>
                    <a:pt x="17860"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229"/>
            <p:cNvSpPr/>
            <p:nvPr/>
          </p:nvSpPr>
          <p:spPr>
            <a:xfrm>
              <a:off x="4134445" y="3155965"/>
              <a:ext cx="75387" cy="121218"/>
            </a:xfrm>
            <a:custGeom>
              <a:avLst/>
              <a:gdLst/>
              <a:ahLst/>
              <a:cxnLst/>
              <a:rect l="0" t="0" r="0" b="0"/>
              <a:pathLst>
                <a:path w="75387" h="121218">
                  <a:moveTo>
                    <a:pt x="71437" y="5144"/>
                  </a:moveTo>
                  <a:lnTo>
                    <a:pt x="66697" y="404"/>
                  </a:lnTo>
                  <a:lnTo>
                    <a:pt x="65301" y="0"/>
                  </a:lnTo>
                  <a:lnTo>
                    <a:pt x="64370" y="722"/>
                  </a:lnTo>
                  <a:lnTo>
                    <a:pt x="63750" y="2196"/>
                  </a:lnTo>
                  <a:lnTo>
                    <a:pt x="57768" y="3834"/>
                  </a:lnTo>
                  <a:lnTo>
                    <a:pt x="29929" y="6086"/>
                  </a:lnTo>
                  <a:lnTo>
                    <a:pt x="17891" y="12202"/>
                  </a:lnTo>
                  <a:lnTo>
                    <a:pt x="14904" y="12826"/>
                  </a:lnTo>
                  <a:lnTo>
                    <a:pt x="12913" y="14234"/>
                  </a:lnTo>
                  <a:lnTo>
                    <a:pt x="11585" y="16165"/>
                  </a:lnTo>
                  <a:lnTo>
                    <a:pt x="9716" y="23623"/>
                  </a:lnTo>
                  <a:lnTo>
                    <a:pt x="9454" y="26393"/>
                  </a:lnTo>
                  <a:lnTo>
                    <a:pt x="10272" y="28240"/>
                  </a:lnTo>
                  <a:lnTo>
                    <a:pt x="11809" y="29471"/>
                  </a:lnTo>
                  <a:lnTo>
                    <a:pt x="16163" y="31831"/>
                  </a:lnTo>
                  <a:lnTo>
                    <a:pt x="46434" y="60570"/>
                  </a:lnTo>
                  <a:lnTo>
                    <a:pt x="74383" y="97021"/>
                  </a:lnTo>
                  <a:lnTo>
                    <a:pt x="75386" y="100129"/>
                  </a:lnTo>
                  <a:lnTo>
                    <a:pt x="75062" y="103194"/>
                  </a:lnTo>
                  <a:lnTo>
                    <a:pt x="72511" y="112248"/>
                  </a:lnTo>
                  <a:lnTo>
                    <a:pt x="72153" y="115242"/>
                  </a:lnTo>
                  <a:lnTo>
                    <a:pt x="70922" y="117238"/>
                  </a:lnTo>
                  <a:lnTo>
                    <a:pt x="69110" y="118569"/>
                  </a:lnTo>
                  <a:lnTo>
                    <a:pt x="63458" y="120047"/>
                  </a:lnTo>
                  <a:lnTo>
                    <a:pt x="19867" y="121209"/>
                  </a:lnTo>
                  <a:lnTo>
                    <a:pt x="16221" y="121217"/>
                  </a:lnTo>
                  <a:lnTo>
                    <a:pt x="13791" y="120229"/>
                  </a:lnTo>
                  <a:lnTo>
                    <a:pt x="12170" y="118578"/>
                  </a:lnTo>
                  <a:lnTo>
                    <a:pt x="7244" y="111515"/>
                  </a:lnTo>
                  <a:lnTo>
                    <a:pt x="3219" y="105998"/>
                  </a:lnTo>
                  <a:lnTo>
                    <a:pt x="0" y="944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3" name="SMARTInkShape-230"/>
            <p:cNvSpPr/>
            <p:nvPr/>
          </p:nvSpPr>
          <p:spPr>
            <a:xfrm>
              <a:off x="3777257" y="3152593"/>
              <a:ext cx="160736" cy="133486"/>
            </a:xfrm>
            <a:custGeom>
              <a:avLst/>
              <a:gdLst/>
              <a:ahLst/>
              <a:cxnLst/>
              <a:rect l="0" t="0" r="0" b="0"/>
              <a:pathLst>
                <a:path w="160736" h="133486">
                  <a:moveTo>
                    <a:pt x="0" y="8516"/>
                  </a:moveTo>
                  <a:lnTo>
                    <a:pt x="0" y="50607"/>
                  </a:lnTo>
                  <a:lnTo>
                    <a:pt x="993" y="66077"/>
                  </a:lnTo>
                  <a:lnTo>
                    <a:pt x="8379" y="97088"/>
                  </a:lnTo>
                  <a:lnTo>
                    <a:pt x="8563" y="100306"/>
                  </a:lnTo>
                  <a:lnTo>
                    <a:pt x="11412" y="106528"/>
                  </a:lnTo>
                  <a:lnTo>
                    <a:pt x="16586" y="113866"/>
                  </a:lnTo>
                  <a:lnTo>
                    <a:pt x="17827" y="124188"/>
                  </a:lnTo>
                  <a:lnTo>
                    <a:pt x="22591" y="124479"/>
                  </a:lnTo>
                  <a:lnTo>
                    <a:pt x="23990" y="123528"/>
                  </a:lnTo>
                  <a:lnTo>
                    <a:pt x="24923" y="121902"/>
                  </a:lnTo>
                  <a:lnTo>
                    <a:pt x="27536" y="109363"/>
                  </a:lnTo>
                  <a:lnTo>
                    <a:pt x="32854" y="100684"/>
                  </a:lnTo>
                  <a:lnTo>
                    <a:pt x="44047" y="62644"/>
                  </a:lnTo>
                  <a:lnTo>
                    <a:pt x="44248" y="59485"/>
                  </a:lnTo>
                  <a:lnTo>
                    <a:pt x="47117" y="53328"/>
                  </a:lnTo>
                  <a:lnTo>
                    <a:pt x="50707" y="47284"/>
                  </a:lnTo>
                  <a:lnTo>
                    <a:pt x="53011" y="35319"/>
                  </a:lnTo>
                  <a:lnTo>
                    <a:pt x="53200" y="32338"/>
                  </a:lnTo>
                  <a:lnTo>
                    <a:pt x="54319" y="30351"/>
                  </a:lnTo>
                  <a:lnTo>
                    <a:pt x="56056" y="29026"/>
                  </a:lnTo>
                  <a:lnTo>
                    <a:pt x="58207" y="28142"/>
                  </a:lnTo>
                  <a:lnTo>
                    <a:pt x="59641" y="28546"/>
                  </a:lnTo>
                  <a:lnTo>
                    <a:pt x="60597" y="29807"/>
                  </a:lnTo>
                  <a:lnTo>
                    <a:pt x="62131" y="34219"/>
                  </a:lnTo>
                  <a:lnTo>
                    <a:pt x="62397" y="39724"/>
                  </a:lnTo>
                  <a:lnTo>
                    <a:pt x="65105" y="44875"/>
                  </a:lnTo>
                  <a:lnTo>
                    <a:pt x="68624" y="50473"/>
                  </a:lnTo>
                  <a:lnTo>
                    <a:pt x="82413" y="90983"/>
                  </a:lnTo>
                  <a:lnTo>
                    <a:pt x="89903" y="104719"/>
                  </a:lnTo>
                  <a:lnTo>
                    <a:pt x="94528" y="111796"/>
                  </a:lnTo>
                  <a:lnTo>
                    <a:pt x="100142" y="124424"/>
                  </a:lnTo>
                  <a:lnTo>
                    <a:pt x="102481" y="127460"/>
                  </a:lnTo>
                  <a:lnTo>
                    <a:pt x="107724" y="130833"/>
                  </a:lnTo>
                  <a:lnTo>
                    <a:pt x="119175" y="132999"/>
                  </a:lnTo>
                  <a:lnTo>
                    <a:pt x="132192" y="133485"/>
                  </a:lnTo>
                  <a:lnTo>
                    <a:pt x="138166" y="128778"/>
                  </a:lnTo>
                  <a:lnTo>
                    <a:pt x="140783" y="123812"/>
                  </a:lnTo>
                  <a:lnTo>
                    <a:pt x="142600" y="108623"/>
                  </a:lnTo>
                  <a:lnTo>
                    <a:pt x="143786" y="93630"/>
                  </a:lnTo>
                  <a:lnTo>
                    <a:pt x="150971" y="65149"/>
                  </a:lnTo>
                  <a:lnTo>
                    <a:pt x="151799" y="20503"/>
                  </a:lnTo>
                  <a:lnTo>
                    <a:pt x="151805" y="0"/>
                  </a:lnTo>
                  <a:lnTo>
                    <a:pt x="151805" y="7311"/>
                  </a:lnTo>
                  <a:lnTo>
                    <a:pt x="152798" y="7713"/>
                  </a:lnTo>
                  <a:lnTo>
                    <a:pt x="160735" y="85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4" name="SMARTInkShape-231"/>
            <p:cNvSpPr/>
            <p:nvPr/>
          </p:nvSpPr>
          <p:spPr>
            <a:xfrm>
              <a:off x="3643468" y="3125804"/>
              <a:ext cx="80164" cy="142462"/>
            </a:xfrm>
            <a:custGeom>
              <a:avLst/>
              <a:gdLst/>
              <a:ahLst/>
              <a:cxnLst/>
              <a:rect l="0" t="0" r="0" b="0"/>
              <a:pathLst>
                <a:path w="80164" h="142462">
                  <a:moveTo>
                    <a:pt x="8774" y="35305"/>
                  </a:moveTo>
                  <a:lnTo>
                    <a:pt x="13515" y="35305"/>
                  </a:lnTo>
                  <a:lnTo>
                    <a:pt x="14911" y="36298"/>
                  </a:lnTo>
                  <a:lnTo>
                    <a:pt x="15842" y="37951"/>
                  </a:lnTo>
                  <a:lnTo>
                    <a:pt x="16462" y="40046"/>
                  </a:lnTo>
                  <a:lnTo>
                    <a:pt x="17869" y="41442"/>
                  </a:lnTo>
                  <a:lnTo>
                    <a:pt x="22076" y="42993"/>
                  </a:lnTo>
                  <a:lnTo>
                    <a:pt x="32862" y="44982"/>
                  </a:lnTo>
                  <a:lnTo>
                    <a:pt x="42590" y="50299"/>
                  </a:lnTo>
                  <a:lnTo>
                    <a:pt x="52246" y="51891"/>
                  </a:lnTo>
                  <a:lnTo>
                    <a:pt x="60506" y="49953"/>
                  </a:lnTo>
                  <a:lnTo>
                    <a:pt x="78340" y="36881"/>
                  </a:lnTo>
                  <a:lnTo>
                    <a:pt x="79380" y="33360"/>
                  </a:lnTo>
                  <a:lnTo>
                    <a:pt x="80163" y="14355"/>
                  </a:lnTo>
                  <a:lnTo>
                    <a:pt x="79187" y="12409"/>
                  </a:lnTo>
                  <a:lnTo>
                    <a:pt x="77544" y="11112"/>
                  </a:lnTo>
                  <a:lnTo>
                    <a:pt x="73073" y="8677"/>
                  </a:lnTo>
                  <a:lnTo>
                    <a:pt x="64977" y="2721"/>
                  </a:lnTo>
                  <a:lnTo>
                    <a:pt x="59220" y="980"/>
                  </a:lnTo>
                  <a:lnTo>
                    <a:pt x="45660" y="0"/>
                  </a:lnTo>
                  <a:lnTo>
                    <a:pt x="37405" y="2416"/>
                  </a:lnTo>
                  <a:lnTo>
                    <a:pt x="30428" y="5805"/>
                  </a:lnTo>
                  <a:lnTo>
                    <a:pt x="24021" y="7311"/>
                  </a:lnTo>
                  <a:lnTo>
                    <a:pt x="17865" y="13272"/>
                  </a:lnTo>
                  <a:lnTo>
                    <a:pt x="2504" y="34939"/>
                  </a:lnTo>
                  <a:lnTo>
                    <a:pt x="633" y="46772"/>
                  </a:lnTo>
                  <a:lnTo>
                    <a:pt x="0" y="68549"/>
                  </a:lnTo>
                  <a:lnTo>
                    <a:pt x="2559" y="77531"/>
                  </a:lnTo>
                  <a:lnTo>
                    <a:pt x="14092" y="101646"/>
                  </a:lnTo>
                  <a:lnTo>
                    <a:pt x="17626" y="117911"/>
                  </a:lnTo>
                  <a:lnTo>
                    <a:pt x="24515" y="129455"/>
                  </a:lnTo>
                  <a:lnTo>
                    <a:pt x="29992" y="136019"/>
                  </a:lnTo>
                  <a:lnTo>
                    <a:pt x="35733" y="139598"/>
                  </a:lnTo>
                  <a:lnTo>
                    <a:pt x="42584" y="141189"/>
                  </a:lnTo>
                  <a:lnTo>
                    <a:pt x="71282" y="1424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232"/>
            <p:cNvSpPr/>
            <p:nvPr/>
          </p:nvSpPr>
          <p:spPr>
            <a:xfrm>
              <a:off x="3393281" y="2991445"/>
              <a:ext cx="178595" cy="257443"/>
            </a:xfrm>
            <a:custGeom>
              <a:avLst/>
              <a:gdLst/>
              <a:ahLst/>
              <a:cxnLst/>
              <a:rect l="0" t="0" r="0" b="0"/>
              <a:pathLst>
                <a:path w="178595" h="257443">
                  <a:moveTo>
                    <a:pt x="0" y="0"/>
                  </a:moveTo>
                  <a:lnTo>
                    <a:pt x="0" y="4741"/>
                  </a:lnTo>
                  <a:lnTo>
                    <a:pt x="2646" y="9714"/>
                  </a:lnTo>
                  <a:lnTo>
                    <a:pt x="20991" y="42240"/>
                  </a:lnTo>
                  <a:lnTo>
                    <a:pt x="38385" y="78581"/>
                  </a:lnTo>
                  <a:lnTo>
                    <a:pt x="51722" y="100343"/>
                  </a:lnTo>
                  <a:lnTo>
                    <a:pt x="69209" y="142162"/>
                  </a:lnTo>
                  <a:lnTo>
                    <a:pt x="95393" y="181247"/>
                  </a:lnTo>
                  <a:lnTo>
                    <a:pt x="109073" y="199334"/>
                  </a:lnTo>
                  <a:lnTo>
                    <a:pt x="122744" y="234028"/>
                  </a:lnTo>
                  <a:lnTo>
                    <a:pt x="123501" y="239363"/>
                  </a:lnTo>
                  <a:lnTo>
                    <a:pt x="124998" y="242919"/>
                  </a:lnTo>
                  <a:lnTo>
                    <a:pt x="126988" y="245290"/>
                  </a:lnTo>
                  <a:lnTo>
                    <a:pt x="129307" y="246870"/>
                  </a:lnTo>
                  <a:lnTo>
                    <a:pt x="130853" y="248916"/>
                  </a:lnTo>
                  <a:lnTo>
                    <a:pt x="133538" y="257442"/>
                  </a:lnTo>
                  <a:lnTo>
                    <a:pt x="133765" y="255640"/>
                  </a:lnTo>
                  <a:lnTo>
                    <a:pt x="133944" y="215767"/>
                  </a:lnTo>
                  <a:lnTo>
                    <a:pt x="133945" y="175528"/>
                  </a:lnTo>
                  <a:lnTo>
                    <a:pt x="134938" y="133754"/>
                  </a:lnTo>
                  <a:lnTo>
                    <a:pt x="149391" y="89460"/>
                  </a:lnTo>
                  <a:lnTo>
                    <a:pt x="151724" y="78455"/>
                  </a:lnTo>
                  <a:lnTo>
                    <a:pt x="158616" y="66682"/>
                  </a:lnTo>
                  <a:lnTo>
                    <a:pt x="165949" y="56909"/>
                  </a:lnTo>
                  <a:lnTo>
                    <a:pt x="171576" y="44719"/>
                  </a:lnTo>
                  <a:lnTo>
                    <a:pt x="178594"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6" name="SMARTInkShape-233"/>
            <p:cNvSpPr/>
            <p:nvPr/>
          </p:nvSpPr>
          <p:spPr>
            <a:xfrm>
              <a:off x="3357562" y="3000375"/>
              <a:ext cx="17860" cy="276821"/>
            </a:xfrm>
            <a:custGeom>
              <a:avLst/>
              <a:gdLst/>
              <a:ahLst/>
              <a:cxnLst/>
              <a:rect l="0" t="0" r="0" b="0"/>
              <a:pathLst>
                <a:path w="17860" h="276821">
                  <a:moveTo>
                    <a:pt x="17859" y="0"/>
                  </a:moveTo>
                  <a:lnTo>
                    <a:pt x="13119" y="0"/>
                  </a:lnTo>
                  <a:lnTo>
                    <a:pt x="11723" y="1984"/>
                  </a:lnTo>
                  <a:lnTo>
                    <a:pt x="9298" y="15377"/>
                  </a:lnTo>
                  <a:lnTo>
                    <a:pt x="9039" y="26605"/>
                  </a:lnTo>
                  <a:lnTo>
                    <a:pt x="17039" y="65647"/>
                  </a:lnTo>
                  <a:lnTo>
                    <a:pt x="17787" y="107354"/>
                  </a:lnTo>
                  <a:lnTo>
                    <a:pt x="17850" y="144273"/>
                  </a:lnTo>
                  <a:lnTo>
                    <a:pt x="15213" y="187707"/>
                  </a:lnTo>
                  <a:lnTo>
                    <a:pt x="6836" y="228758"/>
                  </a:lnTo>
                  <a:lnTo>
                    <a:pt x="3038" y="237600"/>
                  </a:lnTo>
                  <a:lnTo>
                    <a:pt x="0"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90" name="SMARTInkShape-Group24"/>
          <p:cNvGrpSpPr/>
          <p:nvPr/>
        </p:nvGrpSpPr>
        <p:grpSpPr>
          <a:xfrm>
            <a:off x="5054203" y="2263078"/>
            <a:ext cx="1767924" cy="1433813"/>
            <a:chOff x="5054203" y="2263078"/>
            <a:chExt cx="1767924" cy="1433813"/>
          </a:xfrm>
        </p:grpSpPr>
        <p:sp>
          <p:nvSpPr>
            <p:cNvPr id="88" name="SMARTInkShape-234"/>
            <p:cNvSpPr/>
            <p:nvPr/>
          </p:nvSpPr>
          <p:spPr>
            <a:xfrm>
              <a:off x="5893593" y="2263078"/>
              <a:ext cx="928534" cy="210446"/>
            </a:xfrm>
            <a:custGeom>
              <a:avLst/>
              <a:gdLst/>
              <a:ahLst/>
              <a:cxnLst/>
              <a:rect l="0" t="0" r="0" b="0"/>
              <a:pathLst>
                <a:path w="928534" h="210446">
                  <a:moveTo>
                    <a:pt x="0" y="183656"/>
                  </a:moveTo>
                  <a:lnTo>
                    <a:pt x="0" y="170354"/>
                  </a:lnTo>
                  <a:lnTo>
                    <a:pt x="2646" y="165177"/>
                  </a:lnTo>
                  <a:lnTo>
                    <a:pt x="38710" y="127098"/>
                  </a:lnTo>
                  <a:lnTo>
                    <a:pt x="80600" y="103289"/>
                  </a:lnTo>
                  <a:lnTo>
                    <a:pt x="105019" y="89399"/>
                  </a:lnTo>
                  <a:lnTo>
                    <a:pt x="145273" y="78649"/>
                  </a:lnTo>
                  <a:lnTo>
                    <a:pt x="164532" y="71294"/>
                  </a:lnTo>
                  <a:lnTo>
                    <a:pt x="205883" y="63320"/>
                  </a:lnTo>
                  <a:lnTo>
                    <a:pt x="250097" y="59257"/>
                  </a:lnTo>
                  <a:lnTo>
                    <a:pt x="290504" y="58762"/>
                  </a:lnTo>
                  <a:lnTo>
                    <a:pt x="324973" y="58677"/>
                  </a:lnTo>
                  <a:lnTo>
                    <a:pt x="366038" y="59640"/>
                  </a:lnTo>
                  <a:lnTo>
                    <a:pt x="399718" y="64779"/>
                  </a:lnTo>
                  <a:lnTo>
                    <a:pt x="434834" y="67736"/>
                  </a:lnTo>
                  <a:lnTo>
                    <a:pt x="470373" y="73462"/>
                  </a:lnTo>
                  <a:lnTo>
                    <a:pt x="505046" y="76592"/>
                  </a:lnTo>
                  <a:lnTo>
                    <a:pt x="546577" y="86036"/>
                  </a:lnTo>
                  <a:lnTo>
                    <a:pt x="580983" y="94539"/>
                  </a:lnTo>
                  <a:lnTo>
                    <a:pt x="616313" y="103342"/>
                  </a:lnTo>
                  <a:lnTo>
                    <a:pt x="659066" y="115206"/>
                  </a:lnTo>
                  <a:lnTo>
                    <a:pt x="703303" y="120967"/>
                  </a:lnTo>
                  <a:lnTo>
                    <a:pt x="744967" y="130630"/>
                  </a:lnTo>
                  <a:lnTo>
                    <a:pt x="769080" y="136526"/>
                  </a:lnTo>
                  <a:lnTo>
                    <a:pt x="810411" y="138863"/>
                  </a:lnTo>
                  <a:lnTo>
                    <a:pt x="842233" y="139004"/>
                  </a:lnTo>
                  <a:lnTo>
                    <a:pt x="844262" y="138013"/>
                  </a:lnTo>
                  <a:lnTo>
                    <a:pt x="845615" y="136360"/>
                  </a:lnTo>
                  <a:lnTo>
                    <a:pt x="847118" y="131878"/>
                  </a:lnTo>
                  <a:lnTo>
                    <a:pt x="847786" y="126578"/>
                  </a:lnTo>
                  <a:lnTo>
                    <a:pt x="850729" y="120916"/>
                  </a:lnTo>
                  <a:lnTo>
                    <a:pt x="852903" y="118017"/>
                  </a:lnTo>
                  <a:lnTo>
                    <a:pt x="853360" y="115092"/>
                  </a:lnTo>
                  <a:lnTo>
                    <a:pt x="852673" y="112150"/>
                  </a:lnTo>
                  <a:lnTo>
                    <a:pt x="850255" y="106235"/>
                  </a:lnTo>
                  <a:lnTo>
                    <a:pt x="843655" y="77711"/>
                  </a:lnTo>
                  <a:lnTo>
                    <a:pt x="832885" y="59192"/>
                  </a:lnTo>
                  <a:lnTo>
                    <a:pt x="830546" y="52933"/>
                  </a:lnTo>
                  <a:lnTo>
                    <a:pt x="824643" y="43831"/>
                  </a:lnTo>
                  <a:lnTo>
                    <a:pt x="822454" y="34850"/>
                  </a:lnTo>
                  <a:lnTo>
                    <a:pt x="821531" y="0"/>
                  </a:lnTo>
                  <a:lnTo>
                    <a:pt x="821531" y="2151"/>
                  </a:lnTo>
                  <a:lnTo>
                    <a:pt x="822523" y="3121"/>
                  </a:lnTo>
                  <a:lnTo>
                    <a:pt x="828661" y="5480"/>
                  </a:lnTo>
                  <a:lnTo>
                    <a:pt x="836763" y="11029"/>
                  </a:lnTo>
                  <a:lnTo>
                    <a:pt x="845448" y="14106"/>
                  </a:lnTo>
                  <a:lnTo>
                    <a:pt x="869349" y="28154"/>
                  </a:lnTo>
                  <a:lnTo>
                    <a:pt x="880238" y="31748"/>
                  </a:lnTo>
                  <a:lnTo>
                    <a:pt x="907830" y="55739"/>
                  </a:lnTo>
                  <a:lnTo>
                    <a:pt x="924717" y="73530"/>
                  </a:lnTo>
                  <a:lnTo>
                    <a:pt x="927511" y="82455"/>
                  </a:lnTo>
                  <a:lnTo>
                    <a:pt x="928533" y="97336"/>
                  </a:lnTo>
                  <a:lnTo>
                    <a:pt x="925973" y="103289"/>
                  </a:lnTo>
                  <a:lnTo>
                    <a:pt x="894135" y="137795"/>
                  </a:lnTo>
                  <a:lnTo>
                    <a:pt x="854168" y="169704"/>
                  </a:lnTo>
                  <a:lnTo>
                    <a:pt x="812602" y="2104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235"/>
            <p:cNvSpPr/>
            <p:nvPr/>
          </p:nvSpPr>
          <p:spPr>
            <a:xfrm>
              <a:off x="5054203" y="2866550"/>
              <a:ext cx="731379" cy="830341"/>
            </a:xfrm>
            <a:custGeom>
              <a:avLst/>
              <a:gdLst/>
              <a:ahLst/>
              <a:cxnLst/>
              <a:rect l="0" t="0" r="0" b="0"/>
              <a:pathLst>
                <a:path w="731379" h="830341">
                  <a:moveTo>
                    <a:pt x="0" y="812481"/>
                  </a:moveTo>
                  <a:lnTo>
                    <a:pt x="4740" y="812481"/>
                  </a:lnTo>
                  <a:lnTo>
                    <a:pt x="9713" y="815127"/>
                  </a:lnTo>
                  <a:lnTo>
                    <a:pt x="15231" y="818618"/>
                  </a:lnTo>
                  <a:lnTo>
                    <a:pt x="23915" y="821576"/>
                  </a:lnTo>
                  <a:lnTo>
                    <a:pt x="33765" y="827302"/>
                  </a:lnTo>
                  <a:lnTo>
                    <a:pt x="74599" y="830222"/>
                  </a:lnTo>
                  <a:lnTo>
                    <a:pt x="112864" y="830330"/>
                  </a:lnTo>
                  <a:lnTo>
                    <a:pt x="156495" y="830339"/>
                  </a:lnTo>
                  <a:lnTo>
                    <a:pt x="201054" y="830340"/>
                  </a:lnTo>
                  <a:lnTo>
                    <a:pt x="241708" y="827695"/>
                  </a:lnTo>
                  <a:lnTo>
                    <a:pt x="285830" y="815109"/>
                  </a:lnTo>
                  <a:lnTo>
                    <a:pt x="330409" y="805269"/>
                  </a:lnTo>
                  <a:lnTo>
                    <a:pt x="375047" y="794064"/>
                  </a:lnTo>
                  <a:lnTo>
                    <a:pt x="419695" y="773529"/>
                  </a:lnTo>
                  <a:lnTo>
                    <a:pt x="464344" y="756284"/>
                  </a:lnTo>
                  <a:lnTo>
                    <a:pt x="499070" y="736962"/>
                  </a:lnTo>
                  <a:lnTo>
                    <a:pt x="537023" y="708156"/>
                  </a:lnTo>
                  <a:lnTo>
                    <a:pt x="573525" y="678517"/>
                  </a:lnTo>
                  <a:lnTo>
                    <a:pt x="609285" y="647775"/>
                  </a:lnTo>
                  <a:lnTo>
                    <a:pt x="639841" y="606575"/>
                  </a:lnTo>
                  <a:lnTo>
                    <a:pt x="662643" y="569449"/>
                  </a:lnTo>
                  <a:lnTo>
                    <a:pt x="684669" y="525485"/>
                  </a:lnTo>
                  <a:lnTo>
                    <a:pt x="700753" y="483894"/>
                  </a:lnTo>
                  <a:lnTo>
                    <a:pt x="709259" y="446722"/>
                  </a:lnTo>
                  <a:lnTo>
                    <a:pt x="719502" y="410715"/>
                  </a:lnTo>
                  <a:lnTo>
                    <a:pt x="722553" y="374940"/>
                  </a:lnTo>
                  <a:lnTo>
                    <a:pt x="727896" y="339210"/>
                  </a:lnTo>
                  <a:lnTo>
                    <a:pt x="731378" y="297352"/>
                  </a:lnTo>
                  <a:lnTo>
                    <a:pt x="730988" y="269590"/>
                  </a:lnTo>
                  <a:lnTo>
                    <a:pt x="724512" y="230919"/>
                  </a:lnTo>
                  <a:lnTo>
                    <a:pt x="720818" y="196967"/>
                  </a:lnTo>
                  <a:lnTo>
                    <a:pt x="707873" y="153602"/>
                  </a:lnTo>
                  <a:lnTo>
                    <a:pt x="705532" y="141622"/>
                  </a:lnTo>
                  <a:lnTo>
                    <a:pt x="687417" y="109180"/>
                  </a:lnTo>
                  <a:lnTo>
                    <a:pt x="664758" y="83307"/>
                  </a:lnTo>
                  <a:lnTo>
                    <a:pt x="662558" y="77308"/>
                  </a:lnTo>
                  <a:lnTo>
                    <a:pt x="660978" y="75311"/>
                  </a:lnTo>
                  <a:lnTo>
                    <a:pt x="656578" y="73092"/>
                  </a:lnTo>
                  <a:lnTo>
                    <a:pt x="630999" y="71363"/>
                  </a:lnTo>
                  <a:lnTo>
                    <a:pt x="625063" y="73984"/>
                  </a:lnTo>
                  <a:lnTo>
                    <a:pt x="619118" y="77463"/>
                  </a:lnTo>
                  <a:lnTo>
                    <a:pt x="578096" y="94413"/>
                  </a:lnTo>
                  <a:lnTo>
                    <a:pt x="536395" y="106420"/>
                  </a:lnTo>
                  <a:lnTo>
                    <a:pt x="533214" y="106626"/>
                  </a:lnTo>
                  <a:lnTo>
                    <a:pt x="527033" y="109499"/>
                  </a:lnTo>
                  <a:lnTo>
                    <a:pt x="517968" y="115932"/>
                  </a:lnTo>
                  <a:lnTo>
                    <a:pt x="517922" y="107403"/>
                  </a:lnTo>
                  <a:lnTo>
                    <a:pt x="559603" y="65355"/>
                  </a:lnTo>
                  <a:lnTo>
                    <a:pt x="574148" y="53456"/>
                  </a:lnTo>
                  <a:lnTo>
                    <a:pt x="597737" y="35598"/>
                  </a:lnTo>
                  <a:lnTo>
                    <a:pt x="603005" y="29645"/>
                  </a:lnTo>
                  <a:lnTo>
                    <a:pt x="605346" y="23692"/>
                  </a:lnTo>
                  <a:lnTo>
                    <a:pt x="606963" y="21708"/>
                  </a:lnTo>
                  <a:lnTo>
                    <a:pt x="633886" y="0"/>
                  </a:lnTo>
                  <a:lnTo>
                    <a:pt x="634008" y="16390"/>
                  </a:lnTo>
                  <a:lnTo>
                    <a:pt x="648247" y="33883"/>
                  </a:lnTo>
                  <a:lnTo>
                    <a:pt x="653797" y="51649"/>
                  </a:lnTo>
                  <a:lnTo>
                    <a:pt x="672816" y="74188"/>
                  </a:lnTo>
                  <a:lnTo>
                    <a:pt x="678706" y="77554"/>
                  </a:lnTo>
                  <a:lnTo>
                    <a:pt x="684632" y="80042"/>
                  </a:lnTo>
                  <a:lnTo>
                    <a:pt x="703682" y="96451"/>
                  </a:lnTo>
                  <a:lnTo>
                    <a:pt x="707307" y="97370"/>
                  </a:lnTo>
                  <a:lnTo>
                    <a:pt x="714253" y="98093"/>
                  </a:lnTo>
                  <a:lnTo>
                    <a:pt x="714375" y="891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31" name="SMARTInkShape-Group25"/>
          <p:cNvGrpSpPr/>
          <p:nvPr/>
        </p:nvGrpSpPr>
        <p:grpSpPr>
          <a:xfrm>
            <a:off x="2446734" y="884454"/>
            <a:ext cx="3125333" cy="1213455"/>
            <a:chOff x="2446734" y="884454"/>
            <a:chExt cx="3125333" cy="1213455"/>
          </a:xfrm>
        </p:grpSpPr>
        <p:sp>
          <p:nvSpPr>
            <p:cNvPr id="91" name="SMARTInkShape-236"/>
            <p:cNvSpPr/>
            <p:nvPr/>
          </p:nvSpPr>
          <p:spPr>
            <a:xfrm>
              <a:off x="5214938" y="1143155"/>
              <a:ext cx="357129" cy="258807"/>
            </a:xfrm>
            <a:custGeom>
              <a:avLst/>
              <a:gdLst/>
              <a:ahLst/>
              <a:cxnLst/>
              <a:rect l="0" t="0" r="0" b="0"/>
              <a:pathLst>
                <a:path w="357129" h="258807">
                  <a:moveTo>
                    <a:pt x="0" y="160579"/>
                  </a:moveTo>
                  <a:lnTo>
                    <a:pt x="41681" y="202260"/>
                  </a:lnTo>
                  <a:lnTo>
                    <a:pt x="58540" y="220111"/>
                  </a:lnTo>
                  <a:lnTo>
                    <a:pt x="61984" y="230253"/>
                  </a:lnTo>
                  <a:lnTo>
                    <a:pt x="62461" y="239550"/>
                  </a:lnTo>
                  <a:lnTo>
                    <a:pt x="62493" y="235793"/>
                  </a:lnTo>
                  <a:lnTo>
                    <a:pt x="61505" y="234534"/>
                  </a:lnTo>
                  <a:lnTo>
                    <a:pt x="57763" y="233136"/>
                  </a:lnTo>
                  <a:lnTo>
                    <a:pt x="56368" y="231770"/>
                  </a:lnTo>
                  <a:lnTo>
                    <a:pt x="38180" y="194148"/>
                  </a:lnTo>
                  <a:lnTo>
                    <a:pt x="33802" y="177802"/>
                  </a:lnTo>
                  <a:lnTo>
                    <a:pt x="31463" y="172061"/>
                  </a:lnTo>
                  <a:lnTo>
                    <a:pt x="31513" y="160391"/>
                  </a:lnTo>
                  <a:lnTo>
                    <a:pt x="37994" y="127490"/>
                  </a:lnTo>
                  <a:lnTo>
                    <a:pt x="51947" y="108919"/>
                  </a:lnTo>
                  <a:lnTo>
                    <a:pt x="55498" y="107854"/>
                  </a:lnTo>
                  <a:lnTo>
                    <a:pt x="57835" y="107570"/>
                  </a:lnTo>
                  <a:lnTo>
                    <a:pt x="63076" y="109900"/>
                  </a:lnTo>
                  <a:lnTo>
                    <a:pt x="68713" y="113250"/>
                  </a:lnTo>
                  <a:lnTo>
                    <a:pt x="74526" y="114740"/>
                  </a:lnTo>
                  <a:lnTo>
                    <a:pt x="76473" y="117121"/>
                  </a:lnTo>
                  <a:lnTo>
                    <a:pt x="82243" y="132556"/>
                  </a:lnTo>
                  <a:lnTo>
                    <a:pt x="94504" y="154647"/>
                  </a:lnTo>
                  <a:lnTo>
                    <a:pt x="98116" y="165657"/>
                  </a:lnTo>
                  <a:lnTo>
                    <a:pt x="106745" y="177882"/>
                  </a:lnTo>
                  <a:lnTo>
                    <a:pt x="111774" y="178274"/>
                  </a:lnTo>
                  <a:lnTo>
                    <a:pt x="116815" y="175720"/>
                  </a:lnTo>
                  <a:lnTo>
                    <a:pt x="123395" y="170736"/>
                  </a:lnTo>
                  <a:lnTo>
                    <a:pt x="147910" y="135938"/>
                  </a:lnTo>
                  <a:lnTo>
                    <a:pt x="160797" y="92203"/>
                  </a:lnTo>
                  <a:lnTo>
                    <a:pt x="169259" y="64526"/>
                  </a:lnTo>
                  <a:lnTo>
                    <a:pt x="169543" y="58256"/>
                  </a:lnTo>
                  <a:lnTo>
                    <a:pt x="168591" y="56645"/>
                  </a:lnTo>
                  <a:lnTo>
                    <a:pt x="166964" y="55571"/>
                  </a:lnTo>
                  <a:lnTo>
                    <a:pt x="161964" y="53847"/>
                  </a:lnTo>
                  <a:lnTo>
                    <a:pt x="161554" y="54698"/>
                  </a:lnTo>
                  <a:lnTo>
                    <a:pt x="161098" y="58289"/>
                  </a:lnTo>
                  <a:lnTo>
                    <a:pt x="159984" y="59644"/>
                  </a:lnTo>
                  <a:lnTo>
                    <a:pt x="156101" y="61149"/>
                  </a:lnTo>
                  <a:lnTo>
                    <a:pt x="151068" y="67109"/>
                  </a:lnTo>
                  <a:lnTo>
                    <a:pt x="136526" y="88776"/>
                  </a:lnTo>
                  <a:lnTo>
                    <a:pt x="134455" y="105716"/>
                  </a:lnTo>
                  <a:lnTo>
                    <a:pt x="134095" y="117645"/>
                  </a:lnTo>
                  <a:lnTo>
                    <a:pt x="135037" y="120050"/>
                  </a:lnTo>
                  <a:lnTo>
                    <a:pt x="136657" y="121654"/>
                  </a:lnTo>
                  <a:lnTo>
                    <a:pt x="141104" y="123435"/>
                  </a:lnTo>
                  <a:lnTo>
                    <a:pt x="149185" y="125430"/>
                  </a:lnTo>
                  <a:lnTo>
                    <a:pt x="154939" y="129413"/>
                  </a:lnTo>
                  <a:lnTo>
                    <a:pt x="157863" y="129880"/>
                  </a:lnTo>
                  <a:lnTo>
                    <a:pt x="160804" y="129199"/>
                  </a:lnTo>
                  <a:lnTo>
                    <a:pt x="166718" y="126789"/>
                  </a:lnTo>
                  <a:lnTo>
                    <a:pt x="184548" y="124038"/>
                  </a:lnTo>
                  <a:lnTo>
                    <a:pt x="199429" y="112454"/>
                  </a:lnTo>
                  <a:lnTo>
                    <a:pt x="210343" y="100949"/>
                  </a:lnTo>
                  <a:lnTo>
                    <a:pt x="212548" y="95051"/>
                  </a:lnTo>
                  <a:lnTo>
                    <a:pt x="214309" y="66413"/>
                  </a:lnTo>
                  <a:lnTo>
                    <a:pt x="214312" y="70445"/>
                  </a:lnTo>
                  <a:lnTo>
                    <a:pt x="219052" y="71034"/>
                  </a:lnTo>
                  <a:lnTo>
                    <a:pt x="220448" y="72109"/>
                  </a:lnTo>
                  <a:lnTo>
                    <a:pt x="222000" y="75949"/>
                  </a:lnTo>
                  <a:lnTo>
                    <a:pt x="223406" y="77370"/>
                  </a:lnTo>
                  <a:lnTo>
                    <a:pt x="227614" y="78949"/>
                  </a:lnTo>
                  <a:lnTo>
                    <a:pt x="253043" y="80179"/>
                  </a:lnTo>
                  <a:lnTo>
                    <a:pt x="258976" y="77552"/>
                  </a:lnTo>
                  <a:lnTo>
                    <a:pt x="264920" y="74069"/>
                  </a:lnTo>
                  <a:lnTo>
                    <a:pt x="273845" y="71116"/>
                  </a:lnTo>
                  <a:lnTo>
                    <a:pt x="289967" y="58012"/>
                  </a:lnTo>
                  <a:lnTo>
                    <a:pt x="292585" y="52817"/>
                  </a:lnTo>
                  <a:lnTo>
                    <a:pt x="294495" y="35510"/>
                  </a:lnTo>
                  <a:lnTo>
                    <a:pt x="294669" y="14725"/>
                  </a:lnTo>
                  <a:lnTo>
                    <a:pt x="292028" y="8773"/>
                  </a:lnTo>
                  <a:lnTo>
                    <a:pt x="286117" y="367"/>
                  </a:lnTo>
                  <a:lnTo>
                    <a:pt x="281118" y="0"/>
                  </a:lnTo>
                  <a:lnTo>
                    <a:pt x="279685" y="940"/>
                  </a:lnTo>
                  <a:lnTo>
                    <a:pt x="278730" y="2560"/>
                  </a:lnTo>
                  <a:lnTo>
                    <a:pt x="277197" y="7547"/>
                  </a:lnTo>
                  <a:lnTo>
                    <a:pt x="276931" y="17892"/>
                  </a:lnTo>
                  <a:lnTo>
                    <a:pt x="279514" y="25394"/>
                  </a:lnTo>
                  <a:lnTo>
                    <a:pt x="297813" y="67515"/>
                  </a:lnTo>
                  <a:lnTo>
                    <a:pt x="320269" y="108696"/>
                  </a:lnTo>
                  <a:lnTo>
                    <a:pt x="349626" y="148299"/>
                  </a:lnTo>
                  <a:lnTo>
                    <a:pt x="354946" y="166422"/>
                  </a:lnTo>
                  <a:lnTo>
                    <a:pt x="357128" y="207679"/>
                  </a:lnTo>
                  <a:lnTo>
                    <a:pt x="354515" y="213924"/>
                  </a:lnTo>
                  <a:lnTo>
                    <a:pt x="327374" y="243919"/>
                  </a:lnTo>
                  <a:lnTo>
                    <a:pt x="318802" y="247229"/>
                  </a:lnTo>
                  <a:lnTo>
                    <a:pt x="309369" y="249692"/>
                  </a:lnTo>
                  <a:lnTo>
                    <a:pt x="294679" y="2588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237"/>
            <p:cNvSpPr/>
            <p:nvPr/>
          </p:nvSpPr>
          <p:spPr>
            <a:xfrm>
              <a:off x="5134570" y="1339975"/>
              <a:ext cx="94072" cy="61952"/>
            </a:xfrm>
            <a:custGeom>
              <a:avLst/>
              <a:gdLst/>
              <a:ahLst/>
              <a:cxnLst/>
              <a:rect l="0" t="0" r="0" b="0"/>
              <a:pathLst>
                <a:path w="94072" h="61952">
                  <a:moveTo>
                    <a:pt x="8930" y="44127"/>
                  </a:moveTo>
                  <a:lnTo>
                    <a:pt x="4190" y="48867"/>
                  </a:lnTo>
                  <a:lnTo>
                    <a:pt x="3785" y="50263"/>
                  </a:lnTo>
                  <a:lnTo>
                    <a:pt x="4508" y="51194"/>
                  </a:lnTo>
                  <a:lnTo>
                    <a:pt x="5982" y="51815"/>
                  </a:lnTo>
                  <a:lnTo>
                    <a:pt x="6964" y="53221"/>
                  </a:lnTo>
                  <a:lnTo>
                    <a:pt x="8671" y="60636"/>
                  </a:lnTo>
                  <a:lnTo>
                    <a:pt x="11460" y="61386"/>
                  </a:lnTo>
                  <a:lnTo>
                    <a:pt x="37602" y="61951"/>
                  </a:lnTo>
                  <a:lnTo>
                    <a:pt x="44162" y="59324"/>
                  </a:lnTo>
                  <a:lnTo>
                    <a:pt x="65604" y="47745"/>
                  </a:lnTo>
                  <a:lnTo>
                    <a:pt x="76544" y="44206"/>
                  </a:lnTo>
                  <a:lnTo>
                    <a:pt x="82967" y="39862"/>
                  </a:lnTo>
                  <a:lnTo>
                    <a:pt x="86484" y="34625"/>
                  </a:lnTo>
                  <a:lnTo>
                    <a:pt x="89039" y="28989"/>
                  </a:lnTo>
                  <a:lnTo>
                    <a:pt x="93482" y="23178"/>
                  </a:lnTo>
                  <a:lnTo>
                    <a:pt x="94071" y="20239"/>
                  </a:lnTo>
                  <a:lnTo>
                    <a:pt x="93472" y="17287"/>
                  </a:lnTo>
                  <a:lnTo>
                    <a:pt x="91153" y="11362"/>
                  </a:lnTo>
                  <a:lnTo>
                    <a:pt x="90122" y="5421"/>
                  </a:lnTo>
                  <a:lnTo>
                    <a:pt x="87862" y="3440"/>
                  </a:lnTo>
                  <a:lnTo>
                    <a:pt x="80060" y="1239"/>
                  </a:lnTo>
                  <a:lnTo>
                    <a:pt x="64511" y="0"/>
                  </a:lnTo>
                  <a:lnTo>
                    <a:pt x="55792" y="2356"/>
                  </a:lnTo>
                  <a:lnTo>
                    <a:pt x="52077" y="4373"/>
                  </a:lnTo>
                  <a:lnTo>
                    <a:pt x="21777" y="10522"/>
                  </a:lnTo>
                  <a:lnTo>
                    <a:pt x="0" y="2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238"/>
            <p:cNvSpPr/>
            <p:nvPr/>
          </p:nvSpPr>
          <p:spPr>
            <a:xfrm>
              <a:off x="4938117" y="1366299"/>
              <a:ext cx="214314" cy="160633"/>
            </a:xfrm>
            <a:custGeom>
              <a:avLst/>
              <a:gdLst/>
              <a:ahLst/>
              <a:cxnLst/>
              <a:rect l="0" t="0" r="0" b="0"/>
              <a:pathLst>
                <a:path w="214314" h="160633">
                  <a:moveTo>
                    <a:pt x="0" y="89240"/>
                  </a:moveTo>
                  <a:lnTo>
                    <a:pt x="0" y="93980"/>
                  </a:lnTo>
                  <a:lnTo>
                    <a:pt x="2645" y="98954"/>
                  </a:lnTo>
                  <a:lnTo>
                    <a:pt x="20990" y="119051"/>
                  </a:lnTo>
                  <a:lnTo>
                    <a:pt x="26858" y="122333"/>
                  </a:lnTo>
                  <a:lnTo>
                    <a:pt x="32772" y="124784"/>
                  </a:lnTo>
                  <a:lnTo>
                    <a:pt x="38709" y="129181"/>
                  </a:lnTo>
                  <a:lnTo>
                    <a:pt x="42008" y="134442"/>
                  </a:lnTo>
                  <a:lnTo>
                    <a:pt x="44467" y="140088"/>
                  </a:lnTo>
                  <a:lnTo>
                    <a:pt x="50438" y="148844"/>
                  </a:lnTo>
                  <a:lnTo>
                    <a:pt x="53567" y="160632"/>
                  </a:lnTo>
                  <a:lnTo>
                    <a:pt x="53578" y="152985"/>
                  </a:lnTo>
                  <a:lnTo>
                    <a:pt x="42555" y="125326"/>
                  </a:lnTo>
                  <a:lnTo>
                    <a:pt x="40276" y="122227"/>
                  </a:lnTo>
                  <a:lnTo>
                    <a:pt x="37744" y="113492"/>
                  </a:lnTo>
                  <a:lnTo>
                    <a:pt x="35626" y="103988"/>
                  </a:lnTo>
                  <a:lnTo>
                    <a:pt x="29848" y="92066"/>
                  </a:lnTo>
                  <a:lnTo>
                    <a:pt x="28149" y="81897"/>
                  </a:lnTo>
                  <a:lnTo>
                    <a:pt x="30039" y="73409"/>
                  </a:lnTo>
                  <a:lnTo>
                    <a:pt x="33194" y="66329"/>
                  </a:lnTo>
                  <a:lnTo>
                    <a:pt x="35963" y="56765"/>
                  </a:lnTo>
                  <a:lnTo>
                    <a:pt x="48049" y="41650"/>
                  </a:lnTo>
                  <a:lnTo>
                    <a:pt x="56412" y="38323"/>
                  </a:lnTo>
                  <a:lnTo>
                    <a:pt x="61420" y="37436"/>
                  </a:lnTo>
                  <a:lnTo>
                    <a:pt x="69631" y="39096"/>
                  </a:lnTo>
                  <a:lnTo>
                    <a:pt x="109203" y="62540"/>
                  </a:lnTo>
                  <a:lnTo>
                    <a:pt x="126633" y="74375"/>
                  </a:lnTo>
                  <a:lnTo>
                    <a:pt x="130695" y="80318"/>
                  </a:lnTo>
                  <a:lnTo>
                    <a:pt x="142238" y="108410"/>
                  </a:lnTo>
                  <a:lnTo>
                    <a:pt x="142872" y="115990"/>
                  </a:lnTo>
                  <a:lnTo>
                    <a:pt x="141883" y="76127"/>
                  </a:lnTo>
                  <a:lnTo>
                    <a:pt x="134773" y="42501"/>
                  </a:lnTo>
                  <a:lnTo>
                    <a:pt x="134313" y="34402"/>
                  </a:lnTo>
                  <a:lnTo>
                    <a:pt x="141666" y="7288"/>
                  </a:lnTo>
                  <a:lnTo>
                    <a:pt x="143061" y="4840"/>
                  </a:lnTo>
                  <a:lnTo>
                    <a:pt x="144983" y="3208"/>
                  </a:lnTo>
                  <a:lnTo>
                    <a:pt x="151405" y="134"/>
                  </a:lnTo>
                  <a:lnTo>
                    <a:pt x="156427" y="0"/>
                  </a:lnTo>
                  <a:lnTo>
                    <a:pt x="157862" y="973"/>
                  </a:lnTo>
                  <a:lnTo>
                    <a:pt x="158820" y="2614"/>
                  </a:lnTo>
                  <a:lnTo>
                    <a:pt x="159459" y="4700"/>
                  </a:lnTo>
                  <a:lnTo>
                    <a:pt x="170280" y="18037"/>
                  </a:lnTo>
                  <a:lnTo>
                    <a:pt x="181692" y="29755"/>
                  </a:lnTo>
                  <a:lnTo>
                    <a:pt x="184932" y="38328"/>
                  </a:lnTo>
                  <a:lnTo>
                    <a:pt x="187364" y="47761"/>
                  </a:lnTo>
                  <a:lnTo>
                    <a:pt x="194364" y="61901"/>
                  </a:lnTo>
                  <a:lnTo>
                    <a:pt x="196517" y="68160"/>
                  </a:lnTo>
                  <a:lnTo>
                    <a:pt x="212951" y="87841"/>
                  </a:lnTo>
                  <a:lnTo>
                    <a:pt x="213405" y="87315"/>
                  </a:lnTo>
                  <a:lnTo>
                    <a:pt x="214313" y="803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239"/>
            <p:cNvSpPr/>
            <p:nvPr/>
          </p:nvSpPr>
          <p:spPr>
            <a:xfrm>
              <a:off x="4991695" y="1134070"/>
              <a:ext cx="107158" cy="115674"/>
            </a:xfrm>
            <a:custGeom>
              <a:avLst/>
              <a:gdLst/>
              <a:ahLst/>
              <a:cxnLst/>
              <a:rect l="0" t="0" r="0" b="0"/>
              <a:pathLst>
                <a:path w="107158" h="115674">
                  <a:moveTo>
                    <a:pt x="0" y="53578"/>
                  </a:moveTo>
                  <a:lnTo>
                    <a:pt x="9094" y="70775"/>
                  </a:lnTo>
                  <a:lnTo>
                    <a:pt x="31831" y="95310"/>
                  </a:lnTo>
                  <a:lnTo>
                    <a:pt x="35207" y="105401"/>
                  </a:lnTo>
                  <a:lnTo>
                    <a:pt x="35705" y="115673"/>
                  </a:lnTo>
                  <a:lnTo>
                    <a:pt x="35719" y="76182"/>
                  </a:lnTo>
                  <a:lnTo>
                    <a:pt x="36711" y="60166"/>
                  </a:lnTo>
                  <a:lnTo>
                    <a:pt x="50950" y="32876"/>
                  </a:lnTo>
                  <a:lnTo>
                    <a:pt x="65530" y="15292"/>
                  </a:lnTo>
                  <a:lnTo>
                    <a:pt x="79168" y="6075"/>
                  </a:lnTo>
                  <a:lnTo>
                    <a:pt x="91036" y="1800"/>
                  </a:lnTo>
                  <a:lnTo>
                    <a:pt x="10715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5" name="SMARTInkShape-240"/>
            <p:cNvSpPr/>
            <p:nvPr/>
          </p:nvSpPr>
          <p:spPr>
            <a:xfrm>
              <a:off x="4920258" y="1151930"/>
              <a:ext cx="1" cy="8930"/>
            </a:xfrm>
            <a:custGeom>
              <a:avLst/>
              <a:gdLst/>
              <a:ahLst/>
              <a:cxnLst/>
              <a:rect l="0" t="0" r="0" b="0"/>
              <a:pathLst>
                <a:path w="1" h="8930">
                  <a:moveTo>
                    <a:pt x="0" y="8929"/>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6" name="SMARTInkShape-241"/>
            <p:cNvSpPr/>
            <p:nvPr/>
          </p:nvSpPr>
          <p:spPr>
            <a:xfrm>
              <a:off x="4955986" y="1214437"/>
              <a:ext cx="26781" cy="71439"/>
            </a:xfrm>
            <a:custGeom>
              <a:avLst/>
              <a:gdLst/>
              <a:ahLst/>
              <a:cxnLst/>
              <a:rect l="0" t="0" r="0" b="0"/>
              <a:pathLst>
                <a:path w="26781" h="71439">
                  <a:moveTo>
                    <a:pt x="8920" y="0"/>
                  </a:moveTo>
                  <a:lnTo>
                    <a:pt x="1232" y="0"/>
                  </a:lnTo>
                  <a:lnTo>
                    <a:pt x="818" y="993"/>
                  </a:lnTo>
                  <a:lnTo>
                    <a:pt x="0" y="21250"/>
                  </a:lnTo>
                  <a:lnTo>
                    <a:pt x="9086" y="49799"/>
                  </a:lnTo>
                  <a:lnTo>
                    <a:pt x="15824" y="62349"/>
                  </a:lnTo>
                  <a:lnTo>
                    <a:pt x="16500" y="65379"/>
                  </a:lnTo>
                  <a:lnTo>
                    <a:pt x="17942" y="67399"/>
                  </a:lnTo>
                  <a:lnTo>
                    <a:pt x="19896" y="68745"/>
                  </a:lnTo>
                  <a:lnTo>
                    <a:pt x="26780"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242"/>
            <p:cNvSpPr/>
            <p:nvPr/>
          </p:nvSpPr>
          <p:spPr>
            <a:xfrm>
              <a:off x="4589859" y="1259143"/>
              <a:ext cx="357189" cy="160621"/>
            </a:xfrm>
            <a:custGeom>
              <a:avLst/>
              <a:gdLst/>
              <a:ahLst/>
              <a:cxnLst/>
              <a:rect l="0" t="0" r="0" b="0"/>
              <a:pathLst>
                <a:path w="357189" h="160621">
                  <a:moveTo>
                    <a:pt x="0" y="142818"/>
                  </a:moveTo>
                  <a:lnTo>
                    <a:pt x="0" y="130389"/>
                  </a:lnTo>
                  <a:lnTo>
                    <a:pt x="4740" y="117087"/>
                  </a:lnTo>
                  <a:lnTo>
                    <a:pt x="12359" y="108892"/>
                  </a:lnTo>
                  <a:lnTo>
                    <a:pt x="38155" y="85323"/>
                  </a:lnTo>
                  <a:lnTo>
                    <a:pt x="50552" y="69117"/>
                  </a:lnTo>
                  <a:lnTo>
                    <a:pt x="69370" y="51604"/>
                  </a:lnTo>
                  <a:lnTo>
                    <a:pt x="86470" y="27347"/>
                  </a:lnTo>
                  <a:lnTo>
                    <a:pt x="89132" y="10672"/>
                  </a:lnTo>
                  <a:lnTo>
                    <a:pt x="81594" y="1342"/>
                  </a:lnTo>
                  <a:lnTo>
                    <a:pt x="81186" y="1868"/>
                  </a:lnTo>
                  <a:lnTo>
                    <a:pt x="80377" y="25944"/>
                  </a:lnTo>
                  <a:lnTo>
                    <a:pt x="87499" y="48000"/>
                  </a:lnTo>
                  <a:lnTo>
                    <a:pt x="107225" y="89265"/>
                  </a:lnTo>
                  <a:lnTo>
                    <a:pt x="129980" y="130729"/>
                  </a:lnTo>
                  <a:lnTo>
                    <a:pt x="133791" y="158500"/>
                  </a:lnTo>
                  <a:lnTo>
                    <a:pt x="134834" y="159225"/>
                  </a:lnTo>
                  <a:lnTo>
                    <a:pt x="142503" y="160620"/>
                  </a:lnTo>
                  <a:lnTo>
                    <a:pt x="138025" y="155920"/>
                  </a:lnTo>
                  <a:lnTo>
                    <a:pt x="135758" y="148310"/>
                  </a:lnTo>
                  <a:lnTo>
                    <a:pt x="133759" y="139306"/>
                  </a:lnTo>
                  <a:lnTo>
                    <a:pt x="128047" y="127666"/>
                  </a:lnTo>
                  <a:lnTo>
                    <a:pt x="125095" y="84378"/>
                  </a:lnTo>
                  <a:lnTo>
                    <a:pt x="125050" y="77819"/>
                  </a:lnTo>
                  <a:lnTo>
                    <a:pt x="127677" y="71596"/>
                  </a:lnTo>
                  <a:lnTo>
                    <a:pt x="129766" y="68548"/>
                  </a:lnTo>
                  <a:lnTo>
                    <a:pt x="134733" y="65160"/>
                  </a:lnTo>
                  <a:lnTo>
                    <a:pt x="143108" y="63253"/>
                  </a:lnTo>
                  <a:lnTo>
                    <a:pt x="146007" y="62986"/>
                  </a:lnTo>
                  <a:lnTo>
                    <a:pt x="159569" y="67350"/>
                  </a:lnTo>
                  <a:lnTo>
                    <a:pt x="174799" y="77713"/>
                  </a:lnTo>
                  <a:lnTo>
                    <a:pt x="184304" y="87368"/>
                  </a:lnTo>
                  <a:lnTo>
                    <a:pt x="220595" y="131195"/>
                  </a:lnTo>
                  <a:lnTo>
                    <a:pt x="221477" y="132093"/>
                  </a:lnTo>
                  <a:lnTo>
                    <a:pt x="225103" y="133090"/>
                  </a:lnTo>
                  <a:lnTo>
                    <a:pt x="227460" y="133356"/>
                  </a:lnTo>
                  <a:lnTo>
                    <a:pt x="229030" y="132541"/>
                  </a:lnTo>
                  <a:lnTo>
                    <a:pt x="230077" y="131006"/>
                  </a:lnTo>
                  <a:lnTo>
                    <a:pt x="230775" y="128990"/>
                  </a:lnTo>
                  <a:lnTo>
                    <a:pt x="232233" y="127646"/>
                  </a:lnTo>
                  <a:lnTo>
                    <a:pt x="236499" y="126153"/>
                  </a:lnTo>
                  <a:lnTo>
                    <a:pt x="238034" y="123770"/>
                  </a:lnTo>
                  <a:lnTo>
                    <a:pt x="243141" y="108334"/>
                  </a:lnTo>
                  <a:lnTo>
                    <a:pt x="255261" y="91387"/>
                  </a:lnTo>
                  <a:lnTo>
                    <a:pt x="271245" y="47419"/>
                  </a:lnTo>
                  <a:lnTo>
                    <a:pt x="281856" y="29863"/>
                  </a:lnTo>
                  <a:lnTo>
                    <a:pt x="287626" y="10961"/>
                  </a:lnTo>
                  <a:lnTo>
                    <a:pt x="294643" y="0"/>
                  </a:lnTo>
                  <a:lnTo>
                    <a:pt x="273688" y="20935"/>
                  </a:lnTo>
                  <a:lnTo>
                    <a:pt x="270468" y="29447"/>
                  </a:lnTo>
                  <a:lnTo>
                    <a:pt x="268042" y="56134"/>
                  </a:lnTo>
                  <a:lnTo>
                    <a:pt x="270604" y="62289"/>
                  </a:lnTo>
                  <a:lnTo>
                    <a:pt x="275592" y="69584"/>
                  </a:lnTo>
                  <a:lnTo>
                    <a:pt x="278921" y="70582"/>
                  </a:lnTo>
                  <a:lnTo>
                    <a:pt x="311363" y="71367"/>
                  </a:lnTo>
                  <a:lnTo>
                    <a:pt x="319623" y="68728"/>
                  </a:lnTo>
                  <a:lnTo>
                    <a:pt x="339166" y="55934"/>
                  </a:lnTo>
                  <a:lnTo>
                    <a:pt x="357188" y="535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8" name="SMARTInkShape-243"/>
            <p:cNvSpPr/>
            <p:nvPr/>
          </p:nvSpPr>
          <p:spPr>
            <a:xfrm>
              <a:off x="4584714" y="1294805"/>
              <a:ext cx="94443" cy="151805"/>
            </a:xfrm>
            <a:custGeom>
              <a:avLst/>
              <a:gdLst/>
              <a:ahLst/>
              <a:cxnLst/>
              <a:rect l="0" t="0" r="0" b="0"/>
              <a:pathLst>
                <a:path w="94443" h="151805">
                  <a:moveTo>
                    <a:pt x="5145" y="0"/>
                  </a:moveTo>
                  <a:lnTo>
                    <a:pt x="405" y="0"/>
                  </a:lnTo>
                  <a:lnTo>
                    <a:pt x="0" y="992"/>
                  </a:lnTo>
                  <a:lnTo>
                    <a:pt x="4271" y="7688"/>
                  </a:lnTo>
                  <a:lnTo>
                    <a:pt x="5965" y="21950"/>
                  </a:lnTo>
                  <a:lnTo>
                    <a:pt x="29057" y="64792"/>
                  </a:lnTo>
                  <a:lnTo>
                    <a:pt x="63851" y="109393"/>
                  </a:lnTo>
                  <a:lnTo>
                    <a:pt x="79451" y="132243"/>
                  </a:lnTo>
                  <a:lnTo>
                    <a:pt x="85308" y="146911"/>
                  </a:lnTo>
                  <a:lnTo>
                    <a:pt x="87360" y="148542"/>
                  </a:lnTo>
                  <a:lnTo>
                    <a:pt x="94442"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9" name="SMARTInkShape-244"/>
            <p:cNvSpPr/>
            <p:nvPr/>
          </p:nvSpPr>
          <p:spPr>
            <a:xfrm>
              <a:off x="4339828" y="1439076"/>
              <a:ext cx="205384" cy="114691"/>
            </a:xfrm>
            <a:custGeom>
              <a:avLst/>
              <a:gdLst/>
              <a:ahLst/>
              <a:cxnLst/>
              <a:rect l="0" t="0" r="0" b="0"/>
              <a:pathLst>
                <a:path w="205384" h="114691">
                  <a:moveTo>
                    <a:pt x="0" y="114690"/>
                  </a:moveTo>
                  <a:lnTo>
                    <a:pt x="0" y="107001"/>
                  </a:lnTo>
                  <a:lnTo>
                    <a:pt x="34552" y="62656"/>
                  </a:lnTo>
                  <a:lnTo>
                    <a:pt x="73939" y="31463"/>
                  </a:lnTo>
                  <a:lnTo>
                    <a:pt x="77510" y="25445"/>
                  </a:lnTo>
                  <a:lnTo>
                    <a:pt x="80090" y="19463"/>
                  </a:lnTo>
                  <a:lnTo>
                    <a:pt x="87888" y="9300"/>
                  </a:lnTo>
                  <a:lnTo>
                    <a:pt x="89173" y="0"/>
                  </a:lnTo>
                  <a:lnTo>
                    <a:pt x="86596" y="1870"/>
                  </a:lnTo>
                  <a:lnTo>
                    <a:pt x="81597" y="6415"/>
                  </a:lnTo>
                  <a:lnTo>
                    <a:pt x="74473" y="20578"/>
                  </a:lnTo>
                  <a:lnTo>
                    <a:pt x="63868" y="53845"/>
                  </a:lnTo>
                  <a:lnTo>
                    <a:pt x="67651" y="68439"/>
                  </a:lnTo>
                  <a:lnTo>
                    <a:pt x="80653" y="94365"/>
                  </a:lnTo>
                  <a:lnTo>
                    <a:pt x="92330" y="108249"/>
                  </a:lnTo>
                  <a:lnTo>
                    <a:pt x="100897" y="111827"/>
                  </a:lnTo>
                  <a:lnTo>
                    <a:pt x="117826" y="114124"/>
                  </a:lnTo>
                  <a:lnTo>
                    <a:pt x="137854" y="107449"/>
                  </a:lnTo>
                  <a:lnTo>
                    <a:pt x="158273" y="96576"/>
                  </a:lnTo>
                  <a:lnTo>
                    <a:pt x="205383" y="521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0" name="SMARTInkShape-245"/>
            <p:cNvSpPr/>
            <p:nvPr/>
          </p:nvSpPr>
          <p:spPr>
            <a:xfrm>
              <a:off x="4286250" y="1455539"/>
              <a:ext cx="80368" cy="107157"/>
            </a:xfrm>
            <a:custGeom>
              <a:avLst/>
              <a:gdLst/>
              <a:ahLst/>
              <a:cxnLst/>
              <a:rect l="0" t="0" r="0" b="0"/>
              <a:pathLst>
                <a:path w="80368" h="107157">
                  <a:moveTo>
                    <a:pt x="0" y="0"/>
                  </a:moveTo>
                  <a:lnTo>
                    <a:pt x="0" y="20991"/>
                  </a:lnTo>
                  <a:lnTo>
                    <a:pt x="4740" y="34552"/>
                  </a:lnTo>
                  <a:lnTo>
                    <a:pt x="42449" y="78066"/>
                  </a:lnTo>
                  <a:lnTo>
                    <a:pt x="56674" y="91371"/>
                  </a:lnTo>
                  <a:lnTo>
                    <a:pt x="80367"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1" name="SMARTInkShape-246"/>
            <p:cNvSpPr/>
            <p:nvPr/>
          </p:nvSpPr>
          <p:spPr>
            <a:xfrm>
              <a:off x="4188178" y="1571625"/>
              <a:ext cx="133791" cy="89130"/>
            </a:xfrm>
            <a:custGeom>
              <a:avLst/>
              <a:gdLst/>
              <a:ahLst/>
              <a:cxnLst/>
              <a:rect l="0" t="0" r="0" b="0"/>
              <a:pathLst>
                <a:path w="133791" h="89130">
                  <a:moveTo>
                    <a:pt x="44493" y="0"/>
                  </a:moveTo>
                  <a:lnTo>
                    <a:pt x="39753" y="4740"/>
                  </a:lnTo>
                  <a:lnTo>
                    <a:pt x="34780" y="7067"/>
                  </a:lnTo>
                  <a:lnTo>
                    <a:pt x="32065" y="7688"/>
                  </a:lnTo>
                  <a:lnTo>
                    <a:pt x="26402" y="13670"/>
                  </a:lnTo>
                  <a:lnTo>
                    <a:pt x="5785" y="43190"/>
                  </a:lnTo>
                  <a:lnTo>
                    <a:pt x="1605" y="59981"/>
                  </a:lnTo>
                  <a:lnTo>
                    <a:pt x="0" y="82860"/>
                  </a:lnTo>
                  <a:lnTo>
                    <a:pt x="940" y="85006"/>
                  </a:lnTo>
                  <a:lnTo>
                    <a:pt x="2560" y="86436"/>
                  </a:lnTo>
                  <a:lnTo>
                    <a:pt x="7547" y="88732"/>
                  </a:lnTo>
                  <a:lnTo>
                    <a:pt x="13151" y="89129"/>
                  </a:lnTo>
                  <a:lnTo>
                    <a:pt x="18327" y="86576"/>
                  </a:lnTo>
                  <a:lnTo>
                    <a:pt x="29734" y="76853"/>
                  </a:lnTo>
                  <a:lnTo>
                    <a:pt x="65330" y="32847"/>
                  </a:lnTo>
                  <a:lnTo>
                    <a:pt x="69519" y="28584"/>
                  </a:lnTo>
                  <a:lnTo>
                    <a:pt x="70499" y="24941"/>
                  </a:lnTo>
                  <a:lnTo>
                    <a:pt x="71237" y="18274"/>
                  </a:lnTo>
                  <a:lnTo>
                    <a:pt x="76009" y="17982"/>
                  </a:lnTo>
                  <a:lnTo>
                    <a:pt x="77411" y="18933"/>
                  </a:lnTo>
                  <a:lnTo>
                    <a:pt x="78345" y="20560"/>
                  </a:lnTo>
                  <a:lnTo>
                    <a:pt x="80958" y="33098"/>
                  </a:lnTo>
                  <a:lnTo>
                    <a:pt x="84843" y="38853"/>
                  </a:lnTo>
                  <a:lnTo>
                    <a:pt x="89878" y="42073"/>
                  </a:lnTo>
                  <a:lnTo>
                    <a:pt x="101194" y="44140"/>
                  </a:lnTo>
                  <a:lnTo>
                    <a:pt x="118920" y="44604"/>
                  </a:lnTo>
                  <a:lnTo>
                    <a:pt x="120900" y="43626"/>
                  </a:lnTo>
                  <a:lnTo>
                    <a:pt x="122221" y="41983"/>
                  </a:lnTo>
                  <a:lnTo>
                    <a:pt x="124680" y="37511"/>
                  </a:lnTo>
                  <a:lnTo>
                    <a:pt x="129080" y="32216"/>
                  </a:lnTo>
                  <a:lnTo>
                    <a:pt x="131697" y="23909"/>
                  </a:lnTo>
                  <a:lnTo>
                    <a:pt x="13379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2" name="SMARTInkShape-247"/>
            <p:cNvSpPr/>
            <p:nvPr/>
          </p:nvSpPr>
          <p:spPr>
            <a:xfrm>
              <a:off x="4102512" y="1571625"/>
              <a:ext cx="49793" cy="116087"/>
            </a:xfrm>
            <a:custGeom>
              <a:avLst/>
              <a:gdLst/>
              <a:ahLst/>
              <a:cxnLst/>
              <a:rect l="0" t="0" r="0" b="0"/>
              <a:pathLst>
                <a:path w="49793" h="116087">
                  <a:moveTo>
                    <a:pt x="5144" y="0"/>
                  </a:moveTo>
                  <a:lnTo>
                    <a:pt x="0" y="0"/>
                  </a:lnTo>
                  <a:lnTo>
                    <a:pt x="2196" y="0"/>
                  </a:lnTo>
                  <a:lnTo>
                    <a:pt x="3179" y="992"/>
                  </a:lnTo>
                  <a:lnTo>
                    <a:pt x="4270" y="4740"/>
                  </a:lnTo>
                  <a:lnTo>
                    <a:pt x="7675" y="27805"/>
                  </a:lnTo>
                  <a:lnTo>
                    <a:pt x="26129" y="68520"/>
                  </a:lnTo>
                  <a:lnTo>
                    <a:pt x="36923" y="86148"/>
                  </a:lnTo>
                  <a:lnTo>
                    <a:pt x="40688" y="100050"/>
                  </a:lnTo>
                  <a:lnTo>
                    <a:pt x="42730" y="102418"/>
                  </a:lnTo>
                  <a:lnTo>
                    <a:pt x="45084" y="103998"/>
                  </a:lnTo>
                  <a:lnTo>
                    <a:pt x="46654" y="106043"/>
                  </a:lnTo>
                  <a:lnTo>
                    <a:pt x="49792"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 name="SMARTInkShape-248"/>
            <p:cNvSpPr/>
            <p:nvPr/>
          </p:nvSpPr>
          <p:spPr>
            <a:xfrm>
              <a:off x="3955851" y="1679195"/>
              <a:ext cx="142876" cy="106589"/>
            </a:xfrm>
            <a:custGeom>
              <a:avLst/>
              <a:gdLst/>
              <a:ahLst/>
              <a:cxnLst/>
              <a:rect l="0" t="0" r="0" b="0"/>
              <a:pathLst>
                <a:path w="142876" h="106589">
                  <a:moveTo>
                    <a:pt x="0" y="53164"/>
                  </a:moveTo>
                  <a:lnTo>
                    <a:pt x="0" y="66467"/>
                  </a:lnTo>
                  <a:lnTo>
                    <a:pt x="2646" y="71644"/>
                  </a:lnTo>
                  <a:lnTo>
                    <a:pt x="6137" y="77253"/>
                  </a:lnTo>
                  <a:lnTo>
                    <a:pt x="9095" y="85988"/>
                  </a:lnTo>
                  <a:lnTo>
                    <a:pt x="25148" y="104982"/>
                  </a:lnTo>
                  <a:lnTo>
                    <a:pt x="28706" y="105960"/>
                  </a:lnTo>
                  <a:lnTo>
                    <a:pt x="39075" y="106588"/>
                  </a:lnTo>
                  <a:lnTo>
                    <a:pt x="44817" y="104028"/>
                  </a:lnTo>
                  <a:lnTo>
                    <a:pt x="59554" y="92494"/>
                  </a:lnTo>
                  <a:lnTo>
                    <a:pt x="71442" y="86951"/>
                  </a:lnTo>
                  <a:lnTo>
                    <a:pt x="74418" y="84618"/>
                  </a:lnTo>
                  <a:lnTo>
                    <a:pt x="77723" y="76735"/>
                  </a:lnTo>
                  <a:lnTo>
                    <a:pt x="80184" y="67609"/>
                  </a:lnTo>
                  <a:lnTo>
                    <a:pt x="87203" y="53666"/>
                  </a:lnTo>
                  <a:lnTo>
                    <a:pt x="89261" y="23407"/>
                  </a:lnTo>
                  <a:lnTo>
                    <a:pt x="86635" y="17449"/>
                  </a:lnTo>
                  <a:lnTo>
                    <a:pt x="71838" y="0"/>
                  </a:lnTo>
                  <a:lnTo>
                    <a:pt x="71448" y="12899"/>
                  </a:lnTo>
                  <a:lnTo>
                    <a:pt x="74088" y="18071"/>
                  </a:lnTo>
                  <a:lnTo>
                    <a:pt x="85678" y="32411"/>
                  </a:lnTo>
                  <a:lnTo>
                    <a:pt x="91228" y="44251"/>
                  </a:lnTo>
                  <a:lnTo>
                    <a:pt x="101585" y="56144"/>
                  </a:lnTo>
                  <a:lnTo>
                    <a:pt x="107326" y="59450"/>
                  </a:lnTo>
                  <a:lnTo>
                    <a:pt x="113185" y="61911"/>
                  </a:lnTo>
                  <a:lnTo>
                    <a:pt x="122062" y="67882"/>
                  </a:lnTo>
                  <a:lnTo>
                    <a:pt x="128002" y="69628"/>
                  </a:lnTo>
                  <a:lnTo>
                    <a:pt x="129984" y="69101"/>
                  </a:lnTo>
                  <a:lnTo>
                    <a:pt x="131305" y="67757"/>
                  </a:lnTo>
                  <a:lnTo>
                    <a:pt x="132185" y="65870"/>
                  </a:lnTo>
                  <a:lnTo>
                    <a:pt x="133764" y="64611"/>
                  </a:lnTo>
                  <a:lnTo>
                    <a:pt x="142875" y="620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249"/>
            <p:cNvSpPr/>
            <p:nvPr/>
          </p:nvSpPr>
          <p:spPr>
            <a:xfrm>
              <a:off x="3866674" y="1732359"/>
              <a:ext cx="107038" cy="133788"/>
            </a:xfrm>
            <a:custGeom>
              <a:avLst/>
              <a:gdLst/>
              <a:ahLst/>
              <a:cxnLst/>
              <a:rect l="0" t="0" r="0" b="0"/>
              <a:pathLst>
                <a:path w="107038" h="133788">
                  <a:moveTo>
                    <a:pt x="26669" y="0"/>
                  </a:moveTo>
                  <a:lnTo>
                    <a:pt x="26669" y="4741"/>
                  </a:lnTo>
                  <a:lnTo>
                    <a:pt x="24024" y="9714"/>
                  </a:lnTo>
                  <a:lnTo>
                    <a:pt x="13367" y="26864"/>
                  </a:lnTo>
                  <a:lnTo>
                    <a:pt x="2940" y="65663"/>
                  </a:lnTo>
                  <a:lnTo>
                    <a:pt x="0" y="108376"/>
                  </a:lnTo>
                  <a:lnTo>
                    <a:pt x="2579" y="115305"/>
                  </a:lnTo>
                  <a:lnTo>
                    <a:pt x="6041" y="121692"/>
                  </a:lnTo>
                  <a:lnTo>
                    <a:pt x="7580" y="127838"/>
                  </a:lnTo>
                  <a:lnTo>
                    <a:pt x="8982" y="129874"/>
                  </a:lnTo>
                  <a:lnTo>
                    <a:pt x="10909" y="131231"/>
                  </a:lnTo>
                  <a:lnTo>
                    <a:pt x="16688" y="132739"/>
                  </a:lnTo>
                  <a:lnTo>
                    <a:pt x="37457" y="133787"/>
                  </a:lnTo>
                  <a:lnTo>
                    <a:pt x="44031" y="131229"/>
                  </a:lnTo>
                  <a:lnTo>
                    <a:pt x="65483" y="117713"/>
                  </a:lnTo>
                  <a:lnTo>
                    <a:pt x="98058" y="73457"/>
                  </a:lnTo>
                  <a:lnTo>
                    <a:pt x="103046" y="66382"/>
                  </a:lnTo>
                  <a:lnTo>
                    <a:pt x="105854" y="56821"/>
                  </a:lnTo>
                  <a:lnTo>
                    <a:pt x="107037" y="446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250"/>
            <p:cNvSpPr/>
            <p:nvPr/>
          </p:nvSpPr>
          <p:spPr>
            <a:xfrm>
              <a:off x="3732609" y="1830586"/>
              <a:ext cx="53543" cy="116083"/>
            </a:xfrm>
            <a:custGeom>
              <a:avLst/>
              <a:gdLst/>
              <a:ahLst/>
              <a:cxnLst/>
              <a:rect l="0" t="0" r="0" b="0"/>
              <a:pathLst>
                <a:path w="53543" h="116083">
                  <a:moveTo>
                    <a:pt x="0" y="62508"/>
                  </a:moveTo>
                  <a:lnTo>
                    <a:pt x="4741" y="67248"/>
                  </a:lnTo>
                  <a:lnTo>
                    <a:pt x="7068" y="72221"/>
                  </a:lnTo>
                  <a:lnTo>
                    <a:pt x="7689" y="74936"/>
                  </a:lnTo>
                  <a:lnTo>
                    <a:pt x="13302" y="83499"/>
                  </a:lnTo>
                  <a:lnTo>
                    <a:pt x="21250" y="92319"/>
                  </a:lnTo>
                  <a:lnTo>
                    <a:pt x="26973" y="95601"/>
                  </a:lnTo>
                  <a:lnTo>
                    <a:pt x="32824" y="98052"/>
                  </a:lnTo>
                  <a:lnTo>
                    <a:pt x="38731" y="102448"/>
                  </a:lnTo>
                  <a:lnTo>
                    <a:pt x="42019" y="107709"/>
                  </a:lnTo>
                  <a:lnTo>
                    <a:pt x="42895" y="110502"/>
                  </a:lnTo>
                  <a:lnTo>
                    <a:pt x="44472" y="112363"/>
                  </a:lnTo>
                  <a:lnTo>
                    <a:pt x="53542" y="116073"/>
                  </a:lnTo>
                  <a:lnTo>
                    <a:pt x="48827" y="116082"/>
                  </a:lnTo>
                  <a:lnTo>
                    <a:pt x="43860" y="113438"/>
                  </a:lnTo>
                  <a:lnTo>
                    <a:pt x="41146" y="111344"/>
                  </a:lnTo>
                  <a:lnTo>
                    <a:pt x="38131" y="106372"/>
                  </a:lnTo>
                  <a:lnTo>
                    <a:pt x="35799" y="100854"/>
                  </a:lnTo>
                  <a:lnTo>
                    <a:pt x="21574" y="77176"/>
                  </a:lnTo>
                  <a:lnTo>
                    <a:pt x="18960" y="65310"/>
                  </a:lnTo>
                  <a:lnTo>
                    <a:pt x="17902" y="28401"/>
                  </a:lnTo>
                  <a:lnTo>
                    <a:pt x="20524" y="19899"/>
                  </a:lnTo>
                  <a:lnTo>
                    <a:pt x="357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251"/>
            <p:cNvSpPr/>
            <p:nvPr/>
          </p:nvSpPr>
          <p:spPr>
            <a:xfrm>
              <a:off x="3625453" y="1866304"/>
              <a:ext cx="8930" cy="1"/>
            </a:xfrm>
            <a:custGeom>
              <a:avLst/>
              <a:gdLst/>
              <a:ahLst/>
              <a:cxnLst/>
              <a:rect l="0" t="0" r="0" b="0"/>
              <a:pathLst>
                <a:path w="8930" h="1">
                  <a:moveTo>
                    <a:pt x="892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252"/>
            <p:cNvSpPr/>
            <p:nvPr/>
          </p:nvSpPr>
          <p:spPr>
            <a:xfrm>
              <a:off x="3652242" y="1919883"/>
              <a:ext cx="89298" cy="98227"/>
            </a:xfrm>
            <a:custGeom>
              <a:avLst/>
              <a:gdLst/>
              <a:ahLst/>
              <a:cxnLst/>
              <a:rect l="0" t="0" r="0" b="0"/>
              <a:pathLst>
                <a:path w="89298" h="98227">
                  <a:moveTo>
                    <a:pt x="0" y="0"/>
                  </a:moveTo>
                  <a:lnTo>
                    <a:pt x="0" y="7688"/>
                  </a:lnTo>
                  <a:lnTo>
                    <a:pt x="33765" y="50790"/>
                  </a:lnTo>
                  <a:lnTo>
                    <a:pt x="68217" y="85062"/>
                  </a:lnTo>
                  <a:lnTo>
                    <a:pt x="74305" y="87414"/>
                  </a:lnTo>
                  <a:lnTo>
                    <a:pt x="76326" y="89034"/>
                  </a:lnTo>
                  <a:lnTo>
                    <a:pt x="80162" y="95062"/>
                  </a:lnTo>
                  <a:lnTo>
                    <a:pt x="89297"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253"/>
            <p:cNvSpPr/>
            <p:nvPr/>
          </p:nvSpPr>
          <p:spPr>
            <a:xfrm>
              <a:off x="3527300" y="1946672"/>
              <a:ext cx="133872" cy="151237"/>
            </a:xfrm>
            <a:custGeom>
              <a:avLst/>
              <a:gdLst/>
              <a:ahLst/>
              <a:cxnLst/>
              <a:rect l="0" t="0" r="0" b="0"/>
              <a:pathLst>
                <a:path w="133872" h="151237">
                  <a:moveTo>
                    <a:pt x="17786" y="0"/>
                  </a:moveTo>
                  <a:lnTo>
                    <a:pt x="13045" y="0"/>
                  </a:lnTo>
                  <a:lnTo>
                    <a:pt x="11649" y="992"/>
                  </a:lnTo>
                  <a:lnTo>
                    <a:pt x="10718" y="2646"/>
                  </a:lnTo>
                  <a:lnTo>
                    <a:pt x="9224" y="7688"/>
                  </a:lnTo>
                  <a:lnTo>
                    <a:pt x="7937" y="22942"/>
                  </a:lnTo>
                  <a:lnTo>
                    <a:pt x="1177" y="50879"/>
                  </a:lnTo>
                  <a:lnTo>
                    <a:pt x="0" y="92289"/>
                  </a:lnTo>
                  <a:lnTo>
                    <a:pt x="925" y="127001"/>
                  </a:lnTo>
                  <a:lnTo>
                    <a:pt x="7057" y="138723"/>
                  </a:lnTo>
                  <a:lnTo>
                    <a:pt x="12356" y="145329"/>
                  </a:lnTo>
                  <a:lnTo>
                    <a:pt x="18018" y="148926"/>
                  </a:lnTo>
                  <a:lnTo>
                    <a:pt x="29738" y="151236"/>
                  </a:lnTo>
                  <a:lnTo>
                    <a:pt x="43376" y="146896"/>
                  </a:lnTo>
                  <a:lnTo>
                    <a:pt x="80915" y="122294"/>
                  </a:lnTo>
                  <a:lnTo>
                    <a:pt x="95691" y="106350"/>
                  </a:lnTo>
                  <a:lnTo>
                    <a:pt x="104004" y="95884"/>
                  </a:lnTo>
                  <a:lnTo>
                    <a:pt x="133871"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254"/>
            <p:cNvSpPr/>
            <p:nvPr/>
          </p:nvSpPr>
          <p:spPr>
            <a:xfrm>
              <a:off x="4823414" y="884454"/>
              <a:ext cx="177212" cy="213331"/>
            </a:xfrm>
            <a:custGeom>
              <a:avLst/>
              <a:gdLst/>
              <a:ahLst/>
              <a:cxnLst/>
              <a:rect l="0" t="0" r="0" b="0"/>
              <a:pathLst>
                <a:path w="177212" h="213331">
                  <a:moveTo>
                    <a:pt x="34336" y="106741"/>
                  </a:moveTo>
                  <a:lnTo>
                    <a:pt x="26648" y="114430"/>
                  </a:lnTo>
                  <a:lnTo>
                    <a:pt x="24659" y="128692"/>
                  </a:lnTo>
                  <a:lnTo>
                    <a:pt x="11189" y="155379"/>
                  </a:lnTo>
                  <a:lnTo>
                    <a:pt x="0" y="197290"/>
                  </a:lnTo>
                  <a:lnTo>
                    <a:pt x="532" y="200842"/>
                  </a:lnTo>
                  <a:lnTo>
                    <a:pt x="6426" y="211982"/>
                  </a:lnTo>
                  <a:lnTo>
                    <a:pt x="9694" y="213046"/>
                  </a:lnTo>
                  <a:lnTo>
                    <a:pt x="11956" y="213330"/>
                  </a:lnTo>
                  <a:lnTo>
                    <a:pt x="24617" y="208989"/>
                  </a:lnTo>
                  <a:lnTo>
                    <a:pt x="42770" y="195784"/>
                  </a:lnTo>
                  <a:lnTo>
                    <a:pt x="71761" y="170447"/>
                  </a:lnTo>
                  <a:lnTo>
                    <a:pt x="76844" y="158580"/>
                  </a:lnTo>
                  <a:lnTo>
                    <a:pt x="78900" y="115487"/>
                  </a:lnTo>
                  <a:lnTo>
                    <a:pt x="77981" y="85881"/>
                  </a:lnTo>
                  <a:lnTo>
                    <a:pt x="65681" y="45968"/>
                  </a:lnTo>
                  <a:lnTo>
                    <a:pt x="52011" y="26995"/>
                  </a:lnTo>
                  <a:lnTo>
                    <a:pt x="47153" y="20697"/>
                  </a:lnTo>
                  <a:lnTo>
                    <a:pt x="44993" y="14590"/>
                  </a:lnTo>
                  <a:lnTo>
                    <a:pt x="43425" y="12565"/>
                  </a:lnTo>
                  <a:lnTo>
                    <a:pt x="37470" y="8723"/>
                  </a:lnTo>
                  <a:lnTo>
                    <a:pt x="34458" y="0"/>
                  </a:lnTo>
                  <a:lnTo>
                    <a:pt x="34339" y="20587"/>
                  </a:lnTo>
                  <a:lnTo>
                    <a:pt x="36983" y="26448"/>
                  </a:lnTo>
                  <a:lnTo>
                    <a:pt x="48575" y="42259"/>
                  </a:lnTo>
                  <a:lnTo>
                    <a:pt x="64483" y="86061"/>
                  </a:lnTo>
                  <a:lnTo>
                    <a:pt x="84960" y="126594"/>
                  </a:lnTo>
                  <a:lnTo>
                    <a:pt x="99823" y="144915"/>
                  </a:lnTo>
                  <a:lnTo>
                    <a:pt x="105774" y="148512"/>
                  </a:lnTo>
                  <a:lnTo>
                    <a:pt x="117348" y="150537"/>
                  </a:lnTo>
                  <a:lnTo>
                    <a:pt x="144817" y="152270"/>
                  </a:lnTo>
                  <a:lnTo>
                    <a:pt x="177211" y="160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255"/>
            <p:cNvSpPr/>
            <p:nvPr/>
          </p:nvSpPr>
          <p:spPr>
            <a:xfrm>
              <a:off x="4670226" y="1063169"/>
              <a:ext cx="116087" cy="115396"/>
            </a:xfrm>
            <a:custGeom>
              <a:avLst/>
              <a:gdLst/>
              <a:ahLst/>
              <a:cxnLst/>
              <a:rect l="0" t="0" r="0" b="0"/>
              <a:pathLst>
                <a:path w="116087" h="115396">
                  <a:moveTo>
                    <a:pt x="0" y="61972"/>
                  </a:moveTo>
                  <a:lnTo>
                    <a:pt x="0" y="75274"/>
                  </a:lnTo>
                  <a:lnTo>
                    <a:pt x="2646" y="80452"/>
                  </a:lnTo>
                  <a:lnTo>
                    <a:pt x="14240" y="94795"/>
                  </a:lnTo>
                  <a:lnTo>
                    <a:pt x="16787" y="103668"/>
                  </a:lnTo>
                  <a:lnTo>
                    <a:pt x="17719" y="113789"/>
                  </a:lnTo>
                  <a:lnTo>
                    <a:pt x="18758" y="114376"/>
                  </a:lnTo>
                  <a:lnTo>
                    <a:pt x="25536" y="115395"/>
                  </a:lnTo>
                  <a:lnTo>
                    <a:pt x="25954" y="114454"/>
                  </a:lnTo>
                  <a:lnTo>
                    <a:pt x="26418" y="110764"/>
                  </a:lnTo>
                  <a:lnTo>
                    <a:pt x="23979" y="105816"/>
                  </a:lnTo>
                  <a:lnTo>
                    <a:pt x="20579" y="100309"/>
                  </a:lnTo>
                  <a:lnTo>
                    <a:pt x="18398" y="88690"/>
                  </a:lnTo>
                  <a:lnTo>
                    <a:pt x="17880" y="49714"/>
                  </a:lnTo>
                  <a:lnTo>
                    <a:pt x="17860" y="14856"/>
                  </a:lnTo>
                  <a:lnTo>
                    <a:pt x="20506" y="8620"/>
                  </a:lnTo>
                  <a:lnTo>
                    <a:pt x="25548" y="1272"/>
                  </a:lnTo>
                  <a:lnTo>
                    <a:pt x="28884" y="268"/>
                  </a:lnTo>
                  <a:lnTo>
                    <a:pt x="31162" y="0"/>
                  </a:lnTo>
                  <a:lnTo>
                    <a:pt x="36340" y="2348"/>
                  </a:lnTo>
                  <a:lnTo>
                    <a:pt x="41948" y="5706"/>
                  </a:lnTo>
                  <a:lnTo>
                    <a:pt x="47748" y="7199"/>
                  </a:lnTo>
                  <a:lnTo>
                    <a:pt x="53633" y="13154"/>
                  </a:lnTo>
                  <a:lnTo>
                    <a:pt x="83345" y="54705"/>
                  </a:lnTo>
                  <a:lnTo>
                    <a:pt x="101203" y="73762"/>
                  </a:lnTo>
                  <a:lnTo>
                    <a:pt x="107156" y="77134"/>
                  </a:lnTo>
                  <a:lnTo>
                    <a:pt x="116086" y="798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256"/>
            <p:cNvSpPr/>
            <p:nvPr/>
          </p:nvSpPr>
          <p:spPr>
            <a:xfrm>
              <a:off x="4536794" y="1116221"/>
              <a:ext cx="124503" cy="124556"/>
            </a:xfrm>
            <a:custGeom>
              <a:avLst/>
              <a:gdLst/>
              <a:ahLst/>
              <a:cxnLst/>
              <a:rect l="0" t="0" r="0" b="0"/>
              <a:pathLst>
                <a:path w="124503" h="124556">
                  <a:moveTo>
                    <a:pt x="53065" y="8920"/>
                  </a:moveTo>
                  <a:lnTo>
                    <a:pt x="53065" y="358"/>
                  </a:lnTo>
                  <a:lnTo>
                    <a:pt x="39763" y="0"/>
                  </a:lnTo>
                  <a:lnTo>
                    <a:pt x="34585" y="2640"/>
                  </a:lnTo>
                  <a:lnTo>
                    <a:pt x="31816" y="4733"/>
                  </a:lnTo>
                  <a:lnTo>
                    <a:pt x="28738" y="9705"/>
                  </a:lnTo>
                  <a:lnTo>
                    <a:pt x="8248" y="53821"/>
                  </a:lnTo>
                  <a:lnTo>
                    <a:pt x="3381" y="65587"/>
                  </a:lnTo>
                  <a:lnTo>
                    <a:pt x="0" y="90514"/>
                  </a:lnTo>
                  <a:lnTo>
                    <a:pt x="4380" y="105415"/>
                  </a:lnTo>
                  <a:lnTo>
                    <a:pt x="6717" y="108969"/>
                  </a:lnTo>
                  <a:lnTo>
                    <a:pt x="13756" y="114962"/>
                  </a:lnTo>
                  <a:lnTo>
                    <a:pt x="15751" y="119880"/>
                  </a:lnTo>
                  <a:lnTo>
                    <a:pt x="17275" y="121589"/>
                  </a:lnTo>
                  <a:lnTo>
                    <a:pt x="21614" y="123487"/>
                  </a:lnTo>
                  <a:lnTo>
                    <a:pt x="29635" y="124555"/>
                  </a:lnTo>
                  <a:lnTo>
                    <a:pt x="35375" y="122160"/>
                  </a:lnTo>
                  <a:lnTo>
                    <a:pt x="73902" y="86296"/>
                  </a:lnTo>
                  <a:lnTo>
                    <a:pt x="77208" y="77705"/>
                  </a:lnTo>
                  <a:lnTo>
                    <a:pt x="79786" y="33778"/>
                  </a:lnTo>
                  <a:lnTo>
                    <a:pt x="78831" y="23936"/>
                  </a:lnTo>
                  <a:lnTo>
                    <a:pt x="70927" y="8925"/>
                  </a:lnTo>
                  <a:lnTo>
                    <a:pt x="75666" y="13662"/>
                  </a:lnTo>
                  <a:lnTo>
                    <a:pt x="77993" y="21280"/>
                  </a:lnTo>
                  <a:lnTo>
                    <a:pt x="80019" y="30288"/>
                  </a:lnTo>
                  <a:lnTo>
                    <a:pt x="89405" y="44156"/>
                  </a:lnTo>
                  <a:lnTo>
                    <a:pt x="94021" y="50377"/>
                  </a:lnTo>
                  <a:lnTo>
                    <a:pt x="96072" y="56449"/>
                  </a:lnTo>
                  <a:lnTo>
                    <a:pt x="97612" y="58465"/>
                  </a:lnTo>
                  <a:lnTo>
                    <a:pt x="113921" y="70029"/>
                  </a:lnTo>
                  <a:lnTo>
                    <a:pt x="124502" y="714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257"/>
            <p:cNvSpPr/>
            <p:nvPr/>
          </p:nvSpPr>
          <p:spPr>
            <a:xfrm>
              <a:off x="4393515" y="1294805"/>
              <a:ext cx="34225" cy="89298"/>
            </a:xfrm>
            <a:custGeom>
              <a:avLst/>
              <a:gdLst/>
              <a:ahLst/>
              <a:cxnLst/>
              <a:rect l="0" t="0" r="0" b="0"/>
              <a:pathLst>
                <a:path w="34225" h="89298">
                  <a:moveTo>
                    <a:pt x="8821" y="0"/>
                  </a:moveTo>
                  <a:lnTo>
                    <a:pt x="259" y="0"/>
                  </a:lnTo>
                  <a:lnTo>
                    <a:pt x="0" y="4740"/>
                  </a:lnTo>
                  <a:lnTo>
                    <a:pt x="956" y="6137"/>
                  </a:lnTo>
                  <a:lnTo>
                    <a:pt x="2585" y="7067"/>
                  </a:lnTo>
                  <a:lnTo>
                    <a:pt x="7589" y="8562"/>
                  </a:lnTo>
                  <a:lnTo>
                    <a:pt x="15706" y="14994"/>
                  </a:lnTo>
                  <a:lnTo>
                    <a:pt x="21142" y="16586"/>
                  </a:lnTo>
                  <a:lnTo>
                    <a:pt x="22988" y="18994"/>
                  </a:lnTo>
                  <a:lnTo>
                    <a:pt x="28597" y="34473"/>
                  </a:lnTo>
                  <a:lnTo>
                    <a:pt x="32493" y="41118"/>
                  </a:lnTo>
                  <a:lnTo>
                    <a:pt x="34224" y="47379"/>
                  </a:lnTo>
                  <a:lnTo>
                    <a:pt x="33694" y="50437"/>
                  </a:lnTo>
                  <a:lnTo>
                    <a:pt x="28360" y="62475"/>
                  </a:lnTo>
                  <a:lnTo>
                    <a:pt x="25909" y="77386"/>
                  </a:lnTo>
                  <a:lnTo>
                    <a:pt x="17750"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3" name="SMARTInkShape-258"/>
            <p:cNvSpPr/>
            <p:nvPr/>
          </p:nvSpPr>
          <p:spPr>
            <a:xfrm>
              <a:off x="4214812" y="1205508"/>
              <a:ext cx="98191" cy="196004"/>
            </a:xfrm>
            <a:custGeom>
              <a:avLst/>
              <a:gdLst/>
              <a:ahLst/>
              <a:cxnLst/>
              <a:rect l="0" t="0" r="0" b="0"/>
              <a:pathLst>
                <a:path w="98191" h="196004">
                  <a:moveTo>
                    <a:pt x="0" y="0"/>
                  </a:moveTo>
                  <a:lnTo>
                    <a:pt x="4741" y="0"/>
                  </a:lnTo>
                  <a:lnTo>
                    <a:pt x="6137" y="992"/>
                  </a:lnTo>
                  <a:lnTo>
                    <a:pt x="7068" y="2646"/>
                  </a:lnTo>
                  <a:lnTo>
                    <a:pt x="22223" y="43190"/>
                  </a:lnTo>
                  <a:lnTo>
                    <a:pt x="49855" y="83432"/>
                  </a:lnTo>
                  <a:lnTo>
                    <a:pt x="77371" y="127830"/>
                  </a:lnTo>
                  <a:lnTo>
                    <a:pt x="85322" y="138968"/>
                  </a:lnTo>
                  <a:lnTo>
                    <a:pt x="87530" y="145438"/>
                  </a:lnTo>
                  <a:lnTo>
                    <a:pt x="89112" y="147560"/>
                  </a:lnTo>
                  <a:lnTo>
                    <a:pt x="91158" y="148975"/>
                  </a:lnTo>
                  <a:lnTo>
                    <a:pt x="93514" y="149918"/>
                  </a:lnTo>
                  <a:lnTo>
                    <a:pt x="95085" y="151539"/>
                  </a:lnTo>
                  <a:lnTo>
                    <a:pt x="97296" y="156577"/>
                  </a:lnTo>
                  <a:lnTo>
                    <a:pt x="97607" y="155978"/>
                  </a:lnTo>
                  <a:lnTo>
                    <a:pt x="98190" y="147308"/>
                  </a:lnTo>
                  <a:lnTo>
                    <a:pt x="95565" y="142199"/>
                  </a:lnTo>
                  <a:lnTo>
                    <a:pt x="92082" y="136621"/>
                  </a:lnTo>
                  <a:lnTo>
                    <a:pt x="89847" y="124956"/>
                  </a:lnTo>
                  <a:lnTo>
                    <a:pt x="89664" y="121999"/>
                  </a:lnTo>
                  <a:lnTo>
                    <a:pt x="86814" y="116068"/>
                  </a:lnTo>
                  <a:lnTo>
                    <a:pt x="81641" y="108916"/>
                  </a:lnTo>
                  <a:lnTo>
                    <a:pt x="78288" y="107938"/>
                  </a:lnTo>
                  <a:lnTo>
                    <a:pt x="63310" y="107311"/>
                  </a:lnTo>
                  <a:lnTo>
                    <a:pt x="55258" y="109870"/>
                  </a:lnTo>
                  <a:lnTo>
                    <a:pt x="37925" y="123389"/>
                  </a:lnTo>
                  <a:lnTo>
                    <a:pt x="19766" y="143729"/>
                  </a:lnTo>
                  <a:lnTo>
                    <a:pt x="12140" y="158341"/>
                  </a:lnTo>
                  <a:lnTo>
                    <a:pt x="9118" y="184378"/>
                  </a:lnTo>
                  <a:lnTo>
                    <a:pt x="8986" y="191332"/>
                  </a:lnTo>
                  <a:lnTo>
                    <a:pt x="9959" y="193039"/>
                  </a:lnTo>
                  <a:lnTo>
                    <a:pt x="11600" y="194177"/>
                  </a:lnTo>
                  <a:lnTo>
                    <a:pt x="16623" y="196003"/>
                  </a:lnTo>
                  <a:lnTo>
                    <a:pt x="27410" y="189326"/>
                  </a:lnTo>
                  <a:lnTo>
                    <a:pt x="43559" y="183139"/>
                  </a:lnTo>
                  <a:lnTo>
                    <a:pt x="61972" y="172124"/>
                  </a:lnTo>
                  <a:lnTo>
                    <a:pt x="68223" y="169765"/>
                  </a:lnTo>
                  <a:lnTo>
                    <a:pt x="80367" y="160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4" name="SMARTInkShape-259"/>
            <p:cNvSpPr/>
            <p:nvPr/>
          </p:nvSpPr>
          <p:spPr>
            <a:xfrm>
              <a:off x="4116586" y="1268016"/>
              <a:ext cx="8930" cy="1"/>
            </a:xfrm>
            <a:custGeom>
              <a:avLst/>
              <a:gdLst/>
              <a:ahLst/>
              <a:cxnLst/>
              <a:rect l="0" t="0" r="0" b="0"/>
              <a:pathLst>
                <a:path w="8930" h="1">
                  <a:moveTo>
                    <a:pt x="892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5" name="SMARTInkShape-260"/>
            <p:cNvSpPr/>
            <p:nvPr/>
          </p:nvSpPr>
          <p:spPr>
            <a:xfrm>
              <a:off x="4170164" y="1384102"/>
              <a:ext cx="17860" cy="44649"/>
            </a:xfrm>
            <a:custGeom>
              <a:avLst/>
              <a:gdLst/>
              <a:ahLst/>
              <a:cxnLst/>
              <a:rect l="0" t="0" r="0" b="0"/>
              <a:pathLst>
                <a:path w="17860" h="44649">
                  <a:moveTo>
                    <a:pt x="0" y="0"/>
                  </a:moveTo>
                  <a:lnTo>
                    <a:pt x="0" y="12428"/>
                  </a:lnTo>
                  <a:lnTo>
                    <a:pt x="992" y="14239"/>
                  </a:lnTo>
                  <a:lnTo>
                    <a:pt x="2646" y="15445"/>
                  </a:lnTo>
                  <a:lnTo>
                    <a:pt x="4740" y="16250"/>
                  </a:lnTo>
                  <a:lnTo>
                    <a:pt x="6137" y="17778"/>
                  </a:lnTo>
                  <a:lnTo>
                    <a:pt x="11023" y="27361"/>
                  </a:lnTo>
                  <a:lnTo>
                    <a:pt x="16509" y="34067"/>
                  </a:lnTo>
                  <a:lnTo>
                    <a:pt x="17859" y="446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6" name="SMARTInkShape-261"/>
            <p:cNvSpPr/>
            <p:nvPr/>
          </p:nvSpPr>
          <p:spPr>
            <a:xfrm>
              <a:off x="4011157" y="1366242"/>
              <a:ext cx="141148" cy="124448"/>
            </a:xfrm>
            <a:custGeom>
              <a:avLst/>
              <a:gdLst/>
              <a:ahLst/>
              <a:cxnLst/>
              <a:rect l="0" t="0" r="0" b="0"/>
              <a:pathLst>
                <a:path w="141148" h="124448">
                  <a:moveTo>
                    <a:pt x="42921" y="0"/>
                  </a:moveTo>
                  <a:lnTo>
                    <a:pt x="34359" y="0"/>
                  </a:lnTo>
                  <a:lnTo>
                    <a:pt x="27927" y="14258"/>
                  </a:lnTo>
                  <a:lnTo>
                    <a:pt x="18184" y="47832"/>
                  </a:lnTo>
                  <a:lnTo>
                    <a:pt x="864" y="89309"/>
                  </a:lnTo>
                  <a:lnTo>
                    <a:pt x="0" y="95258"/>
                  </a:lnTo>
                  <a:lnTo>
                    <a:pt x="1686" y="104514"/>
                  </a:lnTo>
                  <a:lnTo>
                    <a:pt x="5568" y="115303"/>
                  </a:lnTo>
                  <a:lnTo>
                    <a:pt x="6112" y="118541"/>
                  </a:lnTo>
                  <a:lnTo>
                    <a:pt x="7468" y="120699"/>
                  </a:lnTo>
                  <a:lnTo>
                    <a:pt x="9364" y="122138"/>
                  </a:lnTo>
                  <a:lnTo>
                    <a:pt x="14116" y="123737"/>
                  </a:lnTo>
                  <a:lnTo>
                    <a:pt x="19535" y="124447"/>
                  </a:lnTo>
                  <a:lnTo>
                    <a:pt x="25251" y="122117"/>
                  </a:lnTo>
                  <a:lnTo>
                    <a:pt x="28165" y="120107"/>
                  </a:lnTo>
                  <a:lnTo>
                    <a:pt x="31402" y="115227"/>
                  </a:lnTo>
                  <a:lnTo>
                    <a:pt x="33833" y="109751"/>
                  </a:lnTo>
                  <a:lnTo>
                    <a:pt x="48129" y="92240"/>
                  </a:lnTo>
                  <a:lnTo>
                    <a:pt x="59394" y="60771"/>
                  </a:lnTo>
                  <a:lnTo>
                    <a:pt x="60776" y="16165"/>
                  </a:lnTo>
                  <a:lnTo>
                    <a:pt x="60777" y="13753"/>
                  </a:lnTo>
                  <a:lnTo>
                    <a:pt x="59786" y="12146"/>
                  </a:lnTo>
                  <a:lnTo>
                    <a:pt x="58133" y="11074"/>
                  </a:lnTo>
                  <a:lnTo>
                    <a:pt x="56039" y="10359"/>
                  </a:lnTo>
                  <a:lnTo>
                    <a:pt x="55635" y="9883"/>
                  </a:lnTo>
                  <a:lnTo>
                    <a:pt x="56358" y="9565"/>
                  </a:lnTo>
                  <a:lnTo>
                    <a:pt x="57832" y="9353"/>
                  </a:lnTo>
                  <a:lnTo>
                    <a:pt x="58815" y="10204"/>
                  </a:lnTo>
                  <a:lnTo>
                    <a:pt x="59907" y="13796"/>
                  </a:lnTo>
                  <a:lnTo>
                    <a:pt x="60522" y="21396"/>
                  </a:lnTo>
                  <a:lnTo>
                    <a:pt x="63311" y="27038"/>
                  </a:lnTo>
                  <a:lnTo>
                    <a:pt x="75004" y="41705"/>
                  </a:lnTo>
                  <a:lnTo>
                    <a:pt x="77024" y="47640"/>
                  </a:lnTo>
                  <a:lnTo>
                    <a:pt x="78554" y="49619"/>
                  </a:lnTo>
                  <a:lnTo>
                    <a:pt x="94848" y="61112"/>
                  </a:lnTo>
                  <a:lnTo>
                    <a:pt x="100751" y="62094"/>
                  </a:lnTo>
                  <a:lnTo>
                    <a:pt x="122188" y="62472"/>
                  </a:lnTo>
                  <a:lnTo>
                    <a:pt x="130406" y="59846"/>
                  </a:lnTo>
                  <a:lnTo>
                    <a:pt x="141147"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7" name="SMARTInkShape-262"/>
            <p:cNvSpPr/>
            <p:nvPr/>
          </p:nvSpPr>
          <p:spPr>
            <a:xfrm>
              <a:off x="3821906" y="1406188"/>
              <a:ext cx="155765" cy="129719"/>
            </a:xfrm>
            <a:custGeom>
              <a:avLst/>
              <a:gdLst/>
              <a:ahLst/>
              <a:cxnLst/>
              <a:rect l="0" t="0" r="0" b="0"/>
              <a:pathLst>
                <a:path w="155765" h="129719">
                  <a:moveTo>
                    <a:pt x="0" y="76140"/>
                  </a:moveTo>
                  <a:lnTo>
                    <a:pt x="0" y="55149"/>
                  </a:lnTo>
                  <a:lnTo>
                    <a:pt x="12429" y="25002"/>
                  </a:lnTo>
                  <a:lnTo>
                    <a:pt x="20737" y="16040"/>
                  </a:lnTo>
                  <a:lnTo>
                    <a:pt x="31044" y="9741"/>
                  </a:lnTo>
                  <a:lnTo>
                    <a:pt x="71733" y="0"/>
                  </a:lnTo>
                  <a:lnTo>
                    <a:pt x="108906" y="5151"/>
                  </a:lnTo>
                  <a:lnTo>
                    <a:pt x="120794" y="11671"/>
                  </a:lnTo>
                  <a:lnTo>
                    <a:pt x="130600" y="20878"/>
                  </a:lnTo>
                  <a:lnTo>
                    <a:pt x="154767" y="56712"/>
                  </a:lnTo>
                  <a:lnTo>
                    <a:pt x="155764" y="62196"/>
                  </a:lnTo>
                  <a:lnTo>
                    <a:pt x="152522" y="86406"/>
                  </a:lnTo>
                  <a:lnTo>
                    <a:pt x="149478" y="93271"/>
                  </a:lnTo>
                  <a:lnTo>
                    <a:pt x="121999" y="123752"/>
                  </a:lnTo>
                  <a:lnTo>
                    <a:pt x="116068" y="127067"/>
                  </a:lnTo>
                  <a:lnTo>
                    <a:pt x="98226" y="129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8" name="SMARTInkShape-263"/>
            <p:cNvSpPr/>
            <p:nvPr/>
          </p:nvSpPr>
          <p:spPr>
            <a:xfrm>
              <a:off x="3839765" y="1482328"/>
              <a:ext cx="151806" cy="178595"/>
            </a:xfrm>
            <a:custGeom>
              <a:avLst/>
              <a:gdLst/>
              <a:ahLst/>
              <a:cxnLst/>
              <a:rect l="0" t="0" r="0" b="0"/>
              <a:pathLst>
                <a:path w="151806" h="178595">
                  <a:moveTo>
                    <a:pt x="0" y="0"/>
                  </a:moveTo>
                  <a:lnTo>
                    <a:pt x="0" y="4740"/>
                  </a:lnTo>
                  <a:lnTo>
                    <a:pt x="2646" y="9714"/>
                  </a:lnTo>
                  <a:lnTo>
                    <a:pt x="41919" y="50842"/>
                  </a:lnTo>
                  <a:lnTo>
                    <a:pt x="83263" y="93185"/>
                  </a:lnTo>
                  <a:lnTo>
                    <a:pt x="113030" y="136781"/>
                  </a:lnTo>
                  <a:lnTo>
                    <a:pt x="138905" y="166606"/>
                  </a:lnTo>
                  <a:lnTo>
                    <a:pt x="141111" y="172605"/>
                  </a:lnTo>
                  <a:lnTo>
                    <a:pt x="142692" y="174601"/>
                  </a:lnTo>
                  <a:lnTo>
                    <a:pt x="151805"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9" name="SMARTInkShape-264"/>
            <p:cNvSpPr/>
            <p:nvPr/>
          </p:nvSpPr>
          <p:spPr>
            <a:xfrm>
              <a:off x="3575984" y="1581951"/>
              <a:ext cx="103048" cy="105715"/>
            </a:xfrm>
            <a:custGeom>
              <a:avLst/>
              <a:gdLst/>
              <a:ahLst/>
              <a:cxnLst/>
              <a:rect l="0" t="0" r="0" b="0"/>
              <a:pathLst>
                <a:path w="103048" h="105715">
                  <a:moveTo>
                    <a:pt x="13750" y="78971"/>
                  </a:moveTo>
                  <a:lnTo>
                    <a:pt x="13750" y="57980"/>
                  </a:lnTo>
                  <a:lnTo>
                    <a:pt x="16396" y="52113"/>
                  </a:lnTo>
                  <a:lnTo>
                    <a:pt x="27989" y="37290"/>
                  </a:lnTo>
                  <a:lnTo>
                    <a:pt x="33540" y="25391"/>
                  </a:lnTo>
                  <a:lnTo>
                    <a:pt x="37428" y="19439"/>
                  </a:lnTo>
                  <a:lnTo>
                    <a:pt x="39156" y="13486"/>
                  </a:lnTo>
                  <a:lnTo>
                    <a:pt x="38625" y="11502"/>
                  </a:lnTo>
                  <a:lnTo>
                    <a:pt x="37279" y="10179"/>
                  </a:lnTo>
                  <a:lnTo>
                    <a:pt x="35389" y="9297"/>
                  </a:lnTo>
                  <a:lnTo>
                    <a:pt x="34129" y="7717"/>
                  </a:lnTo>
                  <a:lnTo>
                    <a:pt x="32729" y="3315"/>
                  </a:lnTo>
                  <a:lnTo>
                    <a:pt x="31364" y="1745"/>
                  </a:lnTo>
                  <a:lnTo>
                    <a:pt x="27201" y="0"/>
                  </a:lnTo>
                  <a:lnTo>
                    <a:pt x="25694" y="527"/>
                  </a:lnTo>
                  <a:lnTo>
                    <a:pt x="24689" y="1870"/>
                  </a:lnTo>
                  <a:lnTo>
                    <a:pt x="15816" y="20053"/>
                  </a:lnTo>
                  <a:lnTo>
                    <a:pt x="8519" y="31638"/>
                  </a:lnTo>
                  <a:lnTo>
                    <a:pt x="0" y="63383"/>
                  </a:lnTo>
                  <a:lnTo>
                    <a:pt x="3990" y="81462"/>
                  </a:lnTo>
                  <a:lnTo>
                    <a:pt x="7097" y="87685"/>
                  </a:lnTo>
                  <a:lnTo>
                    <a:pt x="21049" y="103983"/>
                  </a:lnTo>
                  <a:lnTo>
                    <a:pt x="24601" y="104970"/>
                  </a:lnTo>
                  <a:lnTo>
                    <a:pt x="43628" y="105714"/>
                  </a:lnTo>
                  <a:lnTo>
                    <a:pt x="73814" y="93327"/>
                  </a:lnTo>
                  <a:lnTo>
                    <a:pt x="93404" y="81547"/>
                  </a:lnTo>
                  <a:lnTo>
                    <a:pt x="103047" y="789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0" name="SMARTInkShape-265"/>
            <p:cNvSpPr/>
            <p:nvPr/>
          </p:nvSpPr>
          <p:spPr>
            <a:xfrm>
              <a:off x="3482578" y="1651992"/>
              <a:ext cx="62509" cy="116051"/>
            </a:xfrm>
            <a:custGeom>
              <a:avLst/>
              <a:gdLst/>
              <a:ahLst/>
              <a:cxnLst/>
              <a:rect l="0" t="0" r="0" b="0"/>
              <a:pathLst>
                <a:path w="62509" h="116051">
                  <a:moveTo>
                    <a:pt x="0" y="62508"/>
                  </a:moveTo>
                  <a:lnTo>
                    <a:pt x="0" y="67248"/>
                  </a:lnTo>
                  <a:lnTo>
                    <a:pt x="2646" y="72222"/>
                  </a:lnTo>
                  <a:lnTo>
                    <a:pt x="7688" y="78758"/>
                  </a:lnTo>
                  <a:lnTo>
                    <a:pt x="9677" y="87178"/>
                  </a:lnTo>
                  <a:lnTo>
                    <a:pt x="25170" y="105426"/>
                  </a:lnTo>
                  <a:lnTo>
                    <a:pt x="26069" y="109033"/>
                  </a:lnTo>
                  <a:lnTo>
                    <a:pt x="26647" y="114693"/>
                  </a:lnTo>
                  <a:lnTo>
                    <a:pt x="27686" y="115157"/>
                  </a:lnTo>
                  <a:lnTo>
                    <a:pt x="35347" y="116050"/>
                  </a:lnTo>
                  <a:lnTo>
                    <a:pt x="29508" y="108950"/>
                  </a:lnTo>
                  <a:lnTo>
                    <a:pt x="26603" y="100853"/>
                  </a:lnTo>
                  <a:lnTo>
                    <a:pt x="20891" y="92170"/>
                  </a:lnTo>
                  <a:lnTo>
                    <a:pt x="17766" y="83313"/>
                  </a:lnTo>
                  <a:lnTo>
                    <a:pt x="11989" y="74405"/>
                  </a:lnTo>
                  <a:lnTo>
                    <a:pt x="9836" y="65482"/>
                  </a:lnTo>
                  <a:lnTo>
                    <a:pt x="8940" y="32742"/>
                  </a:lnTo>
                  <a:lnTo>
                    <a:pt x="9929" y="30758"/>
                  </a:lnTo>
                  <a:lnTo>
                    <a:pt x="11580" y="29435"/>
                  </a:lnTo>
                  <a:lnTo>
                    <a:pt x="16061" y="26973"/>
                  </a:lnTo>
                  <a:lnTo>
                    <a:pt x="32845" y="12653"/>
                  </a:lnTo>
                  <a:lnTo>
                    <a:pt x="41703" y="10033"/>
                  </a:lnTo>
                  <a:lnTo>
                    <a:pt x="47639" y="9420"/>
                  </a:lnTo>
                  <a:lnTo>
                    <a:pt x="53584" y="6502"/>
                  </a:lnTo>
                  <a:lnTo>
                    <a:pt x="625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1" name="SMARTInkShape-266"/>
            <p:cNvSpPr/>
            <p:nvPr/>
          </p:nvSpPr>
          <p:spPr>
            <a:xfrm>
              <a:off x="3277379" y="1714500"/>
              <a:ext cx="187340" cy="160567"/>
            </a:xfrm>
            <a:custGeom>
              <a:avLst/>
              <a:gdLst/>
              <a:ahLst/>
              <a:cxnLst/>
              <a:rect l="0" t="0" r="0" b="0"/>
              <a:pathLst>
                <a:path w="187340" h="160567">
                  <a:moveTo>
                    <a:pt x="71253" y="0"/>
                  </a:moveTo>
                  <a:lnTo>
                    <a:pt x="50004" y="0"/>
                  </a:lnTo>
                  <a:lnTo>
                    <a:pt x="44281" y="2646"/>
                  </a:lnTo>
                  <a:lnTo>
                    <a:pt x="41365" y="4740"/>
                  </a:lnTo>
                  <a:lnTo>
                    <a:pt x="14696" y="43114"/>
                  </a:lnTo>
                  <a:lnTo>
                    <a:pt x="2957" y="83428"/>
                  </a:lnTo>
                  <a:lnTo>
                    <a:pt x="0" y="125020"/>
                  </a:lnTo>
                  <a:lnTo>
                    <a:pt x="890" y="135932"/>
                  </a:lnTo>
                  <a:lnTo>
                    <a:pt x="4593" y="144089"/>
                  </a:lnTo>
                  <a:lnTo>
                    <a:pt x="12256" y="154259"/>
                  </a:lnTo>
                  <a:lnTo>
                    <a:pt x="17912" y="157856"/>
                  </a:lnTo>
                  <a:lnTo>
                    <a:pt x="29629" y="160166"/>
                  </a:lnTo>
                  <a:lnTo>
                    <a:pt x="38525" y="160566"/>
                  </a:lnTo>
                  <a:lnTo>
                    <a:pt x="44471" y="158013"/>
                  </a:lnTo>
                  <a:lnTo>
                    <a:pt x="47445" y="155944"/>
                  </a:lnTo>
                  <a:lnTo>
                    <a:pt x="74230" y="117619"/>
                  </a:lnTo>
                  <a:lnTo>
                    <a:pt x="86467" y="91753"/>
                  </a:lnTo>
                  <a:lnTo>
                    <a:pt x="89010" y="50349"/>
                  </a:lnTo>
                  <a:lnTo>
                    <a:pt x="88090" y="33659"/>
                  </a:lnTo>
                  <a:lnTo>
                    <a:pt x="81008" y="18385"/>
                  </a:lnTo>
                  <a:lnTo>
                    <a:pt x="80193" y="494"/>
                  </a:lnTo>
                  <a:lnTo>
                    <a:pt x="80186" y="4887"/>
                  </a:lnTo>
                  <a:lnTo>
                    <a:pt x="82830" y="9779"/>
                  </a:lnTo>
                  <a:lnTo>
                    <a:pt x="118892" y="52370"/>
                  </a:lnTo>
                  <a:lnTo>
                    <a:pt x="127812" y="64244"/>
                  </a:lnTo>
                  <a:lnTo>
                    <a:pt x="133763" y="68241"/>
                  </a:lnTo>
                  <a:lnTo>
                    <a:pt x="139715" y="71009"/>
                  </a:lnTo>
                  <a:lnTo>
                    <a:pt x="148644" y="77153"/>
                  </a:lnTo>
                  <a:lnTo>
                    <a:pt x="157574" y="79415"/>
                  </a:lnTo>
                  <a:lnTo>
                    <a:pt x="176646" y="80330"/>
                  </a:lnTo>
                  <a:lnTo>
                    <a:pt x="187339"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2" name="SMARTInkShape-267"/>
            <p:cNvSpPr/>
            <p:nvPr/>
          </p:nvSpPr>
          <p:spPr>
            <a:xfrm>
              <a:off x="4250684" y="1009055"/>
              <a:ext cx="115733" cy="187524"/>
            </a:xfrm>
            <a:custGeom>
              <a:avLst/>
              <a:gdLst/>
              <a:ahLst/>
              <a:cxnLst/>
              <a:rect l="0" t="0" r="0" b="0"/>
              <a:pathLst>
                <a:path w="115733" h="187524">
                  <a:moveTo>
                    <a:pt x="17706" y="0"/>
                  </a:moveTo>
                  <a:lnTo>
                    <a:pt x="34215" y="0"/>
                  </a:lnTo>
                  <a:lnTo>
                    <a:pt x="34666" y="992"/>
                  </a:lnTo>
                  <a:lnTo>
                    <a:pt x="35166" y="4740"/>
                  </a:lnTo>
                  <a:lnTo>
                    <a:pt x="32742" y="9713"/>
                  </a:lnTo>
                  <a:lnTo>
                    <a:pt x="3783" y="41681"/>
                  </a:lnTo>
                  <a:lnTo>
                    <a:pt x="1013" y="50604"/>
                  </a:lnTo>
                  <a:lnTo>
                    <a:pt x="0" y="60744"/>
                  </a:lnTo>
                  <a:lnTo>
                    <a:pt x="942" y="61332"/>
                  </a:lnTo>
                  <a:lnTo>
                    <a:pt x="7007" y="63151"/>
                  </a:lnTo>
                  <a:lnTo>
                    <a:pt x="12290" y="67093"/>
                  </a:lnTo>
                  <a:lnTo>
                    <a:pt x="20591" y="69506"/>
                  </a:lnTo>
                  <a:lnTo>
                    <a:pt x="36420" y="73511"/>
                  </a:lnTo>
                  <a:lnTo>
                    <a:pt x="53678" y="78336"/>
                  </a:lnTo>
                  <a:lnTo>
                    <a:pt x="71360" y="82411"/>
                  </a:lnTo>
                  <a:lnTo>
                    <a:pt x="83224" y="88221"/>
                  </a:lnTo>
                  <a:lnTo>
                    <a:pt x="108220" y="109011"/>
                  </a:lnTo>
                  <a:lnTo>
                    <a:pt x="112504" y="115587"/>
                  </a:lnTo>
                  <a:lnTo>
                    <a:pt x="114409" y="122809"/>
                  </a:lnTo>
                  <a:lnTo>
                    <a:pt x="115732" y="139840"/>
                  </a:lnTo>
                  <a:lnTo>
                    <a:pt x="113198" y="144172"/>
                  </a:lnTo>
                  <a:lnTo>
                    <a:pt x="94938" y="163786"/>
                  </a:lnTo>
                  <a:lnTo>
                    <a:pt x="89073" y="167052"/>
                  </a:lnTo>
                  <a:lnTo>
                    <a:pt x="83159" y="169495"/>
                  </a:lnTo>
                  <a:lnTo>
                    <a:pt x="74252" y="175457"/>
                  </a:lnTo>
                  <a:lnTo>
                    <a:pt x="65329" y="178656"/>
                  </a:lnTo>
                  <a:lnTo>
                    <a:pt x="53425"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3" name="SMARTInkShape-268"/>
            <p:cNvSpPr/>
            <p:nvPr/>
          </p:nvSpPr>
          <p:spPr>
            <a:xfrm>
              <a:off x="4116586" y="1044773"/>
              <a:ext cx="98227" cy="151383"/>
            </a:xfrm>
            <a:custGeom>
              <a:avLst/>
              <a:gdLst/>
              <a:ahLst/>
              <a:cxnLst/>
              <a:rect l="0" t="0" r="0" b="0"/>
              <a:pathLst>
                <a:path w="98227" h="151383">
                  <a:moveTo>
                    <a:pt x="0" y="53578"/>
                  </a:moveTo>
                  <a:lnTo>
                    <a:pt x="0" y="58319"/>
                  </a:lnTo>
                  <a:lnTo>
                    <a:pt x="13302" y="89004"/>
                  </a:lnTo>
                  <a:lnTo>
                    <a:pt x="40704" y="128120"/>
                  </a:lnTo>
                  <a:lnTo>
                    <a:pt x="42895" y="135656"/>
                  </a:lnTo>
                  <a:lnTo>
                    <a:pt x="44472" y="138062"/>
                  </a:lnTo>
                  <a:lnTo>
                    <a:pt x="46515" y="139667"/>
                  </a:lnTo>
                  <a:lnTo>
                    <a:pt x="48869" y="140736"/>
                  </a:lnTo>
                  <a:lnTo>
                    <a:pt x="50438" y="142441"/>
                  </a:lnTo>
                  <a:lnTo>
                    <a:pt x="53455" y="151382"/>
                  </a:lnTo>
                  <a:lnTo>
                    <a:pt x="53577" y="117250"/>
                  </a:lnTo>
                  <a:lnTo>
                    <a:pt x="44894" y="74731"/>
                  </a:lnTo>
                  <a:lnTo>
                    <a:pt x="44757" y="68602"/>
                  </a:lnTo>
                  <a:lnTo>
                    <a:pt x="47342" y="62571"/>
                  </a:lnTo>
                  <a:lnTo>
                    <a:pt x="50807" y="56583"/>
                  </a:lnTo>
                  <a:lnTo>
                    <a:pt x="53030" y="44654"/>
                  </a:lnTo>
                  <a:lnTo>
                    <a:pt x="53213" y="41676"/>
                  </a:lnTo>
                  <a:lnTo>
                    <a:pt x="54327" y="39690"/>
                  </a:lnTo>
                  <a:lnTo>
                    <a:pt x="56062" y="38367"/>
                  </a:lnTo>
                  <a:lnTo>
                    <a:pt x="58210" y="37484"/>
                  </a:lnTo>
                  <a:lnTo>
                    <a:pt x="59643" y="35904"/>
                  </a:lnTo>
                  <a:lnTo>
                    <a:pt x="64587" y="26238"/>
                  </a:lnTo>
                  <a:lnTo>
                    <a:pt x="70377" y="20591"/>
                  </a:lnTo>
                  <a:lnTo>
                    <a:pt x="9822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4" name="SMARTInkShape-269"/>
            <p:cNvSpPr/>
            <p:nvPr/>
          </p:nvSpPr>
          <p:spPr>
            <a:xfrm>
              <a:off x="3984000" y="1116343"/>
              <a:ext cx="114727" cy="96699"/>
            </a:xfrm>
            <a:custGeom>
              <a:avLst/>
              <a:gdLst/>
              <a:ahLst/>
              <a:cxnLst/>
              <a:rect l="0" t="0" r="0" b="0"/>
              <a:pathLst>
                <a:path w="114727" h="96699">
                  <a:moveTo>
                    <a:pt x="16500" y="80235"/>
                  </a:moveTo>
                  <a:lnTo>
                    <a:pt x="16500" y="50423"/>
                  </a:lnTo>
                  <a:lnTo>
                    <a:pt x="19146" y="44496"/>
                  </a:lnTo>
                  <a:lnTo>
                    <a:pt x="22637" y="38554"/>
                  </a:lnTo>
                  <a:lnTo>
                    <a:pt x="30329" y="15558"/>
                  </a:lnTo>
                  <a:lnTo>
                    <a:pt x="29688" y="13305"/>
                  </a:lnTo>
                  <a:lnTo>
                    <a:pt x="28269" y="11802"/>
                  </a:lnTo>
                  <a:lnTo>
                    <a:pt x="26691" y="7487"/>
                  </a:lnTo>
                  <a:lnTo>
                    <a:pt x="25503" y="314"/>
                  </a:lnTo>
                  <a:lnTo>
                    <a:pt x="20711" y="0"/>
                  </a:lnTo>
                  <a:lnTo>
                    <a:pt x="19307" y="948"/>
                  </a:lnTo>
                  <a:lnTo>
                    <a:pt x="18372" y="2572"/>
                  </a:lnTo>
                  <a:lnTo>
                    <a:pt x="17747" y="4647"/>
                  </a:lnTo>
                  <a:lnTo>
                    <a:pt x="10609" y="16099"/>
                  </a:lnTo>
                  <a:lnTo>
                    <a:pt x="7478" y="29923"/>
                  </a:lnTo>
                  <a:lnTo>
                    <a:pt x="680" y="43985"/>
                  </a:lnTo>
                  <a:lnTo>
                    <a:pt x="0" y="47139"/>
                  </a:lnTo>
                  <a:lnTo>
                    <a:pt x="539" y="50233"/>
                  </a:lnTo>
                  <a:lnTo>
                    <a:pt x="5887" y="62329"/>
                  </a:lnTo>
                  <a:lnTo>
                    <a:pt x="6448" y="65321"/>
                  </a:lnTo>
                  <a:lnTo>
                    <a:pt x="16599" y="85194"/>
                  </a:lnTo>
                  <a:lnTo>
                    <a:pt x="18550" y="86518"/>
                  </a:lnTo>
                  <a:lnTo>
                    <a:pt x="45144" y="96698"/>
                  </a:lnTo>
                  <a:lnTo>
                    <a:pt x="48494" y="96171"/>
                  </a:lnTo>
                  <a:lnTo>
                    <a:pt x="63646" y="90843"/>
                  </a:lnTo>
                  <a:lnTo>
                    <a:pt x="68767" y="90283"/>
                  </a:lnTo>
                  <a:lnTo>
                    <a:pt x="79748" y="84370"/>
                  </a:lnTo>
                  <a:lnTo>
                    <a:pt x="114726" y="623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5" name="SMARTInkShape-270"/>
            <p:cNvSpPr/>
            <p:nvPr/>
          </p:nvSpPr>
          <p:spPr>
            <a:xfrm>
              <a:off x="3804057" y="1160859"/>
              <a:ext cx="160725" cy="98196"/>
            </a:xfrm>
            <a:custGeom>
              <a:avLst/>
              <a:gdLst/>
              <a:ahLst/>
              <a:cxnLst/>
              <a:rect l="0" t="0" r="0" b="0"/>
              <a:pathLst>
                <a:path w="160725" h="98196">
                  <a:moveTo>
                    <a:pt x="35708" y="0"/>
                  </a:moveTo>
                  <a:lnTo>
                    <a:pt x="30968" y="0"/>
                  </a:lnTo>
                  <a:lnTo>
                    <a:pt x="29571" y="993"/>
                  </a:lnTo>
                  <a:lnTo>
                    <a:pt x="28640" y="2646"/>
                  </a:lnTo>
                  <a:lnTo>
                    <a:pt x="27024" y="9095"/>
                  </a:lnTo>
                  <a:lnTo>
                    <a:pt x="26888" y="13303"/>
                  </a:lnTo>
                  <a:lnTo>
                    <a:pt x="12546" y="53200"/>
                  </a:lnTo>
                  <a:lnTo>
                    <a:pt x="71" y="97791"/>
                  </a:lnTo>
                  <a:lnTo>
                    <a:pt x="0" y="98170"/>
                  </a:lnTo>
                  <a:lnTo>
                    <a:pt x="4733" y="93469"/>
                  </a:lnTo>
                  <a:lnTo>
                    <a:pt x="9705" y="91151"/>
                  </a:lnTo>
                  <a:lnTo>
                    <a:pt x="52001" y="89329"/>
                  </a:lnTo>
                  <a:lnTo>
                    <a:pt x="60478" y="91957"/>
                  </a:lnTo>
                  <a:lnTo>
                    <a:pt x="67553" y="95441"/>
                  </a:lnTo>
                  <a:lnTo>
                    <a:pt x="82825" y="97677"/>
                  </a:lnTo>
                  <a:lnTo>
                    <a:pt x="117433" y="98195"/>
                  </a:lnTo>
                  <a:lnTo>
                    <a:pt x="147895" y="89131"/>
                  </a:lnTo>
                  <a:lnTo>
                    <a:pt x="160724" y="803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6" name="SMARTInkShape-271"/>
            <p:cNvSpPr/>
            <p:nvPr/>
          </p:nvSpPr>
          <p:spPr>
            <a:xfrm>
              <a:off x="3709023" y="1089422"/>
              <a:ext cx="112884" cy="214313"/>
            </a:xfrm>
            <a:custGeom>
              <a:avLst/>
              <a:gdLst/>
              <a:ahLst/>
              <a:cxnLst/>
              <a:rect l="0" t="0" r="0" b="0"/>
              <a:pathLst>
                <a:path w="112884" h="214313">
                  <a:moveTo>
                    <a:pt x="5727" y="0"/>
                  </a:moveTo>
                  <a:lnTo>
                    <a:pt x="582" y="0"/>
                  </a:lnTo>
                  <a:lnTo>
                    <a:pt x="2779" y="0"/>
                  </a:lnTo>
                  <a:lnTo>
                    <a:pt x="113" y="0"/>
                  </a:lnTo>
                  <a:lnTo>
                    <a:pt x="0" y="992"/>
                  </a:lnTo>
                  <a:lnTo>
                    <a:pt x="3590" y="7129"/>
                  </a:lnTo>
                  <a:lnTo>
                    <a:pt x="16714" y="51185"/>
                  </a:lnTo>
                  <a:lnTo>
                    <a:pt x="43301" y="94391"/>
                  </a:lnTo>
                  <a:lnTo>
                    <a:pt x="65193" y="136871"/>
                  </a:lnTo>
                  <a:lnTo>
                    <a:pt x="80133" y="161940"/>
                  </a:lnTo>
                  <a:lnTo>
                    <a:pt x="89068" y="172116"/>
                  </a:lnTo>
                  <a:lnTo>
                    <a:pt x="92377" y="181006"/>
                  </a:lnTo>
                  <a:lnTo>
                    <a:pt x="93259" y="186155"/>
                  </a:lnTo>
                  <a:lnTo>
                    <a:pt x="94840" y="189588"/>
                  </a:lnTo>
                  <a:lnTo>
                    <a:pt x="96885" y="191876"/>
                  </a:lnTo>
                  <a:lnTo>
                    <a:pt x="99241" y="193402"/>
                  </a:lnTo>
                  <a:lnTo>
                    <a:pt x="100812" y="195411"/>
                  </a:lnTo>
                  <a:lnTo>
                    <a:pt x="103540" y="203873"/>
                  </a:lnTo>
                  <a:lnTo>
                    <a:pt x="103831" y="209676"/>
                  </a:lnTo>
                  <a:lnTo>
                    <a:pt x="104864" y="211221"/>
                  </a:lnTo>
                  <a:lnTo>
                    <a:pt x="106544" y="212252"/>
                  </a:lnTo>
                  <a:lnTo>
                    <a:pt x="112883"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7" name="SMARTInkShape-272"/>
            <p:cNvSpPr/>
            <p:nvPr/>
          </p:nvSpPr>
          <p:spPr>
            <a:xfrm>
              <a:off x="3589734" y="1205508"/>
              <a:ext cx="89298" cy="142710"/>
            </a:xfrm>
            <a:custGeom>
              <a:avLst/>
              <a:gdLst/>
              <a:ahLst/>
              <a:cxnLst/>
              <a:rect l="0" t="0" r="0" b="0"/>
              <a:pathLst>
                <a:path w="89298" h="142710">
                  <a:moveTo>
                    <a:pt x="0" y="8929"/>
                  </a:moveTo>
                  <a:lnTo>
                    <a:pt x="0" y="13670"/>
                  </a:lnTo>
                  <a:lnTo>
                    <a:pt x="2646" y="18643"/>
                  </a:lnTo>
                  <a:lnTo>
                    <a:pt x="29619" y="62909"/>
                  </a:lnTo>
                  <a:lnTo>
                    <a:pt x="56198" y="99462"/>
                  </a:lnTo>
                  <a:lnTo>
                    <a:pt x="59703" y="109028"/>
                  </a:lnTo>
                  <a:lnTo>
                    <a:pt x="62254" y="118902"/>
                  </a:lnTo>
                  <a:lnTo>
                    <a:pt x="69329" y="133325"/>
                  </a:lnTo>
                  <a:lnTo>
                    <a:pt x="71314" y="142316"/>
                  </a:lnTo>
                  <a:lnTo>
                    <a:pt x="76142" y="142709"/>
                  </a:lnTo>
                  <a:lnTo>
                    <a:pt x="76558" y="141772"/>
                  </a:lnTo>
                  <a:lnTo>
                    <a:pt x="72743" y="133139"/>
                  </a:lnTo>
                  <a:lnTo>
                    <a:pt x="70496" y="110101"/>
                  </a:lnTo>
                  <a:lnTo>
                    <a:pt x="65315" y="100202"/>
                  </a:lnTo>
                  <a:lnTo>
                    <a:pt x="62557" y="55603"/>
                  </a:lnTo>
                  <a:lnTo>
                    <a:pt x="62540" y="51951"/>
                  </a:lnTo>
                  <a:lnTo>
                    <a:pt x="65168" y="45248"/>
                  </a:lnTo>
                  <a:lnTo>
                    <a:pt x="68652" y="38962"/>
                  </a:lnTo>
                  <a:lnTo>
                    <a:pt x="71605" y="29844"/>
                  </a:lnTo>
                  <a:lnTo>
                    <a:pt x="86835" y="8934"/>
                  </a:lnTo>
                  <a:lnTo>
                    <a:pt x="89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8" name="SMARTInkShape-273"/>
            <p:cNvSpPr/>
            <p:nvPr/>
          </p:nvSpPr>
          <p:spPr>
            <a:xfrm>
              <a:off x="3464718" y="1241227"/>
              <a:ext cx="124603" cy="142451"/>
            </a:xfrm>
            <a:custGeom>
              <a:avLst/>
              <a:gdLst/>
              <a:ahLst/>
              <a:cxnLst/>
              <a:rect l="0" t="0" r="0" b="0"/>
              <a:pathLst>
                <a:path w="124603" h="142451">
                  <a:moveTo>
                    <a:pt x="0" y="0"/>
                  </a:moveTo>
                  <a:lnTo>
                    <a:pt x="0" y="37835"/>
                  </a:lnTo>
                  <a:lnTo>
                    <a:pt x="15446" y="80565"/>
                  </a:lnTo>
                  <a:lnTo>
                    <a:pt x="17779" y="91369"/>
                  </a:lnTo>
                  <a:lnTo>
                    <a:pt x="25664" y="104022"/>
                  </a:lnTo>
                  <a:lnTo>
                    <a:pt x="46497" y="126599"/>
                  </a:lnTo>
                  <a:lnTo>
                    <a:pt x="55723" y="130680"/>
                  </a:lnTo>
                  <a:lnTo>
                    <a:pt x="65446" y="133486"/>
                  </a:lnTo>
                  <a:lnTo>
                    <a:pt x="79772" y="140726"/>
                  </a:lnTo>
                  <a:lnTo>
                    <a:pt x="92156" y="142450"/>
                  </a:lnTo>
                  <a:lnTo>
                    <a:pt x="98175" y="140040"/>
                  </a:lnTo>
                  <a:lnTo>
                    <a:pt x="110123" y="130408"/>
                  </a:lnTo>
                  <a:lnTo>
                    <a:pt x="113436" y="124766"/>
                  </a:lnTo>
                  <a:lnTo>
                    <a:pt x="115901" y="118951"/>
                  </a:lnTo>
                  <a:lnTo>
                    <a:pt x="121874" y="110100"/>
                  </a:lnTo>
                  <a:lnTo>
                    <a:pt x="124085" y="100201"/>
                  </a:lnTo>
                  <a:lnTo>
                    <a:pt x="124602" y="90505"/>
                  </a:lnTo>
                  <a:lnTo>
                    <a:pt x="122187" y="82227"/>
                  </a:lnTo>
                  <a:lnTo>
                    <a:pt x="118798" y="74248"/>
                  </a:lnTo>
                  <a:lnTo>
                    <a:pt x="115898" y="59592"/>
                  </a:lnTo>
                  <a:lnTo>
                    <a:pt x="109196" y="48525"/>
                  </a:lnTo>
                  <a:lnTo>
                    <a:pt x="103764" y="42071"/>
                  </a:lnTo>
                  <a:lnTo>
                    <a:pt x="98042" y="38542"/>
                  </a:lnTo>
                  <a:lnTo>
                    <a:pt x="55156" y="22465"/>
                  </a:lnTo>
                  <a:lnTo>
                    <a:pt x="45732" y="18769"/>
                  </a:lnTo>
                  <a:lnTo>
                    <a:pt x="35719"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9" name="SMARTInkShape-274"/>
            <p:cNvSpPr/>
            <p:nvPr/>
          </p:nvSpPr>
          <p:spPr>
            <a:xfrm>
              <a:off x="3170071" y="1285875"/>
              <a:ext cx="285683" cy="240979"/>
            </a:xfrm>
            <a:custGeom>
              <a:avLst/>
              <a:gdLst/>
              <a:ahLst/>
              <a:cxnLst/>
              <a:rect l="0" t="0" r="0" b="0"/>
              <a:pathLst>
                <a:path w="285683" h="240979">
                  <a:moveTo>
                    <a:pt x="8898" y="44648"/>
                  </a:moveTo>
                  <a:lnTo>
                    <a:pt x="8898" y="39908"/>
                  </a:lnTo>
                  <a:lnTo>
                    <a:pt x="7905" y="38512"/>
                  </a:lnTo>
                  <a:lnTo>
                    <a:pt x="6252" y="37581"/>
                  </a:lnTo>
                  <a:lnTo>
                    <a:pt x="77" y="35751"/>
                  </a:lnTo>
                  <a:lnTo>
                    <a:pt x="0" y="40469"/>
                  </a:lnTo>
                  <a:lnTo>
                    <a:pt x="982" y="41862"/>
                  </a:lnTo>
                  <a:lnTo>
                    <a:pt x="2628" y="42791"/>
                  </a:lnTo>
                  <a:lnTo>
                    <a:pt x="4718" y="43410"/>
                  </a:lnTo>
                  <a:lnTo>
                    <a:pt x="6111" y="44815"/>
                  </a:lnTo>
                  <a:lnTo>
                    <a:pt x="10993" y="54199"/>
                  </a:lnTo>
                  <a:lnTo>
                    <a:pt x="14790" y="59807"/>
                  </a:lnTo>
                  <a:lnTo>
                    <a:pt x="17919" y="68543"/>
                  </a:lnTo>
                  <a:lnTo>
                    <a:pt x="44670" y="107941"/>
                  </a:lnTo>
                  <a:lnTo>
                    <a:pt x="65456" y="148874"/>
                  </a:lnTo>
                  <a:lnTo>
                    <a:pt x="86288" y="190503"/>
                  </a:lnTo>
                  <a:lnTo>
                    <a:pt x="95549" y="211667"/>
                  </a:lnTo>
                  <a:lnTo>
                    <a:pt x="98011" y="219090"/>
                  </a:lnTo>
                  <a:lnTo>
                    <a:pt x="105729" y="230253"/>
                  </a:lnTo>
                  <a:lnTo>
                    <a:pt x="107001" y="239692"/>
                  </a:lnTo>
                  <a:lnTo>
                    <a:pt x="108035" y="240162"/>
                  </a:lnTo>
                  <a:lnTo>
                    <a:pt x="114802" y="240978"/>
                  </a:lnTo>
                  <a:lnTo>
                    <a:pt x="115219" y="240027"/>
                  </a:lnTo>
                  <a:lnTo>
                    <a:pt x="116051" y="197911"/>
                  </a:lnTo>
                  <a:lnTo>
                    <a:pt x="115061" y="181454"/>
                  </a:lnTo>
                  <a:lnTo>
                    <a:pt x="108366" y="159114"/>
                  </a:lnTo>
                  <a:lnTo>
                    <a:pt x="107156" y="117702"/>
                  </a:lnTo>
                  <a:lnTo>
                    <a:pt x="107125" y="94128"/>
                  </a:lnTo>
                  <a:lnTo>
                    <a:pt x="109770" y="88798"/>
                  </a:lnTo>
                  <a:lnTo>
                    <a:pt x="114813" y="82033"/>
                  </a:lnTo>
                  <a:lnTo>
                    <a:pt x="118148" y="81107"/>
                  </a:lnTo>
                  <a:lnTo>
                    <a:pt x="129324" y="80410"/>
                  </a:lnTo>
                  <a:lnTo>
                    <a:pt x="134520" y="83032"/>
                  </a:lnTo>
                  <a:lnTo>
                    <a:pt x="176118" y="110179"/>
                  </a:lnTo>
                  <a:lnTo>
                    <a:pt x="220304" y="139899"/>
                  </a:lnTo>
                  <a:lnTo>
                    <a:pt x="249393" y="158088"/>
                  </a:lnTo>
                  <a:lnTo>
                    <a:pt x="255683" y="160551"/>
                  </a:lnTo>
                  <a:lnTo>
                    <a:pt x="264802" y="166523"/>
                  </a:lnTo>
                  <a:lnTo>
                    <a:pt x="275014" y="169250"/>
                  </a:lnTo>
                  <a:lnTo>
                    <a:pt x="284321" y="169628"/>
                  </a:lnTo>
                  <a:lnTo>
                    <a:pt x="284786" y="168648"/>
                  </a:lnTo>
                  <a:lnTo>
                    <a:pt x="285682" y="151620"/>
                  </a:lnTo>
                  <a:lnTo>
                    <a:pt x="283056" y="144116"/>
                  </a:lnTo>
                  <a:lnTo>
                    <a:pt x="279574" y="137473"/>
                  </a:lnTo>
                  <a:lnTo>
                    <a:pt x="265813" y="96142"/>
                  </a:lnTo>
                  <a:lnTo>
                    <a:pt x="260968" y="82395"/>
                  </a:lnTo>
                  <a:lnTo>
                    <a:pt x="258982" y="38185"/>
                  </a:lnTo>
                  <a:lnTo>
                    <a:pt x="25892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0" name="SMARTInkShape-275"/>
            <p:cNvSpPr/>
            <p:nvPr/>
          </p:nvSpPr>
          <p:spPr>
            <a:xfrm>
              <a:off x="2446734" y="1589862"/>
              <a:ext cx="500014" cy="222863"/>
            </a:xfrm>
            <a:custGeom>
              <a:avLst/>
              <a:gdLst/>
              <a:ahLst/>
              <a:cxnLst/>
              <a:rect l="0" t="0" r="0" b="0"/>
              <a:pathLst>
                <a:path w="500014" h="222863">
                  <a:moveTo>
                    <a:pt x="0" y="213935"/>
                  </a:moveTo>
                  <a:lnTo>
                    <a:pt x="0" y="222855"/>
                  </a:lnTo>
                  <a:lnTo>
                    <a:pt x="4741" y="222862"/>
                  </a:lnTo>
                  <a:lnTo>
                    <a:pt x="6137" y="221870"/>
                  </a:lnTo>
                  <a:lnTo>
                    <a:pt x="7068" y="220217"/>
                  </a:lnTo>
                  <a:lnTo>
                    <a:pt x="8685" y="213770"/>
                  </a:lnTo>
                  <a:lnTo>
                    <a:pt x="8821" y="209562"/>
                  </a:lnTo>
                  <a:lnTo>
                    <a:pt x="9849" y="208043"/>
                  </a:lnTo>
                  <a:lnTo>
                    <a:pt x="11527" y="207030"/>
                  </a:lnTo>
                  <a:lnTo>
                    <a:pt x="13638" y="206355"/>
                  </a:lnTo>
                  <a:lnTo>
                    <a:pt x="29918" y="192695"/>
                  </a:lnTo>
                  <a:lnTo>
                    <a:pt x="47315" y="178163"/>
                  </a:lnTo>
                  <a:lnTo>
                    <a:pt x="89918" y="151426"/>
                  </a:lnTo>
                  <a:lnTo>
                    <a:pt x="131006" y="130591"/>
                  </a:lnTo>
                  <a:lnTo>
                    <a:pt x="167807" y="118354"/>
                  </a:lnTo>
                  <a:lnTo>
                    <a:pt x="206314" y="108928"/>
                  </a:lnTo>
                  <a:lnTo>
                    <a:pt x="250154" y="94763"/>
                  </a:lnTo>
                  <a:lnTo>
                    <a:pt x="292050" y="87043"/>
                  </a:lnTo>
                  <a:lnTo>
                    <a:pt x="314406" y="82079"/>
                  </a:lnTo>
                  <a:lnTo>
                    <a:pt x="355449" y="74128"/>
                  </a:lnTo>
                  <a:lnTo>
                    <a:pt x="399082" y="66439"/>
                  </a:lnTo>
                  <a:lnTo>
                    <a:pt x="416579" y="62981"/>
                  </a:lnTo>
                  <a:lnTo>
                    <a:pt x="431450" y="61390"/>
                  </a:lnTo>
                  <a:lnTo>
                    <a:pt x="455149" y="52460"/>
                  </a:lnTo>
                  <a:lnTo>
                    <a:pt x="463927" y="44648"/>
                  </a:lnTo>
                  <a:lnTo>
                    <a:pt x="459480" y="44382"/>
                  </a:lnTo>
                  <a:lnTo>
                    <a:pt x="458125" y="43353"/>
                  </a:lnTo>
                  <a:lnTo>
                    <a:pt x="455772" y="36592"/>
                  </a:lnTo>
                  <a:lnTo>
                    <a:pt x="452927" y="35897"/>
                  </a:lnTo>
                  <a:lnTo>
                    <a:pt x="450780" y="35712"/>
                  </a:lnTo>
                  <a:lnTo>
                    <a:pt x="449348" y="34596"/>
                  </a:lnTo>
                  <a:lnTo>
                    <a:pt x="445744" y="26268"/>
                  </a:lnTo>
                  <a:lnTo>
                    <a:pt x="441856" y="22048"/>
                  </a:lnTo>
                  <a:lnTo>
                    <a:pt x="436820" y="19511"/>
                  </a:lnTo>
                  <a:lnTo>
                    <a:pt x="422575" y="16757"/>
                  </a:lnTo>
                  <a:lnTo>
                    <a:pt x="412517" y="9828"/>
                  </a:lnTo>
                  <a:lnTo>
                    <a:pt x="397846" y="7812"/>
                  </a:lnTo>
                  <a:lnTo>
                    <a:pt x="384365" y="1534"/>
                  </a:lnTo>
                  <a:lnTo>
                    <a:pt x="372147" y="0"/>
                  </a:lnTo>
                  <a:lnTo>
                    <a:pt x="370137" y="866"/>
                  </a:lnTo>
                  <a:lnTo>
                    <a:pt x="368797" y="2436"/>
                  </a:lnTo>
                  <a:lnTo>
                    <a:pt x="367904" y="4475"/>
                  </a:lnTo>
                  <a:lnTo>
                    <a:pt x="365324" y="5834"/>
                  </a:lnTo>
                  <a:lnTo>
                    <a:pt x="342889" y="9306"/>
                  </a:lnTo>
                  <a:lnTo>
                    <a:pt x="330514" y="15573"/>
                  </a:lnTo>
                  <a:lnTo>
                    <a:pt x="312576" y="17481"/>
                  </a:lnTo>
                  <a:lnTo>
                    <a:pt x="343757" y="16490"/>
                  </a:lnTo>
                  <a:lnTo>
                    <a:pt x="373006" y="9380"/>
                  </a:lnTo>
                  <a:lnTo>
                    <a:pt x="412247" y="8601"/>
                  </a:lnTo>
                  <a:lnTo>
                    <a:pt x="452524" y="8555"/>
                  </a:lnTo>
                  <a:lnTo>
                    <a:pt x="470323" y="13293"/>
                  </a:lnTo>
                  <a:lnTo>
                    <a:pt x="486986" y="23783"/>
                  </a:lnTo>
                  <a:lnTo>
                    <a:pt x="493589" y="29543"/>
                  </a:lnTo>
                  <a:lnTo>
                    <a:pt x="497186" y="35410"/>
                  </a:lnTo>
                  <a:lnTo>
                    <a:pt x="499210" y="46937"/>
                  </a:lnTo>
                  <a:lnTo>
                    <a:pt x="500013" y="78410"/>
                  </a:lnTo>
                  <a:lnTo>
                    <a:pt x="490966" y="117774"/>
                  </a:lnTo>
                  <a:lnTo>
                    <a:pt x="485241" y="130432"/>
                  </a:lnTo>
                  <a:lnTo>
                    <a:pt x="482111" y="145316"/>
                  </a:lnTo>
                  <a:lnTo>
                    <a:pt x="476333" y="157444"/>
                  </a:lnTo>
                  <a:lnTo>
                    <a:pt x="473281" y="201840"/>
                  </a:lnTo>
                  <a:lnTo>
                    <a:pt x="473274" y="2050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32" name="SMARTInkShape-276"/>
          <p:cNvSpPr/>
          <p:nvPr/>
        </p:nvSpPr>
        <p:spPr>
          <a:xfrm>
            <a:off x="5456039" y="776883"/>
            <a:ext cx="687573" cy="276821"/>
          </a:xfrm>
          <a:custGeom>
            <a:avLst/>
            <a:gdLst/>
            <a:ahLst/>
            <a:cxnLst/>
            <a:rect l="0" t="0" r="0" b="0"/>
            <a:pathLst>
              <a:path w="687573" h="276821">
                <a:moveTo>
                  <a:pt x="8930" y="276820"/>
                </a:moveTo>
                <a:lnTo>
                  <a:pt x="9" y="276820"/>
                </a:lnTo>
                <a:lnTo>
                  <a:pt x="0" y="260234"/>
                </a:lnTo>
                <a:lnTo>
                  <a:pt x="6136" y="252083"/>
                </a:lnTo>
                <a:lnTo>
                  <a:pt x="9094" y="243804"/>
                </a:lnTo>
                <a:lnTo>
                  <a:pt x="25080" y="220058"/>
                </a:lnTo>
                <a:lnTo>
                  <a:pt x="65678" y="188844"/>
                </a:lnTo>
                <a:lnTo>
                  <a:pt x="103936" y="159376"/>
                </a:lnTo>
                <a:lnTo>
                  <a:pt x="143627" y="136020"/>
                </a:lnTo>
                <a:lnTo>
                  <a:pt x="181485" y="118343"/>
                </a:lnTo>
                <a:lnTo>
                  <a:pt x="217530" y="100142"/>
                </a:lnTo>
                <a:lnTo>
                  <a:pt x="257832" y="86698"/>
                </a:lnTo>
                <a:lnTo>
                  <a:pt x="301585" y="75481"/>
                </a:lnTo>
                <a:lnTo>
                  <a:pt x="336634" y="71643"/>
                </a:lnTo>
                <a:lnTo>
                  <a:pt x="372154" y="65655"/>
                </a:lnTo>
                <a:lnTo>
                  <a:pt x="406822" y="63440"/>
                </a:lnTo>
                <a:lnTo>
                  <a:pt x="448351" y="62692"/>
                </a:lnTo>
                <a:lnTo>
                  <a:pt x="489737" y="62544"/>
                </a:lnTo>
                <a:lnTo>
                  <a:pt x="526576" y="68652"/>
                </a:lnTo>
                <a:lnTo>
                  <a:pt x="566723" y="75811"/>
                </a:lnTo>
                <a:lnTo>
                  <a:pt x="598052" y="86835"/>
                </a:lnTo>
                <a:lnTo>
                  <a:pt x="616078" y="91213"/>
                </a:lnTo>
                <a:lnTo>
                  <a:pt x="633987" y="96148"/>
                </a:lnTo>
                <a:lnTo>
                  <a:pt x="644913" y="98295"/>
                </a:lnTo>
                <a:lnTo>
                  <a:pt x="663250" y="105793"/>
                </a:lnTo>
                <a:lnTo>
                  <a:pt x="687429" y="107153"/>
                </a:lnTo>
                <a:lnTo>
                  <a:pt x="687572" y="94727"/>
                </a:lnTo>
                <a:lnTo>
                  <a:pt x="686583" y="92917"/>
                </a:lnTo>
                <a:lnTo>
                  <a:pt x="684934" y="91710"/>
                </a:lnTo>
                <a:lnTo>
                  <a:pt x="682842" y="90906"/>
                </a:lnTo>
                <a:lnTo>
                  <a:pt x="681446" y="89377"/>
                </a:lnTo>
                <a:lnTo>
                  <a:pt x="679897" y="85033"/>
                </a:lnTo>
                <a:lnTo>
                  <a:pt x="677909" y="74160"/>
                </a:lnTo>
                <a:lnTo>
                  <a:pt x="663447" y="56532"/>
                </a:lnTo>
                <a:lnTo>
                  <a:pt x="627981" y="21755"/>
                </a:lnTo>
                <a:lnTo>
                  <a:pt x="622069" y="19591"/>
                </a:lnTo>
                <a:lnTo>
                  <a:pt x="620096" y="18021"/>
                </a:lnTo>
                <a:lnTo>
                  <a:pt x="616326" y="12064"/>
                </a:lnTo>
                <a:lnTo>
                  <a:pt x="598400" y="909"/>
                </a:lnTo>
                <a:lnTo>
                  <a:pt x="589361" y="0"/>
                </a:lnTo>
                <a:lnTo>
                  <a:pt x="594100" y="0"/>
                </a:lnTo>
                <a:lnTo>
                  <a:pt x="595497" y="992"/>
                </a:lnTo>
                <a:lnTo>
                  <a:pt x="596428" y="2646"/>
                </a:lnTo>
                <a:lnTo>
                  <a:pt x="597048" y="4740"/>
                </a:lnTo>
                <a:lnTo>
                  <a:pt x="598455" y="6137"/>
                </a:lnTo>
                <a:lnTo>
                  <a:pt x="607839" y="11024"/>
                </a:lnTo>
                <a:lnTo>
                  <a:pt x="619248" y="21249"/>
                </a:lnTo>
                <a:lnTo>
                  <a:pt x="627779" y="24327"/>
                </a:lnTo>
                <a:lnTo>
                  <a:pt x="637192" y="26687"/>
                </a:lnTo>
                <a:lnTo>
                  <a:pt x="649063" y="34586"/>
                </a:lnTo>
                <a:lnTo>
                  <a:pt x="674779" y="59770"/>
                </a:lnTo>
                <a:lnTo>
                  <a:pt x="683351" y="74375"/>
                </a:lnTo>
                <a:lnTo>
                  <a:pt x="686749" y="88701"/>
                </a:lnTo>
                <a:lnTo>
                  <a:pt x="687420" y="105826"/>
                </a:lnTo>
                <a:lnTo>
                  <a:pt x="684866" y="114171"/>
                </a:lnTo>
                <a:lnTo>
                  <a:pt x="672345" y="130716"/>
                </a:lnTo>
                <a:lnTo>
                  <a:pt x="662676" y="139824"/>
                </a:lnTo>
                <a:lnTo>
                  <a:pt x="622594" y="172308"/>
                </a:lnTo>
                <a:lnTo>
                  <a:pt x="593579" y="202161"/>
                </a:lnTo>
                <a:lnTo>
                  <a:pt x="591235" y="208250"/>
                </a:lnTo>
                <a:lnTo>
                  <a:pt x="589359"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60" name="SMARTInkShape-Group27"/>
          <p:cNvGrpSpPr/>
          <p:nvPr/>
        </p:nvGrpSpPr>
        <p:grpSpPr>
          <a:xfrm>
            <a:off x="6127185" y="625078"/>
            <a:ext cx="2025620" cy="704766"/>
            <a:chOff x="6127185" y="625078"/>
            <a:chExt cx="2025620" cy="704766"/>
          </a:xfrm>
        </p:grpSpPr>
        <p:sp>
          <p:nvSpPr>
            <p:cNvPr id="133" name="SMARTInkShape-277"/>
            <p:cNvSpPr/>
            <p:nvPr/>
          </p:nvSpPr>
          <p:spPr>
            <a:xfrm>
              <a:off x="8152804" y="1000125"/>
              <a:ext cx="1" cy="8931"/>
            </a:xfrm>
            <a:custGeom>
              <a:avLst/>
              <a:gdLst/>
              <a:ahLst/>
              <a:cxnLst/>
              <a:rect l="0" t="0" r="0" b="0"/>
              <a:pathLst>
                <a:path w="1" h="8931">
                  <a:moveTo>
                    <a:pt x="0" y="0"/>
                  </a:move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4" name="SMARTInkShape-278"/>
            <p:cNvSpPr/>
            <p:nvPr/>
          </p:nvSpPr>
          <p:spPr>
            <a:xfrm>
              <a:off x="7956538" y="901898"/>
              <a:ext cx="93827" cy="169665"/>
            </a:xfrm>
            <a:custGeom>
              <a:avLst/>
              <a:gdLst/>
              <a:ahLst/>
              <a:cxnLst/>
              <a:rect l="0" t="0" r="0" b="0"/>
              <a:pathLst>
                <a:path w="93827" h="169665">
                  <a:moveTo>
                    <a:pt x="62321" y="0"/>
                  </a:moveTo>
                  <a:lnTo>
                    <a:pt x="57581" y="0"/>
                  </a:lnTo>
                  <a:lnTo>
                    <a:pt x="56185" y="993"/>
                  </a:lnTo>
                  <a:lnTo>
                    <a:pt x="55254" y="2646"/>
                  </a:lnTo>
                  <a:lnTo>
                    <a:pt x="54633" y="4741"/>
                  </a:lnTo>
                  <a:lnTo>
                    <a:pt x="53227" y="6137"/>
                  </a:lnTo>
                  <a:lnTo>
                    <a:pt x="43841" y="11024"/>
                  </a:lnTo>
                  <a:lnTo>
                    <a:pt x="4602" y="41697"/>
                  </a:lnTo>
                  <a:lnTo>
                    <a:pt x="444" y="51818"/>
                  </a:lnTo>
                  <a:lnTo>
                    <a:pt x="0" y="57797"/>
                  </a:lnTo>
                  <a:lnTo>
                    <a:pt x="929" y="59368"/>
                  </a:lnTo>
                  <a:lnTo>
                    <a:pt x="2541" y="60414"/>
                  </a:lnTo>
                  <a:lnTo>
                    <a:pt x="9552" y="61888"/>
                  </a:lnTo>
                  <a:lnTo>
                    <a:pt x="46825" y="63476"/>
                  </a:lnTo>
                  <a:lnTo>
                    <a:pt x="74097" y="77737"/>
                  </a:lnTo>
                  <a:lnTo>
                    <a:pt x="81775" y="83498"/>
                  </a:lnTo>
                  <a:lnTo>
                    <a:pt x="85851" y="89366"/>
                  </a:lnTo>
                  <a:lnTo>
                    <a:pt x="88654" y="95281"/>
                  </a:lnTo>
                  <a:lnTo>
                    <a:pt x="93207" y="101217"/>
                  </a:lnTo>
                  <a:lnTo>
                    <a:pt x="93826" y="104189"/>
                  </a:lnTo>
                  <a:lnTo>
                    <a:pt x="93246" y="107163"/>
                  </a:lnTo>
                  <a:lnTo>
                    <a:pt x="87690" y="116088"/>
                  </a:lnTo>
                  <a:lnTo>
                    <a:pt x="73048" y="130969"/>
                  </a:lnTo>
                  <a:lnTo>
                    <a:pt x="35692" y="158089"/>
                  </a:lnTo>
                  <a:lnTo>
                    <a:pt x="29650" y="160551"/>
                  </a:lnTo>
                  <a:lnTo>
                    <a:pt x="17672"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5" name="SMARTInkShape-279"/>
            <p:cNvSpPr/>
            <p:nvPr/>
          </p:nvSpPr>
          <p:spPr>
            <a:xfrm>
              <a:off x="7867054" y="912105"/>
              <a:ext cx="89298" cy="105880"/>
            </a:xfrm>
            <a:custGeom>
              <a:avLst/>
              <a:gdLst/>
              <a:ahLst/>
              <a:cxnLst/>
              <a:rect l="0" t="0" r="0" b="0"/>
              <a:pathLst>
                <a:path w="89298" h="105880">
                  <a:moveTo>
                    <a:pt x="0" y="61231"/>
                  </a:moveTo>
                  <a:lnTo>
                    <a:pt x="7689" y="61231"/>
                  </a:lnTo>
                  <a:lnTo>
                    <a:pt x="15813" y="55094"/>
                  </a:lnTo>
                  <a:lnTo>
                    <a:pt x="24088" y="52136"/>
                  </a:lnTo>
                  <a:lnTo>
                    <a:pt x="29889" y="47929"/>
                  </a:lnTo>
                  <a:lnTo>
                    <a:pt x="33127" y="42751"/>
                  </a:lnTo>
                  <a:lnTo>
                    <a:pt x="35561" y="37143"/>
                  </a:lnTo>
                  <a:lnTo>
                    <a:pt x="52215" y="17975"/>
                  </a:lnTo>
                  <a:lnTo>
                    <a:pt x="53459" y="9016"/>
                  </a:lnTo>
                  <a:lnTo>
                    <a:pt x="52506" y="8562"/>
                  </a:lnTo>
                  <a:lnTo>
                    <a:pt x="48802" y="8057"/>
                  </a:lnTo>
                  <a:lnTo>
                    <a:pt x="47417" y="6930"/>
                  </a:lnTo>
                  <a:lnTo>
                    <a:pt x="45013" y="0"/>
                  </a:lnTo>
                  <a:lnTo>
                    <a:pt x="42165" y="1936"/>
                  </a:lnTo>
                  <a:lnTo>
                    <a:pt x="40016" y="3842"/>
                  </a:lnTo>
                  <a:lnTo>
                    <a:pt x="34984" y="5959"/>
                  </a:lnTo>
                  <a:lnTo>
                    <a:pt x="32251" y="6524"/>
                  </a:lnTo>
                  <a:lnTo>
                    <a:pt x="23667" y="12059"/>
                  </a:lnTo>
                  <a:lnTo>
                    <a:pt x="20441" y="17218"/>
                  </a:lnTo>
                  <a:lnTo>
                    <a:pt x="13629" y="33355"/>
                  </a:lnTo>
                  <a:lnTo>
                    <a:pt x="3721" y="49514"/>
                  </a:lnTo>
                  <a:lnTo>
                    <a:pt x="1654" y="59661"/>
                  </a:lnTo>
                  <a:lnTo>
                    <a:pt x="3381" y="68140"/>
                  </a:lnTo>
                  <a:lnTo>
                    <a:pt x="7286" y="78492"/>
                  </a:lnTo>
                  <a:lnTo>
                    <a:pt x="7834" y="81668"/>
                  </a:lnTo>
                  <a:lnTo>
                    <a:pt x="11089" y="87843"/>
                  </a:lnTo>
                  <a:lnTo>
                    <a:pt x="21263" y="99891"/>
                  </a:lnTo>
                  <a:lnTo>
                    <a:pt x="26980" y="103218"/>
                  </a:lnTo>
                  <a:lnTo>
                    <a:pt x="38421" y="105091"/>
                  </a:lnTo>
                  <a:lnTo>
                    <a:pt x="82464" y="105870"/>
                  </a:lnTo>
                  <a:lnTo>
                    <a:pt x="89297" y="1058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6" name="SMARTInkShape-280"/>
            <p:cNvSpPr/>
            <p:nvPr/>
          </p:nvSpPr>
          <p:spPr>
            <a:xfrm>
              <a:off x="7759898" y="848320"/>
              <a:ext cx="44649" cy="187525"/>
            </a:xfrm>
            <a:custGeom>
              <a:avLst/>
              <a:gdLst/>
              <a:ahLst/>
              <a:cxnLst/>
              <a:rect l="0" t="0" r="0" b="0"/>
              <a:pathLst>
                <a:path w="44649" h="187525">
                  <a:moveTo>
                    <a:pt x="0" y="0"/>
                  </a:moveTo>
                  <a:lnTo>
                    <a:pt x="0" y="13303"/>
                  </a:lnTo>
                  <a:lnTo>
                    <a:pt x="2646" y="18480"/>
                  </a:lnTo>
                  <a:lnTo>
                    <a:pt x="4740" y="21250"/>
                  </a:lnTo>
                  <a:lnTo>
                    <a:pt x="7067" y="29619"/>
                  </a:lnTo>
                  <a:lnTo>
                    <a:pt x="11024" y="45487"/>
                  </a:lnTo>
                  <a:lnTo>
                    <a:pt x="29889" y="86370"/>
                  </a:lnTo>
                  <a:lnTo>
                    <a:pt x="41514" y="127003"/>
                  </a:lnTo>
                  <a:lnTo>
                    <a:pt x="44526" y="162315"/>
                  </a:lnTo>
                  <a:lnTo>
                    <a:pt x="44648"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7" name="SMARTInkShape-281"/>
            <p:cNvSpPr/>
            <p:nvPr/>
          </p:nvSpPr>
          <p:spPr>
            <a:xfrm>
              <a:off x="7652752" y="955476"/>
              <a:ext cx="89287" cy="98216"/>
            </a:xfrm>
            <a:custGeom>
              <a:avLst/>
              <a:gdLst/>
              <a:ahLst/>
              <a:cxnLst/>
              <a:rect l="0" t="0" r="0" b="0"/>
              <a:pathLst>
                <a:path w="89287" h="98216">
                  <a:moveTo>
                    <a:pt x="35708" y="0"/>
                  </a:moveTo>
                  <a:lnTo>
                    <a:pt x="28020" y="0"/>
                  </a:lnTo>
                  <a:lnTo>
                    <a:pt x="27606" y="993"/>
                  </a:lnTo>
                  <a:lnTo>
                    <a:pt x="27147" y="4741"/>
                  </a:lnTo>
                  <a:lnTo>
                    <a:pt x="24296" y="9714"/>
                  </a:lnTo>
                  <a:lnTo>
                    <a:pt x="14382" y="25732"/>
                  </a:lnTo>
                  <a:lnTo>
                    <a:pt x="3102" y="65597"/>
                  </a:lnTo>
                  <a:lnTo>
                    <a:pt x="0" y="97768"/>
                  </a:lnTo>
                  <a:lnTo>
                    <a:pt x="8552" y="98215"/>
                  </a:lnTo>
                  <a:lnTo>
                    <a:pt x="13551" y="93483"/>
                  </a:lnTo>
                  <a:lnTo>
                    <a:pt x="15939" y="88512"/>
                  </a:lnTo>
                  <a:lnTo>
                    <a:pt x="16575" y="85797"/>
                  </a:lnTo>
                  <a:lnTo>
                    <a:pt x="24749" y="71369"/>
                  </a:lnTo>
                  <a:lnTo>
                    <a:pt x="25425" y="68415"/>
                  </a:lnTo>
                  <a:lnTo>
                    <a:pt x="33668" y="53573"/>
                  </a:lnTo>
                  <a:lnTo>
                    <a:pt x="35708" y="17963"/>
                  </a:lnTo>
                  <a:lnTo>
                    <a:pt x="35708" y="17906"/>
                  </a:lnTo>
                  <a:lnTo>
                    <a:pt x="35708" y="38852"/>
                  </a:lnTo>
                  <a:lnTo>
                    <a:pt x="38355" y="44718"/>
                  </a:lnTo>
                  <a:lnTo>
                    <a:pt x="41845" y="50633"/>
                  </a:lnTo>
                  <a:lnTo>
                    <a:pt x="44802" y="59541"/>
                  </a:lnTo>
                  <a:lnTo>
                    <a:pt x="49011" y="65489"/>
                  </a:lnTo>
                  <a:lnTo>
                    <a:pt x="54188" y="68794"/>
                  </a:lnTo>
                  <a:lnTo>
                    <a:pt x="62396" y="71090"/>
                  </a:lnTo>
                  <a:lnTo>
                    <a:pt x="89286"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8" name="SMARTInkShape-282"/>
            <p:cNvSpPr/>
            <p:nvPr/>
          </p:nvSpPr>
          <p:spPr>
            <a:xfrm>
              <a:off x="7492007" y="955476"/>
              <a:ext cx="106587" cy="169666"/>
            </a:xfrm>
            <a:custGeom>
              <a:avLst/>
              <a:gdLst/>
              <a:ahLst/>
              <a:cxnLst/>
              <a:rect l="0" t="0" r="0" b="0"/>
              <a:pathLst>
                <a:path w="106587" h="169666">
                  <a:moveTo>
                    <a:pt x="44648" y="0"/>
                  </a:moveTo>
                  <a:lnTo>
                    <a:pt x="23912" y="18092"/>
                  </a:lnTo>
                  <a:lnTo>
                    <a:pt x="7148" y="29812"/>
                  </a:lnTo>
                  <a:lnTo>
                    <a:pt x="3177" y="38385"/>
                  </a:lnTo>
                  <a:lnTo>
                    <a:pt x="186" y="57430"/>
                  </a:lnTo>
                  <a:lnTo>
                    <a:pt x="1116" y="59123"/>
                  </a:lnTo>
                  <a:lnTo>
                    <a:pt x="2729" y="60251"/>
                  </a:lnTo>
                  <a:lnTo>
                    <a:pt x="30459" y="69378"/>
                  </a:lnTo>
                  <a:lnTo>
                    <a:pt x="52020" y="73474"/>
                  </a:lnTo>
                  <a:lnTo>
                    <a:pt x="70976" y="78325"/>
                  </a:lnTo>
                  <a:lnTo>
                    <a:pt x="82147" y="80452"/>
                  </a:lnTo>
                  <a:lnTo>
                    <a:pt x="94014" y="87228"/>
                  </a:lnTo>
                  <a:lnTo>
                    <a:pt x="100654" y="92677"/>
                  </a:lnTo>
                  <a:lnTo>
                    <a:pt x="104267" y="98406"/>
                  </a:lnTo>
                  <a:lnTo>
                    <a:pt x="106586" y="110169"/>
                  </a:lnTo>
                  <a:lnTo>
                    <a:pt x="102247" y="123814"/>
                  </a:lnTo>
                  <a:lnTo>
                    <a:pt x="94678" y="135684"/>
                  </a:lnTo>
                  <a:lnTo>
                    <a:pt x="76102" y="148584"/>
                  </a:lnTo>
                  <a:lnTo>
                    <a:pt x="47696" y="165674"/>
                  </a:lnTo>
                  <a:lnTo>
                    <a:pt x="21757" y="169314"/>
                  </a:lnTo>
                  <a:lnTo>
                    <a:pt x="0" y="1696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9" name="SMARTInkShape-283"/>
            <p:cNvSpPr/>
            <p:nvPr/>
          </p:nvSpPr>
          <p:spPr>
            <a:xfrm>
              <a:off x="7215187" y="1000125"/>
              <a:ext cx="107157" cy="124894"/>
            </a:xfrm>
            <a:custGeom>
              <a:avLst/>
              <a:gdLst/>
              <a:ahLst/>
              <a:cxnLst/>
              <a:rect l="0" t="0" r="0" b="0"/>
              <a:pathLst>
                <a:path w="107157" h="124894">
                  <a:moveTo>
                    <a:pt x="0" y="26789"/>
                  </a:moveTo>
                  <a:lnTo>
                    <a:pt x="0" y="39218"/>
                  </a:lnTo>
                  <a:lnTo>
                    <a:pt x="992" y="41028"/>
                  </a:lnTo>
                  <a:lnTo>
                    <a:pt x="2646" y="42235"/>
                  </a:lnTo>
                  <a:lnTo>
                    <a:pt x="4741" y="43039"/>
                  </a:lnTo>
                  <a:lnTo>
                    <a:pt x="6137" y="45560"/>
                  </a:lnTo>
                  <a:lnTo>
                    <a:pt x="7688" y="53653"/>
                  </a:lnTo>
                  <a:lnTo>
                    <a:pt x="10087" y="57596"/>
                  </a:lnTo>
                  <a:lnTo>
                    <a:pt x="38450" y="90957"/>
                  </a:lnTo>
                  <a:lnTo>
                    <a:pt x="41893" y="97641"/>
                  </a:lnTo>
                  <a:lnTo>
                    <a:pt x="44105" y="110017"/>
                  </a:lnTo>
                  <a:lnTo>
                    <a:pt x="45278" y="112040"/>
                  </a:lnTo>
                  <a:lnTo>
                    <a:pt x="47053" y="113389"/>
                  </a:lnTo>
                  <a:lnTo>
                    <a:pt x="49228" y="114288"/>
                  </a:lnTo>
                  <a:lnTo>
                    <a:pt x="50677" y="115879"/>
                  </a:lnTo>
                  <a:lnTo>
                    <a:pt x="53545" y="124893"/>
                  </a:lnTo>
                  <a:lnTo>
                    <a:pt x="53578" y="90387"/>
                  </a:lnTo>
                  <a:lnTo>
                    <a:pt x="50933" y="82174"/>
                  </a:lnTo>
                  <a:lnTo>
                    <a:pt x="47442" y="74225"/>
                  </a:lnTo>
                  <a:lnTo>
                    <a:pt x="44757" y="42071"/>
                  </a:lnTo>
                  <a:lnTo>
                    <a:pt x="52347" y="20899"/>
                  </a:lnTo>
                  <a:lnTo>
                    <a:pt x="62694" y="14020"/>
                  </a:lnTo>
                  <a:lnTo>
                    <a:pt x="79999" y="6954"/>
                  </a:lnTo>
                  <a:lnTo>
                    <a:pt x="86156" y="3091"/>
                  </a:lnTo>
                  <a:lnTo>
                    <a:pt x="95202" y="916"/>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0" name="SMARTInkShape-284"/>
            <p:cNvSpPr/>
            <p:nvPr/>
          </p:nvSpPr>
          <p:spPr>
            <a:xfrm>
              <a:off x="6965155" y="1044928"/>
              <a:ext cx="249879" cy="106578"/>
            </a:xfrm>
            <a:custGeom>
              <a:avLst/>
              <a:gdLst/>
              <a:ahLst/>
              <a:cxnLst/>
              <a:rect l="0" t="0" r="0" b="0"/>
              <a:pathLst>
                <a:path w="249879" h="106578">
                  <a:moveTo>
                    <a:pt x="0" y="71283"/>
                  </a:moveTo>
                  <a:lnTo>
                    <a:pt x="0" y="58854"/>
                  </a:lnTo>
                  <a:lnTo>
                    <a:pt x="993" y="57044"/>
                  </a:lnTo>
                  <a:lnTo>
                    <a:pt x="2647" y="55837"/>
                  </a:lnTo>
                  <a:lnTo>
                    <a:pt x="7130" y="53504"/>
                  </a:lnTo>
                  <a:lnTo>
                    <a:pt x="48005" y="29536"/>
                  </a:lnTo>
                  <a:lnTo>
                    <a:pt x="88522" y="11745"/>
                  </a:lnTo>
                  <a:lnTo>
                    <a:pt x="103179" y="3812"/>
                  </a:lnTo>
                  <a:lnTo>
                    <a:pt x="140345" y="77"/>
                  </a:lnTo>
                  <a:lnTo>
                    <a:pt x="144165" y="0"/>
                  </a:lnTo>
                  <a:lnTo>
                    <a:pt x="166511" y="7547"/>
                  </a:lnTo>
                  <a:lnTo>
                    <a:pt x="167562" y="8949"/>
                  </a:lnTo>
                  <a:lnTo>
                    <a:pt x="177272" y="37422"/>
                  </a:lnTo>
                  <a:lnTo>
                    <a:pt x="178559" y="78603"/>
                  </a:lnTo>
                  <a:lnTo>
                    <a:pt x="178585" y="90760"/>
                  </a:lnTo>
                  <a:lnTo>
                    <a:pt x="179580" y="93197"/>
                  </a:lnTo>
                  <a:lnTo>
                    <a:pt x="181236" y="94822"/>
                  </a:lnTo>
                  <a:lnTo>
                    <a:pt x="188307" y="99755"/>
                  </a:lnTo>
                  <a:lnTo>
                    <a:pt x="193826" y="103781"/>
                  </a:lnTo>
                  <a:lnTo>
                    <a:pt x="202511" y="106047"/>
                  </a:lnTo>
                  <a:lnTo>
                    <a:pt x="208406" y="106577"/>
                  </a:lnTo>
                  <a:lnTo>
                    <a:pt x="210375" y="105727"/>
                  </a:lnTo>
                  <a:lnTo>
                    <a:pt x="211688" y="104167"/>
                  </a:lnTo>
                  <a:lnTo>
                    <a:pt x="214138" y="99789"/>
                  </a:lnTo>
                  <a:lnTo>
                    <a:pt x="218535" y="94535"/>
                  </a:lnTo>
                  <a:lnTo>
                    <a:pt x="223797" y="91539"/>
                  </a:lnTo>
                  <a:lnTo>
                    <a:pt x="229442" y="89215"/>
                  </a:lnTo>
                  <a:lnTo>
                    <a:pt x="244111" y="76854"/>
                  </a:lnTo>
                  <a:lnTo>
                    <a:pt x="247401" y="71113"/>
                  </a:lnTo>
                  <a:lnTo>
                    <a:pt x="249512" y="59343"/>
                  </a:lnTo>
                  <a:lnTo>
                    <a:pt x="249878" y="50437"/>
                  </a:lnTo>
                  <a:lnTo>
                    <a:pt x="247318" y="44489"/>
                  </a:lnTo>
                  <a:lnTo>
                    <a:pt x="243865" y="38539"/>
                  </a:lnTo>
                  <a:lnTo>
                    <a:pt x="240929" y="29610"/>
                  </a:lnTo>
                  <a:lnTo>
                    <a:pt x="223243" y="87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1" name="SMARTInkShape-285"/>
            <p:cNvSpPr/>
            <p:nvPr/>
          </p:nvSpPr>
          <p:spPr>
            <a:xfrm>
              <a:off x="6991945" y="955476"/>
              <a:ext cx="107157" cy="232008"/>
            </a:xfrm>
            <a:custGeom>
              <a:avLst/>
              <a:gdLst/>
              <a:ahLst/>
              <a:cxnLst/>
              <a:rect l="0" t="0" r="0" b="0"/>
              <a:pathLst>
                <a:path w="107157" h="232008">
                  <a:moveTo>
                    <a:pt x="0" y="80368"/>
                  </a:moveTo>
                  <a:lnTo>
                    <a:pt x="992" y="111585"/>
                  </a:lnTo>
                  <a:lnTo>
                    <a:pt x="4740" y="122685"/>
                  </a:lnTo>
                  <a:lnTo>
                    <a:pt x="32018" y="163749"/>
                  </a:lnTo>
                  <a:lnTo>
                    <a:pt x="58520" y="208196"/>
                  </a:lnTo>
                  <a:lnTo>
                    <a:pt x="62318" y="219336"/>
                  </a:lnTo>
                  <a:lnTo>
                    <a:pt x="70041" y="230286"/>
                  </a:lnTo>
                  <a:lnTo>
                    <a:pt x="69514" y="230915"/>
                  </a:lnTo>
                  <a:lnTo>
                    <a:pt x="63627" y="232007"/>
                  </a:lnTo>
                  <a:lnTo>
                    <a:pt x="63253" y="231070"/>
                  </a:lnTo>
                  <a:lnTo>
                    <a:pt x="62537" y="218866"/>
                  </a:lnTo>
                  <a:lnTo>
                    <a:pt x="59875" y="213691"/>
                  </a:lnTo>
                  <a:lnTo>
                    <a:pt x="57775" y="210922"/>
                  </a:lnTo>
                  <a:lnTo>
                    <a:pt x="55443" y="202553"/>
                  </a:lnTo>
                  <a:lnTo>
                    <a:pt x="51485" y="186685"/>
                  </a:lnTo>
                  <a:lnTo>
                    <a:pt x="46673" y="169416"/>
                  </a:lnTo>
                  <a:lnTo>
                    <a:pt x="42602" y="151732"/>
                  </a:lnTo>
                  <a:lnTo>
                    <a:pt x="29255" y="116080"/>
                  </a:lnTo>
                  <a:lnTo>
                    <a:pt x="26892" y="105170"/>
                  </a:lnTo>
                  <a:lnTo>
                    <a:pt x="20977" y="92457"/>
                  </a:lnTo>
                  <a:lnTo>
                    <a:pt x="17913" y="51117"/>
                  </a:lnTo>
                  <a:lnTo>
                    <a:pt x="18876" y="41570"/>
                  </a:lnTo>
                  <a:lnTo>
                    <a:pt x="24996" y="30618"/>
                  </a:lnTo>
                  <a:lnTo>
                    <a:pt x="38851" y="14995"/>
                  </a:lnTo>
                  <a:lnTo>
                    <a:pt x="52412" y="5987"/>
                  </a:lnTo>
                  <a:lnTo>
                    <a:pt x="64257" y="1774"/>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2" name="SMARTInkShape-286"/>
            <p:cNvSpPr/>
            <p:nvPr/>
          </p:nvSpPr>
          <p:spPr>
            <a:xfrm>
              <a:off x="6742058" y="1053703"/>
              <a:ext cx="71248" cy="142876"/>
            </a:xfrm>
            <a:custGeom>
              <a:avLst/>
              <a:gdLst/>
              <a:ahLst/>
              <a:cxnLst/>
              <a:rect l="0" t="0" r="0" b="0"/>
              <a:pathLst>
                <a:path w="71248" h="142876">
                  <a:moveTo>
                    <a:pt x="35574" y="0"/>
                  </a:moveTo>
                  <a:lnTo>
                    <a:pt x="30835" y="0"/>
                  </a:lnTo>
                  <a:lnTo>
                    <a:pt x="25861" y="2646"/>
                  </a:lnTo>
                  <a:lnTo>
                    <a:pt x="13451" y="13303"/>
                  </a:lnTo>
                  <a:lnTo>
                    <a:pt x="3571" y="30225"/>
                  </a:lnTo>
                  <a:lnTo>
                    <a:pt x="0" y="44028"/>
                  </a:lnTo>
                  <a:lnTo>
                    <a:pt x="7014" y="45518"/>
                  </a:lnTo>
                  <a:lnTo>
                    <a:pt x="15095" y="50749"/>
                  </a:lnTo>
                  <a:lnTo>
                    <a:pt x="38766" y="60459"/>
                  </a:lnTo>
                  <a:lnTo>
                    <a:pt x="49639" y="67744"/>
                  </a:lnTo>
                  <a:lnTo>
                    <a:pt x="56047" y="69796"/>
                  </a:lnTo>
                  <a:lnTo>
                    <a:pt x="62202" y="76000"/>
                  </a:lnTo>
                  <a:lnTo>
                    <a:pt x="67253" y="84379"/>
                  </a:lnTo>
                  <a:lnTo>
                    <a:pt x="70096" y="95667"/>
                  </a:lnTo>
                  <a:lnTo>
                    <a:pt x="71247" y="122862"/>
                  </a:lnTo>
                  <a:lnTo>
                    <a:pt x="64220" y="134446"/>
                  </a:lnTo>
                  <a:lnTo>
                    <a:pt x="63601" y="137255"/>
                  </a:lnTo>
                  <a:lnTo>
                    <a:pt x="62196" y="139129"/>
                  </a:lnTo>
                  <a:lnTo>
                    <a:pt x="60268" y="140377"/>
                  </a:lnTo>
                  <a:lnTo>
                    <a:pt x="53433"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 name="SMARTInkShape-287"/>
            <p:cNvSpPr/>
            <p:nvPr/>
          </p:nvSpPr>
          <p:spPr>
            <a:xfrm>
              <a:off x="6545460" y="1098351"/>
              <a:ext cx="187406" cy="107111"/>
            </a:xfrm>
            <a:custGeom>
              <a:avLst/>
              <a:gdLst/>
              <a:ahLst/>
              <a:cxnLst/>
              <a:rect l="0" t="0" r="0" b="0"/>
              <a:pathLst>
                <a:path w="187406" h="107111">
                  <a:moveTo>
                    <a:pt x="0" y="35719"/>
                  </a:moveTo>
                  <a:lnTo>
                    <a:pt x="0" y="48148"/>
                  </a:lnTo>
                  <a:lnTo>
                    <a:pt x="992" y="49958"/>
                  </a:lnTo>
                  <a:lnTo>
                    <a:pt x="2647" y="51165"/>
                  </a:lnTo>
                  <a:lnTo>
                    <a:pt x="4741" y="51970"/>
                  </a:lnTo>
                  <a:lnTo>
                    <a:pt x="6137" y="53498"/>
                  </a:lnTo>
                  <a:lnTo>
                    <a:pt x="18480" y="78675"/>
                  </a:lnTo>
                  <a:lnTo>
                    <a:pt x="25081" y="85569"/>
                  </a:lnTo>
                  <a:lnTo>
                    <a:pt x="49799" y="103122"/>
                  </a:lnTo>
                  <a:lnTo>
                    <a:pt x="59294" y="105961"/>
                  </a:lnTo>
                  <a:lnTo>
                    <a:pt x="78595" y="107110"/>
                  </a:lnTo>
                  <a:lnTo>
                    <a:pt x="84583" y="102403"/>
                  </a:lnTo>
                  <a:lnTo>
                    <a:pt x="87203" y="97437"/>
                  </a:lnTo>
                  <a:lnTo>
                    <a:pt x="90014" y="83240"/>
                  </a:lnTo>
                  <a:lnTo>
                    <a:pt x="95352" y="73392"/>
                  </a:lnTo>
                  <a:lnTo>
                    <a:pt x="98212" y="29484"/>
                  </a:lnTo>
                  <a:lnTo>
                    <a:pt x="98227" y="26947"/>
                  </a:lnTo>
                  <a:lnTo>
                    <a:pt x="98227" y="39232"/>
                  </a:lnTo>
                  <a:lnTo>
                    <a:pt x="100873" y="44887"/>
                  </a:lnTo>
                  <a:lnTo>
                    <a:pt x="128039" y="74419"/>
                  </a:lnTo>
                  <a:lnTo>
                    <a:pt x="133966" y="77724"/>
                  </a:lnTo>
                  <a:lnTo>
                    <a:pt x="139909" y="80185"/>
                  </a:lnTo>
                  <a:lnTo>
                    <a:pt x="156023" y="93624"/>
                  </a:lnTo>
                  <a:lnTo>
                    <a:pt x="158586" y="94166"/>
                  </a:lnTo>
                  <a:lnTo>
                    <a:pt x="161286" y="93536"/>
                  </a:lnTo>
                  <a:lnTo>
                    <a:pt x="168010" y="90134"/>
                  </a:lnTo>
                  <a:lnTo>
                    <a:pt x="168929" y="87024"/>
                  </a:lnTo>
                  <a:lnTo>
                    <a:pt x="169174" y="84805"/>
                  </a:lnTo>
                  <a:lnTo>
                    <a:pt x="170330" y="83326"/>
                  </a:lnTo>
                  <a:lnTo>
                    <a:pt x="174259" y="81682"/>
                  </a:lnTo>
                  <a:lnTo>
                    <a:pt x="175705" y="80252"/>
                  </a:lnTo>
                  <a:lnTo>
                    <a:pt x="185493" y="55260"/>
                  </a:lnTo>
                  <a:lnTo>
                    <a:pt x="187405" y="32841"/>
                  </a:lnTo>
                  <a:lnTo>
                    <a:pt x="184826" y="26833"/>
                  </a:lnTo>
                  <a:lnTo>
                    <a:pt x="181364" y="20856"/>
                  </a:lnTo>
                  <a:lnTo>
                    <a:pt x="178423" y="11913"/>
                  </a:lnTo>
                  <a:lnTo>
                    <a:pt x="16966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4" name="SMARTInkShape-288"/>
            <p:cNvSpPr/>
            <p:nvPr/>
          </p:nvSpPr>
          <p:spPr>
            <a:xfrm>
              <a:off x="6482953" y="1151930"/>
              <a:ext cx="70945" cy="67559"/>
            </a:xfrm>
            <a:custGeom>
              <a:avLst/>
              <a:gdLst/>
              <a:ahLst/>
              <a:cxnLst/>
              <a:rect l="0" t="0" r="0" b="0"/>
              <a:pathLst>
                <a:path w="70945" h="67559">
                  <a:moveTo>
                    <a:pt x="0" y="44648"/>
                  </a:moveTo>
                  <a:lnTo>
                    <a:pt x="0" y="60898"/>
                  </a:lnTo>
                  <a:lnTo>
                    <a:pt x="992" y="61435"/>
                  </a:lnTo>
                  <a:lnTo>
                    <a:pt x="4740" y="62031"/>
                  </a:lnTo>
                  <a:lnTo>
                    <a:pt x="9713" y="64941"/>
                  </a:lnTo>
                  <a:lnTo>
                    <a:pt x="12428" y="67107"/>
                  </a:lnTo>
                  <a:lnTo>
                    <a:pt x="15231" y="67558"/>
                  </a:lnTo>
                  <a:lnTo>
                    <a:pt x="18092" y="66867"/>
                  </a:lnTo>
                  <a:lnTo>
                    <a:pt x="24908" y="64445"/>
                  </a:lnTo>
                  <a:lnTo>
                    <a:pt x="38909" y="62089"/>
                  </a:lnTo>
                  <a:lnTo>
                    <a:pt x="51450" y="54894"/>
                  </a:lnTo>
                  <a:lnTo>
                    <a:pt x="69773" y="37362"/>
                  </a:lnTo>
                  <a:lnTo>
                    <a:pt x="70697" y="33803"/>
                  </a:lnTo>
                  <a:lnTo>
                    <a:pt x="70944" y="31465"/>
                  </a:lnTo>
                  <a:lnTo>
                    <a:pt x="68572" y="26221"/>
                  </a:lnTo>
                  <a:lnTo>
                    <a:pt x="66550" y="23434"/>
                  </a:lnTo>
                  <a:lnTo>
                    <a:pt x="61659" y="20337"/>
                  </a:lnTo>
                  <a:lnTo>
                    <a:pt x="56177" y="17968"/>
                  </a:lnTo>
                  <a:lnTo>
                    <a:pt x="47513" y="12048"/>
                  </a:lnTo>
                  <a:lnTo>
                    <a:pt x="38662" y="8861"/>
                  </a:lnTo>
                  <a:lnTo>
                    <a:pt x="2678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5" name="SMARTInkShape-289"/>
            <p:cNvSpPr/>
            <p:nvPr/>
          </p:nvSpPr>
          <p:spPr>
            <a:xfrm>
              <a:off x="6375905" y="1062633"/>
              <a:ext cx="80260" cy="196454"/>
            </a:xfrm>
            <a:custGeom>
              <a:avLst/>
              <a:gdLst/>
              <a:ahLst/>
              <a:cxnLst/>
              <a:rect l="0" t="0" r="0" b="0"/>
              <a:pathLst>
                <a:path w="80260" h="196454">
                  <a:moveTo>
                    <a:pt x="8821" y="0"/>
                  </a:moveTo>
                  <a:lnTo>
                    <a:pt x="1133" y="0"/>
                  </a:lnTo>
                  <a:lnTo>
                    <a:pt x="719" y="992"/>
                  </a:lnTo>
                  <a:lnTo>
                    <a:pt x="0" y="12429"/>
                  </a:lnTo>
                  <a:lnTo>
                    <a:pt x="2585" y="18091"/>
                  </a:lnTo>
                  <a:lnTo>
                    <a:pt x="15129" y="40894"/>
                  </a:lnTo>
                  <a:lnTo>
                    <a:pt x="32665" y="84606"/>
                  </a:lnTo>
                  <a:lnTo>
                    <a:pt x="47520" y="128391"/>
                  </a:lnTo>
                  <a:lnTo>
                    <a:pt x="62400" y="167462"/>
                  </a:lnTo>
                  <a:lnTo>
                    <a:pt x="71145" y="191018"/>
                  </a:lnTo>
                  <a:lnTo>
                    <a:pt x="73191" y="192830"/>
                  </a:lnTo>
                  <a:lnTo>
                    <a:pt x="80259"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6" name="SMARTInkShape-290"/>
            <p:cNvSpPr/>
            <p:nvPr/>
          </p:nvSpPr>
          <p:spPr>
            <a:xfrm>
              <a:off x="6313289" y="1062633"/>
              <a:ext cx="80368" cy="214313"/>
            </a:xfrm>
            <a:custGeom>
              <a:avLst/>
              <a:gdLst/>
              <a:ahLst/>
              <a:cxnLst/>
              <a:rect l="0" t="0" r="0" b="0"/>
              <a:pathLst>
                <a:path w="80368" h="214313">
                  <a:moveTo>
                    <a:pt x="0" y="0"/>
                  </a:moveTo>
                  <a:lnTo>
                    <a:pt x="0" y="21249"/>
                  </a:lnTo>
                  <a:lnTo>
                    <a:pt x="18092" y="65402"/>
                  </a:lnTo>
                  <a:lnTo>
                    <a:pt x="32772" y="106545"/>
                  </a:lnTo>
                  <a:lnTo>
                    <a:pt x="52369" y="144166"/>
                  </a:lnTo>
                  <a:lnTo>
                    <a:pt x="66358" y="184137"/>
                  </a:lnTo>
                  <a:lnTo>
                    <a:pt x="77836" y="204545"/>
                  </a:lnTo>
                  <a:lnTo>
                    <a:pt x="80367"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7" name="SMARTInkShape-291"/>
            <p:cNvSpPr/>
            <p:nvPr/>
          </p:nvSpPr>
          <p:spPr>
            <a:xfrm>
              <a:off x="6127185" y="1162292"/>
              <a:ext cx="195034" cy="167552"/>
            </a:xfrm>
            <a:custGeom>
              <a:avLst/>
              <a:gdLst/>
              <a:ahLst/>
              <a:cxnLst/>
              <a:rect l="0" t="0" r="0" b="0"/>
              <a:pathLst>
                <a:path w="195034" h="167552">
                  <a:moveTo>
                    <a:pt x="132526" y="25356"/>
                  </a:moveTo>
                  <a:lnTo>
                    <a:pt x="127786" y="20616"/>
                  </a:lnTo>
                  <a:lnTo>
                    <a:pt x="122812" y="18289"/>
                  </a:lnTo>
                  <a:lnTo>
                    <a:pt x="120097" y="17668"/>
                  </a:lnTo>
                  <a:lnTo>
                    <a:pt x="118286" y="16262"/>
                  </a:lnTo>
                  <a:lnTo>
                    <a:pt x="116276" y="12054"/>
                  </a:lnTo>
                  <a:lnTo>
                    <a:pt x="113755" y="10535"/>
                  </a:lnTo>
                  <a:lnTo>
                    <a:pt x="94690" y="7897"/>
                  </a:lnTo>
                  <a:lnTo>
                    <a:pt x="68358" y="7532"/>
                  </a:lnTo>
                  <a:lnTo>
                    <a:pt x="64942" y="9505"/>
                  </a:lnTo>
                  <a:lnTo>
                    <a:pt x="32598" y="49479"/>
                  </a:lnTo>
                  <a:lnTo>
                    <a:pt x="5887" y="89655"/>
                  </a:lnTo>
                  <a:lnTo>
                    <a:pt x="24" y="116808"/>
                  </a:lnTo>
                  <a:lnTo>
                    <a:pt x="0" y="135246"/>
                  </a:lnTo>
                  <a:lnTo>
                    <a:pt x="5836" y="152284"/>
                  </a:lnTo>
                  <a:lnTo>
                    <a:pt x="11065" y="160482"/>
                  </a:lnTo>
                  <a:lnTo>
                    <a:pt x="16697" y="164787"/>
                  </a:lnTo>
                  <a:lnTo>
                    <a:pt x="25446" y="167211"/>
                  </a:lnTo>
                  <a:lnTo>
                    <a:pt x="28397" y="167551"/>
                  </a:lnTo>
                  <a:lnTo>
                    <a:pt x="42031" y="163289"/>
                  </a:lnTo>
                  <a:lnTo>
                    <a:pt x="58280" y="151968"/>
                  </a:lnTo>
                  <a:lnTo>
                    <a:pt x="94345" y="114398"/>
                  </a:lnTo>
                  <a:lnTo>
                    <a:pt x="117499" y="72966"/>
                  </a:lnTo>
                  <a:lnTo>
                    <a:pt x="129861" y="45860"/>
                  </a:lnTo>
                  <a:lnTo>
                    <a:pt x="141373" y="1790"/>
                  </a:lnTo>
                  <a:lnTo>
                    <a:pt x="141420" y="0"/>
                  </a:lnTo>
                  <a:lnTo>
                    <a:pt x="141453" y="11122"/>
                  </a:lnTo>
                  <a:lnTo>
                    <a:pt x="144099" y="16715"/>
                  </a:lnTo>
                  <a:lnTo>
                    <a:pt x="146195" y="19595"/>
                  </a:lnTo>
                  <a:lnTo>
                    <a:pt x="162705" y="59500"/>
                  </a:lnTo>
                  <a:lnTo>
                    <a:pt x="174583" y="85403"/>
                  </a:lnTo>
                  <a:lnTo>
                    <a:pt x="177015" y="92723"/>
                  </a:lnTo>
                  <a:lnTo>
                    <a:pt x="184014" y="105507"/>
                  </a:lnTo>
                  <a:lnTo>
                    <a:pt x="184711" y="108556"/>
                  </a:lnTo>
                  <a:lnTo>
                    <a:pt x="186168" y="110588"/>
                  </a:lnTo>
                  <a:lnTo>
                    <a:pt x="188131" y="111943"/>
                  </a:lnTo>
                  <a:lnTo>
                    <a:pt x="195033" y="1146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8" name="SMARTInkShape-292"/>
            <p:cNvSpPr/>
            <p:nvPr/>
          </p:nvSpPr>
          <p:spPr>
            <a:xfrm>
              <a:off x="7420570" y="696516"/>
              <a:ext cx="178594" cy="124592"/>
            </a:xfrm>
            <a:custGeom>
              <a:avLst/>
              <a:gdLst/>
              <a:ahLst/>
              <a:cxnLst/>
              <a:rect l="0" t="0" r="0" b="0"/>
              <a:pathLst>
                <a:path w="178594" h="124592">
                  <a:moveTo>
                    <a:pt x="0" y="0"/>
                  </a:moveTo>
                  <a:lnTo>
                    <a:pt x="4740" y="0"/>
                  </a:lnTo>
                  <a:lnTo>
                    <a:pt x="6136" y="992"/>
                  </a:lnTo>
                  <a:lnTo>
                    <a:pt x="7067" y="2645"/>
                  </a:lnTo>
                  <a:lnTo>
                    <a:pt x="27007" y="45064"/>
                  </a:lnTo>
                  <a:lnTo>
                    <a:pt x="49617" y="86152"/>
                  </a:lnTo>
                  <a:lnTo>
                    <a:pt x="53423" y="113909"/>
                  </a:lnTo>
                  <a:lnTo>
                    <a:pt x="62135" y="124591"/>
                  </a:lnTo>
                  <a:lnTo>
                    <a:pt x="62398" y="120149"/>
                  </a:lnTo>
                  <a:lnTo>
                    <a:pt x="61442" y="118795"/>
                  </a:lnTo>
                  <a:lnTo>
                    <a:pt x="59813" y="117892"/>
                  </a:lnTo>
                  <a:lnTo>
                    <a:pt x="57736" y="117290"/>
                  </a:lnTo>
                  <a:lnTo>
                    <a:pt x="57342" y="115896"/>
                  </a:lnTo>
                  <a:lnTo>
                    <a:pt x="61193" y="103885"/>
                  </a:lnTo>
                  <a:lnTo>
                    <a:pt x="62917" y="94788"/>
                  </a:lnTo>
                  <a:lnTo>
                    <a:pt x="69460" y="80864"/>
                  </a:lnTo>
                  <a:lnTo>
                    <a:pt x="75787" y="63818"/>
                  </a:lnTo>
                  <a:lnTo>
                    <a:pt x="95330" y="33801"/>
                  </a:lnTo>
                  <a:lnTo>
                    <a:pt x="103212" y="27874"/>
                  </a:lnTo>
                  <a:lnTo>
                    <a:pt x="105402" y="22972"/>
                  </a:lnTo>
                  <a:lnTo>
                    <a:pt x="106980" y="21268"/>
                  </a:lnTo>
                  <a:lnTo>
                    <a:pt x="111376" y="19374"/>
                  </a:lnTo>
                  <a:lnTo>
                    <a:pt x="113938" y="19861"/>
                  </a:lnTo>
                  <a:lnTo>
                    <a:pt x="125179" y="25126"/>
                  </a:lnTo>
                  <a:lnTo>
                    <a:pt x="128101" y="25680"/>
                  </a:lnTo>
                  <a:lnTo>
                    <a:pt x="133994" y="31588"/>
                  </a:lnTo>
                  <a:lnTo>
                    <a:pt x="149163" y="53215"/>
                  </a:lnTo>
                  <a:lnTo>
                    <a:pt x="156023" y="70153"/>
                  </a:lnTo>
                  <a:lnTo>
                    <a:pt x="158587" y="73557"/>
                  </a:lnTo>
                  <a:lnTo>
                    <a:pt x="172749" y="84211"/>
                  </a:lnTo>
                  <a:lnTo>
                    <a:pt x="175996" y="89682"/>
                  </a:lnTo>
                  <a:lnTo>
                    <a:pt x="178441" y="97726"/>
                  </a:lnTo>
                  <a:lnTo>
                    <a:pt x="178593"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9" name="SMARTInkShape-293"/>
            <p:cNvSpPr/>
            <p:nvPr/>
          </p:nvSpPr>
          <p:spPr>
            <a:xfrm>
              <a:off x="7331273" y="723305"/>
              <a:ext cx="89253" cy="107001"/>
            </a:xfrm>
            <a:custGeom>
              <a:avLst/>
              <a:gdLst/>
              <a:ahLst/>
              <a:cxnLst/>
              <a:rect l="0" t="0" r="0" b="0"/>
              <a:pathLst>
                <a:path w="89253" h="107001">
                  <a:moveTo>
                    <a:pt x="0" y="0"/>
                  </a:moveTo>
                  <a:lnTo>
                    <a:pt x="0" y="16250"/>
                  </a:lnTo>
                  <a:lnTo>
                    <a:pt x="7067" y="37074"/>
                  </a:lnTo>
                  <a:lnTo>
                    <a:pt x="11024" y="53980"/>
                  </a:lnTo>
                  <a:lnTo>
                    <a:pt x="19905" y="79618"/>
                  </a:lnTo>
                  <a:lnTo>
                    <a:pt x="23730" y="85987"/>
                  </a:lnTo>
                  <a:lnTo>
                    <a:pt x="26875" y="95151"/>
                  </a:lnTo>
                  <a:lnTo>
                    <a:pt x="31128" y="101159"/>
                  </a:lnTo>
                  <a:lnTo>
                    <a:pt x="36324" y="104490"/>
                  </a:lnTo>
                  <a:lnTo>
                    <a:pt x="51849" y="107000"/>
                  </a:lnTo>
                  <a:lnTo>
                    <a:pt x="63064" y="100068"/>
                  </a:lnTo>
                  <a:lnTo>
                    <a:pt x="65855" y="99454"/>
                  </a:lnTo>
                  <a:lnTo>
                    <a:pt x="74524" y="93850"/>
                  </a:lnTo>
                  <a:lnTo>
                    <a:pt x="83376" y="85905"/>
                  </a:lnTo>
                  <a:lnTo>
                    <a:pt x="86666" y="80182"/>
                  </a:lnTo>
                  <a:lnTo>
                    <a:pt x="88518" y="68737"/>
                  </a:lnTo>
                  <a:lnTo>
                    <a:pt x="89252" y="37296"/>
                  </a:lnTo>
                  <a:lnTo>
                    <a:pt x="88275" y="33793"/>
                  </a:lnTo>
                  <a:lnTo>
                    <a:pt x="86631" y="31458"/>
                  </a:lnTo>
                  <a:lnTo>
                    <a:pt x="63565" y="14633"/>
                  </a:lnTo>
                  <a:lnTo>
                    <a:pt x="51797" y="10619"/>
                  </a:lnTo>
                  <a:lnTo>
                    <a:pt x="17859"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0" name="SMARTInkShape-294"/>
            <p:cNvSpPr/>
            <p:nvPr/>
          </p:nvSpPr>
          <p:spPr>
            <a:xfrm>
              <a:off x="7241976" y="696516"/>
              <a:ext cx="17860" cy="8930"/>
            </a:xfrm>
            <a:custGeom>
              <a:avLst/>
              <a:gdLst/>
              <a:ahLst/>
              <a:cxnLst/>
              <a:rect l="0" t="0" r="0" b="0"/>
              <a:pathLst>
                <a:path w="17860" h="8930">
                  <a:moveTo>
                    <a:pt x="17859" y="8929"/>
                  </a:moveTo>
                  <a:lnTo>
                    <a:pt x="13120" y="8929"/>
                  </a:lnTo>
                  <a:lnTo>
                    <a:pt x="11723" y="7937"/>
                  </a:lnTo>
                  <a:lnTo>
                    <a:pt x="10792" y="6283"/>
                  </a:lnTo>
                  <a:lnTo>
                    <a:pt x="9039" y="367"/>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1" name="SMARTInkShape-295"/>
            <p:cNvSpPr/>
            <p:nvPr/>
          </p:nvSpPr>
          <p:spPr>
            <a:xfrm>
              <a:off x="7116960" y="750097"/>
              <a:ext cx="187525" cy="116084"/>
            </a:xfrm>
            <a:custGeom>
              <a:avLst/>
              <a:gdLst/>
              <a:ahLst/>
              <a:cxnLst/>
              <a:rect l="0" t="0" r="0" b="0"/>
              <a:pathLst>
                <a:path w="187525" h="116084">
                  <a:moveTo>
                    <a:pt x="0" y="53575"/>
                  </a:moveTo>
                  <a:lnTo>
                    <a:pt x="4741" y="53575"/>
                  </a:lnTo>
                  <a:lnTo>
                    <a:pt x="9714" y="50929"/>
                  </a:lnTo>
                  <a:lnTo>
                    <a:pt x="20991" y="41146"/>
                  </a:lnTo>
                  <a:lnTo>
                    <a:pt x="29505" y="38129"/>
                  </a:lnTo>
                  <a:lnTo>
                    <a:pt x="69815" y="26214"/>
                  </a:lnTo>
                  <a:lnTo>
                    <a:pt x="99946" y="11522"/>
                  </a:lnTo>
                  <a:lnTo>
                    <a:pt x="109905" y="9088"/>
                  </a:lnTo>
                  <a:lnTo>
                    <a:pt x="124383" y="2086"/>
                  </a:lnTo>
                  <a:lnTo>
                    <a:pt x="147493" y="0"/>
                  </a:lnTo>
                  <a:lnTo>
                    <a:pt x="148931" y="991"/>
                  </a:lnTo>
                  <a:lnTo>
                    <a:pt x="149889" y="2644"/>
                  </a:lnTo>
                  <a:lnTo>
                    <a:pt x="151237" y="9711"/>
                  </a:lnTo>
                  <a:lnTo>
                    <a:pt x="151427" y="12426"/>
                  </a:lnTo>
                  <a:lnTo>
                    <a:pt x="154283" y="18089"/>
                  </a:lnTo>
                  <a:lnTo>
                    <a:pt x="172786" y="51134"/>
                  </a:lnTo>
                  <a:lnTo>
                    <a:pt x="186131" y="90888"/>
                  </a:lnTo>
                  <a:lnTo>
                    <a:pt x="187524" y="1160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2" name="SMARTInkShape-296"/>
            <p:cNvSpPr/>
            <p:nvPr/>
          </p:nvSpPr>
          <p:spPr>
            <a:xfrm>
              <a:off x="7116960" y="625078"/>
              <a:ext cx="71439" cy="258962"/>
            </a:xfrm>
            <a:custGeom>
              <a:avLst/>
              <a:gdLst/>
              <a:ahLst/>
              <a:cxnLst/>
              <a:rect l="0" t="0" r="0" b="0"/>
              <a:pathLst>
                <a:path w="71439" h="258962">
                  <a:moveTo>
                    <a:pt x="0" y="0"/>
                  </a:moveTo>
                  <a:lnTo>
                    <a:pt x="0" y="13302"/>
                  </a:lnTo>
                  <a:lnTo>
                    <a:pt x="11024" y="53865"/>
                  </a:lnTo>
                  <a:lnTo>
                    <a:pt x="30225" y="90511"/>
                  </a:lnTo>
                  <a:lnTo>
                    <a:pt x="47294" y="129365"/>
                  </a:lnTo>
                  <a:lnTo>
                    <a:pt x="52751" y="167591"/>
                  </a:lnTo>
                  <a:lnTo>
                    <a:pt x="54203" y="180649"/>
                  </a:lnTo>
                  <a:lnTo>
                    <a:pt x="61649" y="217208"/>
                  </a:lnTo>
                  <a:lnTo>
                    <a:pt x="63246" y="234132"/>
                  </a:lnTo>
                  <a:lnTo>
                    <a:pt x="71438"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3" name="SMARTInkShape-297"/>
            <p:cNvSpPr/>
            <p:nvPr/>
          </p:nvSpPr>
          <p:spPr>
            <a:xfrm>
              <a:off x="6991945" y="785823"/>
              <a:ext cx="133946" cy="107147"/>
            </a:xfrm>
            <a:custGeom>
              <a:avLst/>
              <a:gdLst/>
              <a:ahLst/>
              <a:cxnLst/>
              <a:rect l="0" t="0" r="0" b="0"/>
              <a:pathLst>
                <a:path w="133946" h="107147">
                  <a:moveTo>
                    <a:pt x="0" y="53568"/>
                  </a:moveTo>
                  <a:lnTo>
                    <a:pt x="0" y="45006"/>
                  </a:lnTo>
                  <a:lnTo>
                    <a:pt x="23334" y="29428"/>
                  </a:lnTo>
                  <a:lnTo>
                    <a:pt x="43373" y="14829"/>
                  </a:lnTo>
                  <a:lnTo>
                    <a:pt x="78339" y="2082"/>
                  </a:lnTo>
                  <a:lnTo>
                    <a:pt x="105750" y="0"/>
                  </a:lnTo>
                  <a:lnTo>
                    <a:pt x="106219" y="989"/>
                  </a:lnTo>
                  <a:lnTo>
                    <a:pt x="106740" y="4733"/>
                  </a:lnTo>
                  <a:lnTo>
                    <a:pt x="109618" y="9704"/>
                  </a:lnTo>
                  <a:lnTo>
                    <a:pt x="113211" y="15221"/>
                  </a:lnTo>
                  <a:lnTo>
                    <a:pt x="115234" y="24898"/>
                  </a:lnTo>
                  <a:lnTo>
                    <a:pt x="116826" y="39891"/>
                  </a:lnTo>
                  <a:lnTo>
                    <a:pt x="124166" y="68373"/>
                  </a:lnTo>
                  <a:lnTo>
                    <a:pt x="125755" y="83200"/>
                  </a:lnTo>
                  <a:lnTo>
                    <a:pt x="133945" y="1071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4" name="SMARTInkShape-298"/>
            <p:cNvSpPr/>
            <p:nvPr/>
          </p:nvSpPr>
          <p:spPr>
            <a:xfrm>
              <a:off x="6983015" y="669727"/>
              <a:ext cx="53579" cy="214313"/>
            </a:xfrm>
            <a:custGeom>
              <a:avLst/>
              <a:gdLst/>
              <a:ahLst/>
              <a:cxnLst/>
              <a:rect l="0" t="0" r="0" b="0"/>
              <a:pathLst>
                <a:path w="53579" h="214313">
                  <a:moveTo>
                    <a:pt x="0" y="0"/>
                  </a:moveTo>
                  <a:lnTo>
                    <a:pt x="0" y="42317"/>
                  </a:lnTo>
                  <a:lnTo>
                    <a:pt x="12429" y="82187"/>
                  </a:lnTo>
                  <a:lnTo>
                    <a:pt x="24212" y="115541"/>
                  </a:lnTo>
                  <a:lnTo>
                    <a:pt x="28672" y="133784"/>
                  </a:lnTo>
                  <a:lnTo>
                    <a:pt x="33630" y="151756"/>
                  </a:lnTo>
                  <a:lnTo>
                    <a:pt x="37746" y="169649"/>
                  </a:lnTo>
                  <a:lnTo>
                    <a:pt x="46688" y="195667"/>
                  </a:lnTo>
                  <a:lnTo>
                    <a:pt x="50516" y="202057"/>
                  </a:lnTo>
                  <a:lnTo>
                    <a:pt x="53578"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5" name="SMARTInkShape-299"/>
            <p:cNvSpPr/>
            <p:nvPr/>
          </p:nvSpPr>
          <p:spPr>
            <a:xfrm>
              <a:off x="6857999" y="794785"/>
              <a:ext cx="133947" cy="115843"/>
            </a:xfrm>
            <a:custGeom>
              <a:avLst/>
              <a:gdLst/>
              <a:ahLst/>
              <a:cxnLst/>
              <a:rect l="0" t="0" r="0" b="0"/>
              <a:pathLst>
                <a:path w="133947" h="115843">
                  <a:moveTo>
                    <a:pt x="0" y="71395"/>
                  </a:moveTo>
                  <a:lnTo>
                    <a:pt x="4741" y="71395"/>
                  </a:lnTo>
                  <a:lnTo>
                    <a:pt x="6137" y="70402"/>
                  </a:lnTo>
                  <a:lnTo>
                    <a:pt x="7068" y="68749"/>
                  </a:lnTo>
                  <a:lnTo>
                    <a:pt x="8562" y="63706"/>
                  </a:lnTo>
                  <a:lnTo>
                    <a:pt x="11413" y="63017"/>
                  </a:lnTo>
                  <a:lnTo>
                    <a:pt x="13562" y="62833"/>
                  </a:lnTo>
                  <a:lnTo>
                    <a:pt x="14995" y="61718"/>
                  </a:lnTo>
                  <a:lnTo>
                    <a:pt x="22223" y="50068"/>
                  </a:lnTo>
                  <a:lnTo>
                    <a:pt x="30177" y="41484"/>
                  </a:lnTo>
                  <a:lnTo>
                    <a:pt x="35902" y="38257"/>
                  </a:lnTo>
                  <a:lnTo>
                    <a:pt x="38817" y="37397"/>
                  </a:lnTo>
                  <a:lnTo>
                    <a:pt x="40761" y="35831"/>
                  </a:lnTo>
                  <a:lnTo>
                    <a:pt x="52186" y="19470"/>
                  </a:lnTo>
                  <a:lnTo>
                    <a:pt x="53166" y="13566"/>
                  </a:lnTo>
                  <a:lnTo>
                    <a:pt x="53543" y="1609"/>
                  </a:lnTo>
                  <a:lnTo>
                    <a:pt x="52562" y="1058"/>
                  </a:lnTo>
                  <a:lnTo>
                    <a:pt x="32587" y="0"/>
                  </a:lnTo>
                  <a:lnTo>
                    <a:pt x="26721" y="2622"/>
                  </a:lnTo>
                  <a:lnTo>
                    <a:pt x="14869" y="12390"/>
                  </a:lnTo>
                  <a:lnTo>
                    <a:pt x="11570" y="20696"/>
                  </a:lnTo>
                  <a:lnTo>
                    <a:pt x="9085" y="59657"/>
                  </a:lnTo>
                  <a:lnTo>
                    <a:pt x="9953" y="83334"/>
                  </a:lnTo>
                  <a:lnTo>
                    <a:pt x="13685" y="95222"/>
                  </a:lnTo>
                  <a:lnTo>
                    <a:pt x="21296" y="104474"/>
                  </a:lnTo>
                  <a:lnTo>
                    <a:pt x="30301" y="110901"/>
                  </a:lnTo>
                  <a:lnTo>
                    <a:pt x="37611" y="113758"/>
                  </a:lnTo>
                  <a:lnTo>
                    <a:pt x="68889" y="115842"/>
                  </a:lnTo>
                  <a:lnTo>
                    <a:pt x="77912" y="113308"/>
                  </a:lnTo>
                  <a:lnTo>
                    <a:pt x="91216" y="103657"/>
                  </a:lnTo>
                  <a:lnTo>
                    <a:pt x="133946" y="713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6" name="SMARTInkShape-300"/>
            <p:cNvSpPr/>
            <p:nvPr/>
          </p:nvSpPr>
          <p:spPr>
            <a:xfrm>
              <a:off x="6750843" y="803704"/>
              <a:ext cx="66533" cy="111834"/>
            </a:xfrm>
            <a:custGeom>
              <a:avLst/>
              <a:gdLst/>
              <a:ahLst/>
              <a:cxnLst/>
              <a:rect l="0" t="0" r="0" b="0"/>
              <a:pathLst>
                <a:path w="66533" h="111834">
                  <a:moveTo>
                    <a:pt x="0" y="8898"/>
                  </a:moveTo>
                  <a:lnTo>
                    <a:pt x="0" y="4157"/>
                  </a:lnTo>
                  <a:lnTo>
                    <a:pt x="992" y="2761"/>
                  </a:lnTo>
                  <a:lnTo>
                    <a:pt x="2646" y="1830"/>
                  </a:lnTo>
                  <a:lnTo>
                    <a:pt x="7689" y="335"/>
                  </a:lnTo>
                  <a:lnTo>
                    <a:pt x="28939" y="0"/>
                  </a:lnTo>
                  <a:lnTo>
                    <a:pt x="35351" y="2628"/>
                  </a:lnTo>
                  <a:lnTo>
                    <a:pt x="55698" y="15201"/>
                  </a:lnTo>
                  <a:lnTo>
                    <a:pt x="66352" y="34520"/>
                  </a:lnTo>
                  <a:lnTo>
                    <a:pt x="66532" y="48067"/>
                  </a:lnTo>
                  <a:lnTo>
                    <a:pt x="58003" y="87209"/>
                  </a:lnTo>
                  <a:lnTo>
                    <a:pt x="50150" y="99680"/>
                  </a:lnTo>
                  <a:lnTo>
                    <a:pt x="44448" y="103816"/>
                  </a:lnTo>
                  <a:lnTo>
                    <a:pt x="38606" y="106646"/>
                  </a:lnTo>
                  <a:lnTo>
                    <a:pt x="32702" y="111211"/>
                  </a:lnTo>
                  <a:lnTo>
                    <a:pt x="30731" y="111833"/>
                  </a:lnTo>
                  <a:lnTo>
                    <a:pt x="29418" y="111256"/>
                  </a:lnTo>
                  <a:lnTo>
                    <a:pt x="26789" y="1071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7" name="SMARTInkShape-301"/>
            <p:cNvSpPr/>
            <p:nvPr/>
          </p:nvSpPr>
          <p:spPr>
            <a:xfrm>
              <a:off x="6752085" y="821531"/>
              <a:ext cx="61267" cy="187525"/>
            </a:xfrm>
            <a:custGeom>
              <a:avLst/>
              <a:gdLst/>
              <a:ahLst/>
              <a:cxnLst/>
              <a:rect l="0" t="0" r="0" b="0"/>
              <a:pathLst>
                <a:path w="61267" h="187525">
                  <a:moveTo>
                    <a:pt x="7688" y="0"/>
                  </a:moveTo>
                  <a:lnTo>
                    <a:pt x="7688" y="4741"/>
                  </a:lnTo>
                  <a:lnTo>
                    <a:pt x="5043" y="9714"/>
                  </a:lnTo>
                  <a:lnTo>
                    <a:pt x="0" y="16251"/>
                  </a:lnTo>
                  <a:lnTo>
                    <a:pt x="7925" y="54365"/>
                  </a:lnTo>
                  <a:lnTo>
                    <a:pt x="20018" y="90773"/>
                  </a:lnTo>
                  <a:lnTo>
                    <a:pt x="34533" y="131494"/>
                  </a:lnTo>
                  <a:lnTo>
                    <a:pt x="52155" y="174346"/>
                  </a:lnTo>
                  <a:lnTo>
                    <a:pt x="61266"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8" name="SMARTInkShape-302"/>
            <p:cNvSpPr/>
            <p:nvPr/>
          </p:nvSpPr>
          <p:spPr>
            <a:xfrm>
              <a:off x="6545460" y="807836"/>
              <a:ext cx="196454" cy="120694"/>
            </a:xfrm>
            <a:custGeom>
              <a:avLst/>
              <a:gdLst/>
              <a:ahLst/>
              <a:cxnLst/>
              <a:rect l="0" t="0" r="0" b="0"/>
              <a:pathLst>
                <a:path w="196454" h="120694">
                  <a:moveTo>
                    <a:pt x="0" y="4766"/>
                  </a:moveTo>
                  <a:lnTo>
                    <a:pt x="0" y="17194"/>
                  </a:lnTo>
                  <a:lnTo>
                    <a:pt x="2647" y="22857"/>
                  </a:lnTo>
                  <a:lnTo>
                    <a:pt x="6137" y="28681"/>
                  </a:lnTo>
                  <a:lnTo>
                    <a:pt x="15814" y="52583"/>
                  </a:lnTo>
                  <a:lnTo>
                    <a:pt x="23096" y="64464"/>
                  </a:lnTo>
                  <a:lnTo>
                    <a:pt x="28706" y="83108"/>
                  </a:lnTo>
                  <a:lnTo>
                    <a:pt x="34335" y="91899"/>
                  </a:lnTo>
                  <a:lnTo>
                    <a:pt x="35683" y="102568"/>
                  </a:lnTo>
                  <a:lnTo>
                    <a:pt x="40449" y="102866"/>
                  </a:lnTo>
                  <a:lnTo>
                    <a:pt x="41849" y="101916"/>
                  </a:lnTo>
                  <a:lnTo>
                    <a:pt x="42782" y="100290"/>
                  </a:lnTo>
                  <a:lnTo>
                    <a:pt x="44281" y="95293"/>
                  </a:lnTo>
                  <a:lnTo>
                    <a:pt x="44639" y="59801"/>
                  </a:lnTo>
                  <a:lnTo>
                    <a:pt x="41998" y="51385"/>
                  </a:lnTo>
                  <a:lnTo>
                    <a:pt x="38509" y="44337"/>
                  </a:lnTo>
                  <a:lnTo>
                    <a:pt x="35965" y="31815"/>
                  </a:lnTo>
                  <a:lnTo>
                    <a:pt x="35827" y="27371"/>
                  </a:lnTo>
                  <a:lnTo>
                    <a:pt x="36784" y="25789"/>
                  </a:lnTo>
                  <a:lnTo>
                    <a:pt x="38413" y="24734"/>
                  </a:lnTo>
                  <a:lnTo>
                    <a:pt x="40491" y="24031"/>
                  </a:lnTo>
                  <a:lnTo>
                    <a:pt x="41877" y="24555"/>
                  </a:lnTo>
                  <a:lnTo>
                    <a:pt x="42801" y="25896"/>
                  </a:lnTo>
                  <a:lnTo>
                    <a:pt x="43418" y="27782"/>
                  </a:lnTo>
                  <a:lnTo>
                    <a:pt x="51555" y="40771"/>
                  </a:lnTo>
                  <a:lnTo>
                    <a:pt x="57919" y="57188"/>
                  </a:lnTo>
                  <a:lnTo>
                    <a:pt x="77776" y="92039"/>
                  </a:lnTo>
                  <a:lnTo>
                    <a:pt x="80208" y="99116"/>
                  </a:lnTo>
                  <a:lnTo>
                    <a:pt x="86163" y="108679"/>
                  </a:lnTo>
                  <a:lnTo>
                    <a:pt x="89261" y="120693"/>
                  </a:lnTo>
                  <a:lnTo>
                    <a:pt x="94027" y="116064"/>
                  </a:lnTo>
                  <a:lnTo>
                    <a:pt x="96360" y="111117"/>
                  </a:lnTo>
                  <a:lnTo>
                    <a:pt x="110624" y="69713"/>
                  </a:lnTo>
                  <a:lnTo>
                    <a:pt x="122941" y="25250"/>
                  </a:lnTo>
                  <a:lnTo>
                    <a:pt x="124607" y="11237"/>
                  </a:lnTo>
                  <a:lnTo>
                    <a:pt x="125736" y="9080"/>
                  </a:lnTo>
                  <a:lnTo>
                    <a:pt x="127481" y="7642"/>
                  </a:lnTo>
                  <a:lnTo>
                    <a:pt x="129636" y="6683"/>
                  </a:lnTo>
                  <a:lnTo>
                    <a:pt x="131073" y="5052"/>
                  </a:lnTo>
                  <a:lnTo>
                    <a:pt x="133094" y="0"/>
                  </a:lnTo>
                  <a:lnTo>
                    <a:pt x="133378" y="596"/>
                  </a:lnTo>
                  <a:lnTo>
                    <a:pt x="133567" y="1986"/>
                  </a:lnTo>
                  <a:lnTo>
                    <a:pt x="134686" y="2912"/>
                  </a:lnTo>
                  <a:lnTo>
                    <a:pt x="138575" y="3942"/>
                  </a:lnTo>
                  <a:lnTo>
                    <a:pt x="140008" y="5209"/>
                  </a:lnTo>
                  <a:lnTo>
                    <a:pt x="148761" y="20941"/>
                  </a:lnTo>
                  <a:lnTo>
                    <a:pt x="151895" y="34804"/>
                  </a:lnTo>
                  <a:lnTo>
                    <a:pt x="167198" y="65253"/>
                  </a:lnTo>
                  <a:lnTo>
                    <a:pt x="169560" y="72329"/>
                  </a:lnTo>
                  <a:lnTo>
                    <a:pt x="186423" y="93855"/>
                  </a:lnTo>
                  <a:lnTo>
                    <a:pt x="187035" y="98270"/>
                  </a:lnTo>
                  <a:lnTo>
                    <a:pt x="188190" y="99844"/>
                  </a:lnTo>
                  <a:lnTo>
                    <a:pt x="189952" y="100893"/>
                  </a:lnTo>
                  <a:lnTo>
                    <a:pt x="196453" y="1029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9" name="SMARTInkShape-303"/>
            <p:cNvSpPr/>
            <p:nvPr/>
          </p:nvSpPr>
          <p:spPr>
            <a:xfrm>
              <a:off x="6259943" y="723424"/>
              <a:ext cx="258676" cy="245748"/>
            </a:xfrm>
            <a:custGeom>
              <a:avLst/>
              <a:gdLst/>
              <a:ahLst/>
              <a:cxnLst/>
              <a:rect l="0" t="0" r="0" b="0"/>
              <a:pathLst>
                <a:path w="258676" h="245748">
                  <a:moveTo>
                    <a:pt x="106924" y="35599"/>
                  </a:moveTo>
                  <a:lnTo>
                    <a:pt x="115744" y="35599"/>
                  </a:lnTo>
                  <a:lnTo>
                    <a:pt x="107032" y="26779"/>
                  </a:lnTo>
                  <a:lnTo>
                    <a:pt x="106926" y="13370"/>
                  </a:lnTo>
                  <a:lnTo>
                    <a:pt x="105934" y="11850"/>
                  </a:lnTo>
                  <a:lnTo>
                    <a:pt x="104279" y="10837"/>
                  </a:lnTo>
                  <a:lnTo>
                    <a:pt x="102184" y="10161"/>
                  </a:lnTo>
                  <a:lnTo>
                    <a:pt x="90674" y="1241"/>
                  </a:lnTo>
                  <a:lnTo>
                    <a:pt x="84801" y="284"/>
                  </a:lnTo>
                  <a:lnTo>
                    <a:pt x="76777" y="0"/>
                  </a:lnTo>
                  <a:lnTo>
                    <a:pt x="56318" y="7580"/>
                  </a:lnTo>
                  <a:lnTo>
                    <a:pt x="41177" y="21131"/>
                  </a:lnTo>
                  <a:lnTo>
                    <a:pt x="17617" y="58215"/>
                  </a:lnTo>
                  <a:lnTo>
                    <a:pt x="2412" y="100387"/>
                  </a:lnTo>
                  <a:lnTo>
                    <a:pt x="0" y="144818"/>
                  </a:lnTo>
                  <a:lnTo>
                    <a:pt x="864" y="160539"/>
                  </a:lnTo>
                  <a:lnTo>
                    <a:pt x="17865" y="205085"/>
                  </a:lnTo>
                  <a:lnTo>
                    <a:pt x="24678" y="216098"/>
                  </a:lnTo>
                  <a:lnTo>
                    <a:pt x="45221" y="231253"/>
                  </a:lnTo>
                  <a:lnTo>
                    <a:pt x="59868" y="238099"/>
                  </a:lnTo>
                  <a:lnTo>
                    <a:pt x="67159" y="240693"/>
                  </a:lnTo>
                  <a:lnTo>
                    <a:pt x="73706" y="245153"/>
                  </a:lnTo>
                  <a:lnTo>
                    <a:pt x="77833" y="245747"/>
                  </a:lnTo>
                  <a:lnTo>
                    <a:pt x="87711" y="243761"/>
                  </a:lnTo>
                  <a:lnTo>
                    <a:pt x="99688" y="237065"/>
                  </a:lnTo>
                  <a:lnTo>
                    <a:pt x="140156" y="206452"/>
                  </a:lnTo>
                  <a:lnTo>
                    <a:pt x="183392" y="163499"/>
                  </a:lnTo>
                  <a:lnTo>
                    <a:pt x="191979" y="148792"/>
                  </a:lnTo>
                  <a:lnTo>
                    <a:pt x="194336" y="141139"/>
                  </a:lnTo>
                  <a:lnTo>
                    <a:pt x="195956" y="138701"/>
                  </a:lnTo>
                  <a:lnTo>
                    <a:pt x="198029" y="137076"/>
                  </a:lnTo>
                  <a:lnTo>
                    <a:pt x="200403" y="135993"/>
                  </a:lnTo>
                  <a:lnTo>
                    <a:pt x="201985" y="134278"/>
                  </a:lnTo>
                  <a:lnTo>
                    <a:pt x="205026" y="125320"/>
                  </a:lnTo>
                  <a:lnTo>
                    <a:pt x="205150" y="168347"/>
                  </a:lnTo>
                  <a:lnTo>
                    <a:pt x="205150" y="180214"/>
                  </a:lnTo>
                  <a:lnTo>
                    <a:pt x="207796" y="186854"/>
                  </a:lnTo>
                  <a:lnTo>
                    <a:pt x="211287" y="193113"/>
                  </a:lnTo>
                  <a:lnTo>
                    <a:pt x="214245" y="202214"/>
                  </a:lnTo>
                  <a:lnTo>
                    <a:pt x="221660" y="212420"/>
                  </a:lnTo>
                  <a:lnTo>
                    <a:pt x="225056" y="213405"/>
                  </a:lnTo>
                  <a:lnTo>
                    <a:pt x="235321" y="214037"/>
                  </a:lnTo>
                  <a:lnTo>
                    <a:pt x="237171" y="213097"/>
                  </a:lnTo>
                  <a:lnTo>
                    <a:pt x="238403" y="211478"/>
                  </a:lnTo>
                  <a:lnTo>
                    <a:pt x="239225" y="209407"/>
                  </a:lnTo>
                  <a:lnTo>
                    <a:pt x="240766" y="208026"/>
                  </a:lnTo>
                  <a:lnTo>
                    <a:pt x="245123" y="206491"/>
                  </a:lnTo>
                  <a:lnTo>
                    <a:pt x="246682" y="205090"/>
                  </a:lnTo>
                  <a:lnTo>
                    <a:pt x="255662" y="189112"/>
                  </a:lnTo>
                  <a:lnTo>
                    <a:pt x="258675" y="144776"/>
                  </a:lnTo>
                  <a:lnTo>
                    <a:pt x="257713" y="136708"/>
                  </a:lnTo>
                  <a:lnTo>
                    <a:pt x="251594" y="122002"/>
                  </a:lnTo>
                  <a:lnTo>
                    <a:pt x="246296" y="114350"/>
                  </a:lnTo>
                  <a:lnTo>
                    <a:pt x="242503" y="111912"/>
                  </a:lnTo>
                  <a:lnTo>
                    <a:pt x="224802" y="108000"/>
                  </a:lnTo>
                  <a:lnTo>
                    <a:pt x="187291" y="107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82" name="SMARTInkShape-Group28"/>
          <p:cNvGrpSpPr/>
          <p:nvPr/>
        </p:nvGrpSpPr>
        <p:grpSpPr>
          <a:xfrm>
            <a:off x="4063007" y="4813101"/>
            <a:ext cx="1535908" cy="589361"/>
            <a:chOff x="4063007" y="4813101"/>
            <a:chExt cx="1535908" cy="589361"/>
          </a:xfrm>
        </p:grpSpPr>
        <p:sp>
          <p:nvSpPr>
            <p:cNvPr id="161" name="SMARTInkShape-304"/>
            <p:cNvSpPr/>
            <p:nvPr/>
          </p:nvSpPr>
          <p:spPr>
            <a:xfrm>
              <a:off x="4500708" y="4885780"/>
              <a:ext cx="80222" cy="150565"/>
            </a:xfrm>
            <a:custGeom>
              <a:avLst/>
              <a:gdLst/>
              <a:ahLst/>
              <a:cxnLst/>
              <a:rect l="0" t="0" r="0" b="0"/>
              <a:pathLst>
                <a:path w="80222" h="150565">
                  <a:moveTo>
                    <a:pt x="80221" y="7689"/>
                  </a:moveTo>
                  <a:lnTo>
                    <a:pt x="75481" y="7689"/>
                  </a:lnTo>
                  <a:lnTo>
                    <a:pt x="74085" y="6697"/>
                  </a:lnTo>
                  <a:lnTo>
                    <a:pt x="73154" y="5043"/>
                  </a:lnTo>
                  <a:lnTo>
                    <a:pt x="71660" y="0"/>
                  </a:lnTo>
                  <a:lnTo>
                    <a:pt x="68810" y="1957"/>
                  </a:lnTo>
                  <a:lnTo>
                    <a:pt x="55485" y="13602"/>
                  </a:lnTo>
                  <a:lnTo>
                    <a:pt x="47205" y="16716"/>
                  </a:lnTo>
                  <a:lnTo>
                    <a:pt x="41404" y="20961"/>
                  </a:lnTo>
                  <a:lnTo>
                    <a:pt x="23656" y="45263"/>
                  </a:lnTo>
                  <a:lnTo>
                    <a:pt x="20354" y="54484"/>
                  </a:lnTo>
                  <a:lnTo>
                    <a:pt x="17896" y="64206"/>
                  </a:lnTo>
                  <a:lnTo>
                    <a:pt x="8232" y="78531"/>
                  </a:lnTo>
                  <a:lnTo>
                    <a:pt x="5439" y="81706"/>
                  </a:lnTo>
                  <a:lnTo>
                    <a:pt x="2337" y="90525"/>
                  </a:lnTo>
                  <a:lnTo>
                    <a:pt x="0" y="117443"/>
                  </a:lnTo>
                  <a:lnTo>
                    <a:pt x="2565" y="123607"/>
                  </a:lnTo>
                  <a:lnTo>
                    <a:pt x="20849" y="144600"/>
                  </a:lnTo>
                  <a:lnTo>
                    <a:pt x="29360" y="147913"/>
                  </a:lnTo>
                  <a:lnTo>
                    <a:pt x="71292" y="1505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2" name="SMARTInkShape-305"/>
            <p:cNvSpPr/>
            <p:nvPr/>
          </p:nvSpPr>
          <p:spPr>
            <a:xfrm>
              <a:off x="4661310" y="4911337"/>
              <a:ext cx="116073" cy="107148"/>
            </a:xfrm>
            <a:custGeom>
              <a:avLst/>
              <a:gdLst/>
              <a:ahLst/>
              <a:cxnLst/>
              <a:rect l="0" t="0" r="0" b="0"/>
              <a:pathLst>
                <a:path w="116073" h="107148">
                  <a:moveTo>
                    <a:pt x="62494" y="8921"/>
                  </a:moveTo>
                  <a:lnTo>
                    <a:pt x="62494" y="4180"/>
                  </a:lnTo>
                  <a:lnTo>
                    <a:pt x="61503" y="2784"/>
                  </a:lnTo>
                  <a:lnTo>
                    <a:pt x="59849" y="1853"/>
                  </a:lnTo>
                  <a:lnTo>
                    <a:pt x="53933" y="100"/>
                  </a:lnTo>
                  <a:lnTo>
                    <a:pt x="45908" y="0"/>
                  </a:lnTo>
                  <a:lnTo>
                    <a:pt x="40272" y="4735"/>
                  </a:lnTo>
                  <a:lnTo>
                    <a:pt x="37735" y="9706"/>
                  </a:lnTo>
                  <a:lnTo>
                    <a:pt x="37059" y="12420"/>
                  </a:lnTo>
                  <a:lnTo>
                    <a:pt x="31366" y="20982"/>
                  </a:lnTo>
                  <a:lnTo>
                    <a:pt x="5904" y="47620"/>
                  </a:lnTo>
                  <a:lnTo>
                    <a:pt x="2617" y="56217"/>
                  </a:lnTo>
                  <a:lnTo>
                    <a:pt x="0" y="96421"/>
                  </a:lnTo>
                  <a:lnTo>
                    <a:pt x="987" y="97020"/>
                  </a:lnTo>
                  <a:lnTo>
                    <a:pt x="16210" y="98112"/>
                  </a:lnTo>
                  <a:lnTo>
                    <a:pt x="25717" y="98171"/>
                  </a:lnTo>
                  <a:lnTo>
                    <a:pt x="33912" y="95551"/>
                  </a:lnTo>
                  <a:lnTo>
                    <a:pt x="53407" y="80124"/>
                  </a:lnTo>
                  <a:lnTo>
                    <a:pt x="67434" y="65444"/>
                  </a:lnTo>
                  <a:lnTo>
                    <a:pt x="73282" y="53562"/>
                  </a:lnTo>
                  <a:lnTo>
                    <a:pt x="77211" y="47613"/>
                  </a:lnTo>
                  <a:lnTo>
                    <a:pt x="79423" y="38685"/>
                  </a:lnTo>
                  <a:lnTo>
                    <a:pt x="80353" y="17896"/>
                  </a:lnTo>
                  <a:lnTo>
                    <a:pt x="80354" y="25543"/>
                  </a:lnTo>
                  <a:lnTo>
                    <a:pt x="72666" y="46789"/>
                  </a:lnTo>
                  <a:lnTo>
                    <a:pt x="73244" y="50041"/>
                  </a:lnTo>
                  <a:lnTo>
                    <a:pt x="78655" y="62389"/>
                  </a:lnTo>
                  <a:lnTo>
                    <a:pt x="84994" y="88069"/>
                  </a:lnTo>
                  <a:lnTo>
                    <a:pt x="87416" y="91451"/>
                  </a:lnTo>
                  <a:lnTo>
                    <a:pt x="92753" y="95210"/>
                  </a:lnTo>
                  <a:lnTo>
                    <a:pt x="107208" y="100468"/>
                  </a:lnTo>
                  <a:lnTo>
                    <a:pt x="116072" y="1071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3" name="SMARTInkShape-306"/>
            <p:cNvSpPr/>
            <p:nvPr/>
          </p:nvSpPr>
          <p:spPr>
            <a:xfrm>
              <a:off x="4799027" y="4911328"/>
              <a:ext cx="103372" cy="125017"/>
            </a:xfrm>
            <a:custGeom>
              <a:avLst/>
              <a:gdLst/>
              <a:ahLst/>
              <a:cxnLst/>
              <a:rect l="0" t="0" r="0" b="0"/>
              <a:pathLst>
                <a:path w="103372" h="125017">
                  <a:moveTo>
                    <a:pt x="5144" y="0"/>
                  </a:moveTo>
                  <a:lnTo>
                    <a:pt x="404" y="0"/>
                  </a:lnTo>
                  <a:lnTo>
                    <a:pt x="0" y="992"/>
                  </a:lnTo>
                  <a:lnTo>
                    <a:pt x="3834" y="9713"/>
                  </a:lnTo>
                  <a:lnTo>
                    <a:pt x="5965" y="23915"/>
                  </a:lnTo>
                  <a:lnTo>
                    <a:pt x="11230" y="33765"/>
                  </a:lnTo>
                  <a:lnTo>
                    <a:pt x="14052" y="77318"/>
                  </a:lnTo>
                  <a:lnTo>
                    <a:pt x="14074" y="98072"/>
                  </a:lnTo>
                  <a:lnTo>
                    <a:pt x="14074" y="59517"/>
                  </a:lnTo>
                  <a:lnTo>
                    <a:pt x="16720" y="53571"/>
                  </a:lnTo>
                  <a:lnTo>
                    <a:pt x="28314" y="38694"/>
                  </a:lnTo>
                  <a:lnTo>
                    <a:pt x="33864" y="26789"/>
                  </a:lnTo>
                  <a:lnTo>
                    <a:pt x="36197" y="23813"/>
                  </a:lnTo>
                  <a:lnTo>
                    <a:pt x="41435" y="20505"/>
                  </a:lnTo>
                  <a:lnTo>
                    <a:pt x="56992" y="18014"/>
                  </a:lnTo>
                  <a:lnTo>
                    <a:pt x="68209" y="24947"/>
                  </a:lnTo>
                  <a:lnTo>
                    <a:pt x="71000" y="25561"/>
                  </a:lnTo>
                  <a:lnTo>
                    <a:pt x="72861" y="26963"/>
                  </a:lnTo>
                  <a:lnTo>
                    <a:pt x="82392" y="41948"/>
                  </a:lnTo>
                  <a:lnTo>
                    <a:pt x="84126" y="47748"/>
                  </a:lnTo>
                  <a:lnTo>
                    <a:pt x="86230" y="65692"/>
                  </a:lnTo>
                  <a:lnTo>
                    <a:pt x="93164" y="82980"/>
                  </a:lnTo>
                  <a:lnTo>
                    <a:pt x="95358" y="112260"/>
                  </a:lnTo>
                  <a:lnTo>
                    <a:pt x="103371"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4" name="SMARTInkShape-307"/>
            <p:cNvSpPr/>
            <p:nvPr/>
          </p:nvSpPr>
          <p:spPr>
            <a:xfrm>
              <a:off x="4964906" y="4848820"/>
              <a:ext cx="8931" cy="53579"/>
            </a:xfrm>
            <a:custGeom>
              <a:avLst/>
              <a:gdLst/>
              <a:ahLst/>
              <a:cxnLst/>
              <a:rect l="0" t="0" r="0" b="0"/>
              <a:pathLst>
                <a:path w="8931" h="53579">
                  <a:moveTo>
                    <a:pt x="8930" y="0"/>
                  </a:moveTo>
                  <a:lnTo>
                    <a:pt x="8930" y="21326"/>
                  </a:lnTo>
                  <a:lnTo>
                    <a:pt x="6284" y="27007"/>
                  </a:lnTo>
                  <a:lnTo>
                    <a:pt x="1242" y="33998"/>
                  </a:lnTo>
                  <a:lnTo>
                    <a:pt x="245" y="42508"/>
                  </a:lnTo>
                  <a:lnTo>
                    <a:pt x="0"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5" name="SMARTInkShape-308"/>
            <p:cNvSpPr/>
            <p:nvPr/>
          </p:nvSpPr>
          <p:spPr>
            <a:xfrm>
              <a:off x="4098726" y="4955977"/>
              <a:ext cx="178595" cy="44649"/>
            </a:xfrm>
            <a:custGeom>
              <a:avLst/>
              <a:gdLst/>
              <a:ahLst/>
              <a:cxnLst/>
              <a:rect l="0" t="0" r="0" b="0"/>
              <a:pathLst>
                <a:path w="178595" h="44649">
                  <a:moveTo>
                    <a:pt x="0" y="0"/>
                  </a:moveTo>
                  <a:lnTo>
                    <a:pt x="0" y="21249"/>
                  </a:lnTo>
                  <a:lnTo>
                    <a:pt x="993" y="23095"/>
                  </a:lnTo>
                  <a:lnTo>
                    <a:pt x="2646" y="24327"/>
                  </a:lnTo>
                  <a:lnTo>
                    <a:pt x="7129" y="26686"/>
                  </a:lnTo>
                  <a:lnTo>
                    <a:pt x="15232" y="32601"/>
                  </a:lnTo>
                  <a:lnTo>
                    <a:pt x="46398" y="43285"/>
                  </a:lnTo>
                  <a:lnTo>
                    <a:pt x="89482" y="44595"/>
                  </a:lnTo>
                  <a:lnTo>
                    <a:pt x="130792" y="44646"/>
                  </a:lnTo>
                  <a:lnTo>
                    <a:pt x="175429" y="44648"/>
                  </a:lnTo>
                  <a:lnTo>
                    <a:pt x="178594" y="446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6" name="SMARTInkShape-309"/>
            <p:cNvSpPr/>
            <p:nvPr/>
          </p:nvSpPr>
          <p:spPr>
            <a:xfrm>
              <a:off x="4063007" y="4813101"/>
              <a:ext cx="187525" cy="35720"/>
            </a:xfrm>
            <a:custGeom>
              <a:avLst/>
              <a:gdLst/>
              <a:ahLst/>
              <a:cxnLst/>
              <a:rect l="0" t="0" r="0" b="0"/>
              <a:pathLst>
                <a:path w="187525" h="35720">
                  <a:moveTo>
                    <a:pt x="0" y="35719"/>
                  </a:moveTo>
                  <a:lnTo>
                    <a:pt x="0" y="30979"/>
                  </a:lnTo>
                  <a:lnTo>
                    <a:pt x="993" y="29583"/>
                  </a:lnTo>
                  <a:lnTo>
                    <a:pt x="2646" y="28652"/>
                  </a:lnTo>
                  <a:lnTo>
                    <a:pt x="12360" y="27341"/>
                  </a:lnTo>
                  <a:lnTo>
                    <a:pt x="48587" y="25819"/>
                  </a:lnTo>
                  <a:lnTo>
                    <a:pt x="83429" y="18689"/>
                  </a:lnTo>
                  <a:lnTo>
                    <a:pt x="125021" y="17908"/>
                  </a:lnTo>
                  <a:lnTo>
                    <a:pt x="136925" y="16889"/>
                  </a:lnTo>
                  <a:lnTo>
                    <a:pt x="172119" y="9299"/>
                  </a:lnTo>
                  <a:lnTo>
                    <a:pt x="181416" y="9039"/>
                  </a:lnTo>
                  <a:lnTo>
                    <a:pt x="183452" y="8011"/>
                  </a:lnTo>
                  <a:lnTo>
                    <a:pt x="184809" y="6332"/>
                  </a:lnTo>
                  <a:lnTo>
                    <a:pt x="18752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7" name="SMARTInkShape-310"/>
            <p:cNvSpPr/>
            <p:nvPr/>
          </p:nvSpPr>
          <p:spPr>
            <a:xfrm>
              <a:off x="4161267" y="4848820"/>
              <a:ext cx="17827" cy="178595"/>
            </a:xfrm>
            <a:custGeom>
              <a:avLst/>
              <a:gdLst/>
              <a:ahLst/>
              <a:cxnLst/>
              <a:rect l="0" t="0" r="0" b="0"/>
              <a:pathLst>
                <a:path w="17827" h="178595">
                  <a:moveTo>
                    <a:pt x="8897" y="0"/>
                  </a:moveTo>
                  <a:lnTo>
                    <a:pt x="335" y="0"/>
                  </a:lnTo>
                  <a:lnTo>
                    <a:pt x="0" y="7688"/>
                  </a:lnTo>
                  <a:lnTo>
                    <a:pt x="6111" y="15813"/>
                  </a:lnTo>
                  <a:lnTo>
                    <a:pt x="8072" y="24088"/>
                  </a:lnTo>
                  <a:lnTo>
                    <a:pt x="9868" y="51601"/>
                  </a:lnTo>
                  <a:lnTo>
                    <a:pt x="16583" y="73174"/>
                  </a:lnTo>
                  <a:lnTo>
                    <a:pt x="17794" y="117421"/>
                  </a:lnTo>
                  <a:lnTo>
                    <a:pt x="17826" y="160164"/>
                  </a:lnTo>
                  <a:lnTo>
                    <a:pt x="17826"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8" name="SMARTInkShape-311"/>
            <p:cNvSpPr/>
            <p:nvPr/>
          </p:nvSpPr>
          <p:spPr>
            <a:xfrm>
              <a:off x="5063133" y="4830961"/>
              <a:ext cx="1" cy="178595"/>
            </a:xfrm>
            <a:custGeom>
              <a:avLst/>
              <a:gdLst/>
              <a:ahLst/>
              <a:cxnLst/>
              <a:rect l="0" t="0" r="0" b="0"/>
              <a:pathLst>
                <a:path w="1" h="178595">
                  <a:moveTo>
                    <a:pt x="0" y="0"/>
                  </a:moveTo>
                  <a:lnTo>
                    <a:pt x="0" y="42841"/>
                  </a:lnTo>
                  <a:lnTo>
                    <a:pt x="0" y="84614"/>
                  </a:lnTo>
                  <a:lnTo>
                    <a:pt x="0" y="127189"/>
                  </a:lnTo>
                  <a:lnTo>
                    <a:pt x="0" y="169418"/>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9" name="SMARTInkShape-312"/>
            <p:cNvSpPr/>
            <p:nvPr/>
          </p:nvSpPr>
          <p:spPr>
            <a:xfrm>
              <a:off x="5027414" y="4929188"/>
              <a:ext cx="71439" cy="1"/>
            </a:xfrm>
            <a:custGeom>
              <a:avLst/>
              <a:gdLst/>
              <a:ahLst/>
              <a:cxnLst/>
              <a:rect l="0" t="0" r="0" b="0"/>
              <a:pathLst>
                <a:path w="71439" h="1">
                  <a:moveTo>
                    <a:pt x="0" y="0"/>
                  </a:moveTo>
                  <a:lnTo>
                    <a:pt x="42450" y="0"/>
                  </a:lnTo>
                  <a:lnTo>
                    <a:pt x="7143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0" name="SMARTInkShape-313"/>
            <p:cNvSpPr/>
            <p:nvPr/>
          </p:nvSpPr>
          <p:spPr>
            <a:xfrm>
              <a:off x="5268516" y="4893469"/>
              <a:ext cx="8930" cy="178595"/>
            </a:xfrm>
            <a:custGeom>
              <a:avLst/>
              <a:gdLst/>
              <a:ahLst/>
              <a:cxnLst/>
              <a:rect l="0" t="0" r="0" b="0"/>
              <a:pathLst>
                <a:path w="8930" h="178595">
                  <a:moveTo>
                    <a:pt x="0" y="0"/>
                  </a:moveTo>
                  <a:lnTo>
                    <a:pt x="0" y="4739"/>
                  </a:lnTo>
                  <a:lnTo>
                    <a:pt x="2645" y="9713"/>
                  </a:lnTo>
                  <a:lnTo>
                    <a:pt x="4739" y="12428"/>
                  </a:lnTo>
                  <a:lnTo>
                    <a:pt x="7067" y="20737"/>
                  </a:lnTo>
                  <a:lnTo>
                    <a:pt x="8856" y="60451"/>
                  </a:lnTo>
                  <a:lnTo>
                    <a:pt x="8925" y="99706"/>
                  </a:lnTo>
                  <a:lnTo>
                    <a:pt x="8929" y="139984"/>
                  </a:lnTo>
                  <a:lnTo>
                    <a:pt x="6283" y="149197"/>
                  </a:lnTo>
                  <a:lnTo>
                    <a:pt x="2792" y="156598"/>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1" name="SMARTInkShape-314"/>
            <p:cNvSpPr/>
            <p:nvPr/>
          </p:nvSpPr>
          <p:spPr>
            <a:xfrm>
              <a:off x="5241727" y="4879639"/>
              <a:ext cx="123584" cy="120950"/>
            </a:xfrm>
            <a:custGeom>
              <a:avLst/>
              <a:gdLst/>
              <a:ahLst/>
              <a:cxnLst/>
              <a:rect l="0" t="0" r="0" b="0"/>
              <a:pathLst>
                <a:path w="123584" h="120950">
                  <a:moveTo>
                    <a:pt x="0" y="13830"/>
                  </a:moveTo>
                  <a:lnTo>
                    <a:pt x="4739" y="13830"/>
                  </a:lnTo>
                  <a:lnTo>
                    <a:pt x="6136" y="12838"/>
                  </a:lnTo>
                  <a:lnTo>
                    <a:pt x="7067" y="11184"/>
                  </a:lnTo>
                  <a:lnTo>
                    <a:pt x="8561" y="6141"/>
                  </a:lnTo>
                  <a:lnTo>
                    <a:pt x="13560" y="527"/>
                  </a:lnTo>
                  <a:lnTo>
                    <a:pt x="16977" y="0"/>
                  </a:lnTo>
                  <a:lnTo>
                    <a:pt x="46806" y="7172"/>
                  </a:lnTo>
                  <a:lnTo>
                    <a:pt x="77910" y="22958"/>
                  </a:lnTo>
                  <a:lnTo>
                    <a:pt x="108747" y="43607"/>
                  </a:lnTo>
                  <a:lnTo>
                    <a:pt x="112824" y="49554"/>
                  </a:lnTo>
                  <a:lnTo>
                    <a:pt x="115628" y="55504"/>
                  </a:lnTo>
                  <a:lnTo>
                    <a:pt x="121793" y="64432"/>
                  </a:lnTo>
                  <a:lnTo>
                    <a:pt x="123583" y="70384"/>
                  </a:lnTo>
                  <a:lnTo>
                    <a:pt x="123068" y="73361"/>
                  </a:lnTo>
                  <a:lnTo>
                    <a:pt x="119851" y="79314"/>
                  </a:lnTo>
                  <a:lnTo>
                    <a:pt x="95192" y="106103"/>
                  </a:lnTo>
                  <a:lnTo>
                    <a:pt x="89270" y="109410"/>
                  </a:lnTo>
                  <a:lnTo>
                    <a:pt x="56388" y="120055"/>
                  </a:lnTo>
                  <a:lnTo>
                    <a:pt x="24212" y="120949"/>
                  </a:lnTo>
                  <a:lnTo>
                    <a:pt x="22095" y="119969"/>
                  </a:lnTo>
                  <a:lnTo>
                    <a:pt x="20682" y="118324"/>
                  </a:lnTo>
                  <a:lnTo>
                    <a:pt x="17859" y="1120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2" name="SMARTInkShape-315"/>
            <p:cNvSpPr/>
            <p:nvPr/>
          </p:nvSpPr>
          <p:spPr>
            <a:xfrm>
              <a:off x="5367266" y="4911328"/>
              <a:ext cx="97704" cy="71393"/>
            </a:xfrm>
            <a:custGeom>
              <a:avLst/>
              <a:gdLst/>
              <a:ahLst/>
              <a:cxnLst/>
              <a:rect l="0" t="0" r="0" b="0"/>
              <a:pathLst>
                <a:path w="97704" h="71393">
                  <a:moveTo>
                    <a:pt x="70914" y="0"/>
                  </a:moveTo>
                  <a:lnTo>
                    <a:pt x="76058" y="0"/>
                  </a:lnTo>
                  <a:lnTo>
                    <a:pt x="71172" y="0"/>
                  </a:lnTo>
                  <a:lnTo>
                    <a:pt x="63835" y="6136"/>
                  </a:lnTo>
                  <a:lnTo>
                    <a:pt x="40107" y="15986"/>
                  </a:lnTo>
                  <a:lnTo>
                    <a:pt x="8439" y="42021"/>
                  </a:lnTo>
                  <a:lnTo>
                    <a:pt x="5451" y="42897"/>
                  </a:lnTo>
                  <a:lnTo>
                    <a:pt x="3459" y="44473"/>
                  </a:lnTo>
                  <a:lnTo>
                    <a:pt x="1247" y="48870"/>
                  </a:lnTo>
                  <a:lnTo>
                    <a:pt x="0" y="56924"/>
                  </a:lnTo>
                  <a:lnTo>
                    <a:pt x="2355" y="62672"/>
                  </a:lnTo>
                  <a:lnTo>
                    <a:pt x="7211" y="69706"/>
                  </a:lnTo>
                  <a:lnTo>
                    <a:pt x="10520" y="70668"/>
                  </a:lnTo>
                  <a:lnTo>
                    <a:pt x="29365" y="71392"/>
                  </a:lnTo>
                  <a:lnTo>
                    <a:pt x="35250" y="68771"/>
                  </a:lnTo>
                  <a:lnTo>
                    <a:pt x="64961" y="41625"/>
                  </a:lnTo>
                  <a:lnTo>
                    <a:pt x="68268" y="33052"/>
                  </a:lnTo>
                  <a:lnTo>
                    <a:pt x="71802" y="11323"/>
                  </a:lnTo>
                  <a:lnTo>
                    <a:pt x="79733" y="149"/>
                  </a:lnTo>
                  <a:lnTo>
                    <a:pt x="80834" y="24910"/>
                  </a:lnTo>
                  <a:lnTo>
                    <a:pt x="88404" y="51450"/>
                  </a:lnTo>
                  <a:lnTo>
                    <a:pt x="97703" y="625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3" name="SMARTInkShape-316"/>
            <p:cNvSpPr/>
            <p:nvPr/>
          </p:nvSpPr>
          <p:spPr>
            <a:xfrm>
              <a:off x="5491758" y="4893469"/>
              <a:ext cx="107157" cy="169665"/>
            </a:xfrm>
            <a:custGeom>
              <a:avLst/>
              <a:gdLst/>
              <a:ahLst/>
              <a:cxnLst/>
              <a:rect l="0" t="0" r="0" b="0"/>
              <a:pathLst>
                <a:path w="107157" h="169665">
                  <a:moveTo>
                    <a:pt x="0" y="0"/>
                  </a:moveTo>
                  <a:lnTo>
                    <a:pt x="0" y="7688"/>
                  </a:lnTo>
                  <a:lnTo>
                    <a:pt x="6136" y="15813"/>
                  </a:lnTo>
                  <a:lnTo>
                    <a:pt x="13302" y="34629"/>
                  </a:lnTo>
                  <a:lnTo>
                    <a:pt x="21124" y="42841"/>
                  </a:lnTo>
                  <a:lnTo>
                    <a:pt x="30225" y="50789"/>
                  </a:lnTo>
                  <a:lnTo>
                    <a:pt x="47293" y="73067"/>
                  </a:lnTo>
                  <a:lnTo>
                    <a:pt x="53431" y="77122"/>
                  </a:lnTo>
                  <a:lnTo>
                    <a:pt x="59466" y="79917"/>
                  </a:lnTo>
                  <a:lnTo>
                    <a:pt x="68441" y="86076"/>
                  </a:lnTo>
                  <a:lnTo>
                    <a:pt x="77385" y="88342"/>
                  </a:lnTo>
                  <a:lnTo>
                    <a:pt x="83340" y="88872"/>
                  </a:lnTo>
                  <a:lnTo>
                    <a:pt x="85326" y="88022"/>
                  </a:lnTo>
                  <a:lnTo>
                    <a:pt x="86649" y="86463"/>
                  </a:lnTo>
                  <a:lnTo>
                    <a:pt x="89112" y="82083"/>
                  </a:lnTo>
                  <a:lnTo>
                    <a:pt x="95084" y="74041"/>
                  </a:lnTo>
                  <a:lnTo>
                    <a:pt x="97295" y="65374"/>
                  </a:lnTo>
                  <a:lnTo>
                    <a:pt x="99136" y="41478"/>
                  </a:lnTo>
                  <a:lnTo>
                    <a:pt x="105904" y="24179"/>
                  </a:lnTo>
                  <a:lnTo>
                    <a:pt x="107156" y="45"/>
                  </a:lnTo>
                  <a:lnTo>
                    <a:pt x="102416" y="4753"/>
                  </a:lnTo>
                  <a:lnTo>
                    <a:pt x="100088" y="9720"/>
                  </a:lnTo>
                  <a:lnTo>
                    <a:pt x="95743" y="33925"/>
                  </a:lnTo>
                  <a:lnTo>
                    <a:pt x="84009" y="57494"/>
                  </a:lnTo>
                  <a:lnTo>
                    <a:pt x="73512" y="98281"/>
                  </a:lnTo>
                  <a:lnTo>
                    <a:pt x="69406" y="116101"/>
                  </a:lnTo>
                  <a:lnTo>
                    <a:pt x="64551" y="133949"/>
                  </a:lnTo>
                  <a:lnTo>
                    <a:pt x="62424" y="144861"/>
                  </a:lnTo>
                  <a:lnTo>
                    <a:pt x="53578"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4" name="SMARTInkShape-317"/>
            <p:cNvSpPr/>
            <p:nvPr/>
          </p:nvSpPr>
          <p:spPr>
            <a:xfrm>
              <a:off x="4071938" y="5179231"/>
              <a:ext cx="178594" cy="116075"/>
            </a:xfrm>
            <a:custGeom>
              <a:avLst/>
              <a:gdLst/>
              <a:ahLst/>
              <a:cxnLst/>
              <a:rect l="0" t="0" r="0" b="0"/>
              <a:pathLst>
                <a:path w="178594" h="116075">
                  <a:moveTo>
                    <a:pt x="8929" y="8917"/>
                  </a:moveTo>
                  <a:lnTo>
                    <a:pt x="8929" y="53456"/>
                  </a:lnTo>
                  <a:lnTo>
                    <a:pt x="8929" y="56470"/>
                  </a:lnTo>
                  <a:lnTo>
                    <a:pt x="11575" y="62463"/>
                  </a:lnTo>
                  <a:lnTo>
                    <a:pt x="13669" y="65450"/>
                  </a:lnTo>
                  <a:lnTo>
                    <a:pt x="16617" y="79136"/>
                  </a:lnTo>
                  <a:lnTo>
                    <a:pt x="17858" y="115953"/>
                  </a:lnTo>
                  <a:lnTo>
                    <a:pt x="17858" y="99563"/>
                  </a:lnTo>
                  <a:lnTo>
                    <a:pt x="16866" y="99113"/>
                  </a:lnTo>
                  <a:lnTo>
                    <a:pt x="13118" y="98614"/>
                  </a:lnTo>
                  <a:lnTo>
                    <a:pt x="11722" y="97488"/>
                  </a:lnTo>
                  <a:lnTo>
                    <a:pt x="9297" y="90560"/>
                  </a:lnTo>
                  <a:lnTo>
                    <a:pt x="8929" y="62496"/>
                  </a:lnTo>
                  <a:lnTo>
                    <a:pt x="0" y="62496"/>
                  </a:lnTo>
                  <a:lnTo>
                    <a:pt x="8561" y="53933"/>
                  </a:lnTo>
                  <a:lnTo>
                    <a:pt x="8919" y="37325"/>
                  </a:lnTo>
                  <a:lnTo>
                    <a:pt x="15064" y="28897"/>
                  </a:lnTo>
                  <a:lnTo>
                    <a:pt x="17491" y="19498"/>
                  </a:lnTo>
                  <a:lnTo>
                    <a:pt x="35238" y="476"/>
                  </a:lnTo>
                  <a:lnTo>
                    <a:pt x="49008" y="0"/>
                  </a:lnTo>
                  <a:lnTo>
                    <a:pt x="54192" y="2639"/>
                  </a:lnTo>
                  <a:lnTo>
                    <a:pt x="65605" y="12417"/>
                  </a:lnTo>
                  <a:lnTo>
                    <a:pt x="68845" y="18080"/>
                  </a:lnTo>
                  <a:lnTo>
                    <a:pt x="75665" y="34540"/>
                  </a:lnTo>
                  <a:lnTo>
                    <a:pt x="86815" y="53020"/>
                  </a:lnTo>
                  <a:lnTo>
                    <a:pt x="91724" y="78445"/>
                  </a:lnTo>
                  <a:lnTo>
                    <a:pt x="95336" y="85459"/>
                  </a:lnTo>
                  <a:lnTo>
                    <a:pt x="97655" y="98046"/>
                  </a:lnTo>
                  <a:lnTo>
                    <a:pt x="98216" y="114674"/>
                  </a:lnTo>
                  <a:lnTo>
                    <a:pt x="98226" y="94813"/>
                  </a:lnTo>
                  <a:lnTo>
                    <a:pt x="100872" y="89095"/>
                  </a:lnTo>
                  <a:lnTo>
                    <a:pt x="102966" y="86182"/>
                  </a:lnTo>
                  <a:lnTo>
                    <a:pt x="116177" y="47855"/>
                  </a:lnTo>
                  <a:lnTo>
                    <a:pt x="131479" y="26791"/>
                  </a:lnTo>
                  <a:lnTo>
                    <a:pt x="132300" y="23810"/>
                  </a:lnTo>
                  <a:lnTo>
                    <a:pt x="133841" y="21822"/>
                  </a:lnTo>
                  <a:lnTo>
                    <a:pt x="138198" y="19614"/>
                  </a:lnTo>
                  <a:lnTo>
                    <a:pt x="156055" y="17892"/>
                  </a:lnTo>
                  <a:lnTo>
                    <a:pt x="157615" y="18870"/>
                  </a:lnTo>
                  <a:lnTo>
                    <a:pt x="158655" y="20513"/>
                  </a:lnTo>
                  <a:lnTo>
                    <a:pt x="159348" y="22601"/>
                  </a:lnTo>
                  <a:lnTo>
                    <a:pt x="167619" y="35941"/>
                  </a:lnTo>
                  <a:lnTo>
                    <a:pt x="170576" y="67630"/>
                  </a:lnTo>
                  <a:lnTo>
                    <a:pt x="176715" y="80193"/>
                  </a:lnTo>
                  <a:lnTo>
                    <a:pt x="178593" y="1160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5" name="SMARTInkShape-318"/>
            <p:cNvSpPr/>
            <p:nvPr/>
          </p:nvSpPr>
          <p:spPr>
            <a:xfrm>
              <a:off x="4295179" y="5206008"/>
              <a:ext cx="53579" cy="116087"/>
            </a:xfrm>
            <a:custGeom>
              <a:avLst/>
              <a:gdLst/>
              <a:ahLst/>
              <a:cxnLst/>
              <a:rect l="0" t="0" r="0" b="0"/>
              <a:pathLst>
                <a:path w="53579" h="116087">
                  <a:moveTo>
                    <a:pt x="0" y="0"/>
                  </a:moveTo>
                  <a:lnTo>
                    <a:pt x="0" y="16250"/>
                  </a:lnTo>
                  <a:lnTo>
                    <a:pt x="6137" y="25662"/>
                  </a:lnTo>
                  <a:lnTo>
                    <a:pt x="18481" y="62790"/>
                  </a:lnTo>
                  <a:lnTo>
                    <a:pt x="29619" y="80451"/>
                  </a:lnTo>
                  <a:lnTo>
                    <a:pt x="40196" y="95605"/>
                  </a:lnTo>
                  <a:lnTo>
                    <a:pt x="43662" y="103014"/>
                  </a:lnTo>
                  <a:lnTo>
                    <a:pt x="53578"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6" name="SMARTInkShape-319"/>
            <p:cNvSpPr/>
            <p:nvPr/>
          </p:nvSpPr>
          <p:spPr>
            <a:xfrm>
              <a:off x="4348757" y="5214938"/>
              <a:ext cx="53580" cy="187524"/>
            </a:xfrm>
            <a:custGeom>
              <a:avLst/>
              <a:gdLst/>
              <a:ahLst/>
              <a:cxnLst/>
              <a:rect l="0" t="0" r="0" b="0"/>
              <a:pathLst>
                <a:path w="53580" h="187524">
                  <a:moveTo>
                    <a:pt x="53579" y="0"/>
                  </a:moveTo>
                  <a:lnTo>
                    <a:pt x="53579" y="26066"/>
                  </a:lnTo>
                  <a:lnTo>
                    <a:pt x="50933" y="34074"/>
                  </a:lnTo>
                  <a:lnTo>
                    <a:pt x="48838" y="37599"/>
                  </a:lnTo>
                  <a:lnTo>
                    <a:pt x="45891" y="52040"/>
                  </a:lnTo>
                  <a:lnTo>
                    <a:pt x="42167" y="80556"/>
                  </a:lnTo>
                  <a:lnTo>
                    <a:pt x="28408" y="122049"/>
                  </a:lnTo>
                  <a:lnTo>
                    <a:pt x="19981" y="144860"/>
                  </a:lnTo>
                  <a:lnTo>
                    <a:pt x="2596" y="169431"/>
                  </a:lnTo>
                  <a:lnTo>
                    <a:pt x="229" y="180435"/>
                  </a:lnTo>
                  <a:lnTo>
                    <a:pt x="0"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7" name="SMARTInkShape-320"/>
            <p:cNvSpPr/>
            <p:nvPr/>
          </p:nvSpPr>
          <p:spPr>
            <a:xfrm>
              <a:off x="4563070" y="5116711"/>
              <a:ext cx="142352" cy="205261"/>
            </a:xfrm>
            <a:custGeom>
              <a:avLst/>
              <a:gdLst/>
              <a:ahLst/>
              <a:cxnLst/>
              <a:rect l="0" t="0" r="0" b="0"/>
              <a:pathLst>
                <a:path w="142352" h="205261">
                  <a:moveTo>
                    <a:pt x="0" y="0"/>
                  </a:moveTo>
                  <a:lnTo>
                    <a:pt x="0" y="42240"/>
                  </a:lnTo>
                  <a:lnTo>
                    <a:pt x="0" y="84369"/>
                  </a:lnTo>
                  <a:lnTo>
                    <a:pt x="993" y="127166"/>
                  </a:lnTo>
                  <a:lnTo>
                    <a:pt x="8562" y="170844"/>
                  </a:lnTo>
                  <a:lnTo>
                    <a:pt x="8927" y="195915"/>
                  </a:lnTo>
                  <a:lnTo>
                    <a:pt x="8930" y="188717"/>
                  </a:lnTo>
                  <a:lnTo>
                    <a:pt x="13670" y="183136"/>
                  </a:lnTo>
                  <a:lnTo>
                    <a:pt x="15997" y="175321"/>
                  </a:lnTo>
                  <a:lnTo>
                    <a:pt x="18606" y="155526"/>
                  </a:lnTo>
                  <a:lnTo>
                    <a:pt x="38841" y="123309"/>
                  </a:lnTo>
                  <a:lnTo>
                    <a:pt x="44713" y="119295"/>
                  </a:lnTo>
                  <a:lnTo>
                    <a:pt x="65677" y="111364"/>
                  </a:lnTo>
                  <a:lnTo>
                    <a:pt x="92213" y="116532"/>
                  </a:lnTo>
                  <a:lnTo>
                    <a:pt x="106556" y="123046"/>
                  </a:lnTo>
                  <a:lnTo>
                    <a:pt x="109733" y="123702"/>
                  </a:lnTo>
                  <a:lnTo>
                    <a:pt x="118944" y="129367"/>
                  </a:lnTo>
                  <a:lnTo>
                    <a:pt x="130945" y="141162"/>
                  </a:lnTo>
                  <a:lnTo>
                    <a:pt x="141108" y="157765"/>
                  </a:lnTo>
                  <a:lnTo>
                    <a:pt x="142351" y="164595"/>
                  </a:lnTo>
                  <a:lnTo>
                    <a:pt x="139997" y="170056"/>
                  </a:lnTo>
                  <a:lnTo>
                    <a:pt x="136635" y="175792"/>
                  </a:lnTo>
                  <a:lnTo>
                    <a:pt x="133750" y="184598"/>
                  </a:lnTo>
                  <a:lnTo>
                    <a:pt x="129559" y="190523"/>
                  </a:lnTo>
                  <a:lnTo>
                    <a:pt x="124390" y="193817"/>
                  </a:lnTo>
                  <a:lnTo>
                    <a:pt x="118784" y="196273"/>
                  </a:lnTo>
                  <a:lnTo>
                    <a:pt x="112986" y="200673"/>
                  </a:lnTo>
                  <a:lnTo>
                    <a:pt x="104456" y="203289"/>
                  </a:lnTo>
                  <a:lnTo>
                    <a:pt x="77755" y="205260"/>
                  </a:lnTo>
                  <a:lnTo>
                    <a:pt x="71599" y="202682"/>
                  </a:lnTo>
                  <a:lnTo>
                    <a:pt x="64304" y="197682"/>
                  </a:lnTo>
                  <a:lnTo>
                    <a:pt x="58299" y="196817"/>
                  </a:lnTo>
                  <a:lnTo>
                    <a:pt x="56726" y="195703"/>
                  </a:lnTo>
                  <a:lnTo>
                    <a:pt x="55676" y="193969"/>
                  </a:lnTo>
                  <a:lnTo>
                    <a:pt x="53578"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8" name="SMARTInkShape-321"/>
            <p:cNvSpPr/>
            <p:nvPr/>
          </p:nvSpPr>
          <p:spPr>
            <a:xfrm>
              <a:off x="4741696" y="5214938"/>
              <a:ext cx="8898" cy="71438"/>
            </a:xfrm>
            <a:custGeom>
              <a:avLst/>
              <a:gdLst/>
              <a:ahLst/>
              <a:cxnLst/>
              <a:rect l="0" t="0" r="0" b="0"/>
              <a:pathLst>
                <a:path w="8898" h="71438">
                  <a:moveTo>
                    <a:pt x="8897" y="0"/>
                  </a:moveTo>
                  <a:lnTo>
                    <a:pt x="8897" y="12428"/>
                  </a:lnTo>
                  <a:lnTo>
                    <a:pt x="7906" y="14239"/>
                  </a:lnTo>
                  <a:lnTo>
                    <a:pt x="6252" y="15445"/>
                  </a:lnTo>
                  <a:lnTo>
                    <a:pt x="4157" y="16249"/>
                  </a:lnTo>
                  <a:lnTo>
                    <a:pt x="2761" y="18770"/>
                  </a:lnTo>
                  <a:lnTo>
                    <a:pt x="131" y="44265"/>
                  </a:lnTo>
                  <a:lnTo>
                    <a:pt x="0" y="56479"/>
                  </a:lnTo>
                  <a:lnTo>
                    <a:pt x="2628" y="62474"/>
                  </a:lnTo>
                  <a:lnTo>
                    <a:pt x="8897"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9" name="SMARTInkShape-322"/>
            <p:cNvSpPr/>
            <p:nvPr/>
          </p:nvSpPr>
          <p:spPr>
            <a:xfrm>
              <a:off x="4804540" y="5143500"/>
              <a:ext cx="26422" cy="187524"/>
            </a:xfrm>
            <a:custGeom>
              <a:avLst/>
              <a:gdLst/>
              <a:ahLst/>
              <a:cxnLst/>
              <a:rect l="0" t="0" r="0" b="0"/>
              <a:pathLst>
                <a:path w="26422" h="187524">
                  <a:moveTo>
                    <a:pt x="8561" y="0"/>
                  </a:moveTo>
                  <a:lnTo>
                    <a:pt x="3821" y="4740"/>
                  </a:lnTo>
                  <a:lnTo>
                    <a:pt x="1494" y="9713"/>
                  </a:lnTo>
                  <a:lnTo>
                    <a:pt x="0" y="20990"/>
                  </a:lnTo>
                  <a:lnTo>
                    <a:pt x="8024" y="62745"/>
                  </a:lnTo>
                  <a:lnTo>
                    <a:pt x="9315" y="74520"/>
                  </a:lnTo>
                  <a:lnTo>
                    <a:pt x="16643" y="110142"/>
                  </a:lnTo>
                  <a:lnTo>
                    <a:pt x="18409" y="145852"/>
                  </a:lnTo>
                  <a:lnTo>
                    <a:pt x="26421"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0" name="SMARTInkShape-323"/>
            <p:cNvSpPr/>
            <p:nvPr/>
          </p:nvSpPr>
          <p:spPr>
            <a:xfrm>
              <a:off x="4884539" y="5125641"/>
              <a:ext cx="8931" cy="178594"/>
            </a:xfrm>
            <a:custGeom>
              <a:avLst/>
              <a:gdLst/>
              <a:ahLst/>
              <a:cxnLst/>
              <a:rect l="0" t="0" r="0" b="0"/>
              <a:pathLst>
                <a:path w="8931" h="178594">
                  <a:moveTo>
                    <a:pt x="0" y="0"/>
                  </a:moveTo>
                  <a:lnTo>
                    <a:pt x="4740" y="4739"/>
                  </a:lnTo>
                  <a:lnTo>
                    <a:pt x="7067" y="9713"/>
                  </a:lnTo>
                  <a:lnTo>
                    <a:pt x="8897" y="51136"/>
                  </a:lnTo>
                  <a:lnTo>
                    <a:pt x="8927" y="91107"/>
                  </a:lnTo>
                  <a:lnTo>
                    <a:pt x="8930" y="135686"/>
                  </a:lnTo>
                  <a:lnTo>
                    <a:pt x="8930"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1" name="SMARTInkShape-324"/>
            <p:cNvSpPr/>
            <p:nvPr/>
          </p:nvSpPr>
          <p:spPr>
            <a:xfrm>
              <a:off x="4929188" y="5206008"/>
              <a:ext cx="98182" cy="142876"/>
            </a:xfrm>
            <a:custGeom>
              <a:avLst/>
              <a:gdLst/>
              <a:ahLst/>
              <a:cxnLst/>
              <a:rect l="0" t="0" r="0" b="0"/>
              <a:pathLst>
                <a:path w="98182" h="142876">
                  <a:moveTo>
                    <a:pt x="80367" y="0"/>
                  </a:moveTo>
                  <a:lnTo>
                    <a:pt x="75626" y="0"/>
                  </a:lnTo>
                  <a:lnTo>
                    <a:pt x="70653" y="2645"/>
                  </a:lnTo>
                  <a:lnTo>
                    <a:pt x="55696" y="14821"/>
                  </a:lnTo>
                  <a:lnTo>
                    <a:pt x="47370" y="17951"/>
                  </a:lnTo>
                  <a:lnTo>
                    <a:pt x="32708" y="30170"/>
                  </a:lnTo>
                  <a:lnTo>
                    <a:pt x="29420" y="35898"/>
                  </a:lnTo>
                  <a:lnTo>
                    <a:pt x="27308" y="47660"/>
                  </a:lnTo>
                  <a:lnTo>
                    <a:pt x="26942" y="56565"/>
                  </a:lnTo>
                  <a:lnTo>
                    <a:pt x="29503" y="62512"/>
                  </a:lnTo>
                  <a:lnTo>
                    <a:pt x="56601" y="92273"/>
                  </a:lnTo>
                  <a:lnTo>
                    <a:pt x="86902" y="112945"/>
                  </a:lnTo>
                  <a:lnTo>
                    <a:pt x="96538" y="115672"/>
                  </a:lnTo>
                  <a:lnTo>
                    <a:pt x="97101" y="116802"/>
                  </a:lnTo>
                  <a:lnTo>
                    <a:pt x="98181" y="124636"/>
                  </a:lnTo>
                  <a:lnTo>
                    <a:pt x="93472" y="124903"/>
                  </a:lnTo>
                  <a:lnTo>
                    <a:pt x="92080" y="125932"/>
                  </a:lnTo>
                  <a:lnTo>
                    <a:pt x="90534" y="129722"/>
                  </a:lnTo>
                  <a:lnTo>
                    <a:pt x="89129" y="131130"/>
                  </a:lnTo>
                  <a:lnTo>
                    <a:pt x="84923" y="132694"/>
                  </a:lnTo>
                  <a:lnTo>
                    <a:pt x="56530" y="134916"/>
                  </a:lnTo>
                  <a:lnTo>
                    <a:pt x="44643" y="141009"/>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97" name="SMARTInkShape-Group29"/>
          <p:cNvGrpSpPr/>
          <p:nvPr/>
        </p:nvGrpSpPr>
        <p:grpSpPr>
          <a:xfrm>
            <a:off x="7009804" y="4848820"/>
            <a:ext cx="1196579" cy="553484"/>
            <a:chOff x="7009804" y="4848820"/>
            <a:chExt cx="1196579" cy="553484"/>
          </a:xfrm>
        </p:grpSpPr>
        <p:sp>
          <p:nvSpPr>
            <p:cNvPr id="183" name="SMARTInkShape-325"/>
            <p:cNvSpPr/>
            <p:nvPr/>
          </p:nvSpPr>
          <p:spPr>
            <a:xfrm>
              <a:off x="7134820" y="4866679"/>
              <a:ext cx="26790" cy="142877"/>
            </a:xfrm>
            <a:custGeom>
              <a:avLst/>
              <a:gdLst/>
              <a:ahLst/>
              <a:cxnLst/>
              <a:rect l="0" t="0" r="0" b="0"/>
              <a:pathLst>
                <a:path w="26790" h="142877">
                  <a:moveTo>
                    <a:pt x="26789" y="0"/>
                  </a:moveTo>
                  <a:lnTo>
                    <a:pt x="19101" y="0"/>
                  </a:lnTo>
                  <a:lnTo>
                    <a:pt x="18687" y="992"/>
                  </a:lnTo>
                  <a:lnTo>
                    <a:pt x="16869" y="32825"/>
                  </a:lnTo>
                  <a:lnTo>
                    <a:pt x="11723" y="42688"/>
                  </a:lnTo>
                  <a:lnTo>
                    <a:pt x="8978" y="82851"/>
                  </a:lnTo>
                  <a:lnTo>
                    <a:pt x="8929" y="124966"/>
                  </a:lnTo>
                  <a:lnTo>
                    <a:pt x="8929" y="132171"/>
                  </a:lnTo>
                  <a:lnTo>
                    <a:pt x="0" y="1428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4" name="SMARTInkShape-326"/>
            <p:cNvSpPr/>
            <p:nvPr/>
          </p:nvSpPr>
          <p:spPr>
            <a:xfrm>
              <a:off x="7009804" y="4848820"/>
              <a:ext cx="196454" cy="35720"/>
            </a:xfrm>
            <a:custGeom>
              <a:avLst/>
              <a:gdLst/>
              <a:ahLst/>
              <a:cxnLst/>
              <a:rect l="0" t="0" r="0" b="0"/>
              <a:pathLst>
                <a:path w="196454" h="35720">
                  <a:moveTo>
                    <a:pt x="0" y="35719"/>
                  </a:moveTo>
                  <a:lnTo>
                    <a:pt x="0" y="28031"/>
                  </a:lnTo>
                  <a:lnTo>
                    <a:pt x="992" y="27617"/>
                  </a:lnTo>
                  <a:lnTo>
                    <a:pt x="29504" y="24158"/>
                  </a:lnTo>
                  <a:lnTo>
                    <a:pt x="46398" y="19104"/>
                  </a:lnTo>
                  <a:lnTo>
                    <a:pt x="79128" y="15377"/>
                  </a:lnTo>
                  <a:lnTo>
                    <a:pt x="103935" y="10203"/>
                  </a:lnTo>
                  <a:lnTo>
                    <a:pt x="145838" y="8012"/>
                  </a:lnTo>
                  <a:lnTo>
                    <a:pt x="181047" y="371"/>
                  </a:lnTo>
                  <a:lnTo>
                    <a:pt x="1964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5" name="SMARTInkShape-327"/>
            <p:cNvSpPr/>
            <p:nvPr/>
          </p:nvSpPr>
          <p:spPr>
            <a:xfrm>
              <a:off x="7036593" y="5000625"/>
              <a:ext cx="187524" cy="8931"/>
            </a:xfrm>
            <a:custGeom>
              <a:avLst/>
              <a:gdLst/>
              <a:ahLst/>
              <a:cxnLst/>
              <a:rect l="0" t="0" r="0" b="0"/>
              <a:pathLst>
                <a:path w="187524" h="8931">
                  <a:moveTo>
                    <a:pt x="0" y="0"/>
                  </a:moveTo>
                  <a:lnTo>
                    <a:pt x="42317" y="0"/>
                  </a:lnTo>
                  <a:lnTo>
                    <a:pt x="86677" y="0"/>
                  </a:lnTo>
                  <a:lnTo>
                    <a:pt x="127247" y="0"/>
                  </a:lnTo>
                  <a:lnTo>
                    <a:pt x="162325" y="0"/>
                  </a:lnTo>
                  <a:lnTo>
                    <a:pt x="169048" y="2645"/>
                  </a:lnTo>
                  <a:lnTo>
                    <a:pt x="176709" y="7688"/>
                  </a:lnTo>
                  <a:lnTo>
                    <a:pt x="187523"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6" name="SMARTInkShape-328"/>
            <p:cNvSpPr/>
            <p:nvPr/>
          </p:nvSpPr>
          <p:spPr>
            <a:xfrm>
              <a:off x="7393780" y="4848820"/>
              <a:ext cx="8931" cy="178595"/>
            </a:xfrm>
            <a:custGeom>
              <a:avLst/>
              <a:gdLst/>
              <a:ahLst/>
              <a:cxnLst/>
              <a:rect l="0" t="0" r="0" b="0"/>
              <a:pathLst>
                <a:path w="8931" h="178595">
                  <a:moveTo>
                    <a:pt x="8930" y="0"/>
                  </a:moveTo>
                  <a:lnTo>
                    <a:pt x="8930" y="7688"/>
                  </a:lnTo>
                  <a:lnTo>
                    <a:pt x="2794" y="15813"/>
                  </a:lnTo>
                  <a:lnTo>
                    <a:pt x="1242" y="21250"/>
                  </a:lnTo>
                  <a:lnTo>
                    <a:pt x="23" y="65430"/>
                  </a:lnTo>
                  <a:lnTo>
                    <a:pt x="1" y="104584"/>
                  </a:lnTo>
                  <a:lnTo>
                    <a:pt x="0" y="148486"/>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7" name="SMARTInkShape-329"/>
            <p:cNvSpPr/>
            <p:nvPr/>
          </p:nvSpPr>
          <p:spPr>
            <a:xfrm>
              <a:off x="7447369" y="4920258"/>
              <a:ext cx="106998" cy="105758"/>
            </a:xfrm>
            <a:custGeom>
              <a:avLst/>
              <a:gdLst/>
              <a:ahLst/>
              <a:cxnLst/>
              <a:rect l="0" t="0" r="0" b="0"/>
              <a:pathLst>
                <a:path w="106998" h="105758">
                  <a:moveTo>
                    <a:pt x="26779" y="0"/>
                  </a:moveTo>
                  <a:lnTo>
                    <a:pt x="19091" y="7688"/>
                  </a:lnTo>
                  <a:lnTo>
                    <a:pt x="13477" y="8562"/>
                  </a:lnTo>
                  <a:lnTo>
                    <a:pt x="11958" y="9676"/>
                  </a:lnTo>
                  <a:lnTo>
                    <a:pt x="2029" y="27007"/>
                  </a:lnTo>
                  <a:lnTo>
                    <a:pt x="69" y="51602"/>
                  </a:lnTo>
                  <a:lnTo>
                    <a:pt x="0" y="73173"/>
                  </a:lnTo>
                  <a:lnTo>
                    <a:pt x="2641" y="79815"/>
                  </a:lnTo>
                  <a:lnTo>
                    <a:pt x="12419" y="92165"/>
                  </a:lnTo>
                  <a:lnTo>
                    <a:pt x="20728" y="95532"/>
                  </a:lnTo>
                  <a:lnTo>
                    <a:pt x="30043" y="98021"/>
                  </a:lnTo>
                  <a:lnTo>
                    <a:pt x="41857" y="104008"/>
                  </a:lnTo>
                  <a:lnTo>
                    <a:pt x="52001" y="105757"/>
                  </a:lnTo>
                  <a:lnTo>
                    <a:pt x="60479" y="103888"/>
                  </a:lnTo>
                  <a:lnTo>
                    <a:pt x="68545" y="100743"/>
                  </a:lnTo>
                  <a:lnTo>
                    <a:pt x="82259" y="97980"/>
                  </a:lnTo>
                  <a:lnTo>
                    <a:pt x="84602" y="96078"/>
                  </a:lnTo>
                  <a:lnTo>
                    <a:pt x="103343" y="68193"/>
                  </a:lnTo>
                  <a:lnTo>
                    <a:pt x="106020" y="56365"/>
                  </a:lnTo>
                  <a:lnTo>
                    <a:pt x="106997" y="34089"/>
                  </a:lnTo>
                  <a:lnTo>
                    <a:pt x="104434" y="27388"/>
                  </a:lnTo>
                  <a:lnTo>
                    <a:pt x="86152" y="5988"/>
                  </a:lnTo>
                  <a:lnTo>
                    <a:pt x="77641" y="2661"/>
                  </a:lnTo>
                  <a:lnTo>
                    <a:pt x="33208" y="45"/>
                  </a:lnTo>
                  <a:lnTo>
                    <a:pt x="26990" y="2666"/>
                  </a:lnTo>
                  <a:lnTo>
                    <a:pt x="20920" y="6146"/>
                  </a:lnTo>
                  <a:lnTo>
                    <a:pt x="14914" y="7692"/>
                  </a:lnTo>
                  <a:lnTo>
                    <a:pt x="12916" y="9097"/>
                  </a:lnTo>
                  <a:lnTo>
                    <a:pt x="11584" y="11024"/>
                  </a:lnTo>
                  <a:lnTo>
                    <a:pt x="8919"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8" name="SMARTInkShape-330"/>
            <p:cNvSpPr/>
            <p:nvPr/>
          </p:nvSpPr>
          <p:spPr>
            <a:xfrm>
              <a:off x="7581304" y="4920258"/>
              <a:ext cx="80211" cy="114809"/>
            </a:xfrm>
            <a:custGeom>
              <a:avLst/>
              <a:gdLst/>
              <a:ahLst/>
              <a:cxnLst/>
              <a:rect l="0" t="0" r="0" b="0"/>
              <a:pathLst>
                <a:path w="80211" h="114809">
                  <a:moveTo>
                    <a:pt x="53578" y="0"/>
                  </a:moveTo>
                  <a:lnTo>
                    <a:pt x="14847" y="0"/>
                  </a:lnTo>
                  <a:lnTo>
                    <a:pt x="8914" y="2645"/>
                  </a:lnTo>
                  <a:lnTo>
                    <a:pt x="522" y="8562"/>
                  </a:lnTo>
                  <a:lnTo>
                    <a:pt x="155" y="13561"/>
                  </a:lnTo>
                  <a:lnTo>
                    <a:pt x="2715" y="18594"/>
                  </a:lnTo>
                  <a:lnTo>
                    <a:pt x="4786" y="21326"/>
                  </a:lnTo>
                  <a:lnTo>
                    <a:pt x="9734" y="24361"/>
                  </a:lnTo>
                  <a:lnTo>
                    <a:pt x="15241" y="26702"/>
                  </a:lnTo>
                  <a:lnTo>
                    <a:pt x="58706" y="67655"/>
                  </a:lnTo>
                  <a:lnTo>
                    <a:pt x="68217" y="76159"/>
                  </a:lnTo>
                  <a:lnTo>
                    <a:pt x="74305" y="78497"/>
                  </a:lnTo>
                  <a:lnTo>
                    <a:pt x="76326" y="80112"/>
                  </a:lnTo>
                  <a:lnTo>
                    <a:pt x="78572" y="84553"/>
                  </a:lnTo>
                  <a:lnTo>
                    <a:pt x="80210" y="96569"/>
                  </a:lnTo>
                  <a:lnTo>
                    <a:pt x="72665" y="105769"/>
                  </a:lnTo>
                  <a:lnTo>
                    <a:pt x="69338" y="106539"/>
                  </a:lnTo>
                  <a:lnTo>
                    <a:pt x="63559" y="107874"/>
                  </a:lnTo>
                  <a:lnTo>
                    <a:pt x="42790" y="114808"/>
                  </a:lnTo>
                  <a:lnTo>
                    <a:pt x="39441" y="114242"/>
                  </a:lnTo>
                  <a:lnTo>
                    <a:pt x="23911" y="108285"/>
                  </a:lnTo>
                  <a:lnTo>
                    <a:pt x="14912" y="107491"/>
                  </a:lnTo>
                  <a:lnTo>
                    <a:pt x="12918" y="106387"/>
                  </a:lnTo>
                  <a:lnTo>
                    <a:pt x="11588" y="104659"/>
                  </a:lnTo>
                  <a:lnTo>
                    <a:pt x="10702" y="102514"/>
                  </a:lnTo>
                  <a:lnTo>
                    <a:pt x="9120" y="101086"/>
                  </a:lnTo>
                  <a:lnTo>
                    <a:pt x="4714" y="99497"/>
                  </a:lnTo>
                  <a:lnTo>
                    <a:pt x="3143" y="98082"/>
                  </a:lnTo>
                  <a:lnTo>
                    <a:pt x="0"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9" name="SMARTInkShape-331"/>
            <p:cNvSpPr/>
            <p:nvPr/>
          </p:nvSpPr>
          <p:spPr>
            <a:xfrm>
              <a:off x="7670756" y="4947082"/>
              <a:ext cx="89143" cy="89263"/>
            </a:xfrm>
            <a:custGeom>
              <a:avLst/>
              <a:gdLst/>
              <a:ahLst/>
              <a:cxnLst/>
              <a:rect l="0" t="0" r="0" b="0"/>
              <a:pathLst>
                <a:path w="89143" h="89263">
                  <a:moveTo>
                    <a:pt x="8774" y="35684"/>
                  </a:moveTo>
                  <a:lnTo>
                    <a:pt x="39559" y="35684"/>
                  </a:lnTo>
                  <a:lnTo>
                    <a:pt x="44946" y="33038"/>
                  </a:lnTo>
                  <a:lnTo>
                    <a:pt x="60964" y="19175"/>
                  </a:lnTo>
                  <a:lnTo>
                    <a:pt x="62232" y="10254"/>
                  </a:lnTo>
                  <a:lnTo>
                    <a:pt x="62317" y="4556"/>
                  </a:lnTo>
                  <a:lnTo>
                    <a:pt x="61336" y="3026"/>
                  </a:lnTo>
                  <a:lnTo>
                    <a:pt x="59692" y="2005"/>
                  </a:lnTo>
                  <a:lnTo>
                    <a:pt x="52635" y="569"/>
                  </a:lnTo>
                  <a:lnTo>
                    <a:pt x="32542" y="0"/>
                  </a:lnTo>
                  <a:lnTo>
                    <a:pt x="26614" y="2626"/>
                  </a:lnTo>
                  <a:lnTo>
                    <a:pt x="20671" y="6108"/>
                  </a:lnTo>
                  <a:lnTo>
                    <a:pt x="11749" y="9061"/>
                  </a:lnTo>
                  <a:lnTo>
                    <a:pt x="5797" y="13268"/>
                  </a:lnTo>
                  <a:lnTo>
                    <a:pt x="2490" y="21091"/>
                  </a:lnTo>
                  <a:lnTo>
                    <a:pt x="0" y="44311"/>
                  </a:lnTo>
                  <a:lnTo>
                    <a:pt x="2560" y="52086"/>
                  </a:lnTo>
                  <a:lnTo>
                    <a:pt x="17943" y="71274"/>
                  </a:lnTo>
                  <a:lnTo>
                    <a:pt x="32619" y="85276"/>
                  </a:lnTo>
                  <a:lnTo>
                    <a:pt x="38554" y="87490"/>
                  </a:lnTo>
                  <a:lnTo>
                    <a:pt x="82821" y="89248"/>
                  </a:lnTo>
                  <a:lnTo>
                    <a:pt x="89142" y="892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0" name="SMARTInkShape-332"/>
            <p:cNvSpPr/>
            <p:nvPr/>
          </p:nvSpPr>
          <p:spPr>
            <a:xfrm>
              <a:off x="7884913" y="4920258"/>
              <a:ext cx="187525" cy="116087"/>
            </a:xfrm>
            <a:custGeom>
              <a:avLst/>
              <a:gdLst/>
              <a:ahLst/>
              <a:cxnLst/>
              <a:rect l="0" t="0" r="0" b="0"/>
              <a:pathLst>
                <a:path w="187525" h="116087">
                  <a:moveTo>
                    <a:pt x="0" y="0"/>
                  </a:moveTo>
                  <a:lnTo>
                    <a:pt x="0" y="7688"/>
                  </a:lnTo>
                  <a:lnTo>
                    <a:pt x="6137" y="15813"/>
                  </a:lnTo>
                  <a:lnTo>
                    <a:pt x="8102" y="24087"/>
                  </a:lnTo>
                  <a:lnTo>
                    <a:pt x="8921" y="65120"/>
                  </a:lnTo>
                  <a:lnTo>
                    <a:pt x="8930" y="109051"/>
                  </a:lnTo>
                  <a:lnTo>
                    <a:pt x="8930" y="111967"/>
                  </a:lnTo>
                  <a:lnTo>
                    <a:pt x="8930" y="69658"/>
                  </a:lnTo>
                  <a:lnTo>
                    <a:pt x="8930" y="59886"/>
                  </a:lnTo>
                  <a:lnTo>
                    <a:pt x="18024" y="30613"/>
                  </a:lnTo>
                  <a:lnTo>
                    <a:pt x="30180" y="14994"/>
                  </a:lnTo>
                  <a:lnTo>
                    <a:pt x="35903" y="11624"/>
                  </a:lnTo>
                  <a:lnTo>
                    <a:pt x="47662" y="9461"/>
                  </a:lnTo>
                  <a:lnTo>
                    <a:pt x="56566" y="9086"/>
                  </a:lnTo>
                  <a:lnTo>
                    <a:pt x="62513" y="11645"/>
                  </a:lnTo>
                  <a:lnTo>
                    <a:pt x="83344" y="29924"/>
                  </a:lnTo>
                  <a:lnTo>
                    <a:pt x="86652" y="35789"/>
                  </a:lnTo>
                  <a:lnTo>
                    <a:pt x="89113" y="41703"/>
                  </a:lnTo>
                  <a:lnTo>
                    <a:pt x="95086" y="50611"/>
                  </a:lnTo>
                  <a:lnTo>
                    <a:pt x="98289" y="59533"/>
                  </a:lnTo>
                  <a:lnTo>
                    <a:pt x="104089" y="68461"/>
                  </a:lnTo>
                  <a:lnTo>
                    <a:pt x="106247" y="77390"/>
                  </a:lnTo>
                  <a:lnTo>
                    <a:pt x="107037" y="92273"/>
                  </a:lnTo>
                  <a:lnTo>
                    <a:pt x="106085" y="94258"/>
                  </a:lnTo>
                  <a:lnTo>
                    <a:pt x="104457" y="95580"/>
                  </a:lnTo>
                  <a:lnTo>
                    <a:pt x="102381" y="96463"/>
                  </a:lnTo>
                  <a:lnTo>
                    <a:pt x="100996" y="98042"/>
                  </a:lnTo>
                  <a:lnTo>
                    <a:pt x="98335" y="106742"/>
                  </a:lnTo>
                  <a:lnTo>
                    <a:pt x="98259" y="102292"/>
                  </a:lnTo>
                  <a:lnTo>
                    <a:pt x="99241" y="100938"/>
                  </a:lnTo>
                  <a:lnTo>
                    <a:pt x="102978" y="99431"/>
                  </a:lnTo>
                  <a:lnTo>
                    <a:pt x="104371" y="98037"/>
                  </a:lnTo>
                  <a:lnTo>
                    <a:pt x="105919" y="93842"/>
                  </a:lnTo>
                  <a:lnTo>
                    <a:pt x="107905" y="83065"/>
                  </a:lnTo>
                  <a:lnTo>
                    <a:pt x="113221" y="74331"/>
                  </a:lnTo>
                  <a:lnTo>
                    <a:pt x="116230" y="65459"/>
                  </a:lnTo>
                  <a:lnTo>
                    <a:pt x="120450" y="59520"/>
                  </a:lnTo>
                  <a:lnTo>
                    <a:pt x="125633" y="56219"/>
                  </a:lnTo>
                  <a:lnTo>
                    <a:pt x="131243" y="53759"/>
                  </a:lnTo>
                  <a:lnTo>
                    <a:pt x="150052" y="37373"/>
                  </a:lnTo>
                  <a:lnTo>
                    <a:pt x="153672" y="36453"/>
                  </a:lnTo>
                  <a:lnTo>
                    <a:pt x="156026" y="36208"/>
                  </a:lnTo>
                  <a:lnTo>
                    <a:pt x="161288" y="38582"/>
                  </a:lnTo>
                  <a:lnTo>
                    <a:pt x="168010" y="43449"/>
                  </a:lnTo>
                  <a:lnTo>
                    <a:pt x="168930" y="46760"/>
                  </a:lnTo>
                  <a:lnTo>
                    <a:pt x="169174" y="49034"/>
                  </a:lnTo>
                  <a:lnTo>
                    <a:pt x="172092" y="54203"/>
                  </a:lnTo>
                  <a:lnTo>
                    <a:pt x="175705" y="59809"/>
                  </a:lnTo>
                  <a:lnTo>
                    <a:pt x="177738" y="68543"/>
                  </a:lnTo>
                  <a:lnTo>
                    <a:pt x="178584" y="101203"/>
                  </a:lnTo>
                  <a:lnTo>
                    <a:pt x="181236" y="107156"/>
                  </a:lnTo>
                  <a:lnTo>
                    <a:pt x="187524"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1" name="SMARTInkShape-333"/>
            <p:cNvSpPr/>
            <p:nvPr/>
          </p:nvSpPr>
          <p:spPr>
            <a:xfrm>
              <a:off x="8099226" y="4955977"/>
              <a:ext cx="71438" cy="89297"/>
            </a:xfrm>
            <a:custGeom>
              <a:avLst/>
              <a:gdLst/>
              <a:ahLst/>
              <a:cxnLst/>
              <a:rect l="0" t="0" r="0" b="0"/>
              <a:pathLst>
                <a:path w="71438" h="89297">
                  <a:moveTo>
                    <a:pt x="0" y="0"/>
                  </a:moveTo>
                  <a:lnTo>
                    <a:pt x="0" y="13560"/>
                  </a:lnTo>
                  <a:lnTo>
                    <a:pt x="2646" y="18594"/>
                  </a:lnTo>
                  <a:lnTo>
                    <a:pt x="6137" y="24138"/>
                  </a:lnTo>
                  <a:lnTo>
                    <a:pt x="9094" y="32838"/>
                  </a:lnTo>
                  <a:lnTo>
                    <a:pt x="38732" y="74047"/>
                  </a:lnTo>
                  <a:lnTo>
                    <a:pt x="44665" y="77558"/>
                  </a:lnTo>
                  <a:lnTo>
                    <a:pt x="50608" y="80111"/>
                  </a:lnTo>
                  <a:lnTo>
                    <a:pt x="59533" y="86133"/>
                  </a:lnTo>
                  <a:lnTo>
                    <a:pt x="71437" y="892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2" name="SMARTInkShape-334"/>
            <p:cNvSpPr/>
            <p:nvPr/>
          </p:nvSpPr>
          <p:spPr>
            <a:xfrm>
              <a:off x="8143874" y="4947047"/>
              <a:ext cx="62509" cy="178595"/>
            </a:xfrm>
            <a:custGeom>
              <a:avLst/>
              <a:gdLst/>
              <a:ahLst/>
              <a:cxnLst/>
              <a:rect l="0" t="0" r="0" b="0"/>
              <a:pathLst>
                <a:path w="62509" h="178595">
                  <a:moveTo>
                    <a:pt x="62508" y="0"/>
                  </a:moveTo>
                  <a:lnTo>
                    <a:pt x="62508" y="7688"/>
                  </a:lnTo>
                  <a:lnTo>
                    <a:pt x="57768" y="13302"/>
                  </a:lnTo>
                  <a:lnTo>
                    <a:pt x="55440" y="21125"/>
                  </a:lnTo>
                  <a:lnTo>
                    <a:pt x="51096" y="46797"/>
                  </a:lnTo>
                  <a:lnTo>
                    <a:pt x="32597" y="86445"/>
                  </a:lnTo>
                  <a:lnTo>
                    <a:pt x="21800" y="110157"/>
                  </a:lnTo>
                  <a:lnTo>
                    <a:pt x="18036" y="127006"/>
                  </a:lnTo>
                  <a:lnTo>
                    <a:pt x="12068" y="139717"/>
                  </a:lnTo>
                  <a:lnTo>
                    <a:pt x="8868" y="154617"/>
                  </a:lnTo>
                  <a:lnTo>
                    <a:pt x="2047" y="169044"/>
                  </a:lnTo>
                  <a:lnTo>
                    <a:pt x="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3" name="SMARTInkShape-335"/>
            <p:cNvSpPr/>
            <p:nvPr/>
          </p:nvSpPr>
          <p:spPr>
            <a:xfrm>
              <a:off x="7054475" y="5125641"/>
              <a:ext cx="116064" cy="205216"/>
            </a:xfrm>
            <a:custGeom>
              <a:avLst/>
              <a:gdLst/>
              <a:ahLst/>
              <a:cxnLst/>
              <a:rect l="0" t="0" r="0" b="0"/>
              <a:pathLst>
                <a:path w="116064" h="205216">
                  <a:moveTo>
                    <a:pt x="8907" y="0"/>
                  </a:moveTo>
                  <a:lnTo>
                    <a:pt x="8907" y="4739"/>
                  </a:lnTo>
                  <a:lnTo>
                    <a:pt x="6262" y="9713"/>
                  </a:lnTo>
                  <a:lnTo>
                    <a:pt x="1219" y="16249"/>
                  </a:lnTo>
                  <a:lnTo>
                    <a:pt x="0" y="57560"/>
                  </a:lnTo>
                  <a:lnTo>
                    <a:pt x="2625" y="100930"/>
                  </a:lnTo>
                  <a:lnTo>
                    <a:pt x="8540" y="143722"/>
                  </a:lnTo>
                  <a:lnTo>
                    <a:pt x="8893" y="185027"/>
                  </a:lnTo>
                  <a:lnTo>
                    <a:pt x="8907" y="203472"/>
                  </a:lnTo>
                  <a:lnTo>
                    <a:pt x="9899" y="204109"/>
                  </a:lnTo>
                  <a:lnTo>
                    <a:pt x="16596" y="205215"/>
                  </a:lnTo>
                  <a:lnTo>
                    <a:pt x="17009" y="204277"/>
                  </a:lnTo>
                  <a:lnTo>
                    <a:pt x="17836" y="161231"/>
                  </a:lnTo>
                  <a:lnTo>
                    <a:pt x="17837" y="158089"/>
                  </a:lnTo>
                  <a:lnTo>
                    <a:pt x="26931" y="128838"/>
                  </a:lnTo>
                  <a:lnTo>
                    <a:pt x="41925" y="105062"/>
                  </a:lnTo>
                  <a:lnTo>
                    <a:pt x="49669" y="99259"/>
                  </a:lnTo>
                  <a:lnTo>
                    <a:pt x="51828" y="94386"/>
                  </a:lnTo>
                  <a:lnTo>
                    <a:pt x="53397" y="92689"/>
                  </a:lnTo>
                  <a:lnTo>
                    <a:pt x="57784" y="90805"/>
                  </a:lnTo>
                  <a:lnTo>
                    <a:pt x="83354" y="89335"/>
                  </a:lnTo>
                  <a:lnTo>
                    <a:pt x="85327" y="90315"/>
                  </a:lnTo>
                  <a:lnTo>
                    <a:pt x="86643" y="91959"/>
                  </a:lnTo>
                  <a:lnTo>
                    <a:pt x="89097" y="96432"/>
                  </a:lnTo>
                  <a:lnTo>
                    <a:pt x="95065" y="104530"/>
                  </a:lnTo>
                  <a:lnTo>
                    <a:pt x="98266" y="113212"/>
                  </a:lnTo>
                  <a:lnTo>
                    <a:pt x="104066" y="123061"/>
                  </a:lnTo>
                  <a:lnTo>
                    <a:pt x="112199" y="163650"/>
                  </a:lnTo>
                  <a:lnTo>
                    <a:pt x="110068" y="174716"/>
                  </a:lnTo>
                  <a:lnTo>
                    <a:pt x="115772" y="194653"/>
                  </a:lnTo>
                  <a:lnTo>
                    <a:pt x="116038" y="203983"/>
                  </a:lnTo>
                  <a:lnTo>
                    <a:pt x="116063"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4" name="SMARTInkShape-336"/>
            <p:cNvSpPr/>
            <p:nvPr/>
          </p:nvSpPr>
          <p:spPr>
            <a:xfrm>
              <a:off x="7206257" y="5232797"/>
              <a:ext cx="105753" cy="123617"/>
            </a:xfrm>
            <a:custGeom>
              <a:avLst/>
              <a:gdLst/>
              <a:ahLst/>
              <a:cxnLst/>
              <a:rect l="0" t="0" r="0" b="0"/>
              <a:pathLst>
                <a:path w="105753" h="123617">
                  <a:moveTo>
                    <a:pt x="17859" y="0"/>
                  </a:moveTo>
                  <a:lnTo>
                    <a:pt x="17859" y="4740"/>
                  </a:lnTo>
                  <a:lnTo>
                    <a:pt x="16868" y="6136"/>
                  </a:lnTo>
                  <a:lnTo>
                    <a:pt x="15215" y="7067"/>
                  </a:lnTo>
                  <a:lnTo>
                    <a:pt x="13120" y="7688"/>
                  </a:lnTo>
                  <a:lnTo>
                    <a:pt x="11723" y="9094"/>
                  </a:lnTo>
                  <a:lnTo>
                    <a:pt x="10172" y="13302"/>
                  </a:lnTo>
                  <a:lnTo>
                    <a:pt x="8183" y="24087"/>
                  </a:lnTo>
                  <a:lnTo>
                    <a:pt x="2866" y="32824"/>
                  </a:lnTo>
                  <a:lnTo>
                    <a:pt x="850" y="42687"/>
                  </a:lnTo>
                  <a:lnTo>
                    <a:pt x="378" y="52376"/>
                  </a:lnTo>
                  <a:lnTo>
                    <a:pt x="2814" y="60650"/>
                  </a:lnTo>
                  <a:lnTo>
                    <a:pt x="6212" y="68628"/>
                  </a:lnTo>
                  <a:lnTo>
                    <a:pt x="9117" y="83283"/>
                  </a:lnTo>
                  <a:lnTo>
                    <a:pt x="15820" y="94349"/>
                  </a:lnTo>
                  <a:lnTo>
                    <a:pt x="29890" y="110014"/>
                  </a:lnTo>
                  <a:lnTo>
                    <a:pt x="35775" y="113387"/>
                  </a:lnTo>
                  <a:lnTo>
                    <a:pt x="41697" y="115878"/>
                  </a:lnTo>
                  <a:lnTo>
                    <a:pt x="50609" y="121867"/>
                  </a:lnTo>
                  <a:lnTo>
                    <a:pt x="56558" y="123616"/>
                  </a:lnTo>
                  <a:lnTo>
                    <a:pt x="65156" y="121747"/>
                  </a:lnTo>
                  <a:lnTo>
                    <a:pt x="78507" y="115118"/>
                  </a:lnTo>
                  <a:lnTo>
                    <a:pt x="91906" y="103988"/>
                  </a:lnTo>
                  <a:lnTo>
                    <a:pt x="95417" y="98141"/>
                  </a:lnTo>
                  <a:lnTo>
                    <a:pt x="97971" y="92236"/>
                  </a:lnTo>
                  <a:lnTo>
                    <a:pt x="103994" y="83332"/>
                  </a:lnTo>
                  <a:lnTo>
                    <a:pt x="105752" y="77385"/>
                  </a:lnTo>
                  <a:lnTo>
                    <a:pt x="103886" y="68788"/>
                  </a:lnTo>
                  <a:lnTo>
                    <a:pt x="97258" y="55439"/>
                  </a:lnTo>
                  <a:lnTo>
                    <a:pt x="86130" y="42039"/>
                  </a:lnTo>
                  <a:lnTo>
                    <a:pt x="72594" y="32850"/>
                  </a:lnTo>
                  <a:lnTo>
                    <a:pt x="60756" y="28585"/>
                  </a:lnTo>
                  <a:lnTo>
                    <a:pt x="19472" y="26835"/>
                  </a:lnTo>
                  <a:lnTo>
                    <a:pt x="0"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5" name="SMARTInkShape-337"/>
            <p:cNvSpPr/>
            <p:nvPr/>
          </p:nvSpPr>
          <p:spPr>
            <a:xfrm>
              <a:off x="7340202" y="5232797"/>
              <a:ext cx="205384" cy="125017"/>
            </a:xfrm>
            <a:custGeom>
              <a:avLst/>
              <a:gdLst/>
              <a:ahLst/>
              <a:cxnLst/>
              <a:rect l="0" t="0" r="0" b="0"/>
              <a:pathLst>
                <a:path w="205384" h="125017">
                  <a:moveTo>
                    <a:pt x="0" y="0"/>
                  </a:moveTo>
                  <a:lnTo>
                    <a:pt x="0" y="20990"/>
                  </a:lnTo>
                  <a:lnTo>
                    <a:pt x="2647" y="26858"/>
                  </a:lnTo>
                  <a:lnTo>
                    <a:pt x="4741" y="29811"/>
                  </a:lnTo>
                  <a:lnTo>
                    <a:pt x="7689" y="43449"/>
                  </a:lnTo>
                  <a:lnTo>
                    <a:pt x="8908" y="86002"/>
                  </a:lnTo>
                  <a:lnTo>
                    <a:pt x="8930" y="102808"/>
                  </a:lnTo>
                  <a:lnTo>
                    <a:pt x="9922" y="103266"/>
                  </a:lnTo>
                  <a:lnTo>
                    <a:pt x="16619" y="99086"/>
                  </a:lnTo>
                  <a:lnTo>
                    <a:pt x="17309" y="95963"/>
                  </a:lnTo>
                  <a:lnTo>
                    <a:pt x="18846" y="64466"/>
                  </a:lnTo>
                  <a:lnTo>
                    <a:pt x="24987" y="50410"/>
                  </a:lnTo>
                  <a:lnTo>
                    <a:pt x="32099" y="39520"/>
                  </a:lnTo>
                  <a:lnTo>
                    <a:pt x="35638" y="30009"/>
                  </a:lnTo>
                  <a:lnTo>
                    <a:pt x="39982" y="23921"/>
                  </a:lnTo>
                  <a:lnTo>
                    <a:pt x="45221" y="20553"/>
                  </a:lnTo>
                  <a:lnTo>
                    <a:pt x="56668" y="18391"/>
                  </a:lnTo>
                  <a:lnTo>
                    <a:pt x="65519" y="18016"/>
                  </a:lnTo>
                  <a:lnTo>
                    <a:pt x="67492" y="18956"/>
                  </a:lnTo>
                  <a:lnTo>
                    <a:pt x="68807" y="20575"/>
                  </a:lnTo>
                  <a:lnTo>
                    <a:pt x="69684" y="22646"/>
                  </a:lnTo>
                  <a:lnTo>
                    <a:pt x="71261" y="24027"/>
                  </a:lnTo>
                  <a:lnTo>
                    <a:pt x="75659" y="25561"/>
                  </a:lnTo>
                  <a:lnTo>
                    <a:pt x="77228" y="26963"/>
                  </a:lnTo>
                  <a:lnTo>
                    <a:pt x="78972" y="31165"/>
                  </a:lnTo>
                  <a:lnTo>
                    <a:pt x="88919" y="74056"/>
                  </a:lnTo>
                  <a:lnTo>
                    <a:pt x="89288" y="101194"/>
                  </a:lnTo>
                  <a:lnTo>
                    <a:pt x="86647" y="107152"/>
                  </a:lnTo>
                  <a:lnTo>
                    <a:pt x="80476" y="115931"/>
                  </a:lnTo>
                  <a:lnTo>
                    <a:pt x="80378" y="108384"/>
                  </a:lnTo>
                  <a:lnTo>
                    <a:pt x="94607" y="85860"/>
                  </a:lnTo>
                  <a:lnTo>
                    <a:pt x="99139" y="74167"/>
                  </a:lnTo>
                  <a:lnTo>
                    <a:pt x="127738" y="42068"/>
                  </a:lnTo>
                  <a:lnTo>
                    <a:pt x="136479" y="38541"/>
                  </a:lnTo>
                  <a:lnTo>
                    <a:pt x="145986" y="35980"/>
                  </a:lnTo>
                  <a:lnTo>
                    <a:pt x="160174" y="28898"/>
                  </a:lnTo>
                  <a:lnTo>
                    <a:pt x="172530" y="27206"/>
                  </a:lnTo>
                  <a:lnTo>
                    <a:pt x="178544" y="29620"/>
                  </a:lnTo>
                  <a:lnTo>
                    <a:pt x="194686" y="43050"/>
                  </a:lnTo>
                  <a:lnTo>
                    <a:pt x="195668" y="46583"/>
                  </a:lnTo>
                  <a:lnTo>
                    <a:pt x="197343" y="60778"/>
                  </a:lnTo>
                  <a:lnTo>
                    <a:pt x="204129" y="82136"/>
                  </a:lnTo>
                  <a:lnTo>
                    <a:pt x="205383"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6" name="SMARTInkShape-338"/>
            <p:cNvSpPr/>
            <p:nvPr/>
          </p:nvSpPr>
          <p:spPr>
            <a:xfrm>
              <a:off x="7590234" y="5286494"/>
              <a:ext cx="151805" cy="115810"/>
            </a:xfrm>
            <a:custGeom>
              <a:avLst/>
              <a:gdLst/>
              <a:ahLst/>
              <a:cxnLst/>
              <a:rect l="0" t="0" r="0" b="0"/>
              <a:pathLst>
                <a:path w="151805" h="115810">
                  <a:moveTo>
                    <a:pt x="0" y="35600"/>
                  </a:moveTo>
                  <a:lnTo>
                    <a:pt x="41696" y="35600"/>
                  </a:lnTo>
                  <a:lnTo>
                    <a:pt x="66726" y="35600"/>
                  </a:lnTo>
                  <a:lnTo>
                    <a:pt x="68297" y="34608"/>
                  </a:lnTo>
                  <a:lnTo>
                    <a:pt x="69343" y="32954"/>
                  </a:lnTo>
                  <a:lnTo>
                    <a:pt x="70817" y="25886"/>
                  </a:lnTo>
                  <a:lnTo>
                    <a:pt x="71024" y="23171"/>
                  </a:lnTo>
                  <a:lnTo>
                    <a:pt x="72154" y="21360"/>
                  </a:lnTo>
                  <a:lnTo>
                    <a:pt x="73899" y="20154"/>
                  </a:lnTo>
                  <a:lnTo>
                    <a:pt x="76055" y="19350"/>
                  </a:lnTo>
                  <a:lnTo>
                    <a:pt x="77493" y="17821"/>
                  </a:lnTo>
                  <a:lnTo>
                    <a:pt x="79989" y="10193"/>
                  </a:lnTo>
                  <a:lnTo>
                    <a:pt x="75515" y="4480"/>
                  </a:lnTo>
                  <a:lnTo>
                    <a:pt x="70604" y="1924"/>
                  </a:lnTo>
                  <a:lnTo>
                    <a:pt x="53505" y="60"/>
                  </a:lnTo>
                  <a:lnTo>
                    <a:pt x="50552" y="0"/>
                  </a:lnTo>
                  <a:lnTo>
                    <a:pt x="36918" y="4656"/>
                  </a:lnTo>
                  <a:lnTo>
                    <a:pt x="18409" y="15331"/>
                  </a:lnTo>
                  <a:lnTo>
                    <a:pt x="15250" y="16134"/>
                  </a:lnTo>
                  <a:lnTo>
                    <a:pt x="13143" y="18654"/>
                  </a:lnTo>
                  <a:lnTo>
                    <a:pt x="10178" y="30688"/>
                  </a:lnTo>
                  <a:lnTo>
                    <a:pt x="8979" y="64048"/>
                  </a:lnTo>
                  <a:lnTo>
                    <a:pt x="13684" y="78645"/>
                  </a:lnTo>
                  <a:lnTo>
                    <a:pt x="21295" y="87143"/>
                  </a:lnTo>
                  <a:lnTo>
                    <a:pt x="54992" y="109894"/>
                  </a:lnTo>
                  <a:lnTo>
                    <a:pt x="64459" y="113268"/>
                  </a:lnTo>
                  <a:lnTo>
                    <a:pt x="99553" y="115809"/>
                  </a:lnTo>
                  <a:lnTo>
                    <a:pt x="126606" y="108265"/>
                  </a:lnTo>
                  <a:lnTo>
                    <a:pt x="129052" y="106862"/>
                  </a:lnTo>
                  <a:lnTo>
                    <a:pt x="130683" y="104937"/>
                  </a:lnTo>
                  <a:lnTo>
                    <a:pt x="131771" y="102660"/>
                  </a:lnTo>
                  <a:lnTo>
                    <a:pt x="133488" y="101142"/>
                  </a:lnTo>
                  <a:lnTo>
                    <a:pt x="138042" y="99456"/>
                  </a:lnTo>
                  <a:lnTo>
                    <a:pt x="139653" y="98014"/>
                  </a:lnTo>
                  <a:lnTo>
                    <a:pt x="142750" y="89580"/>
                  </a:lnTo>
                  <a:lnTo>
                    <a:pt x="151804" y="891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30" name="SMARTInkShape-Group30"/>
          <p:cNvGrpSpPr/>
          <p:nvPr/>
        </p:nvGrpSpPr>
        <p:grpSpPr>
          <a:xfrm>
            <a:off x="2277070" y="5643562"/>
            <a:ext cx="5170290" cy="875110"/>
            <a:chOff x="2277070" y="5643562"/>
            <a:chExt cx="5170290" cy="875110"/>
          </a:xfrm>
        </p:grpSpPr>
        <p:sp>
          <p:nvSpPr>
            <p:cNvPr id="198" name="SMARTInkShape-339"/>
            <p:cNvSpPr/>
            <p:nvPr/>
          </p:nvSpPr>
          <p:spPr>
            <a:xfrm>
              <a:off x="2277070" y="5643562"/>
              <a:ext cx="505177" cy="223243"/>
            </a:xfrm>
            <a:custGeom>
              <a:avLst/>
              <a:gdLst/>
              <a:ahLst/>
              <a:cxnLst/>
              <a:rect l="0" t="0" r="0" b="0"/>
              <a:pathLst>
                <a:path w="505177" h="223243">
                  <a:moveTo>
                    <a:pt x="0" y="0"/>
                  </a:moveTo>
                  <a:lnTo>
                    <a:pt x="7689" y="7688"/>
                  </a:lnTo>
                  <a:lnTo>
                    <a:pt x="13303" y="8562"/>
                  </a:lnTo>
                  <a:lnTo>
                    <a:pt x="21250" y="8821"/>
                  </a:lnTo>
                  <a:lnTo>
                    <a:pt x="26973" y="11527"/>
                  </a:lnTo>
                  <a:lnTo>
                    <a:pt x="42688" y="23162"/>
                  </a:lnTo>
                  <a:lnTo>
                    <a:pt x="86476" y="39077"/>
                  </a:lnTo>
                  <a:lnTo>
                    <a:pt x="125820" y="60696"/>
                  </a:lnTo>
                  <a:lnTo>
                    <a:pt x="169770" y="77152"/>
                  </a:lnTo>
                  <a:lnTo>
                    <a:pt x="214327" y="92243"/>
                  </a:lnTo>
                  <a:lnTo>
                    <a:pt x="256317" y="107152"/>
                  </a:lnTo>
                  <a:lnTo>
                    <a:pt x="294448" y="122370"/>
                  </a:lnTo>
                  <a:lnTo>
                    <a:pt x="323187" y="129234"/>
                  </a:lnTo>
                  <a:lnTo>
                    <a:pt x="349562" y="140392"/>
                  </a:lnTo>
                  <a:lnTo>
                    <a:pt x="371066" y="143541"/>
                  </a:lnTo>
                  <a:lnTo>
                    <a:pt x="383778" y="149879"/>
                  </a:lnTo>
                  <a:lnTo>
                    <a:pt x="410242" y="151795"/>
                  </a:lnTo>
                  <a:lnTo>
                    <a:pt x="410720" y="159493"/>
                  </a:lnTo>
                  <a:lnTo>
                    <a:pt x="415493" y="155627"/>
                  </a:lnTo>
                  <a:lnTo>
                    <a:pt x="415901" y="154352"/>
                  </a:lnTo>
                  <a:lnTo>
                    <a:pt x="415182" y="153503"/>
                  </a:lnTo>
                  <a:lnTo>
                    <a:pt x="411638" y="152140"/>
                  </a:lnTo>
                  <a:lnTo>
                    <a:pt x="411024" y="147165"/>
                  </a:lnTo>
                  <a:lnTo>
                    <a:pt x="409946" y="145735"/>
                  </a:lnTo>
                  <a:lnTo>
                    <a:pt x="406102" y="144146"/>
                  </a:lnTo>
                  <a:lnTo>
                    <a:pt x="404680" y="142731"/>
                  </a:lnTo>
                  <a:lnTo>
                    <a:pt x="399752" y="133328"/>
                  </a:lnTo>
                  <a:lnTo>
                    <a:pt x="395949" y="127719"/>
                  </a:lnTo>
                  <a:lnTo>
                    <a:pt x="392816" y="118981"/>
                  </a:lnTo>
                  <a:lnTo>
                    <a:pt x="387037" y="110109"/>
                  </a:lnTo>
                  <a:lnTo>
                    <a:pt x="383891" y="101196"/>
                  </a:lnTo>
                  <a:lnTo>
                    <a:pt x="378108" y="92272"/>
                  </a:lnTo>
                  <a:lnTo>
                    <a:pt x="368187" y="68277"/>
                  </a:lnTo>
                  <a:lnTo>
                    <a:pt x="360888" y="57383"/>
                  </a:lnTo>
                  <a:lnTo>
                    <a:pt x="355273" y="44812"/>
                  </a:lnTo>
                  <a:lnTo>
                    <a:pt x="334292" y="20842"/>
                  </a:lnTo>
                  <a:lnTo>
                    <a:pt x="330403" y="8944"/>
                  </a:lnTo>
                  <a:lnTo>
                    <a:pt x="373087" y="50626"/>
                  </a:lnTo>
                  <a:lnTo>
                    <a:pt x="387144" y="60531"/>
                  </a:lnTo>
                  <a:lnTo>
                    <a:pt x="403932" y="78507"/>
                  </a:lnTo>
                  <a:lnTo>
                    <a:pt x="448101" y="110101"/>
                  </a:lnTo>
                  <a:lnTo>
                    <a:pt x="457456" y="113426"/>
                  </a:lnTo>
                  <a:lnTo>
                    <a:pt x="467235" y="115896"/>
                  </a:lnTo>
                  <a:lnTo>
                    <a:pt x="481599" y="125565"/>
                  </a:lnTo>
                  <a:lnTo>
                    <a:pt x="487888" y="130222"/>
                  </a:lnTo>
                  <a:lnTo>
                    <a:pt x="493990" y="132290"/>
                  </a:lnTo>
                  <a:lnTo>
                    <a:pt x="496014" y="133834"/>
                  </a:lnTo>
                  <a:lnTo>
                    <a:pt x="499530" y="141489"/>
                  </a:lnTo>
                  <a:lnTo>
                    <a:pt x="499904" y="147205"/>
                  </a:lnTo>
                  <a:lnTo>
                    <a:pt x="500949" y="148739"/>
                  </a:lnTo>
                  <a:lnTo>
                    <a:pt x="502638" y="149761"/>
                  </a:lnTo>
                  <a:lnTo>
                    <a:pt x="504756" y="150442"/>
                  </a:lnTo>
                  <a:lnTo>
                    <a:pt x="505176" y="151889"/>
                  </a:lnTo>
                  <a:lnTo>
                    <a:pt x="500932" y="164115"/>
                  </a:lnTo>
                  <a:lnTo>
                    <a:pt x="499650" y="165964"/>
                  </a:lnTo>
                  <a:lnTo>
                    <a:pt x="497803" y="167198"/>
                  </a:lnTo>
                  <a:lnTo>
                    <a:pt x="493105" y="169560"/>
                  </a:lnTo>
                  <a:lnTo>
                    <a:pt x="476162" y="183807"/>
                  </a:lnTo>
                  <a:lnTo>
                    <a:pt x="435459" y="198483"/>
                  </a:lnTo>
                  <a:lnTo>
                    <a:pt x="421720" y="203339"/>
                  </a:lnTo>
                  <a:lnTo>
                    <a:pt x="414642" y="205467"/>
                  </a:lnTo>
                  <a:lnTo>
                    <a:pt x="402014" y="212272"/>
                  </a:lnTo>
                  <a:lnTo>
                    <a:pt x="398978" y="212952"/>
                  </a:lnTo>
                  <a:lnTo>
                    <a:pt x="396954" y="214398"/>
                  </a:lnTo>
                  <a:lnTo>
                    <a:pt x="395605" y="216354"/>
                  </a:lnTo>
                  <a:lnTo>
                    <a:pt x="392907"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9" name="SMARTInkShape-340"/>
            <p:cNvSpPr/>
            <p:nvPr/>
          </p:nvSpPr>
          <p:spPr>
            <a:xfrm>
              <a:off x="2982515" y="5688211"/>
              <a:ext cx="62509" cy="241102"/>
            </a:xfrm>
            <a:custGeom>
              <a:avLst/>
              <a:gdLst/>
              <a:ahLst/>
              <a:cxnLst/>
              <a:rect l="0" t="0" r="0" b="0"/>
              <a:pathLst>
                <a:path w="62509" h="241102">
                  <a:moveTo>
                    <a:pt x="62508" y="0"/>
                  </a:moveTo>
                  <a:lnTo>
                    <a:pt x="62508" y="4740"/>
                  </a:lnTo>
                  <a:lnTo>
                    <a:pt x="61516" y="6136"/>
                  </a:lnTo>
                  <a:lnTo>
                    <a:pt x="59862" y="7067"/>
                  </a:lnTo>
                  <a:lnTo>
                    <a:pt x="57768" y="7688"/>
                  </a:lnTo>
                  <a:lnTo>
                    <a:pt x="56371" y="9094"/>
                  </a:lnTo>
                  <a:lnTo>
                    <a:pt x="54820" y="13302"/>
                  </a:lnTo>
                  <a:lnTo>
                    <a:pt x="52832" y="24087"/>
                  </a:lnTo>
                  <a:lnTo>
                    <a:pt x="47514" y="33816"/>
                  </a:lnTo>
                  <a:lnTo>
                    <a:pt x="37073" y="77548"/>
                  </a:lnTo>
                  <a:lnTo>
                    <a:pt x="33252" y="107176"/>
                  </a:lnTo>
                  <a:lnTo>
                    <a:pt x="28704" y="127667"/>
                  </a:lnTo>
                  <a:lnTo>
                    <a:pt x="24711" y="149944"/>
                  </a:lnTo>
                  <a:lnTo>
                    <a:pt x="19890" y="169112"/>
                  </a:lnTo>
                  <a:lnTo>
                    <a:pt x="15815" y="187359"/>
                  </a:lnTo>
                  <a:lnTo>
                    <a:pt x="10970" y="205334"/>
                  </a:lnTo>
                  <a:lnTo>
                    <a:pt x="8207" y="228012"/>
                  </a:lnTo>
                  <a:lnTo>
                    <a:pt x="0"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0" name="SMARTInkShape-341"/>
            <p:cNvSpPr/>
            <p:nvPr/>
          </p:nvSpPr>
          <p:spPr>
            <a:xfrm>
              <a:off x="2946797" y="5652492"/>
              <a:ext cx="232173" cy="17860"/>
            </a:xfrm>
            <a:custGeom>
              <a:avLst/>
              <a:gdLst/>
              <a:ahLst/>
              <a:cxnLst/>
              <a:rect l="0" t="0" r="0" b="0"/>
              <a:pathLst>
                <a:path w="232173" h="17860">
                  <a:moveTo>
                    <a:pt x="0" y="0"/>
                  </a:moveTo>
                  <a:lnTo>
                    <a:pt x="43478" y="0"/>
                  </a:lnTo>
                  <a:lnTo>
                    <a:pt x="83450" y="992"/>
                  </a:lnTo>
                  <a:lnTo>
                    <a:pt x="119072" y="8102"/>
                  </a:lnTo>
                  <a:lnTo>
                    <a:pt x="159927" y="8857"/>
                  </a:lnTo>
                  <a:lnTo>
                    <a:pt x="174606" y="9900"/>
                  </a:lnTo>
                  <a:lnTo>
                    <a:pt x="207540" y="17030"/>
                  </a:lnTo>
                  <a:lnTo>
                    <a:pt x="232172"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1" name="SMARTInkShape-342"/>
            <p:cNvSpPr/>
            <p:nvPr/>
          </p:nvSpPr>
          <p:spPr>
            <a:xfrm>
              <a:off x="2929305" y="5884664"/>
              <a:ext cx="196086" cy="44649"/>
            </a:xfrm>
            <a:custGeom>
              <a:avLst/>
              <a:gdLst/>
              <a:ahLst/>
              <a:cxnLst/>
              <a:rect l="0" t="0" r="0" b="0"/>
              <a:pathLst>
                <a:path w="196086" h="44649">
                  <a:moveTo>
                    <a:pt x="8562" y="0"/>
                  </a:moveTo>
                  <a:lnTo>
                    <a:pt x="0" y="0"/>
                  </a:lnTo>
                  <a:lnTo>
                    <a:pt x="38009" y="0"/>
                  </a:lnTo>
                  <a:lnTo>
                    <a:pt x="80219" y="8378"/>
                  </a:lnTo>
                  <a:lnTo>
                    <a:pt x="100570" y="11412"/>
                  </a:lnTo>
                  <a:lnTo>
                    <a:pt x="141961" y="27007"/>
                  </a:lnTo>
                  <a:lnTo>
                    <a:pt x="171718" y="42897"/>
                  </a:lnTo>
                  <a:lnTo>
                    <a:pt x="196085" y="446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2" name="SMARTInkShape-343"/>
            <p:cNvSpPr/>
            <p:nvPr/>
          </p:nvSpPr>
          <p:spPr>
            <a:xfrm>
              <a:off x="3357562" y="5840386"/>
              <a:ext cx="178559" cy="249503"/>
            </a:xfrm>
            <a:custGeom>
              <a:avLst/>
              <a:gdLst/>
              <a:ahLst/>
              <a:cxnLst/>
              <a:rect l="0" t="0" r="0" b="0"/>
              <a:pathLst>
                <a:path w="178559" h="249503">
                  <a:moveTo>
                    <a:pt x="125016" y="17489"/>
                  </a:moveTo>
                  <a:lnTo>
                    <a:pt x="133836" y="8668"/>
                  </a:lnTo>
                  <a:lnTo>
                    <a:pt x="133913" y="3851"/>
                  </a:lnTo>
                  <a:lnTo>
                    <a:pt x="132932" y="2443"/>
                  </a:lnTo>
                  <a:lnTo>
                    <a:pt x="131285" y="1505"/>
                  </a:lnTo>
                  <a:lnTo>
                    <a:pt x="126254" y="0"/>
                  </a:lnTo>
                  <a:lnTo>
                    <a:pt x="117139" y="5839"/>
                  </a:lnTo>
                  <a:lnTo>
                    <a:pt x="103720" y="8745"/>
                  </a:lnTo>
                  <a:lnTo>
                    <a:pt x="89795" y="18113"/>
                  </a:lnTo>
                  <a:lnTo>
                    <a:pt x="69335" y="33446"/>
                  </a:lnTo>
                  <a:lnTo>
                    <a:pt x="55840" y="61590"/>
                  </a:lnTo>
                  <a:lnTo>
                    <a:pt x="54025" y="73936"/>
                  </a:lnTo>
                  <a:lnTo>
                    <a:pt x="56423" y="79948"/>
                  </a:lnTo>
                  <a:lnTo>
                    <a:pt x="66047" y="91893"/>
                  </a:lnTo>
                  <a:lnTo>
                    <a:pt x="79321" y="100830"/>
                  </a:lnTo>
                  <a:lnTo>
                    <a:pt x="95822" y="105020"/>
                  </a:lnTo>
                  <a:lnTo>
                    <a:pt x="104765" y="103355"/>
                  </a:lnTo>
                  <a:lnTo>
                    <a:pt x="115378" y="99486"/>
                  </a:lnTo>
                  <a:lnTo>
                    <a:pt x="118591" y="98943"/>
                  </a:lnTo>
                  <a:lnTo>
                    <a:pt x="124806" y="95693"/>
                  </a:lnTo>
                  <a:lnTo>
                    <a:pt x="130876" y="89949"/>
                  </a:lnTo>
                  <a:lnTo>
                    <a:pt x="140864" y="76552"/>
                  </a:lnTo>
                  <a:lnTo>
                    <a:pt x="153965" y="64865"/>
                  </a:lnTo>
                  <a:lnTo>
                    <a:pt x="175504" y="21536"/>
                  </a:lnTo>
                  <a:lnTo>
                    <a:pt x="177221" y="19287"/>
                  </a:lnTo>
                  <a:lnTo>
                    <a:pt x="178473" y="9958"/>
                  </a:lnTo>
                  <a:lnTo>
                    <a:pt x="178558" y="13714"/>
                  </a:lnTo>
                  <a:lnTo>
                    <a:pt x="177578" y="14972"/>
                  </a:lnTo>
                  <a:lnTo>
                    <a:pt x="173843" y="16370"/>
                  </a:lnTo>
                  <a:lnTo>
                    <a:pt x="172450" y="17735"/>
                  </a:lnTo>
                  <a:lnTo>
                    <a:pt x="170902" y="21898"/>
                  </a:lnTo>
                  <a:lnTo>
                    <a:pt x="164956" y="65335"/>
                  </a:lnTo>
                  <a:lnTo>
                    <a:pt x="154845" y="107636"/>
                  </a:lnTo>
                  <a:lnTo>
                    <a:pt x="147465" y="139247"/>
                  </a:lnTo>
                  <a:lnTo>
                    <a:pt x="127913" y="181183"/>
                  </a:lnTo>
                  <a:lnTo>
                    <a:pt x="113425" y="205009"/>
                  </a:lnTo>
                  <a:lnTo>
                    <a:pt x="92107" y="227648"/>
                  </a:lnTo>
                  <a:lnTo>
                    <a:pt x="65392" y="245588"/>
                  </a:lnTo>
                  <a:lnTo>
                    <a:pt x="39602" y="249303"/>
                  </a:lnTo>
                  <a:lnTo>
                    <a:pt x="33145" y="249502"/>
                  </a:lnTo>
                  <a:lnTo>
                    <a:pt x="26969" y="246944"/>
                  </a:lnTo>
                  <a:lnTo>
                    <a:pt x="20916" y="243492"/>
                  </a:lnTo>
                  <a:lnTo>
                    <a:pt x="14919" y="241959"/>
                  </a:lnTo>
                  <a:lnTo>
                    <a:pt x="12923" y="240556"/>
                  </a:lnTo>
                  <a:lnTo>
                    <a:pt x="11592" y="238631"/>
                  </a:lnTo>
                  <a:lnTo>
                    <a:pt x="10113" y="233844"/>
                  </a:lnTo>
                  <a:lnTo>
                    <a:pt x="9456" y="228410"/>
                  </a:lnTo>
                  <a:lnTo>
                    <a:pt x="6518" y="222687"/>
                  </a:lnTo>
                  <a:lnTo>
                    <a:pt x="0" y="2139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3" name="SMARTInkShape-344"/>
            <p:cNvSpPr/>
            <p:nvPr/>
          </p:nvSpPr>
          <p:spPr>
            <a:xfrm>
              <a:off x="3589734" y="5884709"/>
              <a:ext cx="114691" cy="133487"/>
            </a:xfrm>
            <a:custGeom>
              <a:avLst/>
              <a:gdLst/>
              <a:ahLst/>
              <a:cxnLst/>
              <a:rect l="0" t="0" r="0" b="0"/>
              <a:pathLst>
                <a:path w="114691" h="133487">
                  <a:moveTo>
                    <a:pt x="17859" y="26744"/>
                  </a:moveTo>
                  <a:lnTo>
                    <a:pt x="4298" y="40305"/>
                  </a:lnTo>
                  <a:lnTo>
                    <a:pt x="1910" y="45338"/>
                  </a:lnTo>
                  <a:lnTo>
                    <a:pt x="50" y="78479"/>
                  </a:lnTo>
                  <a:lnTo>
                    <a:pt x="3" y="101050"/>
                  </a:lnTo>
                  <a:lnTo>
                    <a:pt x="2647" y="107063"/>
                  </a:lnTo>
                  <a:lnTo>
                    <a:pt x="6138" y="113042"/>
                  </a:lnTo>
                  <a:lnTo>
                    <a:pt x="7689" y="119008"/>
                  </a:lnTo>
                  <a:lnTo>
                    <a:pt x="9095" y="120995"/>
                  </a:lnTo>
                  <a:lnTo>
                    <a:pt x="11024" y="122320"/>
                  </a:lnTo>
                  <a:lnTo>
                    <a:pt x="15814" y="124785"/>
                  </a:lnTo>
                  <a:lnTo>
                    <a:pt x="24088" y="130758"/>
                  </a:lnTo>
                  <a:lnTo>
                    <a:pt x="32824" y="132969"/>
                  </a:lnTo>
                  <a:lnTo>
                    <a:pt x="38731" y="133486"/>
                  </a:lnTo>
                  <a:lnTo>
                    <a:pt x="44665" y="131071"/>
                  </a:lnTo>
                  <a:lnTo>
                    <a:pt x="50609" y="127682"/>
                  </a:lnTo>
                  <a:lnTo>
                    <a:pt x="59534" y="124782"/>
                  </a:lnTo>
                  <a:lnTo>
                    <a:pt x="68462" y="119072"/>
                  </a:lnTo>
                  <a:lnTo>
                    <a:pt x="74415" y="117388"/>
                  </a:lnTo>
                  <a:lnTo>
                    <a:pt x="80367" y="111348"/>
                  </a:lnTo>
                  <a:lnTo>
                    <a:pt x="104511" y="80433"/>
                  </a:lnTo>
                  <a:lnTo>
                    <a:pt x="114690" y="51804"/>
                  </a:lnTo>
                  <a:lnTo>
                    <a:pt x="114163" y="48412"/>
                  </a:lnTo>
                  <a:lnTo>
                    <a:pt x="105008" y="26793"/>
                  </a:lnTo>
                  <a:lnTo>
                    <a:pt x="86195" y="5910"/>
                  </a:lnTo>
                  <a:lnTo>
                    <a:pt x="80311" y="2602"/>
                  </a:lnTo>
                  <a:lnTo>
                    <a:pt x="68775" y="740"/>
                  </a:lnTo>
                  <a:lnTo>
                    <a:pt x="37298" y="0"/>
                  </a:lnTo>
                  <a:lnTo>
                    <a:pt x="28814" y="2621"/>
                  </a:lnTo>
                  <a:lnTo>
                    <a:pt x="21736" y="6102"/>
                  </a:lnTo>
                  <a:lnTo>
                    <a:pt x="12173" y="9052"/>
                  </a:lnTo>
                  <a:lnTo>
                    <a:pt x="6072" y="13258"/>
                  </a:lnTo>
                  <a:lnTo>
                    <a:pt x="2699" y="18436"/>
                  </a:lnTo>
                  <a:lnTo>
                    <a:pt x="0" y="26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4" name="SMARTInkShape-345"/>
            <p:cNvSpPr/>
            <p:nvPr/>
          </p:nvSpPr>
          <p:spPr>
            <a:xfrm>
              <a:off x="3884428" y="5786437"/>
              <a:ext cx="151342" cy="284356"/>
            </a:xfrm>
            <a:custGeom>
              <a:avLst/>
              <a:gdLst/>
              <a:ahLst/>
              <a:cxnLst/>
              <a:rect l="0" t="0" r="0" b="0"/>
              <a:pathLst>
                <a:path w="151342" h="284356">
                  <a:moveTo>
                    <a:pt x="80353" y="0"/>
                  </a:moveTo>
                  <a:lnTo>
                    <a:pt x="80353" y="42241"/>
                  </a:lnTo>
                  <a:lnTo>
                    <a:pt x="73224" y="65596"/>
                  </a:lnTo>
                  <a:lnTo>
                    <a:pt x="56437" y="108342"/>
                  </a:lnTo>
                  <a:lnTo>
                    <a:pt x="41644" y="151962"/>
                  </a:lnTo>
                  <a:lnTo>
                    <a:pt x="26773" y="189406"/>
                  </a:lnTo>
                  <a:lnTo>
                    <a:pt x="11892" y="224298"/>
                  </a:lnTo>
                  <a:lnTo>
                    <a:pt x="2632" y="240134"/>
                  </a:lnTo>
                  <a:lnTo>
                    <a:pt x="32" y="249860"/>
                  </a:lnTo>
                  <a:lnTo>
                    <a:pt x="0" y="245240"/>
                  </a:lnTo>
                  <a:lnTo>
                    <a:pt x="2638" y="240295"/>
                  </a:lnTo>
                  <a:lnTo>
                    <a:pt x="29797" y="211322"/>
                  </a:lnTo>
                  <a:lnTo>
                    <a:pt x="47804" y="200420"/>
                  </a:lnTo>
                  <a:lnTo>
                    <a:pt x="59685" y="197629"/>
                  </a:lnTo>
                  <a:lnTo>
                    <a:pt x="69844" y="196976"/>
                  </a:lnTo>
                  <a:lnTo>
                    <a:pt x="86720" y="201348"/>
                  </a:lnTo>
                  <a:lnTo>
                    <a:pt x="113481" y="214565"/>
                  </a:lnTo>
                  <a:lnTo>
                    <a:pt x="135758" y="229229"/>
                  </a:lnTo>
                  <a:lnTo>
                    <a:pt x="148374" y="247057"/>
                  </a:lnTo>
                  <a:lnTo>
                    <a:pt x="150778" y="255985"/>
                  </a:lnTo>
                  <a:lnTo>
                    <a:pt x="151341" y="261938"/>
                  </a:lnTo>
                  <a:lnTo>
                    <a:pt x="148945" y="267891"/>
                  </a:lnTo>
                  <a:lnTo>
                    <a:pt x="146917" y="270867"/>
                  </a:lnTo>
                  <a:lnTo>
                    <a:pt x="144573" y="272852"/>
                  </a:lnTo>
                  <a:lnTo>
                    <a:pt x="124927" y="283656"/>
                  </a:lnTo>
                  <a:lnTo>
                    <a:pt x="121976" y="284355"/>
                  </a:lnTo>
                  <a:lnTo>
                    <a:pt x="113404" y="282484"/>
                  </a:lnTo>
                  <a:lnTo>
                    <a:pt x="69797" y="269231"/>
                  </a:lnTo>
                  <a:lnTo>
                    <a:pt x="51096" y="265422"/>
                  </a:lnTo>
                  <a:lnTo>
                    <a:pt x="36739" y="259812"/>
                  </a:lnTo>
                  <a:lnTo>
                    <a:pt x="31865" y="259340"/>
                  </a:lnTo>
                  <a:lnTo>
                    <a:pt x="30168" y="258222"/>
                  </a:lnTo>
                  <a:lnTo>
                    <a:pt x="29037" y="256484"/>
                  </a:lnTo>
                  <a:lnTo>
                    <a:pt x="26775"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5" name="SMARTInkShape-346"/>
            <p:cNvSpPr/>
            <p:nvPr/>
          </p:nvSpPr>
          <p:spPr>
            <a:xfrm>
              <a:off x="4098773" y="6000859"/>
              <a:ext cx="98145" cy="124907"/>
            </a:xfrm>
            <a:custGeom>
              <a:avLst/>
              <a:gdLst/>
              <a:ahLst/>
              <a:cxnLst/>
              <a:rect l="0" t="0" r="0" b="0"/>
              <a:pathLst>
                <a:path w="98145" h="124907">
                  <a:moveTo>
                    <a:pt x="62461" y="8820"/>
                  </a:moveTo>
                  <a:lnTo>
                    <a:pt x="71023" y="8820"/>
                  </a:lnTo>
                  <a:lnTo>
                    <a:pt x="71281" y="4080"/>
                  </a:lnTo>
                  <a:lnTo>
                    <a:pt x="70326" y="2683"/>
                  </a:lnTo>
                  <a:lnTo>
                    <a:pt x="68697" y="1753"/>
                  </a:lnTo>
                  <a:lnTo>
                    <a:pt x="62290" y="136"/>
                  </a:lnTo>
                  <a:lnTo>
                    <a:pt x="58086" y="0"/>
                  </a:lnTo>
                  <a:lnTo>
                    <a:pt x="52909" y="2585"/>
                  </a:lnTo>
                  <a:lnTo>
                    <a:pt x="15193" y="29703"/>
                  </a:lnTo>
                  <a:lnTo>
                    <a:pt x="6012" y="43340"/>
                  </a:lnTo>
                  <a:lnTo>
                    <a:pt x="1749" y="59949"/>
                  </a:lnTo>
                  <a:lnTo>
                    <a:pt x="0" y="99712"/>
                  </a:lnTo>
                  <a:lnTo>
                    <a:pt x="2620" y="106433"/>
                  </a:lnTo>
                  <a:lnTo>
                    <a:pt x="12387" y="118832"/>
                  </a:lnTo>
                  <a:lnTo>
                    <a:pt x="18047" y="122206"/>
                  </a:lnTo>
                  <a:lnTo>
                    <a:pt x="20946" y="123107"/>
                  </a:lnTo>
                  <a:lnTo>
                    <a:pt x="23870" y="122715"/>
                  </a:lnTo>
                  <a:lnTo>
                    <a:pt x="29765" y="119633"/>
                  </a:lnTo>
                  <a:lnTo>
                    <a:pt x="47583" y="103869"/>
                  </a:lnTo>
                  <a:lnTo>
                    <a:pt x="65108" y="82093"/>
                  </a:lnTo>
                  <a:lnTo>
                    <a:pt x="70179" y="78505"/>
                  </a:lnTo>
                  <a:lnTo>
                    <a:pt x="73560" y="74128"/>
                  </a:lnTo>
                  <a:lnTo>
                    <a:pt x="87745" y="46702"/>
                  </a:lnTo>
                  <a:lnTo>
                    <a:pt x="98060" y="35735"/>
                  </a:lnTo>
                  <a:lnTo>
                    <a:pt x="98144" y="40387"/>
                  </a:lnTo>
                  <a:lnTo>
                    <a:pt x="95518" y="45339"/>
                  </a:lnTo>
                  <a:lnTo>
                    <a:pt x="92036" y="50848"/>
                  </a:lnTo>
                  <a:lnTo>
                    <a:pt x="89800" y="62469"/>
                  </a:lnTo>
                  <a:lnTo>
                    <a:pt x="88503" y="69375"/>
                  </a:lnTo>
                  <a:lnTo>
                    <a:pt x="78241" y="97568"/>
                  </a:lnTo>
                  <a:lnTo>
                    <a:pt x="74435" y="103826"/>
                  </a:lnTo>
                  <a:lnTo>
                    <a:pt x="71992" y="115928"/>
                  </a:lnTo>
                  <a:lnTo>
                    <a:pt x="71391" y="1249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6" name="SMARTInkShape-347"/>
            <p:cNvSpPr/>
            <p:nvPr/>
          </p:nvSpPr>
          <p:spPr>
            <a:xfrm>
              <a:off x="4223787" y="6045766"/>
              <a:ext cx="98182" cy="124516"/>
            </a:xfrm>
            <a:custGeom>
              <a:avLst/>
              <a:gdLst/>
              <a:ahLst/>
              <a:cxnLst/>
              <a:rect l="0" t="0" r="0" b="0"/>
              <a:pathLst>
                <a:path w="98182" h="124516">
                  <a:moveTo>
                    <a:pt x="53533" y="8562"/>
                  </a:moveTo>
                  <a:lnTo>
                    <a:pt x="53533" y="0"/>
                  </a:lnTo>
                  <a:lnTo>
                    <a:pt x="46404" y="5842"/>
                  </a:lnTo>
                  <a:lnTo>
                    <a:pt x="38302" y="8748"/>
                  </a:lnTo>
                  <a:lnTo>
                    <a:pt x="14466" y="29802"/>
                  </a:lnTo>
                  <a:lnTo>
                    <a:pt x="3851" y="47521"/>
                  </a:lnTo>
                  <a:lnTo>
                    <a:pt x="725" y="61604"/>
                  </a:lnTo>
                  <a:lnTo>
                    <a:pt x="0" y="90633"/>
                  </a:lnTo>
                  <a:lnTo>
                    <a:pt x="4709" y="105198"/>
                  </a:lnTo>
                  <a:lnTo>
                    <a:pt x="7093" y="108705"/>
                  </a:lnTo>
                  <a:lnTo>
                    <a:pt x="23872" y="121239"/>
                  </a:lnTo>
                  <a:lnTo>
                    <a:pt x="32728" y="123638"/>
                  </a:lnTo>
                  <a:lnTo>
                    <a:pt x="47584" y="124515"/>
                  </a:lnTo>
                  <a:lnTo>
                    <a:pt x="76518" y="115546"/>
                  </a:lnTo>
                  <a:lnTo>
                    <a:pt x="92120" y="103397"/>
                  </a:lnTo>
                  <a:lnTo>
                    <a:pt x="95487" y="97675"/>
                  </a:lnTo>
                  <a:lnTo>
                    <a:pt x="98181" y="8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7" name="SMARTInkShape-348"/>
            <p:cNvSpPr/>
            <p:nvPr/>
          </p:nvSpPr>
          <p:spPr>
            <a:xfrm>
              <a:off x="4375582" y="6013464"/>
              <a:ext cx="107122" cy="228388"/>
            </a:xfrm>
            <a:custGeom>
              <a:avLst/>
              <a:gdLst/>
              <a:ahLst/>
              <a:cxnLst/>
              <a:rect l="0" t="0" r="0" b="0"/>
              <a:pathLst>
                <a:path w="107122" h="228388">
                  <a:moveTo>
                    <a:pt x="71402" y="5145"/>
                  </a:moveTo>
                  <a:lnTo>
                    <a:pt x="71402" y="0"/>
                  </a:lnTo>
                  <a:lnTo>
                    <a:pt x="71402" y="4886"/>
                  </a:lnTo>
                  <a:lnTo>
                    <a:pt x="65265" y="12223"/>
                  </a:lnTo>
                  <a:lnTo>
                    <a:pt x="62308" y="20362"/>
                  </a:lnTo>
                  <a:lnTo>
                    <a:pt x="35629" y="60824"/>
                  </a:lnTo>
                  <a:lnTo>
                    <a:pt x="21786" y="82629"/>
                  </a:lnTo>
                  <a:lnTo>
                    <a:pt x="15961" y="101332"/>
                  </a:lnTo>
                  <a:lnTo>
                    <a:pt x="13606" y="104989"/>
                  </a:lnTo>
                  <a:lnTo>
                    <a:pt x="8833" y="123131"/>
                  </a:lnTo>
                  <a:lnTo>
                    <a:pt x="6869" y="125474"/>
                  </a:lnTo>
                  <a:lnTo>
                    <a:pt x="4568" y="127037"/>
                  </a:lnTo>
                  <a:lnTo>
                    <a:pt x="3033" y="129071"/>
                  </a:lnTo>
                  <a:lnTo>
                    <a:pt x="369" y="137575"/>
                  </a:lnTo>
                  <a:lnTo>
                    <a:pt x="45" y="143936"/>
                  </a:lnTo>
                  <a:lnTo>
                    <a:pt x="0" y="141906"/>
                  </a:lnTo>
                  <a:lnTo>
                    <a:pt x="980" y="140967"/>
                  </a:lnTo>
                  <a:lnTo>
                    <a:pt x="4716" y="139925"/>
                  </a:lnTo>
                  <a:lnTo>
                    <a:pt x="6108" y="138654"/>
                  </a:lnTo>
                  <a:lnTo>
                    <a:pt x="13268" y="126734"/>
                  </a:lnTo>
                  <a:lnTo>
                    <a:pt x="18446" y="123677"/>
                  </a:lnTo>
                  <a:lnTo>
                    <a:pt x="34593" y="116973"/>
                  </a:lnTo>
                  <a:lnTo>
                    <a:pt x="53007" y="105848"/>
                  </a:lnTo>
                  <a:lnTo>
                    <a:pt x="59258" y="103480"/>
                  </a:lnTo>
                  <a:lnTo>
                    <a:pt x="68355" y="97560"/>
                  </a:lnTo>
                  <a:lnTo>
                    <a:pt x="77335" y="95366"/>
                  </a:lnTo>
                  <a:lnTo>
                    <a:pt x="98145" y="94442"/>
                  </a:lnTo>
                  <a:lnTo>
                    <a:pt x="93437" y="94442"/>
                  </a:lnTo>
                  <a:lnTo>
                    <a:pt x="88471" y="97087"/>
                  </a:lnTo>
                  <a:lnTo>
                    <a:pt x="82957" y="100578"/>
                  </a:lnTo>
                  <a:lnTo>
                    <a:pt x="74275" y="103536"/>
                  </a:lnTo>
                  <a:lnTo>
                    <a:pt x="65418" y="109263"/>
                  </a:lnTo>
                  <a:lnTo>
                    <a:pt x="41450" y="119164"/>
                  </a:lnTo>
                  <a:lnTo>
                    <a:pt x="22644" y="134414"/>
                  </a:lnTo>
                  <a:lnTo>
                    <a:pt x="19967" y="139658"/>
                  </a:lnTo>
                  <a:lnTo>
                    <a:pt x="19252" y="142446"/>
                  </a:lnTo>
                  <a:lnTo>
                    <a:pt x="19769" y="145296"/>
                  </a:lnTo>
                  <a:lnTo>
                    <a:pt x="25080" y="157000"/>
                  </a:lnTo>
                  <a:lnTo>
                    <a:pt x="25638" y="159960"/>
                  </a:lnTo>
                  <a:lnTo>
                    <a:pt x="31163" y="168866"/>
                  </a:lnTo>
                  <a:lnTo>
                    <a:pt x="36320" y="172168"/>
                  </a:lnTo>
                  <a:lnTo>
                    <a:pt x="41919" y="174628"/>
                  </a:lnTo>
                  <a:lnTo>
                    <a:pt x="62489" y="190186"/>
                  </a:lnTo>
                  <a:lnTo>
                    <a:pt x="68433" y="192557"/>
                  </a:lnTo>
                  <a:lnTo>
                    <a:pt x="89262" y="208050"/>
                  </a:lnTo>
                  <a:lnTo>
                    <a:pt x="92238" y="208876"/>
                  </a:lnTo>
                  <a:lnTo>
                    <a:pt x="94222" y="210418"/>
                  </a:lnTo>
                  <a:lnTo>
                    <a:pt x="96428" y="214779"/>
                  </a:lnTo>
                  <a:lnTo>
                    <a:pt x="97669" y="222811"/>
                  </a:lnTo>
                  <a:lnTo>
                    <a:pt x="98835" y="224670"/>
                  </a:lnTo>
                  <a:lnTo>
                    <a:pt x="100605" y="225909"/>
                  </a:lnTo>
                  <a:lnTo>
                    <a:pt x="107121" y="2283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8" name="SMARTInkShape-349"/>
            <p:cNvSpPr/>
            <p:nvPr/>
          </p:nvSpPr>
          <p:spPr>
            <a:xfrm>
              <a:off x="2803922" y="5956101"/>
              <a:ext cx="80368" cy="232173"/>
            </a:xfrm>
            <a:custGeom>
              <a:avLst/>
              <a:gdLst/>
              <a:ahLst/>
              <a:cxnLst/>
              <a:rect l="0" t="0" r="0" b="0"/>
              <a:pathLst>
                <a:path w="80368" h="232173">
                  <a:moveTo>
                    <a:pt x="80367" y="0"/>
                  </a:moveTo>
                  <a:lnTo>
                    <a:pt x="80367" y="4740"/>
                  </a:lnTo>
                  <a:lnTo>
                    <a:pt x="77721" y="9714"/>
                  </a:lnTo>
                  <a:lnTo>
                    <a:pt x="74230" y="15232"/>
                  </a:lnTo>
                  <a:lnTo>
                    <a:pt x="71989" y="26858"/>
                  </a:lnTo>
                  <a:lnTo>
                    <a:pt x="70690" y="33766"/>
                  </a:lnTo>
                  <a:lnTo>
                    <a:pt x="55630" y="76339"/>
                  </a:lnTo>
                  <a:lnTo>
                    <a:pt x="47112" y="105479"/>
                  </a:lnTo>
                  <a:lnTo>
                    <a:pt x="37843" y="142838"/>
                  </a:lnTo>
                  <a:lnTo>
                    <a:pt x="20761" y="182298"/>
                  </a:lnTo>
                  <a:lnTo>
                    <a:pt x="7063" y="221891"/>
                  </a:lnTo>
                  <a:lnTo>
                    <a:pt x="0"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9" name="SMARTInkShape-350"/>
            <p:cNvSpPr/>
            <p:nvPr/>
          </p:nvSpPr>
          <p:spPr>
            <a:xfrm>
              <a:off x="2714625" y="6054328"/>
              <a:ext cx="301836" cy="187367"/>
            </a:xfrm>
            <a:custGeom>
              <a:avLst/>
              <a:gdLst/>
              <a:ahLst/>
              <a:cxnLst/>
              <a:rect l="0" t="0" r="0" b="0"/>
              <a:pathLst>
                <a:path w="301836" h="187367">
                  <a:moveTo>
                    <a:pt x="0" y="0"/>
                  </a:moveTo>
                  <a:lnTo>
                    <a:pt x="43190" y="0"/>
                  </a:lnTo>
                  <a:lnTo>
                    <a:pt x="65784" y="7129"/>
                  </a:lnTo>
                  <a:lnTo>
                    <a:pt x="84424" y="14239"/>
                  </a:lnTo>
                  <a:lnTo>
                    <a:pt x="127173" y="23678"/>
                  </a:lnTo>
                  <a:lnTo>
                    <a:pt x="170845" y="34356"/>
                  </a:lnTo>
                  <a:lnTo>
                    <a:pt x="184192" y="36442"/>
                  </a:lnTo>
                  <a:lnTo>
                    <a:pt x="194642" y="43372"/>
                  </a:lnTo>
                  <a:lnTo>
                    <a:pt x="195648" y="46726"/>
                  </a:lnTo>
                  <a:lnTo>
                    <a:pt x="196406" y="57918"/>
                  </a:lnTo>
                  <a:lnTo>
                    <a:pt x="193786" y="63113"/>
                  </a:lnTo>
                  <a:lnTo>
                    <a:pt x="190307" y="68730"/>
                  </a:lnTo>
                  <a:lnTo>
                    <a:pt x="187356" y="77470"/>
                  </a:lnTo>
                  <a:lnTo>
                    <a:pt x="181631" y="87335"/>
                  </a:lnTo>
                  <a:lnTo>
                    <a:pt x="178502" y="101394"/>
                  </a:lnTo>
                  <a:lnTo>
                    <a:pt x="172724" y="113276"/>
                  </a:lnTo>
                  <a:lnTo>
                    <a:pt x="169783" y="150192"/>
                  </a:lnTo>
                  <a:lnTo>
                    <a:pt x="172363" y="158694"/>
                  </a:lnTo>
                  <a:lnTo>
                    <a:pt x="184902" y="175349"/>
                  </a:lnTo>
                  <a:lnTo>
                    <a:pt x="190658" y="181451"/>
                  </a:lnTo>
                  <a:lnTo>
                    <a:pt x="199169" y="184825"/>
                  </a:lnTo>
                  <a:lnTo>
                    <a:pt x="230595" y="187366"/>
                  </a:lnTo>
                  <a:lnTo>
                    <a:pt x="235090" y="185434"/>
                  </a:lnTo>
                  <a:lnTo>
                    <a:pt x="265851" y="158402"/>
                  </a:lnTo>
                  <a:lnTo>
                    <a:pt x="294626" y="114164"/>
                  </a:lnTo>
                  <a:lnTo>
                    <a:pt x="299617" y="103325"/>
                  </a:lnTo>
                  <a:lnTo>
                    <a:pt x="301835" y="91893"/>
                  </a:lnTo>
                  <a:lnTo>
                    <a:pt x="300175" y="82844"/>
                  </a:lnTo>
                  <a:lnTo>
                    <a:pt x="296308" y="72171"/>
                  </a:lnTo>
                  <a:lnTo>
                    <a:pt x="295765" y="68951"/>
                  </a:lnTo>
                  <a:lnTo>
                    <a:pt x="292516" y="62725"/>
                  </a:lnTo>
                  <a:lnTo>
                    <a:pt x="290261" y="59676"/>
                  </a:lnTo>
                  <a:lnTo>
                    <a:pt x="285109" y="56288"/>
                  </a:lnTo>
                  <a:lnTo>
                    <a:pt x="264646" y="48790"/>
                  </a:lnTo>
                  <a:lnTo>
                    <a:pt x="247411" y="52751"/>
                  </a:lnTo>
                  <a:lnTo>
                    <a:pt x="241260" y="55856"/>
                  </a:lnTo>
                  <a:lnTo>
                    <a:pt x="235219" y="59552"/>
                  </a:lnTo>
                  <a:lnTo>
                    <a:pt x="226239" y="62624"/>
                  </a:lnTo>
                  <a:lnTo>
                    <a:pt x="205383"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0" name="SMARTInkShape-351"/>
            <p:cNvSpPr/>
            <p:nvPr/>
          </p:nvSpPr>
          <p:spPr>
            <a:xfrm>
              <a:off x="3152179" y="6170423"/>
              <a:ext cx="130162" cy="149986"/>
            </a:xfrm>
            <a:custGeom>
              <a:avLst/>
              <a:gdLst/>
              <a:ahLst/>
              <a:cxnLst/>
              <a:rect l="0" t="0" r="0" b="0"/>
              <a:pathLst>
                <a:path w="130162" h="149986">
                  <a:moveTo>
                    <a:pt x="125016" y="8920"/>
                  </a:moveTo>
                  <a:lnTo>
                    <a:pt x="129757" y="8920"/>
                  </a:lnTo>
                  <a:lnTo>
                    <a:pt x="130161" y="7929"/>
                  </a:lnTo>
                  <a:lnTo>
                    <a:pt x="125275" y="359"/>
                  </a:lnTo>
                  <a:lnTo>
                    <a:pt x="111721" y="0"/>
                  </a:lnTo>
                  <a:lnTo>
                    <a:pt x="110199" y="989"/>
                  </a:lnTo>
                  <a:lnTo>
                    <a:pt x="109185" y="2642"/>
                  </a:lnTo>
                  <a:lnTo>
                    <a:pt x="108508" y="4735"/>
                  </a:lnTo>
                  <a:lnTo>
                    <a:pt x="107066" y="6130"/>
                  </a:lnTo>
                  <a:lnTo>
                    <a:pt x="102817" y="7680"/>
                  </a:lnTo>
                  <a:lnTo>
                    <a:pt x="101287" y="9086"/>
                  </a:lnTo>
                  <a:lnTo>
                    <a:pt x="99587" y="13294"/>
                  </a:lnTo>
                  <a:lnTo>
                    <a:pt x="98347" y="42308"/>
                  </a:lnTo>
                  <a:lnTo>
                    <a:pt x="107329" y="83372"/>
                  </a:lnTo>
                  <a:lnTo>
                    <a:pt x="120427" y="126221"/>
                  </a:lnTo>
                  <a:lnTo>
                    <a:pt x="123656" y="136391"/>
                  </a:lnTo>
                  <a:lnTo>
                    <a:pt x="124613" y="145688"/>
                  </a:lnTo>
                  <a:lnTo>
                    <a:pt x="123756" y="147723"/>
                  </a:lnTo>
                  <a:lnTo>
                    <a:pt x="122191" y="149081"/>
                  </a:lnTo>
                  <a:lnTo>
                    <a:pt x="120157" y="149985"/>
                  </a:lnTo>
                  <a:lnTo>
                    <a:pt x="117807" y="149597"/>
                  </a:lnTo>
                  <a:lnTo>
                    <a:pt x="107231" y="143587"/>
                  </a:lnTo>
                  <a:lnTo>
                    <a:pt x="102890" y="143187"/>
                  </a:lnTo>
                  <a:lnTo>
                    <a:pt x="97654" y="140362"/>
                  </a:lnTo>
                  <a:lnTo>
                    <a:pt x="55802" y="110094"/>
                  </a:lnTo>
                  <a:lnTo>
                    <a:pt x="12986" y="84325"/>
                  </a:lnTo>
                  <a:lnTo>
                    <a:pt x="0" y="803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1" name="SMARTInkShape-352"/>
            <p:cNvSpPr/>
            <p:nvPr/>
          </p:nvSpPr>
          <p:spPr>
            <a:xfrm>
              <a:off x="3313069" y="6179503"/>
              <a:ext cx="231894" cy="204547"/>
            </a:xfrm>
            <a:custGeom>
              <a:avLst/>
              <a:gdLst/>
              <a:ahLst/>
              <a:cxnLst/>
              <a:rect l="0" t="0" r="0" b="0"/>
              <a:pathLst>
                <a:path w="231894" h="204547">
                  <a:moveTo>
                    <a:pt x="71282" y="62348"/>
                  </a:moveTo>
                  <a:lnTo>
                    <a:pt x="63594" y="62348"/>
                  </a:lnTo>
                  <a:lnTo>
                    <a:pt x="49332" y="69477"/>
                  </a:lnTo>
                  <a:lnTo>
                    <a:pt x="14749" y="101057"/>
                  </a:lnTo>
                  <a:lnTo>
                    <a:pt x="5805" y="114718"/>
                  </a:lnTo>
                  <a:lnTo>
                    <a:pt x="1611" y="131332"/>
                  </a:lnTo>
                  <a:lnTo>
                    <a:pt x="0" y="166574"/>
                  </a:lnTo>
                  <a:lnTo>
                    <a:pt x="5206" y="178455"/>
                  </a:lnTo>
                  <a:lnTo>
                    <a:pt x="19976" y="197511"/>
                  </a:lnTo>
                  <a:lnTo>
                    <a:pt x="28966" y="201795"/>
                  </a:lnTo>
                  <a:lnTo>
                    <a:pt x="46167" y="204546"/>
                  </a:lnTo>
                  <a:lnTo>
                    <a:pt x="60754" y="200283"/>
                  </a:lnTo>
                  <a:lnTo>
                    <a:pt x="83461" y="188961"/>
                  </a:lnTo>
                  <a:lnTo>
                    <a:pt x="95216" y="179474"/>
                  </a:lnTo>
                  <a:lnTo>
                    <a:pt x="117809" y="141676"/>
                  </a:lnTo>
                  <a:lnTo>
                    <a:pt x="145944" y="98922"/>
                  </a:lnTo>
                  <a:lnTo>
                    <a:pt x="166912" y="69389"/>
                  </a:lnTo>
                  <a:lnTo>
                    <a:pt x="180315" y="46575"/>
                  </a:lnTo>
                  <a:lnTo>
                    <a:pt x="220387" y="2571"/>
                  </a:lnTo>
                  <a:lnTo>
                    <a:pt x="222929" y="0"/>
                  </a:lnTo>
                  <a:lnTo>
                    <a:pt x="223040" y="4628"/>
                  </a:lnTo>
                  <a:lnTo>
                    <a:pt x="212998" y="32853"/>
                  </a:lnTo>
                  <a:lnTo>
                    <a:pt x="184636" y="77357"/>
                  </a:lnTo>
                  <a:lnTo>
                    <a:pt x="163570" y="118911"/>
                  </a:lnTo>
                  <a:lnTo>
                    <a:pt x="148675" y="143928"/>
                  </a:lnTo>
                  <a:lnTo>
                    <a:pt x="137760" y="157250"/>
                  </a:lnTo>
                  <a:lnTo>
                    <a:pt x="134313" y="167694"/>
                  </a:lnTo>
                  <a:lnTo>
                    <a:pt x="133147" y="168298"/>
                  </a:lnTo>
                  <a:lnTo>
                    <a:pt x="128749" y="169147"/>
                  </a:lnTo>
                  <a:lnTo>
                    <a:pt x="130888" y="169346"/>
                  </a:lnTo>
                  <a:lnTo>
                    <a:pt x="131855" y="168406"/>
                  </a:lnTo>
                  <a:lnTo>
                    <a:pt x="134209" y="162344"/>
                  </a:lnTo>
                  <a:lnTo>
                    <a:pt x="146143" y="148510"/>
                  </a:lnTo>
                  <a:lnTo>
                    <a:pt x="151848" y="145291"/>
                  </a:lnTo>
                  <a:lnTo>
                    <a:pt x="157691" y="142868"/>
                  </a:lnTo>
                  <a:lnTo>
                    <a:pt x="178444" y="127336"/>
                  </a:lnTo>
                  <a:lnTo>
                    <a:pt x="195086" y="125345"/>
                  </a:lnTo>
                  <a:lnTo>
                    <a:pt x="216766" y="124899"/>
                  </a:lnTo>
                  <a:lnTo>
                    <a:pt x="218873" y="125876"/>
                  </a:lnTo>
                  <a:lnTo>
                    <a:pt x="220278" y="127521"/>
                  </a:lnTo>
                  <a:lnTo>
                    <a:pt x="222831" y="131994"/>
                  </a:lnTo>
                  <a:lnTo>
                    <a:pt x="230611" y="141108"/>
                  </a:lnTo>
                  <a:lnTo>
                    <a:pt x="231600" y="146980"/>
                  </a:lnTo>
                  <a:lnTo>
                    <a:pt x="231893" y="155003"/>
                  </a:lnTo>
                  <a:lnTo>
                    <a:pt x="229316" y="160744"/>
                  </a:lnTo>
                  <a:lnTo>
                    <a:pt x="225855" y="166604"/>
                  </a:lnTo>
                  <a:lnTo>
                    <a:pt x="223452" y="176680"/>
                  </a:lnTo>
                  <a:lnTo>
                    <a:pt x="217022" y="185217"/>
                  </a:lnTo>
                  <a:lnTo>
                    <a:pt x="214157" y="1962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2" name="SMARTInkShape-353"/>
            <p:cNvSpPr/>
            <p:nvPr/>
          </p:nvSpPr>
          <p:spPr>
            <a:xfrm>
              <a:off x="3598664" y="6295878"/>
              <a:ext cx="79955" cy="158119"/>
            </a:xfrm>
            <a:custGeom>
              <a:avLst/>
              <a:gdLst/>
              <a:ahLst/>
              <a:cxnLst/>
              <a:rect l="0" t="0" r="0" b="0"/>
              <a:pathLst>
                <a:path w="79955" h="158119">
                  <a:moveTo>
                    <a:pt x="35718" y="35270"/>
                  </a:moveTo>
                  <a:lnTo>
                    <a:pt x="28031" y="35270"/>
                  </a:lnTo>
                  <a:lnTo>
                    <a:pt x="27617" y="36262"/>
                  </a:lnTo>
                  <a:lnTo>
                    <a:pt x="27157" y="40010"/>
                  </a:lnTo>
                  <a:lnTo>
                    <a:pt x="26042" y="41406"/>
                  </a:lnTo>
                  <a:lnTo>
                    <a:pt x="22157" y="42958"/>
                  </a:lnTo>
                  <a:lnTo>
                    <a:pt x="20725" y="44364"/>
                  </a:lnTo>
                  <a:lnTo>
                    <a:pt x="15780" y="53750"/>
                  </a:lnTo>
                  <a:lnTo>
                    <a:pt x="13497" y="56520"/>
                  </a:lnTo>
                  <a:lnTo>
                    <a:pt x="10959" y="64889"/>
                  </a:lnTo>
                  <a:lnTo>
                    <a:pt x="6885" y="80756"/>
                  </a:lnTo>
                  <a:lnTo>
                    <a:pt x="4590" y="86430"/>
                  </a:lnTo>
                  <a:lnTo>
                    <a:pt x="4052" y="91205"/>
                  </a:lnTo>
                  <a:lnTo>
                    <a:pt x="8820" y="135528"/>
                  </a:lnTo>
                  <a:lnTo>
                    <a:pt x="9873" y="145314"/>
                  </a:lnTo>
                  <a:lnTo>
                    <a:pt x="13648" y="152970"/>
                  </a:lnTo>
                  <a:lnTo>
                    <a:pt x="16044" y="155408"/>
                  </a:lnTo>
                  <a:lnTo>
                    <a:pt x="21352" y="158118"/>
                  </a:lnTo>
                  <a:lnTo>
                    <a:pt x="24156" y="157849"/>
                  </a:lnTo>
                  <a:lnTo>
                    <a:pt x="38740" y="152407"/>
                  </a:lnTo>
                  <a:lnTo>
                    <a:pt x="44669" y="146532"/>
                  </a:lnTo>
                  <a:lnTo>
                    <a:pt x="65485" y="117091"/>
                  </a:lnTo>
                  <a:lnTo>
                    <a:pt x="75656" y="75073"/>
                  </a:lnTo>
                  <a:lnTo>
                    <a:pt x="79437" y="56508"/>
                  </a:lnTo>
                  <a:lnTo>
                    <a:pt x="79954" y="46031"/>
                  </a:lnTo>
                  <a:lnTo>
                    <a:pt x="77538" y="37407"/>
                  </a:lnTo>
                  <a:lnTo>
                    <a:pt x="65112" y="15524"/>
                  </a:lnTo>
                  <a:lnTo>
                    <a:pt x="47592" y="2962"/>
                  </a:lnTo>
                  <a:lnTo>
                    <a:pt x="41657" y="1067"/>
                  </a:lnTo>
                  <a:lnTo>
                    <a:pt x="27998" y="0"/>
                  </a:lnTo>
                  <a:lnTo>
                    <a:pt x="19719" y="2397"/>
                  </a:lnTo>
                  <a:lnTo>
                    <a:pt x="16123" y="4425"/>
                  </a:lnTo>
                  <a:lnTo>
                    <a:pt x="13725" y="6769"/>
                  </a:lnTo>
                  <a:lnTo>
                    <a:pt x="2142" y="26415"/>
                  </a:lnTo>
                  <a:lnTo>
                    <a:pt x="0" y="352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3" name="SMARTInkShape-354"/>
            <p:cNvSpPr/>
            <p:nvPr/>
          </p:nvSpPr>
          <p:spPr>
            <a:xfrm>
              <a:off x="3727565" y="6349007"/>
              <a:ext cx="85257" cy="124451"/>
            </a:xfrm>
            <a:custGeom>
              <a:avLst/>
              <a:gdLst/>
              <a:ahLst/>
              <a:cxnLst/>
              <a:rect l="0" t="0" r="0" b="0"/>
              <a:pathLst>
                <a:path w="85257" h="124451">
                  <a:moveTo>
                    <a:pt x="31833" y="0"/>
                  </a:moveTo>
                  <a:lnTo>
                    <a:pt x="31833" y="12429"/>
                  </a:lnTo>
                  <a:lnTo>
                    <a:pt x="29187" y="18092"/>
                  </a:lnTo>
                  <a:lnTo>
                    <a:pt x="8910" y="42674"/>
                  </a:lnTo>
                  <a:lnTo>
                    <a:pt x="0" y="84275"/>
                  </a:lnTo>
                  <a:lnTo>
                    <a:pt x="4184" y="108492"/>
                  </a:lnTo>
                  <a:lnTo>
                    <a:pt x="7307" y="115357"/>
                  </a:lnTo>
                  <a:lnTo>
                    <a:pt x="9530" y="118578"/>
                  </a:lnTo>
                  <a:lnTo>
                    <a:pt x="14645" y="122155"/>
                  </a:lnTo>
                  <a:lnTo>
                    <a:pt x="23102" y="124168"/>
                  </a:lnTo>
                  <a:lnTo>
                    <a:pt x="26012" y="124450"/>
                  </a:lnTo>
                  <a:lnTo>
                    <a:pt x="31892" y="122119"/>
                  </a:lnTo>
                  <a:lnTo>
                    <a:pt x="52672" y="104011"/>
                  </a:lnTo>
                  <a:lnTo>
                    <a:pt x="79458" y="61137"/>
                  </a:lnTo>
                  <a:lnTo>
                    <a:pt x="82766" y="51646"/>
                  </a:lnTo>
                  <a:lnTo>
                    <a:pt x="85256" y="19482"/>
                  </a:lnTo>
                  <a:lnTo>
                    <a:pt x="82697" y="10974"/>
                  </a:lnTo>
                  <a:lnTo>
                    <a:pt x="80625" y="7316"/>
                  </a:lnTo>
                  <a:lnTo>
                    <a:pt x="78252" y="4878"/>
                  </a:lnTo>
                  <a:lnTo>
                    <a:pt x="72969" y="2168"/>
                  </a:lnTo>
                  <a:lnTo>
                    <a:pt x="55599" y="190"/>
                  </a:lnTo>
                  <a:lnTo>
                    <a:pt x="46702" y="57"/>
                  </a:lnTo>
                  <a:lnTo>
                    <a:pt x="40757" y="2671"/>
                  </a:lnTo>
                  <a:lnTo>
                    <a:pt x="22903" y="17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4" name="SMARTInkShape-355"/>
            <p:cNvSpPr/>
            <p:nvPr/>
          </p:nvSpPr>
          <p:spPr>
            <a:xfrm>
              <a:off x="3893343" y="6268640"/>
              <a:ext cx="89298" cy="250032"/>
            </a:xfrm>
            <a:custGeom>
              <a:avLst/>
              <a:gdLst/>
              <a:ahLst/>
              <a:cxnLst/>
              <a:rect l="0" t="0" r="0" b="0"/>
              <a:pathLst>
                <a:path w="89298" h="250032">
                  <a:moveTo>
                    <a:pt x="89297" y="0"/>
                  </a:moveTo>
                  <a:lnTo>
                    <a:pt x="89297" y="20991"/>
                  </a:lnTo>
                  <a:lnTo>
                    <a:pt x="79211" y="56912"/>
                  </a:lnTo>
                  <a:lnTo>
                    <a:pt x="53946" y="100893"/>
                  </a:lnTo>
                  <a:lnTo>
                    <a:pt x="35752" y="144970"/>
                  </a:lnTo>
                  <a:lnTo>
                    <a:pt x="17863" y="186924"/>
                  </a:lnTo>
                  <a:lnTo>
                    <a:pt x="12900" y="199162"/>
                  </a:lnTo>
                  <a:lnTo>
                    <a:pt x="9115" y="216218"/>
                  </a:lnTo>
                  <a:lnTo>
                    <a:pt x="2095" y="231373"/>
                  </a:lnTo>
                  <a:lnTo>
                    <a:pt x="0"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5" name="SMARTInkShape-356"/>
            <p:cNvSpPr/>
            <p:nvPr/>
          </p:nvSpPr>
          <p:spPr>
            <a:xfrm>
              <a:off x="4920258" y="6170414"/>
              <a:ext cx="419682" cy="98227"/>
            </a:xfrm>
            <a:custGeom>
              <a:avLst/>
              <a:gdLst/>
              <a:ahLst/>
              <a:cxnLst/>
              <a:rect l="0" t="0" r="0" b="0"/>
              <a:pathLst>
                <a:path w="419682" h="98227">
                  <a:moveTo>
                    <a:pt x="0" y="44648"/>
                  </a:moveTo>
                  <a:lnTo>
                    <a:pt x="16250" y="44648"/>
                  </a:lnTo>
                  <a:lnTo>
                    <a:pt x="37835" y="52336"/>
                  </a:lnTo>
                  <a:lnTo>
                    <a:pt x="78764" y="53546"/>
                  </a:lnTo>
                  <a:lnTo>
                    <a:pt x="117970" y="53575"/>
                  </a:lnTo>
                  <a:lnTo>
                    <a:pt x="145047" y="52585"/>
                  </a:lnTo>
                  <a:lnTo>
                    <a:pt x="187636" y="45476"/>
                  </a:lnTo>
                  <a:lnTo>
                    <a:pt x="232103" y="44721"/>
                  </a:lnTo>
                  <a:lnTo>
                    <a:pt x="270599" y="43663"/>
                  </a:lnTo>
                  <a:lnTo>
                    <a:pt x="311706" y="36547"/>
                  </a:lnTo>
                  <a:lnTo>
                    <a:pt x="354468" y="35751"/>
                  </a:lnTo>
                  <a:lnTo>
                    <a:pt x="397837" y="35718"/>
                  </a:lnTo>
                  <a:lnTo>
                    <a:pt x="401309" y="35718"/>
                  </a:lnTo>
                  <a:lnTo>
                    <a:pt x="388520" y="35718"/>
                  </a:lnTo>
                  <a:lnTo>
                    <a:pt x="344325" y="20897"/>
                  </a:lnTo>
                  <a:lnTo>
                    <a:pt x="328131" y="17767"/>
                  </a:lnTo>
                  <a:lnTo>
                    <a:pt x="315616" y="11989"/>
                  </a:lnTo>
                  <a:lnTo>
                    <a:pt x="271968" y="907"/>
                  </a:lnTo>
                  <a:lnTo>
                    <a:pt x="258975" y="0"/>
                  </a:lnTo>
                  <a:lnTo>
                    <a:pt x="302410" y="0"/>
                  </a:lnTo>
                  <a:lnTo>
                    <a:pt x="345695" y="0"/>
                  </a:lnTo>
                  <a:lnTo>
                    <a:pt x="354725" y="2645"/>
                  </a:lnTo>
                  <a:lnTo>
                    <a:pt x="362046" y="6136"/>
                  </a:lnTo>
                  <a:lnTo>
                    <a:pt x="404431" y="17458"/>
                  </a:lnTo>
                  <a:lnTo>
                    <a:pt x="413629" y="17740"/>
                  </a:lnTo>
                  <a:lnTo>
                    <a:pt x="415651" y="18772"/>
                  </a:lnTo>
                  <a:lnTo>
                    <a:pt x="416999" y="20452"/>
                  </a:lnTo>
                  <a:lnTo>
                    <a:pt x="419648" y="26679"/>
                  </a:lnTo>
                  <a:lnTo>
                    <a:pt x="419681" y="31497"/>
                  </a:lnTo>
                  <a:lnTo>
                    <a:pt x="418692" y="32904"/>
                  </a:lnTo>
                  <a:lnTo>
                    <a:pt x="417043" y="33842"/>
                  </a:lnTo>
                  <a:lnTo>
                    <a:pt x="414951" y="34468"/>
                  </a:lnTo>
                  <a:lnTo>
                    <a:pt x="401603" y="45267"/>
                  </a:lnTo>
                  <a:lnTo>
                    <a:pt x="395779" y="49884"/>
                  </a:lnTo>
                  <a:lnTo>
                    <a:pt x="383956" y="55494"/>
                  </a:lnTo>
                  <a:lnTo>
                    <a:pt x="339328"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6" name="SMARTInkShape-357"/>
            <p:cNvSpPr/>
            <p:nvPr/>
          </p:nvSpPr>
          <p:spPr>
            <a:xfrm>
              <a:off x="5661421" y="5866804"/>
              <a:ext cx="8931" cy="205384"/>
            </a:xfrm>
            <a:custGeom>
              <a:avLst/>
              <a:gdLst/>
              <a:ahLst/>
              <a:cxnLst/>
              <a:rect l="0" t="0" r="0" b="0"/>
              <a:pathLst>
                <a:path w="8931" h="205384">
                  <a:moveTo>
                    <a:pt x="8930" y="0"/>
                  </a:moveTo>
                  <a:lnTo>
                    <a:pt x="4190" y="4740"/>
                  </a:lnTo>
                  <a:lnTo>
                    <a:pt x="1863" y="9714"/>
                  </a:lnTo>
                  <a:lnTo>
                    <a:pt x="33" y="51137"/>
                  </a:lnTo>
                  <a:lnTo>
                    <a:pt x="999" y="74521"/>
                  </a:lnTo>
                  <a:lnTo>
                    <a:pt x="8103" y="110143"/>
                  </a:lnTo>
                  <a:lnTo>
                    <a:pt x="8858" y="150997"/>
                  </a:lnTo>
                  <a:lnTo>
                    <a:pt x="8929" y="192474"/>
                  </a:lnTo>
                  <a:lnTo>
                    <a:pt x="8930" y="198984"/>
                  </a:lnTo>
                  <a:lnTo>
                    <a:pt x="7937" y="201117"/>
                  </a:lnTo>
                  <a:lnTo>
                    <a:pt x="6285" y="202539"/>
                  </a:lnTo>
                  <a:lnTo>
                    <a:pt x="0"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7" name="SMARTInkShape-358"/>
            <p:cNvSpPr/>
            <p:nvPr/>
          </p:nvSpPr>
          <p:spPr>
            <a:xfrm>
              <a:off x="5527477" y="5868046"/>
              <a:ext cx="178594" cy="7689"/>
            </a:xfrm>
            <a:custGeom>
              <a:avLst/>
              <a:gdLst/>
              <a:ahLst/>
              <a:cxnLst/>
              <a:rect l="0" t="0" r="0" b="0"/>
              <a:pathLst>
                <a:path w="178594" h="7689">
                  <a:moveTo>
                    <a:pt x="0" y="7688"/>
                  </a:moveTo>
                  <a:lnTo>
                    <a:pt x="41918" y="7688"/>
                  </a:lnTo>
                  <a:lnTo>
                    <a:pt x="57509" y="6696"/>
                  </a:lnTo>
                  <a:lnTo>
                    <a:pt x="81705" y="0"/>
                  </a:lnTo>
                  <a:lnTo>
                    <a:pt x="123392" y="7353"/>
                  </a:lnTo>
                  <a:lnTo>
                    <a:pt x="165780" y="7682"/>
                  </a:lnTo>
                  <a:lnTo>
                    <a:pt x="178593" y="76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8" name="SMARTInkShape-359"/>
            <p:cNvSpPr/>
            <p:nvPr/>
          </p:nvSpPr>
          <p:spPr>
            <a:xfrm>
              <a:off x="5536406" y="6054328"/>
              <a:ext cx="214313" cy="17860"/>
            </a:xfrm>
            <a:custGeom>
              <a:avLst/>
              <a:gdLst/>
              <a:ahLst/>
              <a:cxnLst/>
              <a:rect l="0" t="0" r="0" b="0"/>
              <a:pathLst>
                <a:path w="214313" h="17860">
                  <a:moveTo>
                    <a:pt x="0" y="0"/>
                  </a:moveTo>
                  <a:lnTo>
                    <a:pt x="4740" y="0"/>
                  </a:lnTo>
                  <a:lnTo>
                    <a:pt x="9713" y="2645"/>
                  </a:lnTo>
                  <a:lnTo>
                    <a:pt x="12429" y="4740"/>
                  </a:lnTo>
                  <a:lnTo>
                    <a:pt x="20737" y="7068"/>
                  </a:lnTo>
                  <a:lnTo>
                    <a:pt x="37500" y="8561"/>
                  </a:lnTo>
                  <a:lnTo>
                    <a:pt x="76566" y="1209"/>
                  </a:lnTo>
                  <a:lnTo>
                    <a:pt x="119015" y="70"/>
                  </a:lnTo>
                  <a:lnTo>
                    <a:pt x="161945" y="2"/>
                  </a:lnTo>
                  <a:lnTo>
                    <a:pt x="172117" y="0"/>
                  </a:lnTo>
                  <a:lnTo>
                    <a:pt x="178361" y="2645"/>
                  </a:lnTo>
                  <a:lnTo>
                    <a:pt x="184444" y="6136"/>
                  </a:lnTo>
                  <a:lnTo>
                    <a:pt x="196433" y="8378"/>
                  </a:lnTo>
                  <a:lnTo>
                    <a:pt x="199416" y="8561"/>
                  </a:lnTo>
                  <a:lnTo>
                    <a:pt x="201405" y="9676"/>
                  </a:lnTo>
                  <a:lnTo>
                    <a:pt x="202731" y="11412"/>
                  </a:lnTo>
                  <a:lnTo>
                    <a:pt x="203615" y="13561"/>
                  </a:lnTo>
                  <a:lnTo>
                    <a:pt x="205197" y="14994"/>
                  </a:lnTo>
                  <a:lnTo>
                    <a:pt x="214312"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9" name="SMARTInkShape-360"/>
            <p:cNvSpPr/>
            <p:nvPr/>
          </p:nvSpPr>
          <p:spPr>
            <a:xfrm>
              <a:off x="5911462" y="5813275"/>
              <a:ext cx="142867" cy="266443"/>
            </a:xfrm>
            <a:custGeom>
              <a:avLst/>
              <a:gdLst/>
              <a:ahLst/>
              <a:cxnLst/>
              <a:rect l="0" t="0" r="0" b="0"/>
              <a:pathLst>
                <a:path w="142867" h="266443">
                  <a:moveTo>
                    <a:pt x="17850" y="124967"/>
                  </a:moveTo>
                  <a:lnTo>
                    <a:pt x="22590" y="124967"/>
                  </a:lnTo>
                  <a:lnTo>
                    <a:pt x="23987" y="125959"/>
                  </a:lnTo>
                  <a:lnTo>
                    <a:pt x="24918" y="127612"/>
                  </a:lnTo>
                  <a:lnTo>
                    <a:pt x="26671" y="133528"/>
                  </a:lnTo>
                  <a:lnTo>
                    <a:pt x="26780" y="177007"/>
                  </a:lnTo>
                  <a:lnTo>
                    <a:pt x="26780" y="220622"/>
                  </a:lnTo>
                  <a:lnTo>
                    <a:pt x="26780" y="233457"/>
                  </a:lnTo>
                  <a:lnTo>
                    <a:pt x="24134" y="240323"/>
                  </a:lnTo>
                  <a:lnTo>
                    <a:pt x="20643" y="246681"/>
                  </a:lnTo>
                  <a:lnTo>
                    <a:pt x="18218" y="257106"/>
                  </a:lnTo>
                  <a:lnTo>
                    <a:pt x="10194" y="266442"/>
                  </a:lnTo>
                  <a:lnTo>
                    <a:pt x="9769" y="265916"/>
                  </a:lnTo>
                  <a:lnTo>
                    <a:pt x="8923" y="224648"/>
                  </a:lnTo>
                  <a:lnTo>
                    <a:pt x="1233" y="185577"/>
                  </a:lnTo>
                  <a:lnTo>
                    <a:pt x="100" y="141418"/>
                  </a:lnTo>
                  <a:lnTo>
                    <a:pt x="0" y="96813"/>
                  </a:lnTo>
                  <a:lnTo>
                    <a:pt x="985" y="69319"/>
                  </a:lnTo>
                  <a:lnTo>
                    <a:pt x="8553" y="28511"/>
                  </a:lnTo>
                  <a:lnTo>
                    <a:pt x="11404" y="19921"/>
                  </a:lnTo>
                  <a:lnTo>
                    <a:pt x="21317" y="6322"/>
                  </a:lnTo>
                  <a:lnTo>
                    <a:pt x="26998" y="2783"/>
                  </a:lnTo>
                  <a:lnTo>
                    <a:pt x="38729" y="510"/>
                  </a:lnTo>
                  <a:lnTo>
                    <a:pt x="61289" y="0"/>
                  </a:lnTo>
                  <a:lnTo>
                    <a:pt x="69568" y="2619"/>
                  </a:lnTo>
                  <a:lnTo>
                    <a:pt x="92203" y="14193"/>
                  </a:lnTo>
                  <a:lnTo>
                    <a:pt x="103270" y="17731"/>
                  </a:lnTo>
                  <a:lnTo>
                    <a:pt x="142866" y="44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0" name="SMARTInkShape-361"/>
            <p:cNvSpPr/>
            <p:nvPr/>
          </p:nvSpPr>
          <p:spPr>
            <a:xfrm>
              <a:off x="5875734" y="5956104"/>
              <a:ext cx="133946" cy="107154"/>
            </a:xfrm>
            <a:custGeom>
              <a:avLst/>
              <a:gdLst/>
              <a:ahLst/>
              <a:cxnLst/>
              <a:rect l="0" t="0" r="0" b="0"/>
              <a:pathLst>
                <a:path w="133946" h="107154">
                  <a:moveTo>
                    <a:pt x="0" y="8927"/>
                  </a:moveTo>
                  <a:lnTo>
                    <a:pt x="0" y="16615"/>
                  </a:lnTo>
                  <a:lnTo>
                    <a:pt x="992" y="17029"/>
                  </a:lnTo>
                  <a:lnTo>
                    <a:pt x="42241" y="17847"/>
                  </a:lnTo>
                  <a:lnTo>
                    <a:pt x="77240" y="16864"/>
                  </a:lnTo>
                  <a:lnTo>
                    <a:pt x="102260" y="8762"/>
                  </a:lnTo>
                  <a:lnTo>
                    <a:pt x="103892" y="6833"/>
                  </a:lnTo>
                  <a:lnTo>
                    <a:pt x="104980" y="4554"/>
                  </a:lnTo>
                  <a:lnTo>
                    <a:pt x="106698" y="3035"/>
                  </a:lnTo>
                  <a:lnTo>
                    <a:pt x="111251" y="1347"/>
                  </a:lnTo>
                  <a:lnTo>
                    <a:pt x="133535" y="0"/>
                  </a:lnTo>
                  <a:lnTo>
                    <a:pt x="133945" y="42804"/>
                  </a:lnTo>
                  <a:lnTo>
                    <a:pt x="133945" y="87417"/>
                  </a:lnTo>
                  <a:lnTo>
                    <a:pt x="133945" y="1071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1" name="SMARTInkShape-362"/>
            <p:cNvSpPr/>
            <p:nvPr/>
          </p:nvSpPr>
          <p:spPr>
            <a:xfrm>
              <a:off x="6054328" y="5920382"/>
              <a:ext cx="8930" cy="1"/>
            </a:xfrm>
            <a:custGeom>
              <a:avLst/>
              <a:gdLst/>
              <a:ahLst/>
              <a:cxnLst/>
              <a:rect l="0" t="0" r="0" b="0"/>
              <a:pathLst>
                <a:path w="8930" h="1">
                  <a:moveTo>
                    <a:pt x="892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2" name="SMARTInkShape-363"/>
            <p:cNvSpPr/>
            <p:nvPr/>
          </p:nvSpPr>
          <p:spPr>
            <a:xfrm>
              <a:off x="6072187" y="5965031"/>
              <a:ext cx="105770" cy="142876"/>
            </a:xfrm>
            <a:custGeom>
              <a:avLst/>
              <a:gdLst/>
              <a:ahLst/>
              <a:cxnLst/>
              <a:rect l="0" t="0" r="0" b="0"/>
              <a:pathLst>
                <a:path w="105770" h="142876">
                  <a:moveTo>
                    <a:pt x="8930" y="0"/>
                  </a:moveTo>
                  <a:lnTo>
                    <a:pt x="8930" y="44266"/>
                  </a:lnTo>
                  <a:lnTo>
                    <a:pt x="8930" y="73150"/>
                  </a:lnTo>
                  <a:lnTo>
                    <a:pt x="6284" y="79806"/>
                  </a:lnTo>
                  <a:lnTo>
                    <a:pt x="2793" y="86070"/>
                  </a:lnTo>
                  <a:lnTo>
                    <a:pt x="109" y="97695"/>
                  </a:lnTo>
                  <a:lnTo>
                    <a:pt x="22" y="103266"/>
                  </a:lnTo>
                  <a:lnTo>
                    <a:pt x="0" y="80206"/>
                  </a:lnTo>
                  <a:lnTo>
                    <a:pt x="2646" y="72689"/>
                  </a:lnTo>
                  <a:lnTo>
                    <a:pt x="14240" y="55727"/>
                  </a:lnTo>
                  <a:lnTo>
                    <a:pt x="17778" y="42529"/>
                  </a:lnTo>
                  <a:lnTo>
                    <a:pt x="19790" y="40259"/>
                  </a:lnTo>
                  <a:lnTo>
                    <a:pt x="33989" y="30180"/>
                  </a:lnTo>
                  <a:lnTo>
                    <a:pt x="57549" y="26988"/>
                  </a:lnTo>
                  <a:lnTo>
                    <a:pt x="62178" y="26921"/>
                  </a:lnTo>
                  <a:lnTo>
                    <a:pt x="69968" y="29493"/>
                  </a:lnTo>
                  <a:lnTo>
                    <a:pt x="73435" y="31568"/>
                  </a:lnTo>
                  <a:lnTo>
                    <a:pt x="75745" y="33944"/>
                  </a:lnTo>
                  <a:lnTo>
                    <a:pt x="94486" y="65699"/>
                  </a:lnTo>
                  <a:lnTo>
                    <a:pt x="98111" y="76572"/>
                  </a:lnTo>
                  <a:lnTo>
                    <a:pt x="104035" y="87070"/>
                  </a:lnTo>
                  <a:lnTo>
                    <a:pt x="105769" y="96906"/>
                  </a:lnTo>
                  <a:lnTo>
                    <a:pt x="103894" y="105246"/>
                  </a:lnTo>
                  <a:lnTo>
                    <a:pt x="100746" y="112260"/>
                  </a:lnTo>
                  <a:lnTo>
                    <a:pt x="98447" y="130894"/>
                  </a:lnTo>
                  <a:lnTo>
                    <a:pt x="98227"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3" name="SMARTInkShape-364"/>
            <p:cNvSpPr/>
            <p:nvPr/>
          </p:nvSpPr>
          <p:spPr>
            <a:xfrm>
              <a:off x="6206655" y="5858325"/>
              <a:ext cx="115564" cy="240652"/>
            </a:xfrm>
            <a:custGeom>
              <a:avLst/>
              <a:gdLst/>
              <a:ahLst/>
              <a:cxnLst/>
              <a:rect l="0" t="0" r="0" b="0"/>
              <a:pathLst>
                <a:path w="115564" h="240652">
                  <a:moveTo>
                    <a:pt x="88774" y="204932"/>
                  </a:moveTo>
                  <a:lnTo>
                    <a:pt x="88774" y="191630"/>
                  </a:lnTo>
                  <a:lnTo>
                    <a:pt x="87783" y="190111"/>
                  </a:lnTo>
                  <a:lnTo>
                    <a:pt x="86129" y="189098"/>
                  </a:lnTo>
                  <a:lnTo>
                    <a:pt x="84034" y="188423"/>
                  </a:lnTo>
                  <a:lnTo>
                    <a:pt x="61916" y="171679"/>
                  </a:lnTo>
                  <a:lnTo>
                    <a:pt x="47093" y="169538"/>
                  </a:lnTo>
                  <a:lnTo>
                    <a:pt x="41145" y="169358"/>
                  </a:lnTo>
                  <a:lnTo>
                    <a:pt x="35195" y="171924"/>
                  </a:lnTo>
                  <a:lnTo>
                    <a:pt x="5431" y="199027"/>
                  </a:lnTo>
                  <a:lnTo>
                    <a:pt x="2123" y="207599"/>
                  </a:lnTo>
                  <a:lnTo>
                    <a:pt x="0" y="224531"/>
                  </a:lnTo>
                  <a:lnTo>
                    <a:pt x="818" y="226927"/>
                  </a:lnTo>
                  <a:lnTo>
                    <a:pt x="2355" y="228526"/>
                  </a:lnTo>
                  <a:lnTo>
                    <a:pt x="9260" y="233421"/>
                  </a:lnTo>
                  <a:lnTo>
                    <a:pt x="15742" y="239223"/>
                  </a:lnTo>
                  <a:lnTo>
                    <a:pt x="21605" y="240228"/>
                  </a:lnTo>
                  <a:lnTo>
                    <a:pt x="29625" y="240526"/>
                  </a:lnTo>
                  <a:lnTo>
                    <a:pt x="32475" y="238583"/>
                  </a:lnTo>
                  <a:lnTo>
                    <a:pt x="47136" y="215782"/>
                  </a:lnTo>
                  <a:lnTo>
                    <a:pt x="59838" y="174113"/>
                  </a:lnTo>
                  <a:lnTo>
                    <a:pt x="68432" y="141629"/>
                  </a:lnTo>
                  <a:lnTo>
                    <a:pt x="72825" y="118045"/>
                  </a:lnTo>
                  <a:lnTo>
                    <a:pt x="77765" y="95845"/>
                  </a:lnTo>
                  <a:lnTo>
                    <a:pt x="81874" y="73061"/>
                  </a:lnTo>
                  <a:lnTo>
                    <a:pt x="97599" y="29580"/>
                  </a:lnTo>
                  <a:lnTo>
                    <a:pt x="105248" y="11650"/>
                  </a:lnTo>
                  <a:lnTo>
                    <a:pt x="115160" y="0"/>
                  </a:lnTo>
                  <a:lnTo>
                    <a:pt x="115562" y="39454"/>
                  </a:lnTo>
                  <a:lnTo>
                    <a:pt x="112918" y="82633"/>
                  </a:lnTo>
                  <a:lnTo>
                    <a:pt x="107185" y="124020"/>
                  </a:lnTo>
                  <a:lnTo>
                    <a:pt x="106682" y="167304"/>
                  </a:lnTo>
                  <a:lnTo>
                    <a:pt x="107648" y="180271"/>
                  </a:lnTo>
                  <a:lnTo>
                    <a:pt x="115318" y="219445"/>
                  </a:lnTo>
                  <a:lnTo>
                    <a:pt x="115563" y="2406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4" name="SMARTInkShape-365"/>
            <p:cNvSpPr/>
            <p:nvPr/>
          </p:nvSpPr>
          <p:spPr>
            <a:xfrm>
              <a:off x="6518682" y="6001118"/>
              <a:ext cx="89287" cy="106789"/>
            </a:xfrm>
            <a:custGeom>
              <a:avLst/>
              <a:gdLst/>
              <a:ahLst/>
              <a:cxnLst/>
              <a:rect l="0" t="0" r="0" b="0"/>
              <a:pathLst>
                <a:path w="89287" h="106789">
                  <a:moveTo>
                    <a:pt x="89286" y="8561"/>
                  </a:moveTo>
                  <a:lnTo>
                    <a:pt x="84547" y="8561"/>
                  </a:lnTo>
                  <a:lnTo>
                    <a:pt x="83150" y="7570"/>
                  </a:lnTo>
                  <a:lnTo>
                    <a:pt x="82219" y="5916"/>
                  </a:lnTo>
                  <a:lnTo>
                    <a:pt x="81598" y="3821"/>
                  </a:lnTo>
                  <a:lnTo>
                    <a:pt x="80192" y="2424"/>
                  </a:lnTo>
                  <a:lnTo>
                    <a:pt x="75984" y="873"/>
                  </a:lnTo>
                  <a:lnTo>
                    <a:pt x="68037" y="0"/>
                  </a:lnTo>
                  <a:lnTo>
                    <a:pt x="62313" y="2441"/>
                  </a:lnTo>
                  <a:lnTo>
                    <a:pt x="56462" y="5841"/>
                  </a:lnTo>
                  <a:lnTo>
                    <a:pt x="44622" y="8024"/>
                  </a:lnTo>
                  <a:lnTo>
                    <a:pt x="37686" y="9315"/>
                  </a:lnTo>
                  <a:lnTo>
                    <a:pt x="23616" y="15620"/>
                  </a:lnTo>
                  <a:lnTo>
                    <a:pt x="16113" y="20959"/>
                  </a:lnTo>
                  <a:lnTo>
                    <a:pt x="12116" y="26638"/>
                  </a:lnTo>
                  <a:lnTo>
                    <a:pt x="9348" y="32471"/>
                  </a:lnTo>
                  <a:lnTo>
                    <a:pt x="3204" y="41332"/>
                  </a:lnTo>
                  <a:lnTo>
                    <a:pt x="943" y="50242"/>
                  </a:lnTo>
                  <a:lnTo>
                    <a:pt x="0" y="78235"/>
                  </a:lnTo>
                  <a:lnTo>
                    <a:pt x="989" y="78823"/>
                  </a:lnTo>
                  <a:lnTo>
                    <a:pt x="7679" y="79844"/>
                  </a:lnTo>
                  <a:lnTo>
                    <a:pt x="13292" y="75212"/>
                  </a:lnTo>
                  <a:lnTo>
                    <a:pt x="15824" y="70265"/>
                  </a:lnTo>
                  <a:lnTo>
                    <a:pt x="16499" y="67557"/>
                  </a:lnTo>
                  <a:lnTo>
                    <a:pt x="24739" y="53139"/>
                  </a:lnTo>
                  <a:lnTo>
                    <a:pt x="27501" y="38318"/>
                  </a:lnTo>
                  <a:lnTo>
                    <a:pt x="33793" y="26419"/>
                  </a:lnTo>
                  <a:lnTo>
                    <a:pt x="35675" y="9957"/>
                  </a:lnTo>
                  <a:lnTo>
                    <a:pt x="35699" y="13715"/>
                  </a:lnTo>
                  <a:lnTo>
                    <a:pt x="36694" y="14974"/>
                  </a:lnTo>
                  <a:lnTo>
                    <a:pt x="40446" y="16372"/>
                  </a:lnTo>
                  <a:lnTo>
                    <a:pt x="41843" y="17737"/>
                  </a:lnTo>
                  <a:lnTo>
                    <a:pt x="43396" y="21900"/>
                  </a:lnTo>
                  <a:lnTo>
                    <a:pt x="45609" y="56395"/>
                  </a:lnTo>
                  <a:lnTo>
                    <a:pt x="51701" y="73169"/>
                  </a:lnTo>
                  <a:lnTo>
                    <a:pt x="53731" y="82916"/>
                  </a:lnTo>
                  <a:lnTo>
                    <a:pt x="60451" y="93982"/>
                  </a:lnTo>
                  <a:lnTo>
                    <a:pt x="65887" y="100436"/>
                  </a:lnTo>
                  <a:lnTo>
                    <a:pt x="71610" y="103965"/>
                  </a:lnTo>
                  <a:lnTo>
                    <a:pt x="80198" y="106416"/>
                  </a:lnTo>
                  <a:lnTo>
                    <a:pt x="89286" y="1067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5" name="SMARTInkShape-366"/>
            <p:cNvSpPr/>
            <p:nvPr/>
          </p:nvSpPr>
          <p:spPr>
            <a:xfrm>
              <a:off x="6786562" y="5786437"/>
              <a:ext cx="133901" cy="329004"/>
            </a:xfrm>
            <a:custGeom>
              <a:avLst/>
              <a:gdLst/>
              <a:ahLst/>
              <a:cxnLst/>
              <a:rect l="0" t="0" r="0" b="0"/>
              <a:pathLst>
                <a:path w="133901" h="329004">
                  <a:moveTo>
                    <a:pt x="53578" y="0"/>
                  </a:moveTo>
                  <a:lnTo>
                    <a:pt x="48839" y="4740"/>
                  </a:lnTo>
                  <a:lnTo>
                    <a:pt x="48434" y="6137"/>
                  </a:lnTo>
                  <a:lnTo>
                    <a:pt x="49156" y="7068"/>
                  </a:lnTo>
                  <a:lnTo>
                    <a:pt x="50630" y="7688"/>
                  </a:lnTo>
                  <a:lnTo>
                    <a:pt x="51613" y="9095"/>
                  </a:lnTo>
                  <a:lnTo>
                    <a:pt x="52705" y="13302"/>
                  </a:lnTo>
                  <a:lnTo>
                    <a:pt x="53563" y="57510"/>
                  </a:lnTo>
                  <a:lnTo>
                    <a:pt x="53578" y="98495"/>
                  </a:lnTo>
                  <a:lnTo>
                    <a:pt x="52586" y="142821"/>
                  </a:lnTo>
                  <a:lnTo>
                    <a:pt x="45890" y="179958"/>
                  </a:lnTo>
                  <a:lnTo>
                    <a:pt x="44812" y="220777"/>
                  </a:lnTo>
                  <a:lnTo>
                    <a:pt x="42051" y="243018"/>
                  </a:lnTo>
                  <a:lnTo>
                    <a:pt x="36090" y="286552"/>
                  </a:lnTo>
                  <a:lnTo>
                    <a:pt x="35722" y="312000"/>
                  </a:lnTo>
                  <a:lnTo>
                    <a:pt x="35718" y="304804"/>
                  </a:lnTo>
                  <a:lnTo>
                    <a:pt x="40459" y="299223"/>
                  </a:lnTo>
                  <a:lnTo>
                    <a:pt x="42786" y="291407"/>
                  </a:lnTo>
                  <a:lnTo>
                    <a:pt x="47246" y="256462"/>
                  </a:lnTo>
                  <a:lnTo>
                    <a:pt x="51756" y="247929"/>
                  </a:lnTo>
                  <a:lnTo>
                    <a:pt x="58881" y="242133"/>
                  </a:lnTo>
                  <a:lnTo>
                    <a:pt x="66771" y="228939"/>
                  </a:lnTo>
                  <a:lnTo>
                    <a:pt x="72009" y="225774"/>
                  </a:lnTo>
                  <a:lnTo>
                    <a:pt x="74795" y="224931"/>
                  </a:lnTo>
                  <a:lnTo>
                    <a:pt x="77645" y="225360"/>
                  </a:lnTo>
                  <a:lnTo>
                    <a:pt x="89348" y="230532"/>
                  </a:lnTo>
                  <a:lnTo>
                    <a:pt x="92307" y="231079"/>
                  </a:lnTo>
                  <a:lnTo>
                    <a:pt x="101214" y="236589"/>
                  </a:lnTo>
                  <a:lnTo>
                    <a:pt x="127992" y="261975"/>
                  </a:lnTo>
                  <a:lnTo>
                    <a:pt x="131300" y="267908"/>
                  </a:lnTo>
                  <a:lnTo>
                    <a:pt x="133423" y="279799"/>
                  </a:lnTo>
                  <a:lnTo>
                    <a:pt x="133900" y="297656"/>
                  </a:lnTo>
                  <a:lnTo>
                    <a:pt x="131279" y="303609"/>
                  </a:lnTo>
                  <a:lnTo>
                    <a:pt x="121512" y="315516"/>
                  </a:lnTo>
                  <a:lnTo>
                    <a:pt x="115852" y="318823"/>
                  </a:lnTo>
                  <a:lnTo>
                    <a:pt x="110029" y="321285"/>
                  </a:lnTo>
                  <a:lnTo>
                    <a:pt x="101172" y="327258"/>
                  </a:lnTo>
                  <a:lnTo>
                    <a:pt x="95236" y="329003"/>
                  </a:lnTo>
                  <a:lnTo>
                    <a:pt x="92264" y="328475"/>
                  </a:lnTo>
                  <a:lnTo>
                    <a:pt x="80365" y="323147"/>
                  </a:lnTo>
                  <a:lnTo>
                    <a:pt x="77390" y="322587"/>
                  </a:lnTo>
                  <a:lnTo>
                    <a:pt x="46511" y="303421"/>
                  </a:lnTo>
                  <a:lnTo>
                    <a:pt x="39523" y="298565"/>
                  </a:lnTo>
                  <a:lnTo>
                    <a:pt x="10840" y="285193"/>
                  </a:lnTo>
                  <a:lnTo>
                    <a:pt x="0"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6" name="SMARTInkShape-367"/>
            <p:cNvSpPr/>
            <p:nvPr/>
          </p:nvSpPr>
          <p:spPr>
            <a:xfrm>
              <a:off x="6920507" y="5995707"/>
              <a:ext cx="133946" cy="128368"/>
            </a:xfrm>
            <a:custGeom>
              <a:avLst/>
              <a:gdLst/>
              <a:ahLst/>
              <a:cxnLst/>
              <a:rect l="0" t="0" r="0" b="0"/>
              <a:pathLst>
                <a:path w="133946" h="128368">
                  <a:moveTo>
                    <a:pt x="0" y="49691"/>
                  </a:moveTo>
                  <a:lnTo>
                    <a:pt x="41701" y="49691"/>
                  </a:lnTo>
                  <a:lnTo>
                    <a:pt x="47639" y="49691"/>
                  </a:lnTo>
                  <a:lnTo>
                    <a:pt x="53584" y="47045"/>
                  </a:lnTo>
                  <a:lnTo>
                    <a:pt x="59534" y="43554"/>
                  </a:lnTo>
                  <a:lnTo>
                    <a:pt x="71438" y="41312"/>
                  </a:lnTo>
                  <a:lnTo>
                    <a:pt x="74414" y="41130"/>
                  </a:lnTo>
                  <a:lnTo>
                    <a:pt x="80367" y="38279"/>
                  </a:lnTo>
                  <a:lnTo>
                    <a:pt x="87534" y="33105"/>
                  </a:lnTo>
                  <a:lnTo>
                    <a:pt x="88513" y="29752"/>
                  </a:lnTo>
                  <a:lnTo>
                    <a:pt x="88774" y="27469"/>
                  </a:lnTo>
                  <a:lnTo>
                    <a:pt x="86420" y="22285"/>
                  </a:lnTo>
                  <a:lnTo>
                    <a:pt x="73033" y="6770"/>
                  </a:lnTo>
                  <a:lnTo>
                    <a:pt x="69500" y="5811"/>
                  </a:lnTo>
                  <a:lnTo>
                    <a:pt x="67170" y="5555"/>
                  </a:lnTo>
                  <a:lnTo>
                    <a:pt x="61934" y="2625"/>
                  </a:lnTo>
                  <a:lnTo>
                    <a:pt x="59150" y="454"/>
                  </a:lnTo>
                  <a:lnTo>
                    <a:pt x="56300" y="0"/>
                  </a:lnTo>
                  <a:lnTo>
                    <a:pt x="53408" y="689"/>
                  </a:lnTo>
                  <a:lnTo>
                    <a:pt x="47550" y="3107"/>
                  </a:lnTo>
                  <a:lnTo>
                    <a:pt x="38674" y="5461"/>
                  </a:lnTo>
                  <a:lnTo>
                    <a:pt x="32733" y="9528"/>
                  </a:lnTo>
                  <a:lnTo>
                    <a:pt x="29431" y="14643"/>
                  </a:lnTo>
                  <a:lnTo>
                    <a:pt x="19255" y="42537"/>
                  </a:lnTo>
                  <a:lnTo>
                    <a:pt x="21126" y="51803"/>
                  </a:lnTo>
                  <a:lnTo>
                    <a:pt x="25112" y="68176"/>
                  </a:lnTo>
                  <a:lnTo>
                    <a:pt x="27036" y="78742"/>
                  </a:lnTo>
                  <a:lnTo>
                    <a:pt x="32706" y="91261"/>
                  </a:lnTo>
                  <a:lnTo>
                    <a:pt x="34379" y="101570"/>
                  </a:lnTo>
                  <a:lnTo>
                    <a:pt x="36810" y="105113"/>
                  </a:lnTo>
                  <a:lnTo>
                    <a:pt x="40416" y="107474"/>
                  </a:lnTo>
                  <a:lnTo>
                    <a:pt x="44804" y="109049"/>
                  </a:lnTo>
                  <a:lnTo>
                    <a:pt x="47728" y="111091"/>
                  </a:lnTo>
                  <a:lnTo>
                    <a:pt x="53830" y="118706"/>
                  </a:lnTo>
                  <a:lnTo>
                    <a:pt x="66331" y="126254"/>
                  </a:lnTo>
                  <a:lnTo>
                    <a:pt x="73468" y="128367"/>
                  </a:lnTo>
                  <a:lnTo>
                    <a:pt x="76760" y="127939"/>
                  </a:lnTo>
                  <a:lnTo>
                    <a:pt x="92191" y="122222"/>
                  </a:lnTo>
                  <a:lnTo>
                    <a:pt x="101179" y="121453"/>
                  </a:lnTo>
                  <a:lnTo>
                    <a:pt x="103171" y="120352"/>
                  </a:lnTo>
                  <a:lnTo>
                    <a:pt x="104500" y="118627"/>
                  </a:lnTo>
                  <a:lnTo>
                    <a:pt x="105385" y="116484"/>
                  </a:lnTo>
                  <a:lnTo>
                    <a:pt x="106968" y="115056"/>
                  </a:lnTo>
                  <a:lnTo>
                    <a:pt x="111372" y="113469"/>
                  </a:lnTo>
                  <a:lnTo>
                    <a:pt x="122284" y="111457"/>
                  </a:lnTo>
                  <a:lnTo>
                    <a:pt x="133945" y="1032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7" name="SMARTInkShape-368"/>
            <p:cNvSpPr/>
            <p:nvPr/>
          </p:nvSpPr>
          <p:spPr>
            <a:xfrm>
              <a:off x="7170538" y="5840015"/>
              <a:ext cx="8931" cy="285751"/>
            </a:xfrm>
            <a:custGeom>
              <a:avLst/>
              <a:gdLst/>
              <a:ahLst/>
              <a:cxnLst/>
              <a:rect l="0" t="0" r="0" b="0"/>
              <a:pathLst>
                <a:path w="8931" h="285751">
                  <a:moveTo>
                    <a:pt x="8930" y="0"/>
                  </a:moveTo>
                  <a:lnTo>
                    <a:pt x="8930" y="42576"/>
                  </a:lnTo>
                  <a:lnTo>
                    <a:pt x="8930" y="83397"/>
                  </a:lnTo>
                  <a:lnTo>
                    <a:pt x="7939" y="101219"/>
                  </a:lnTo>
                  <a:lnTo>
                    <a:pt x="828" y="143060"/>
                  </a:lnTo>
                  <a:lnTo>
                    <a:pt x="74" y="187462"/>
                  </a:lnTo>
                  <a:lnTo>
                    <a:pt x="5" y="231995"/>
                  </a:lnTo>
                  <a:lnTo>
                    <a:pt x="0" y="276286"/>
                  </a:lnTo>
                  <a:lnTo>
                    <a:pt x="0"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8" name="SMARTInkShape-369"/>
            <p:cNvSpPr/>
            <p:nvPr/>
          </p:nvSpPr>
          <p:spPr>
            <a:xfrm>
              <a:off x="7268765" y="5866804"/>
              <a:ext cx="8931" cy="276822"/>
            </a:xfrm>
            <a:custGeom>
              <a:avLst/>
              <a:gdLst/>
              <a:ahLst/>
              <a:cxnLst/>
              <a:rect l="0" t="0" r="0" b="0"/>
              <a:pathLst>
                <a:path w="8931" h="276822">
                  <a:moveTo>
                    <a:pt x="8930" y="0"/>
                  </a:moveTo>
                  <a:lnTo>
                    <a:pt x="4190" y="0"/>
                  </a:lnTo>
                  <a:lnTo>
                    <a:pt x="2793" y="992"/>
                  </a:lnTo>
                  <a:lnTo>
                    <a:pt x="1863" y="2646"/>
                  </a:lnTo>
                  <a:lnTo>
                    <a:pt x="369" y="12429"/>
                  </a:lnTo>
                  <a:lnTo>
                    <a:pt x="3" y="55318"/>
                  </a:lnTo>
                  <a:lnTo>
                    <a:pt x="0" y="98687"/>
                  </a:lnTo>
                  <a:lnTo>
                    <a:pt x="0" y="142728"/>
                  </a:lnTo>
                  <a:lnTo>
                    <a:pt x="0" y="185649"/>
                  </a:lnTo>
                  <a:lnTo>
                    <a:pt x="0" y="229086"/>
                  </a:lnTo>
                  <a:lnTo>
                    <a:pt x="0" y="273576"/>
                  </a:lnTo>
                  <a:lnTo>
                    <a:pt x="0" y="2768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9" name="SMARTInkShape-370"/>
            <p:cNvSpPr/>
            <p:nvPr/>
          </p:nvSpPr>
          <p:spPr>
            <a:xfrm>
              <a:off x="7054452" y="5929312"/>
              <a:ext cx="392908" cy="204858"/>
            </a:xfrm>
            <a:custGeom>
              <a:avLst/>
              <a:gdLst/>
              <a:ahLst/>
              <a:cxnLst/>
              <a:rect l="0" t="0" r="0" b="0"/>
              <a:pathLst>
                <a:path w="392908" h="204858">
                  <a:moveTo>
                    <a:pt x="0" y="0"/>
                  </a:moveTo>
                  <a:lnTo>
                    <a:pt x="8122" y="7129"/>
                  </a:lnTo>
                  <a:lnTo>
                    <a:pt x="48587" y="32773"/>
                  </a:lnTo>
                  <a:lnTo>
                    <a:pt x="84422" y="49612"/>
                  </a:lnTo>
                  <a:lnTo>
                    <a:pt x="128165" y="59367"/>
                  </a:lnTo>
                  <a:lnTo>
                    <a:pt x="170750" y="62232"/>
                  </a:lnTo>
                  <a:lnTo>
                    <a:pt x="200179" y="61491"/>
                  </a:lnTo>
                  <a:lnTo>
                    <a:pt x="243934" y="47686"/>
                  </a:lnTo>
                  <a:lnTo>
                    <a:pt x="255060" y="44556"/>
                  </a:lnTo>
                  <a:lnTo>
                    <a:pt x="266006" y="37079"/>
                  </a:lnTo>
                  <a:lnTo>
                    <a:pt x="267053" y="33677"/>
                  </a:lnTo>
                  <a:lnTo>
                    <a:pt x="267877" y="19219"/>
                  </a:lnTo>
                  <a:lnTo>
                    <a:pt x="266889" y="18766"/>
                  </a:lnTo>
                  <a:lnTo>
                    <a:pt x="255462" y="17979"/>
                  </a:lnTo>
                  <a:lnTo>
                    <a:pt x="249799" y="20558"/>
                  </a:lnTo>
                  <a:lnTo>
                    <a:pt x="243976" y="24020"/>
                  </a:lnTo>
                  <a:lnTo>
                    <a:pt x="235118" y="26960"/>
                  </a:lnTo>
                  <a:lnTo>
                    <a:pt x="220263" y="39110"/>
                  </a:lnTo>
                  <a:lnTo>
                    <a:pt x="216958" y="47479"/>
                  </a:lnTo>
                  <a:lnTo>
                    <a:pt x="214496" y="56821"/>
                  </a:lnTo>
                  <a:lnTo>
                    <a:pt x="208524" y="68649"/>
                  </a:lnTo>
                  <a:lnTo>
                    <a:pt x="206779" y="78797"/>
                  </a:lnTo>
                  <a:lnTo>
                    <a:pt x="210536" y="95668"/>
                  </a:lnTo>
                  <a:lnTo>
                    <a:pt x="223529" y="122425"/>
                  </a:lnTo>
                  <a:lnTo>
                    <a:pt x="235206" y="136411"/>
                  </a:lnTo>
                  <a:lnTo>
                    <a:pt x="248836" y="145700"/>
                  </a:lnTo>
                  <a:lnTo>
                    <a:pt x="260702" y="149996"/>
                  </a:lnTo>
                  <a:lnTo>
                    <a:pt x="270502" y="151269"/>
                  </a:lnTo>
                  <a:lnTo>
                    <a:pt x="284430" y="146906"/>
                  </a:lnTo>
                  <a:lnTo>
                    <a:pt x="299784" y="136542"/>
                  </a:lnTo>
                  <a:lnTo>
                    <a:pt x="323564" y="118037"/>
                  </a:lnTo>
                  <a:lnTo>
                    <a:pt x="334240" y="96486"/>
                  </a:lnTo>
                  <a:lnTo>
                    <a:pt x="339712" y="92493"/>
                  </a:lnTo>
                  <a:lnTo>
                    <a:pt x="345453" y="89725"/>
                  </a:lnTo>
                  <a:lnTo>
                    <a:pt x="354262" y="83581"/>
                  </a:lnTo>
                  <a:lnTo>
                    <a:pt x="364361" y="80791"/>
                  </a:lnTo>
                  <a:lnTo>
                    <a:pt x="364947" y="81642"/>
                  </a:lnTo>
                  <a:lnTo>
                    <a:pt x="366014" y="89487"/>
                  </a:lnTo>
                  <a:lnTo>
                    <a:pt x="366117" y="131158"/>
                  </a:lnTo>
                  <a:lnTo>
                    <a:pt x="365126" y="146790"/>
                  </a:lnTo>
                  <a:lnTo>
                    <a:pt x="357740" y="177864"/>
                  </a:lnTo>
                  <a:lnTo>
                    <a:pt x="357557" y="181085"/>
                  </a:lnTo>
                  <a:lnTo>
                    <a:pt x="354706" y="187308"/>
                  </a:lnTo>
                  <a:lnTo>
                    <a:pt x="351124" y="193381"/>
                  </a:lnTo>
                  <a:lnTo>
                    <a:pt x="348371" y="204857"/>
                  </a:lnTo>
                  <a:lnTo>
                    <a:pt x="348291" y="200486"/>
                  </a:lnTo>
                  <a:lnTo>
                    <a:pt x="350919" y="195600"/>
                  </a:lnTo>
                  <a:lnTo>
                    <a:pt x="354402" y="190121"/>
                  </a:lnTo>
                  <a:lnTo>
                    <a:pt x="356363" y="180466"/>
                  </a:lnTo>
                  <a:lnTo>
                    <a:pt x="357156" y="136763"/>
                  </a:lnTo>
                  <a:lnTo>
                    <a:pt x="358174" y="113078"/>
                  </a:lnTo>
                  <a:lnTo>
                    <a:pt x="368211" y="74082"/>
                  </a:lnTo>
                  <a:lnTo>
                    <a:pt x="372009" y="66660"/>
                  </a:lnTo>
                  <a:lnTo>
                    <a:pt x="373698" y="60053"/>
                  </a:lnTo>
                  <a:lnTo>
                    <a:pt x="375140" y="57895"/>
                  </a:lnTo>
                  <a:lnTo>
                    <a:pt x="377094" y="56456"/>
                  </a:lnTo>
                  <a:lnTo>
                    <a:pt x="382617" y="54146"/>
                  </a:lnTo>
                  <a:lnTo>
                    <a:pt x="392907" y="53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44" name="SMARTInkShape-Group31"/>
          <p:cNvGrpSpPr/>
          <p:nvPr/>
        </p:nvGrpSpPr>
        <p:grpSpPr>
          <a:xfrm>
            <a:off x="5840015" y="6268640"/>
            <a:ext cx="1955602" cy="428469"/>
            <a:chOff x="5840015" y="6268640"/>
            <a:chExt cx="1955602" cy="428469"/>
          </a:xfrm>
        </p:grpSpPr>
        <p:sp>
          <p:nvSpPr>
            <p:cNvPr id="231" name="SMARTInkShape-371"/>
            <p:cNvSpPr/>
            <p:nvPr/>
          </p:nvSpPr>
          <p:spPr>
            <a:xfrm>
              <a:off x="5840015" y="6340078"/>
              <a:ext cx="133767" cy="276663"/>
            </a:xfrm>
            <a:custGeom>
              <a:avLst/>
              <a:gdLst/>
              <a:ahLst/>
              <a:cxnLst/>
              <a:rect l="0" t="0" r="0" b="0"/>
              <a:pathLst>
                <a:path w="133767" h="276663">
                  <a:moveTo>
                    <a:pt x="125016" y="0"/>
                  </a:moveTo>
                  <a:lnTo>
                    <a:pt x="125016" y="13302"/>
                  </a:lnTo>
                  <a:lnTo>
                    <a:pt x="127661" y="18479"/>
                  </a:lnTo>
                  <a:lnTo>
                    <a:pt x="131152" y="24087"/>
                  </a:lnTo>
                  <a:lnTo>
                    <a:pt x="132704" y="29888"/>
                  </a:lnTo>
                  <a:lnTo>
                    <a:pt x="132126" y="32824"/>
                  </a:lnTo>
                  <a:lnTo>
                    <a:pt x="128838" y="38731"/>
                  </a:lnTo>
                  <a:lnTo>
                    <a:pt x="128556" y="42687"/>
                  </a:lnTo>
                  <a:lnTo>
                    <a:pt x="133766" y="84274"/>
                  </a:lnTo>
                  <a:lnTo>
                    <a:pt x="132938" y="119144"/>
                  </a:lnTo>
                  <a:lnTo>
                    <a:pt x="125842" y="154788"/>
                  </a:lnTo>
                  <a:lnTo>
                    <a:pt x="124268" y="172642"/>
                  </a:lnTo>
                  <a:lnTo>
                    <a:pt x="106938" y="214312"/>
                  </a:lnTo>
                  <a:lnTo>
                    <a:pt x="86307" y="251244"/>
                  </a:lnTo>
                  <a:lnTo>
                    <a:pt x="75404" y="264565"/>
                  </a:lnTo>
                  <a:lnTo>
                    <a:pt x="73200" y="270712"/>
                  </a:lnTo>
                  <a:lnTo>
                    <a:pt x="70628" y="272748"/>
                  </a:lnTo>
                  <a:lnTo>
                    <a:pt x="58520" y="275614"/>
                  </a:lnTo>
                  <a:lnTo>
                    <a:pt x="41931" y="276662"/>
                  </a:lnTo>
                  <a:lnTo>
                    <a:pt x="35834" y="274104"/>
                  </a:lnTo>
                  <a:lnTo>
                    <a:pt x="29817" y="270652"/>
                  </a:lnTo>
                  <a:lnTo>
                    <a:pt x="20851" y="267716"/>
                  </a:lnTo>
                  <a:lnTo>
                    <a:pt x="14890" y="263513"/>
                  </a:lnTo>
                  <a:lnTo>
                    <a:pt x="11579" y="258339"/>
                  </a:lnTo>
                  <a:lnTo>
                    <a:pt x="9115" y="252731"/>
                  </a:lnTo>
                  <a:lnTo>
                    <a:pt x="3143" y="243995"/>
                  </a:lnTo>
                  <a:lnTo>
                    <a:pt x="0" y="2321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2" name="SMARTInkShape-372"/>
            <p:cNvSpPr/>
            <p:nvPr/>
          </p:nvSpPr>
          <p:spPr>
            <a:xfrm>
              <a:off x="6004541" y="6332577"/>
              <a:ext cx="76523" cy="149844"/>
            </a:xfrm>
            <a:custGeom>
              <a:avLst/>
              <a:gdLst/>
              <a:ahLst/>
              <a:cxnLst/>
              <a:rect l="0" t="0" r="0" b="0"/>
              <a:pathLst>
                <a:path w="76523" h="149844">
                  <a:moveTo>
                    <a:pt x="14068" y="25360"/>
                  </a:moveTo>
                  <a:lnTo>
                    <a:pt x="14068" y="38662"/>
                  </a:lnTo>
                  <a:lnTo>
                    <a:pt x="13076" y="40182"/>
                  </a:lnTo>
                  <a:lnTo>
                    <a:pt x="11422" y="41194"/>
                  </a:lnTo>
                  <a:lnTo>
                    <a:pt x="9328" y="41870"/>
                  </a:lnTo>
                  <a:lnTo>
                    <a:pt x="7931" y="43312"/>
                  </a:lnTo>
                  <a:lnTo>
                    <a:pt x="6380" y="47560"/>
                  </a:lnTo>
                  <a:lnTo>
                    <a:pt x="4168" y="90807"/>
                  </a:lnTo>
                  <a:lnTo>
                    <a:pt x="408" y="98435"/>
                  </a:lnTo>
                  <a:lnTo>
                    <a:pt x="0" y="102849"/>
                  </a:lnTo>
                  <a:lnTo>
                    <a:pt x="5958" y="138201"/>
                  </a:lnTo>
                  <a:lnTo>
                    <a:pt x="9802" y="144303"/>
                  </a:lnTo>
                  <a:lnTo>
                    <a:pt x="14818" y="147677"/>
                  </a:lnTo>
                  <a:lnTo>
                    <a:pt x="21381" y="149843"/>
                  </a:lnTo>
                  <a:lnTo>
                    <a:pt x="27260" y="145478"/>
                  </a:lnTo>
                  <a:lnTo>
                    <a:pt x="55762" y="116608"/>
                  </a:lnTo>
                  <a:lnTo>
                    <a:pt x="63684" y="101565"/>
                  </a:lnTo>
                  <a:lnTo>
                    <a:pt x="69510" y="81350"/>
                  </a:lnTo>
                  <a:lnTo>
                    <a:pt x="73436" y="73065"/>
                  </a:lnTo>
                  <a:lnTo>
                    <a:pt x="76522" y="31826"/>
                  </a:lnTo>
                  <a:lnTo>
                    <a:pt x="75559" y="22281"/>
                  </a:lnTo>
                  <a:lnTo>
                    <a:pt x="71824" y="14731"/>
                  </a:lnTo>
                  <a:lnTo>
                    <a:pt x="69440" y="12321"/>
                  </a:lnTo>
                  <a:lnTo>
                    <a:pt x="49718" y="715"/>
                  </a:lnTo>
                  <a:lnTo>
                    <a:pt x="46764" y="0"/>
                  </a:lnTo>
                  <a:lnTo>
                    <a:pt x="43803" y="516"/>
                  </a:lnTo>
                  <a:lnTo>
                    <a:pt x="31920" y="5827"/>
                  </a:lnTo>
                  <a:lnTo>
                    <a:pt x="28947" y="6385"/>
                  </a:lnTo>
                  <a:lnTo>
                    <a:pt x="20020" y="11910"/>
                  </a:lnTo>
                  <a:lnTo>
                    <a:pt x="5138" y="342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3" name="SMARTInkShape-373"/>
            <p:cNvSpPr/>
            <p:nvPr/>
          </p:nvSpPr>
          <p:spPr>
            <a:xfrm>
              <a:off x="6107906" y="6268640"/>
              <a:ext cx="105793" cy="223243"/>
            </a:xfrm>
            <a:custGeom>
              <a:avLst/>
              <a:gdLst/>
              <a:ahLst/>
              <a:cxnLst/>
              <a:rect l="0" t="0" r="0" b="0"/>
              <a:pathLst>
                <a:path w="105793" h="223243">
                  <a:moveTo>
                    <a:pt x="26789" y="0"/>
                  </a:moveTo>
                  <a:lnTo>
                    <a:pt x="26789" y="18043"/>
                  </a:lnTo>
                  <a:lnTo>
                    <a:pt x="24143" y="25548"/>
                  </a:lnTo>
                  <a:lnTo>
                    <a:pt x="22049" y="28938"/>
                  </a:lnTo>
                  <a:lnTo>
                    <a:pt x="19101" y="43192"/>
                  </a:lnTo>
                  <a:lnTo>
                    <a:pt x="16940" y="82441"/>
                  </a:lnTo>
                  <a:lnTo>
                    <a:pt x="10806" y="100106"/>
                  </a:lnTo>
                  <a:lnTo>
                    <a:pt x="6839" y="116644"/>
                  </a:lnTo>
                  <a:lnTo>
                    <a:pt x="1351" y="135268"/>
                  </a:lnTo>
                  <a:lnTo>
                    <a:pt x="0" y="151791"/>
                  </a:lnTo>
                  <a:lnTo>
                    <a:pt x="0" y="147060"/>
                  </a:lnTo>
                  <a:lnTo>
                    <a:pt x="992" y="145665"/>
                  </a:lnTo>
                  <a:lnTo>
                    <a:pt x="2645" y="144736"/>
                  </a:lnTo>
                  <a:lnTo>
                    <a:pt x="4740" y="144116"/>
                  </a:lnTo>
                  <a:lnTo>
                    <a:pt x="6136" y="142710"/>
                  </a:lnTo>
                  <a:lnTo>
                    <a:pt x="8561" y="135296"/>
                  </a:lnTo>
                  <a:lnTo>
                    <a:pt x="11412" y="134546"/>
                  </a:lnTo>
                  <a:lnTo>
                    <a:pt x="13561" y="134346"/>
                  </a:lnTo>
                  <a:lnTo>
                    <a:pt x="14994" y="133220"/>
                  </a:lnTo>
                  <a:lnTo>
                    <a:pt x="16586" y="129323"/>
                  </a:lnTo>
                  <a:lnTo>
                    <a:pt x="18002" y="127887"/>
                  </a:lnTo>
                  <a:lnTo>
                    <a:pt x="22222" y="126292"/>
                  </a:lnTo>
                  <a:lnTo>
                    <a:pt x="51825" y="125026"/>
                  </a:lnTo>
                  <a:lnTo>
                    <a:pt x="60361" y="131155"/>
                  </a:lnTo>
                  <a:lnTo>
                    <a:pt x="68707" y="134110"/>
                  </a:lnTo>
                  <a:lnTo>
                    <a:pt x="83376" y="146266"/>
                  </a:lnTo>
                  <a:lnTo>
                    <a:pt x="86665" y="151988"/>
                  </a:lnTo>
                  <a:lnTo>
                    <a:pt x="87543" y="154904"/>
                  </a:lnTo>
                  <a:lnTo>
                    <a:pt x="89119" y="156847"/>
                  </a:lnTo>
                  <a:lnTo>
                    <a:pt x="93517" y="159007"/>
                  </a:lnTo>
                  <a:lnTo>
                    <a:pt x="95087" y="161568"/>
                  </a:lnTo>
                  <a:lnTo>
                    <a:pt x="100251" y="177288"/>
                  </a:lnTo>
                  <a:lnTo>
                    <a:pt x="105792" y="185501"/>
                  </a:lnTo>
                  <a:lnTo>
                    <a:pt x="105255" y="187167"/>
                  </a:lnTo>
                  <a:lnTo>
                    <a:pt x="100750" y="194254"/>
                  </a:lnTo>
                  <a:lnTo>
                    <a:pt x="98725" y="205537"/>
                  </a:lnTo>
                  <a:lnTo>
                    <a:pt x="98558" y="208462"/>
                  </a:lnTo>
                  <a:lnTo>
                    <a:pt x="95728" y="214358"/>
                  </a:lnTo>
                  <a:lnTo>
                    <a:pt x="90567" y="221488"/>
                  </a:lnTo>
                  <a:lnTo>
                    <a:pt x="87215" y="222463"/>
                  </a:lnTo>
                  <a:lnTo>
                    <a:pt x="50567" y="223242"/>
                  </a:lnTo>
                  <a:lnTo>
                    <a:pt x="44633" y="220596"/>
                  </a:lnTo>
                  <a:lnTo>
                    <a:pt x="38688" y="217105"/>
                  </a:lnTo>
                  <a:lnTo>
                    <a:pt x="32739" y="215554"/>
                  </a:lnTo>
                  <a:lnTo>
                    <a:pt x="30757" y="214147"/>
                  </a:lnTo>
                  <a:lnTo>
                    <a:pt x="29433" y="212218"/>
                  </a:lnTo>
                  <a:lnTo>
                    <a:pt x="27312" y="206733"/>
                  </a:lnTo>
                  <a:lnTo>
                    <a:pt x="26789"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4" name="SMARTInkShape-374"/>
            <p:cNvSpPr/>
            <p:nvPr/>
          </p:nvSpPr>
          <p:spPr>
            <a:xfrm>
              <a:off x="6286500" y="6268640"/>
              <a:ext cx="125016" cy="339329"/>
            </a:xfrm>
            <a:custGeom>
              <a:avLst/>
              <a:gdLst/>
              <a:ahLst/>
              <a:cxnLst/>
              <a:rect l="0" t="0" r="0" b="0"/>
              <a:pathLst>
                <a:path w="125016" h="339329">
                  <a:moveTo>
                    <a:pt x="125015" y="0"/>
                  </a:moveTo>
                  <a:lnTo>
                    <a:pt x="125015" y="4740"/>
                  </a:lnTo>
                  <a:lnTo>
                    <a:pt x="110194" y="48587"/>
                  </a:lnTo>
                  <a:lnTo>
                    <a:pt x="102815" y="77517"/>
                  </a:lnTo>
                  <a:lnTo>
                    <a:pt x="86200" y="117862"/>
                  </a:lnTo>
                  <a:lnTo>
                    <a:pt x="71421" y="160968"/>
                  </a:lnTo>
                  <a:lnTo>
                    <a:pt x="56553" y="205413"/>
                  </a:lnTo>
                  <a:lnTo>
                    <a:pt x="41672" y="245296"/>
                  </a:lnTo>
                  <a:lnTo>
                    <a:pt x="26789" y="283657"/>
                  </a:lnTo>
                  <a:lnTo>
                    <a:pt x="9113" y="326165"/>
                  </a:lnTo>
                  <a:lnTo>
                    <a:pt x="0" y="3393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5" name="SMARTInkShape-375"/>
            <p:cNvSpPr/>
            <p:nvPr/>
          </p:nvSpPr>
          <p:spPr>
            <a:xfrm>
              <a:off x="6518674" y="6277570"/>
              <a:ext cx="116048" cy="232170"/>
            </a:xfrm>
            <a:custGeom>
              <a:avLst/>
              <a:gdLst/>
              <a:ahLst/>
              <a:cxnLst/>
              <a:rect l="0" t="0" r="0" b="0"/>
              <a:pathLst>
                <a:path w="116048" h="232170">
                  <a:moveTo>
                    <a:pt x="44646" y="0"/>
                  </a:moveTo>
                  <a:lnTo>
                    <a:pt x="49386" y="0"/>
                  </a:lnTo>
                  <a:lnTo>
                    <a:pt x="50782" y="992"/>
                  </a:lnTo>
                  <a:lnTo>
                    <a:pt x="51713" y="2645"/>
                  </a:lnTo>
                  <a:lnTo>
                    <a:pt x="53208" y="12429"/>
                  </a:lnTo>
                  <a:lnTo>
                    <a:pt x="53543" y="37500"/>
                  </a:lnTo>
                  <a:lnTo>
                    <a:pt x="38129" y="80552"/>
                  </a:lnTo>
                  <a:lnTo>
                    <a:pt x="33786" y="98282"/>
                  </a:lnTo>
                  <a:lnTo>
                    <a:pt x="20333" y="133950"/>
                  </a:lnTo>
                  <a:lnTo>
                    <a:pt x="15945" y="151805"/>
                  </a:lnTo>
                  <a:lnTo>
                    <a:pt x="10313" y="170877"/>
                  </a:lnTo>
                  <a:lnTo>
                    <a:pt x="8016" y="193373"/>
                  </a:lnTo>
                  <a:lnTo>
                    <a:pt x="30" y="205337"/>
                  </a:lnTo>
                  <a:lnTo>
                    <a:pt x="0" y="192950"/>
                  </a:lnTo>
                  <a:lnTo>
                    <a:pt x="2645" y="187289"/>
                  </a:lnTo>
                  <a:lnTo>
                    <a:pt x="24668" y="157736"/>
                  </a:lnTo>
                  <a:lnTo>
                    <a:pt x="32001" y="152570"/>
                  </a:lnTo>
                  <a:lnTo>
                    <a:pt x="39968" y="139607"/>
                  </a:lnTo>
                  <a:lnTo>
                    <a:pt x="45213" y="136461"/>
                  </a:lnTo>
                  <a:lnTo>
                    <a:pt x="56663" y="134442"/>
                  </a:lnTo>
                  <a:lnTo>
                    <a:pt x="74422" y="133989"/>
                  </a:lnTo>
                  <a:lnTo>
                    <a:pt x="80369" y="136611"/>
                  </a:lnTo>
                  <a:lnTo>
                    <a:pt x="101569" y="155195"/>
                  </a:lnTo>
                  <a:lnTo>
                    <a:pt x="104671" y="160918"/>
                  </a:lnTo>
                  <a:lnTo>
                    <a:pt x="107043" y="166770"/>
                  </a:lnTo>
                  <a:lnTo>
                    <a:pt x="112964" y="175641"/>
                  </a:lnTo>
                  <a:lnTo>
                    <a:pt x="115159" y="184553"/>
                  </a:lnTo>
                  <a:lnTo>
                    <a:pt x="116047" y="208359"/>
                  </a:lnTo>
                  <a:lnTo>
                    <a:pt x="113422" y="214312"/>
                  </a:lnTo>
                  <a:lnTo>
                    <a:pt x="111331" y="217289"/>
                  </a:lnTo>
                  <a:lnTo>
                    <a:pt x="106365" y="220597"/>
                  </a:lnTo>
                  <a:lnTo>
                    <a:pt x="100850" y="223058"/>
                  </a:lnTo>
                  <a:lnTo>
                    <a:pt x="92167" y="229031"/>
                  </a:lnTo>
                  <a:lnTo>
                    <a:pt x="83311" y="231241"/>
                  </a:lnTo>
                  <a:lnTo>
                    <a:pt x="41670" y="232169"/>
                  </a:lnTo>
                  <a:lnTo>
                    <a:pt x="35716" y="229525"/>
                  </a:lnTo>
                  <a:lnTo>
                    <a:pt x="28550" y="224483"/>
                  </a:lnTo>
                  <a:lnTo>
                    <a:pt x="22569" y="223610"/>
                  </a:lnTo>
                  <a:lnTo>
                    <a:pt x="20997" y="222495"/>
                  </a:lnTo>
                  <a:lnTo>
                    <a:pt x="19951" y="220759"/>
                  </a:lnTo>
                  <a:lnTo>
                    <a:pt x="17856"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6" name="SMARTInkShape-376"/>
            <p:cNvSpPr/>
            <p:nvPr/>
          </p:nvSpPr>
          <p:spPr>
            <a:xfrm>
              <a:off x="6661546" y="6411550"/>
              <a:ext cx="98228" cy="106966"/>
            </a:xfrm>
            <a:custGeom>
              <a:avLst/>
              <a:gdLst/>
              <a:ahLst/>
              <a:cxnLst/>
              <a:rect l="0" t="0" r="0" b="0"/>
              <a:pathLst>
                <a:path w="98228" h="106966">
                  <a:moveTo>
                    <a:pt x="0" y="62473"/>
                  </a:moveTo>
                  <a:lnTo>
                    <a:pt x="4741" y="62473"/>
                  </a:lnTo>
                  <a:lnTo>
                    <a:pt x="6137" y="61481"/>
                  </a:lnTo>
                  <a:lnTo>
                    <a:pt x="7068" y="59827"/>
                  </a:lnTo>
                  <a:lnTo>
                    <a:pt x="8562" y="54785"/>
                  </a:lnTo>
                  <a:lnTo>
                    <a:pt x="11413" y="54094"/>
                  </a:lnTo>
                  <a:lnTo>
                    <a:pt x="13562" y="53912"/>
                  </a:lnTo>
                  <a:lnTo>
                    <a:pt x="18595" y="51061"/>
                  </a:lnTo>
                  <a:lnTo>
                    <a:pt x="25171" y="45887"/>
                  </a:lnTo>
                  <a:lnTo>
                    <a:pt x="31050" y="44991"/>
                  </a:lnTo>
                  <a:lnTo>
                    <a:pt x="32607" y="43873"/>
                  </a:lnTo>
                  <a:lnTo>
                    <a:pt x="33645" y="42136"/>
                  </a:lnTo>
                  <a:lnTo>
                    <a:pt x="34335" y="39985"/>
                  </a:lnTo>
                  <a:lnTo>
                    <a:pt x="35789" y="38551"/>
                  </a:lnTo>
                  <a:lnTo>
                    <a:pt x="40050" y="36958"/>
                  </a:lnTo>
                  <a:lnTo>
                    <a:pt x="41583" y="35541"/>
                  </a:lnTo>
                  <a:lnTo>
                    <a:pt x="43286" y="31321"/>
                  </a:lnTo>
                  <a:lnTo>
                    <a:pt x="44732" y="29798"/>
                  </a:lnTo>
                  <a:lnTo>
                    <a:pt x="48985" y="28108"/>
                  </a:lnTo>
                  <a:lnTo>
                    <a:pt x="50517" y="26665"/>
                  </a:lnTo>
                  <a:lnTo>
                    <a:pt x="53175" y="19185"/>
                  </a:lnTo>
                  <a:lnTo>
                    <a:pt x="53543" y="10255"/>
                  </a:lnTo>
                  <a:lnTo>
                    <a:pt x="45887" y="1325"/>
                  </a:lnTo>
                  <a:lnTo>
                    <a:pt x="42553" y="570"/>
                  </a:lnTo>
                  <a:lnTo>
                    <a:pt x="31379" y="0"/>
                  </a:lnTo>
                  <a:lnTo>
                    <a:pt x="26183" y="2626"/>
                  </a:lnTo>
                  <a:lnTo>
                    <a:pt x="23409" y="4716"/>
                  </a:lnTo>
                  <a:lnTo>
                    <a:pt x="20326" y="9683"/>
                  </a:lnTo>
                  <a:lnTo>
                    <a:pt x="19504" y="12397"/>
                  </a:lnTo>
                  <a:lnTo>
                    <a:pt x="17963" y="14206"/>
                  </a:lnTo>
                  <a:lnTo>
                    <a:pt x="13606" y="16216"/>
                  </a:lnTo>
                  <a:lnTo>
                    <a:pt x="12047" y="18737"/>
                  </a:lnTo>
                  <a:lnTo>
                    <a:pt x="9341" y="37801"/>
                  </a:lnTo>
                  <a:lnTo>
                    <a:pt x="9051" y="47335"/>
                  </a:lnTo>
                  <a:lnTo>
                    <a:pt x="13706" y="61185"/>
                  </a:lnTo>
                  <a:lnTo>
                    <a:pt x="24381" y="79771"/>
                  </a:lnTo>
                  <a:lnTo>
                    <a:pt x="25185" y="82934"/>
                  </a:lnTo>
                  <a:lnTo>
                    <a:pt x="31367" y="89095"/>
                  </a:lnTo>
                  <a:lnTo>
                    <a:pt x="38746" y="95141"/>
                  </a:lnTo>
                  <a:lnTo>
                    <a:pt x="43892" y="103131"/>
                  </a:lnTo>
                  <a:lnTo>
                    <a:pt x="48612" y="105348"/>
                  </a:lnTo>
                  <a:lnTo>
                    <a:pt x="65571" y="106965"/>
                  </a:lnTo>
                  <a:lnTo>
                    <a:pt x="71476" y="104407"/>
                  </a:lnTo>
                  <a:lnTo>
                    <a:pt x="77409" y="100954"/>
                  </a:lnTo>
                  <a:lnTo>
                    <a:pt x="86326" y="98018"/>
                  </a:lnTo>
                  <a:lnTo>
                    <a:pt x="98227" y="892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7" name="SMARTInkShape-377"/>
            <p:cNvSpPr/>
            <p:nvPr/>
          </p:nvSpPr>
          <p:spPr>
            <a:xfrm>
              <a:off x="6840140" y="6304359"/>
              <a:ext cx="8931" cy="196454"/>
            </a:xfrm>
            <a:custGeom>
              <a:avLst/>
              <a:gdLst/>
              <a:ahLst/>
              <a:cxnLst/>
              <a:rect l="0" t="0" r="0" b="0"/>
              <a:pathLst>
                <a:path w="8931" h="196454">
                  <a:moveTo>
                    <a:pt x="8930" y="0"/>
                  </a:moveTo>
                  <a:lnTo>
                    <a:pt x="4190" y="4740"/>
                  </a:lnTo>
                  <a:lnTo>
                    <a:pt x="3786" y="6136"/>
                  </a:lnTo>
                  <a:lnTo>
                    <a:pt x="4508" y="7068"/>
                  </a:lnTo>
                  <a:lnTo>
                    <a:pt x="8057" y="8561"/>
                  </a:lnTo>
                  <a:lnTo>
                    <a:pt x="8915" y="48653"/>
                  </a:lnTo>
                  <a:lnTo>
                    <a:pt x="8930" y="87602"/>
                  </a:lnTo>
                  <a:lnTo>
                    <a:pt x="8930" y="129839"/>
                  </a:lnTo>
                  <a:lnTo>
                    <a:pt x="7938" y="164473"/>
                  </a:lnTo>
                  <a:lnTo>
                    <a:pt x="0"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8" name="SMARTInkShape-378"/>
            <p:cNvSpPr/>
            <p:nvPr/>
          </p:nvSpPr>
          <p:spPr>
            <a:xfrm>
              <a:off x="6929437" y="6286500"/>
              <a:ext cx="8930" cy="241102"/>
            </a:xfrm>
            <a:custGeom>
              <a:avLst/>
              <a:gdLst/>
              <a:ahLst/>
              <a:cxnLst/>
              <a:rect l="0" t="0" r="0" b="0"/>
              <a:pathLst>
                <a:path w="8930" h="241102">
                  <a:moveTo>
                    <a:pt x="0" y="0"/>
                  </a:moveTo>
                  <a:lnTo>
                    <a:pt x="0" y="39901"/>
                  </a:lnTo>
                  <a:lnTo>
                    <a:pt x="0" y="80437"/>
                  </a:lnTo>
                  <a:lnTo>
                    <a:pt x="0" y="122043"/>
                  </a:lnTo>
                  <a:lnTo>
                    <a:pt x="0" y="163711"/>
                  </a:lnTo>
                  <a:lnTo>
                    <a:pt x="992" y="181570"/>
                  </a:lnTo>
                  <a:lnTo>
                    <a:pt x="8562" y="224455"/>
                  </a:lnTo>
                  <a:lnTo>
                    <a:pt x="8929"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9" name="SMARTInkShape-379"/>
            <p:cNvSpPr/>
            <p:nvPr/>
          </p:nvSpPr>
          <p:spPr>
            <a:xfrm>
              <a:off x="6759773" y="6366867"/>
              <a:ext cx="383977" cy="150374"/>
            </a:xfrm>
            <a:custGeom>
              <a:avLst/>
              <a:gdLst/>
              <a:ahLst/>
              <a:cxnLst/>
              <a:rect l="0" t="0" r="0" b="0"/>
              <a:pathLst>
                <a:path w="383977" h="150374">
                  <a:moveTo>
                    <a:pt x="0" y="0"/>
                  </a:moveTo>
                  <a:lnTo>
                    <a:pt x="0" y="7688"/>
                  </a:lnTo>
                  <a:lnTo>
                    <a:pt x="992" y="8102"/>
                  </a:lnTo>
                  <a:lnTo>
                    <a:pt x="12359" y="11412"/>
                  </a:lnTo>
                  <a:lnTo>
                    <a:pt x="25159" y="18594"/>
                  </a:lnTo>
                  <a:lnTo>
                    <a:pt x="43113" y="29910"/>
                  </a:lnTo>
                  <a:lnTo>
                    <a:pt x="59959" y="33998"/>
                  </a:lnTo>
                  <a:lnTo>
                    <a:pt x="101228" y="35618"/>
                  </a:lnTo>
                  <a:lnTo>
                    <a:pt x="144089" y="35715"/>
                  </a:lnTo>
                  <a:lnTo>
                    <a:pt x="187687" y="35719"/>
                  </a:lnTo>
                  <a:lnTo>
                    <a:pt x="230082" y="35719"/>
                  </a:lnTo>
                  <a:lnTo>
                    <a:pt x="252885" y="35719"/>
                  </a:lnTo>
                  <a:lnTo>
                    <a:pt x="258906" y="33073"/>
                  </a:lnTo>
                  <a:lnTo>
                    <a:pt x="267734" y="26898"/>
                  </a:lnTo>
                  <a:lnTo>
                    <a:pt x="267845" y="22081"/>
                  </a:lnTo>
                  <a:lnTo>
                    <a:pt x="266868" y="20673"/>
                  </a:lnTo>
                  <a:lnTo>
                    <a:pt x="265225" y="19735"/>
                  </a:lnTo>
                  <a:lnTo>
                    <a:pt x="260199" y="18230"/>
                  </a:lnTo>
                  <a:lnTo>
                    <a:pt x="252077" y="11796"/>
                  </a:lnTo>
                  <a:lnTo>
                    <a:pt x="246640" y="10203"/>
                  </a:lnTo>
                  <a:lnTo>
                    <a:pt x="243803" y="10771"/>
                  </a:lnTo>
                  <a:lnTo>
                    <a:pt x="232117" y="16165"/>
                  </a:lnTo>
                  <a:lnTo>
                    <a:pt x="229159" y="16730"/>
                  </a:lnTo>
                  <a:lnTo>
                    <a:pt x="202406" y="31132"/>
                  </a:lnTo>
                  <a:lnTo>
                    <a:pt x="193477" y="43841"/>
                  </a:lnTo>
                  <a:lnTo>
                    <a:pt x="189287" y="55434"/>
                  </a:lnTo>
                  <a:lnTo>
                    <a:pt x="188046" y="65152"/>
                  </a:lnTo>
                  <a:lnTo>
                    <a:pt x="190401" y="71289"/>
                  </a:lnTo>
                  <a:lnTo>
                    <a:pt x="202785" y="91446"/>
                  </a:lnTo>
                  <a:lnTo>
                    <a:pt x="230196" y="112289"/>
                  </a:lnTo>
                  <a:lnTo>
                    <a:pt x="251767" y="115586"/>
                  </a:lnTo>
                  <a:lnTo>
                    <a:pt x="271799" y="108858"/>
                  </a:lnTo>
                  <a:lnTo>
                    <a:pt x="300756" y="95082"/>
                  </a:lnTo>
                  <a:lnTo>
                    <a:pt x="309948" y="86576"/>
                  </a:lnTo>
                  <a:lnTo>
                    <a:pt x="318333" y="77173"/>
                  </a:lnTo>
                  <a:lnTo>
                    <a:pt x="332226" y="66302"/>
                  </a:lnTo>
                  <a:lnTo>
                    <a:pt x="364374" y="28555"/>
                  </a:lnTo>
                  <a:lnTo>
                    <a:pt x="365342" y="24929"/>
                  </a:lnTo>
                  <a:lnTo>
                    <a:pt x="365601" y="22572"/>
                  </a:lnTo>
                  <a:lnTo>
                    <a:pt x="366765" y="21002"/>
                  </a:lnTo>
                  <a:lnTo>
                    <a:pt x="370704" y="19255"/>
                  </a:lnTo>
                  <a:lnTo>
                    <a:pt x="372152" y="19783"/>
                  </a:lnTo>
                  <a:lnTo>
                    <a:pt x="373118" y="21126"/>
                  </a:lnTo>
                  <a:lnTo>
                    <a:pt x="373760" y="23014"/>
                  </a:lnTo>
                  <a:lnTo>
                    <a:pt x="373197" y="25264"/>
                  </a:lnTo>
                  <a:lnTo>
                    <a:pt x="360203" y="48674"/>
                  </a:lnTo>
                  <a:lnTo>
                    <a:pt x="348862" y="91357"/>
                  </a:lnTo>
                  <a:lnTo>
                    <a:pt x="348268" y="135561"/>
                  </a:lnTo>
                  <a:lnTo>
                    <a:pt x="348261" y="140709"/>
                  </a:lnTo>
                  <a:lnTo>
                    <a:pt x="352999" y="146973"/>
                  </a:lnTo>
                  <a:lnTo>
                    <a:pt x="353403" y="148584"/>
                  </a:lnTo>
                  <a:lnTo>
                    <a:pt x="352680" y="149657"/>
                  </a:lnTo>
                  <a:lnTo>
                    <a:pt x="351206" y="150373"/>
                  </a:lnTo>
                  <a:lnTo>
                    <a:pt x="351215" y="149858"/>
                  </a:lnTo>
                  <a:lnTo>
                    <a:pt x="356897" y="143205"/>
                  </a:lnTo>
                  <a:lnTo>
                    <a:pt x="357187" y="101194"/>
                  </a:lnTo>
                  <a:lnTo>
                    <a:pt x="357187" y="77391"/>
                  </a:lnTo>
                  <a:lnTo>
                    <a:pt x="354542" y="71437"/>
                  </a:lnTo>
                  <a:lnTo>
                    <a:pt x="351051" y="65484"/>
                  </a:lnTo>
                  <a:lnTo>
                    <a:pt x="348626" y="55341"/>
                  </a:lnTo>
                  <a:lnTo>
                    <a:pt x="348290" y="41303"/>
                  </a:lnTo>
                  <a:lnTo>
                    <a:pt x="349271" y="39441"/>
                  </a:lnTo>
                  <a:lnTo>
                    <a:pt x="350918" y="38201"/>
                  </a:lnTo>
                  <a:lnTo>
                    <a:pt x="355949" y="36209"/>
                  </a:lnTo>
                  <a:lnTo>
                    <a:pt x="383976"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0" name="SMARTInkShape-380"/>
            <p:cNvSpPr/>
            <p:nvPr/>
          </p:nvSpPr>
          <p:spPr>
            <a:xfrm>
              <a:off x="7295554" y="6384726"/>
              <a:ext cx="44649" cy="214313"/>
            </a:xfrm>
            <a:custGeom>
              <a:avLst/>
              <a:gdLst/>
              <a:ahLst/>
              <a:cxnLst/>
              <a:rect l="0" t="0" r="0" b="0"/>
              <a:pathLst>
                <a:path w="44649" h="214313">
                  <a:moveTo>
                    <a:pt x="44648" y="0"/>
                  </a:moveTo>
                  <a:lnTo>
                    <a:pt x="36960" y="0"/>
                  </a:lnTo>
                  <a:lnTo>
                    <a:pt x="36547" y="992"/>
                  </a:lnTo>
                  <a:lnTo>
                    <a:pt x="34799" y="15232"/>
                  </a:lnTo>
                  <a:lnTo>
                    <a:pt x="28666" y="26858"/>
                  </a:lnTo>
                  <a:lnTo>
                    <a:pt x="26863" y="66829"/>
                  </a:lnTo>
                  <a:lnTo>
                    <a:pt x="25818" y="89585"/>
                  </a:lnTo>
                  <a:lnTo>
                    <a:pt x="17697" y="133893"/>
                  </a:lnTo>
                  <a:lnTo>
                    <a:pt x="8838" y="178511"/>
                  </a:lnTo>
                  <a:lnTo>
                    <a:pt x="0"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1" name="SMARTInkShape-381"/>
            <p:cNvSpPr/>
            <p:nvPr/>
          </p:nvSpPr>
          <p:spPr>
            <a:xfrm>
              <a:off x="7277695" y="6375916"/>
              <a:ext cx="174460" cy="124851"/>
            </a:xfrm>
            <a:custGeom>
              <a:avLst/>
              <a:gdLst/>
              <a:ahLst/>
              <a:cxnLst/>
              <a:rect l="0" t="0" r="0" b="0"/>
              <a:pathLst>
                <a:path w="174460" h="124851">
                  <a:moveTo>
                    <a:pt x="0" y="26670"/>
                  </a:moveTo>
                  <a:lnTo>
                    <a:pt x="4740" y="26670"/>
                  </a:lnTo>
                  <a:lnTo>
                    <a:pt x="6136" y="25678"/>
                  </a:lnTo>
                  <a:lnTo>
                    <a:pt x="7067" y="24024"/>
                  </a:lnTo>
                  <a:lnTo>
                    <a:pt x="8562" y="18982"/>
                  </a:lnTo>
                  <a:lnTo>
                    <a:pt x="13562" y="13367"/>
                  </a:lnTo>
                  <a:lnTo>
                    <a:pt x="18595" y="10835"/>
                  </a:lnTo>
                  <a:lnTo>
                    <a:pt x="60287" y="149"/>
                  </a:lnTo>
                  <a:lnTo>
                    <a:pt x="70119" y="0"/>
                  </a:lnTo>
                  <a:lnTo>
                    <a:pt x="78458" y="2579"/>
                  </a:lnTo>
                  <a:lnTo>
                    <a:pt x="86464" y="6041"/>
                  </a:lnTo>
                  <a:lnTo>
                    <a:pt x="101136" y="8981"/>
                  </a:lnTo>
                  <a:lnTo>
                    <a:pt x="135561" y="29769"/>
                  </a:lnTo>
                  <a:lnTo>
                    <a:pt x="148559" y="42568"/>
                  </a:lnTo>
                  <a:lnTo>
                    <a:pt x="165672" y="68509"/>
                  </a:lnTo>
                  <a:lnTo>
                    <a:pt x="171521" y="87153"/>
                  </a:lnTo>
                  <a:lnTo>
                    <a:pt x="173879" y="90804"/>
                  </a:lnTo>
                  <a:lnTo>
                    <a:pt x="174459" y="94230"/>
                  </a:lnTo>
                  <a:lnTo>
                    <a:pt x="173852" y="97507"/>
                  </a:lnTo>
                  <a:lnTo>
                    <a:pt x="170905" y="106859"/>
                  </a:lnTo>
                  <a:lnTo>
                    <a:pt x="170491" y="109894"/>
                  </a:lnTo>
                  <a:lnTo>
                    <a:pt x="167386" y="115913"/>
                  </a:lnTo>
                  <a:lnTo>
                    <a:pt x="165168" y="118908"/>
                  </a:lnTo>
                  <a:lnTo>
                    <a:pt x="160060" y="122235"/>
                  </a:lnTo>
                  <a:lnTo>
                    <a:pt x="148695" y="124371"/>
                  </a:lnTo>
                  <a:lnTo>
                    <a:pt x="130957" y="124850"/>
                  </a:lnTo>
                  <a:lnTo>
                    <a:pt x="86428" y="116075"/>
                  </a:lnTo>
                  <a:lnTo>
                    <a:pt x="80416" y="113369"/>
                  </a:lnTo>
                  <a:lnTo>
                    <a:pt x="74436" y="109851"/>
                  </a:lnTo>
                  <a:lnTo>
                    <a:pt x="62512" y="107593"/>
                  </a:lnTo>
                  <a:lnTo>
                    <a:pt x="53578" y="107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2" name="SMARTInkShape-382"/>
            <p:cNvSpPr/>
            <p:nvPr/>
          </p:nvSpPr>
          <p:spPr>
            <a:xfrm>
              <a:off x="7501092" y="6420455"/>
              <a:ext cx="258771" cy="276654"/>
            </a:xfrm>
            <a:custGeom>
              <a:avLst/>
              <a:gdLst/>
              <a:ahLst/>
              <a:cxnLst/>
              <a:rect l="0" t="0" r="0" b="0"/>
              <a:pathLst>
                <a:path w="258771" h="276654">
                  <a:moveTo>
                    <a:pt x="80212" y="8920"/>
                  </a:moveTo>
                  <a:lnTo>
                    <a:pt x="80212" y="99"/>
                  </a:lnTo>
                  <a:lnTo>
                    <a:pt x="72524" y="0"/>
                  </a:lnTo>
                  <a:lnTo>
                    <a:pt x="64400" y="6129"/>
                  </a:lnTo>
                  <a:lnTo>
                    <a:pt x="56125" y="8093"/>
                  </a:lnTo>
                  <a:lnTo>
                    <a:pt x="50324" y="8553"/>
                  </a:lnTo>
                  <a:lnTo>
                    <a:pt x="44439" y="11403"/>
                  </a:lnTo>
                  <a:lnTo>
                    <a:pt x="14728" y="38728"/>
                  </a:lnTo>
                  <a:lnTo>
                    <a:pt x="3813" y="56737"/>
                  </a:lnTo>
                  <a:lnTo>
                    <a:pt x="628" y="70877"/>
                  </a:lnTo>
                  <a:lnTo>
                    <a:pt x="0" y="83226"/>
                  </a:lnTo>
                  <a:lnTo>
                    <a:pt x="941" y="85246"/>
                  </a:lnTo>
                  <a:lnTo>
                    <a:pt x="2560" y="86593"/>
                  </a:lnTo>
                  <a:lnTo>
                    <a:pt x="7005" y="88090"/>
                  </a:lnTo>
                  <a:lnTo>
                    <a:pt x="16100" y="89129"/>
                  </a:lnTo>
                  <a:lnTo>
                    <a:pt x="21969" y="84500"/>
                  </a:lnTo>
                  <a:lnTo>
                    <a:pt x="24561" y="79553"/>
                  </a:lnTo>
                  <a:lnTo>
                    <a:pt x="33648" y="38101"/>
                  </a:lnTo>
                  <a:lnTo>
                    <a:pt x="35705" y="30819"/>
                  </a:lnTo>
                  <a:lnTo>
                    <a:pt x="42463" y="18059"/>
                  </a:lnTo>
                  <a:lnTo>
                    <a:pt x="44092" y="5985"/>
                  </a:lnTo>
                  <a:lnTo>
                    <a:pt x="45219" y="3986"/>
                  </a:lnTo>
                  <a:lnTo>
                    <a:pt x="46961" y="2654"/>
                  </a:lnTo>
                  <a:lnTo>
                    <a:pt x="52147" y="516"/>
                  </a:lnTo>
                  <a:lnTo>
                    <a:pt x="52573" y="1333"/>
                  </a:lnTo>
                  <a:lnTo>
                    <a:pt x="53421" y="43440"/>
                  </a:lnTo>
                  <a:lnTo>
                    <a:pt x="53423" y="65107"/>
                  </a:lnTo>
                  <a:lnTo>
                    <a:pt x="56069" y="71264"/>
                  </a:lnTo>
                  <a:lnTo>
                    <a:pt x="69933" y="87888"/>
                  </a:lnTo>
                  <a:lnTo>
                    <a:pt x="71375" y="87362"/>
                  </a:lnTo>
                  <a:lnTo>
                    <a:pt x="115935" y="44631"/>
                  </a:lnTo>
                  <a:lnTo>
                    <a:pt x="120893" y="38681"/>
                  </a:lnTo>
                  <a:lnTo>
                    <a:pt x="126723" y="26778"/>
                  </a:lnTo>
                  <a:lnTo>
                    <a:pt x="133754" y="17895"/>
                  </a:lnTo>
                  <a:lnTo>
                    <a:pt x="133781" y="22603"/>
                  </a:lnTo>
                  <a:lnTo>
                    <a:pt x="136432" y="27570"/>
                  </a:lnTo>
                  <a:lnTo>
                    <a:pt x="139925" y="33083"/>
                  </a:lnTo>
                  <a:lnTo>
                    <a:pt x="142168" y="44707"/>
                  </a:lnTo>
                  <a:lnTo>
                    <a:pt x="142688" y="70219"/>
                  </a:lnTo>
                  <a:lnTo>
                    <a:pt x="143691" y="73598"/>
                  </a:lnTo>
                  <a:lnTo>
                    <a:pt x="145352" y="75851"/>
                  </a:lnTo>
                  <a:lnTo>
                    <a:pt x="157949" y="85901"/>
                  </a:lnTo>
                  <a:lnTo>
                    <a:pt x="163709" y="87782"/>
                  </a:lnTo>
                  <a:lnTo>
                    <a:pt x="166635" y="87291"/>
                  </a:lnTo>
                  <a:lnTo>
                    <a:pt x="178459" y="82022"/>
                  </a:lnTo>
                  <a:lnTo>
                    <a:pt x="181428" y="81466"/>
                  </a:lnTo>
                  <a:lnTo>
                    <a:pt x="187374" y="75559"/>
                  </a:lnTo>
                  <a:lnTo>
                    <a:pt x="194317" y="67311"/>
                  </a:lnTo>
                  <a:lnTo>
                    <a:pt x="237898" y="29770"/>
                  </a:lnTo>
                  <a:lnTo>
                    <a:pt x="245886" y="20831"/>
                  </a:lnTo>
                  <a:lnTo>
                    <a:pt x="248102" y="14875"/>
                  </a:lnTo>
                  <a:lnTo>
                    <a:pt x="249686" y="12890"/>
                  </a:lnTo>
                  <a:lnTo>
                    <a:pt x="258683" y="8965"/>
                  </a:lnTo>
                  <a:lnTo>
                    <a:pt x="258770" y="13674"/>
                  </a:lnTo>
                  <a:lnTo>
                    <a:pt x="256145" y="18640"/>
                  </a:lnTo>
                  <a:lnTo>
                    <a:pt x="246374" y="34652"/>
                  </a:lnTo>
                  <a:lnTo>
                    <a:pt x="234135" y="75508"/>
                  </a:lnTo>
                  <a:lnTo>
                    <a:pt x="223195" y="119227"/>
                  </a:lnTo>
                  <a:lnTo>
                    <a:pt x="210803" y="161139"/>
                  </a:lnTo>
                  <a:lnTo>
                    <a:pt x="203316" y="198360"/>
                  </a:lnTo>
                  <a:lnTo>
                    <a:pt x="190094" y="233223"/>
                  </a:lnTo>
                  <a:lnTo>
                    <a:pt x="157600" y="270801"/>
                  </a:lnTo>
                  <a:lnTo>
                    <a:pt x="151649" y="274140"/>
                  </a:lnTo>
                  <a:lnTo>
                    <a:pt x="139744" y="276284"/>
                  </a:lnTo>
                  <a:lnTo>
                    <a:pt x="130814" y="276653"/>
                  </a:lnTo>
                  <a:lnTo>
                    <a:pt x="117145" y="272024"/>
                  </a:lnTo>
                  <a:lnTo>
                    <a:pt x="98623" y="258713"/>
                  </a:lnTo>
                  <a:lnTo>
                    <a:pt x="89142" y="2500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3" name="SMARTInkShape-383"/>
            <p:cNvSpPr/>
            <p:nvPr/>
          </p:nvSpPr>
          <p:spPr>
            <a:xfrm>
              <a:off x="7786687" y="6545460"/>
              <a:ext cx="8930" cy="1"/>
            </a:xfrm>
            <a:custGeom>
              <a:avLst/>
              <a:gdLst/>
              <a:ahLst/>
              <a:cxnLst/>
              <a:rect l="0" t="0" r="0" b="0"/>
              <a:pathLst>
                <a:path w="8930" h="1">
                  <a:moveTo>
                    <a:pt x="0" y="0"/>
                  </a:moveTo>
                  <a:lnTo>
                    <a:pt x="892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1978310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rmAutofit/>
          </a:bodyPr>
          <a:lstStyle/>
          <a:p>
            <a:pPr algn="ctr"/>
            <a:r>
              <a:rPr lang="fr-CA" sz="4400" dirty="0" err="1" smtClean="0"/>
              <a:t>poverty</a:t>
            </a:r>
            <a:endParaRPr lang="fr-CA" sz="4400" dirty="0"/>
          </a:p>
        </p:txBody>
      </p:sp>
      <p:sp>
        <p:nvSpPr>
          <p:cNvPr id="3" name="Content Placeholder 2"/>
          <p:cNvSpPr>
            <a:spLocks noGrp="1"/>
          </p:cNvSpPr>
          <p:nvPr>
            <p:ph idx="1"/>
          </p:nvPr>
        </p:nvSpPr>
        <p:spPr>
          <a:xfrm>
            <a:off x="304800" y="1554162"/>
            <a:ext cx="8686800" cy="5187206"/>
          </a:xfrm>
        </p:spPr>
        <p:txBody>
          <a:bodyPr>
            <a:normAutofit fontScale="92500" lnSpcReduction="10000"/>
          </a:bodyPr>
          <a:lstStyle/>
          <a:p>
            <a:r>
              <a:rPr lang="en-CA" b="1" u="sng" dirty="0" smtClean="0"/>
              <a:t>Standard of living</a:t>
            </a:r>
            <a:r>
              <a:rPr lang="en-CA" dirty="0" smtClean="0"/>
              <a:t>: The buying power that a household has (be it an individual or a family).</a:t>
            </a:r>
          </a:p>
          <a:p>
            <a:endParaRPr lang="en-CA" dirty="0" smtClean="0"/>
          </a:p>
          <a:p>
            <a:r>
              <a:rPr lang="en-CA" b="1" u="sng" dirty="0" smtClean="0"/>
              <a:t>Poverty</a:t>
            </a:r>
            <a:r>
              <a:rPr lang="en-CA" dirty="0" smtClean="0"/>
              <a:t>: If the standard of living for a household is not enough to satisfy the household’s needs.</a:t>
            </a:r>
          </a:p>
          <a:p>
            <a:endParaRPr lang="en-CA" dirty="0" smtClean="0"/>
          </a:p>
          <a:p>
            <a:r>
              <a:rPr lang="en-CA" b="1" u="sng" dirty="0" smtClean="0"/>
              <a:t>Income</a:t>
            </a:r>
            <a:r>
              <a:rPr lang="en-CA" dirty="0" smtClean="0"/>
              <a:t>: Money that is earned through employment or through government programs.</a:t>
            </a:r>
          </a:p>
          <a:p>
            <a:endParaRPr lang="en-CA" dirty="0" smtClean="0"/>
          </a:p>
          <a:p>
            <a:r>
              <a:rPr lang="en-CA" b="1" u="sng" dirty="0" smtClean="0"/>
              <a:t>Expenses</a:t>
            </a:r>
            <a:r>
              <a:rPr lang="en-CA" dirty="0" smtClean="0"/>
              <a:t>: Money that must be paid in order to meet the needs of the household.</a:t>
            </a:r>
            <a:endParaRPr lang="en-CA" dirty="0"/>
          </a:p>
        </p:txBody>
      </p:sp>
    </p:spTree>
    <p:extLst>
      <p:ext uri="{BB962C8B-B14F-4D97-AF65-F5344CB8AC3E}">
        <p14:creationId xmlns:p14="http://schemas.microsoft.com/office/powerpoint/2010/main" val="3427930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5589240"/>
          </a:xfrm>
        </p:spPr>
        <p:txBody>
          <a:bodyPr>
            <a:normAutofit/>
          </a:bodyPr>
          <a:lstStyle/>
          <a:p>
            <a:r>
              <a:rPr lang="en-CA" dirty="0" smtClean="0"/>
              <a:t>Let’s look at some poverty statistics in Canada</a:t>
            </a:r>
          </a:p>
          <a:p>
            <a:endParaRPr lang="en-CA" dirty="0"/>
          </a:p>
          <a:p>
            <a:endParaRPr lang="en-CA" dirty="0" smtClean="0"/>
          </a:p>
          <a:p>
            <a:r>
              <a:rPr lang="fr-CA" dirty="0" smtClean="0">
                <a:hlinkClick r:id="rId2"/>
              </a:rPr>
              <a:t>http</a:t>
            </a:r>
            <a:r>
              <a:rPr lang="fr-CA" dirty="0">
                <a:hlinkClick r:id="rId2"/>
              </a:rPr>
              <a:t>://www.cwp-csp.ca/poverty/just-the-facts</a:t>
            </a:r>
            <a:r>
              <a:rPr lang="fr-CA" dirty="0" smtClean="0">
                <a:hlinkClick r:id="rId2"/>
              </a:rPr>
              <a:t>/</a:t>
            </a:r>
            <a:endParaRPr lang="fr-CA" dirty="0" smtClean="0"/>
          </a:p>
          <a:p>
            <a:endParaRPr lang="fr-CA" dirty="0" smtClean="0"/>
          </a:p>
          <a:p>
            <a:endParaRPr lang="fr-CA" dirty="0"/>
          </a:p>
          <a:p>
            <a:r>
              <a:rPr lang="en-CA" dirty="0" smtClean="0"/>
              <a:t>Open your books to page 51 and look at the three diagrams which demonstrate those living in poverty, getting by, and having a chance to save a grow (getting ahead).</a:t>
            </a:r>
          </a:p>
          <a:p>
            <a:endParaRPr lang="fr-CA" dirty="0"/>
          </a:p>
        </p:txBody>
      </p:sp>
      <p:sp>
        <p:nvSpPr>
          <p:cNvPr id="4" name="Title 1"/>
          <p:cNvSpPr>
            <a:spLocks noGrp="1"/>
          </p:cNvSpPr>
          <p:nvPr>
            <p:ph type="title"/>
          </p:nvPr>
        </p:nvSpPr>
        <p:spPr>
          <a:xfrm>
            <a:off x="323528" y="260648"/>
            <a:ext cx="8686800" cy="838200"/>
          </a:xfrm>
        </p:spPr>
        <p:txBody>
          <a:bodyPr>
            <a:normAutofit/>
          </a:bodyPr>
          <a:lstStyle/>
          <a:p>
            <a:pPr algn="ctr"/>
            <a:r>
              <a:rPr lang="en-CA" sz="4400" dirty="0" err="1" smtClean="0"/>
              <a:t>POverty</a:t>
            </a:r>
            <a:endParaRPr lang="en-CA" sz="4400" dirty="0"/>
          </a:p>
        </p:txBody>
      </p:sp>
    </p:spTree>
    <p:extLst>
      <p:ext uri="{BB962C8B-B14F-4D97-AF65-F5344CB8AC3E}">
        <p14:creationId xmlns:p14="http://schemas.microsoft.com/office/powerpoint/2010/main" val="1382747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If a household is living in poverty, there is no simple way to escape. Poverty is a cycle.</a:t>
            </a:r>
          </a:p>
          <a:p>
            <a:pPr lvl="2"/>
            <a:r>
              <a:rPr lang="en-CA" dirty="0" smtClean="0"/>
              <a:t>For example:</a:t>
            </a:r>
          </a:p>
          <a:p>
            <a:pPr lvl="2"/>
            <a:endParaRPr lang="fr-CA" dirty="0"/>
          </a:p>
        </p:txBody>
      </p:sp>
      <p:sp>
        <p:nvSpPr>
          <p:cNvPr id="4" name="Title 1"/>
          <p:cNvSpPr>
            <a:spLocks noGrp="1"/>
          </p:cNvSpPr>
          <p:nvPr>
            <p:ph type="title"/>
          </p:nvPr>
        </p:nvSpPr>
        <p:spPr>
          <a:xfrm>
            <a:off x="323528" y="260648"/>
            <a:ext cx="8686800" cy="838200"/>
          </a:xfrm>
        </p:spPr>
        <p:txBody>
          <a:bodyPr>
            <a:normAutofit/>
          </a:bodyPr>
          <a:lstStyle/>
          <a:p>
            <a:pPr algn="ctr"/>
            <a:r>
              <a:rPr lang="fr-CA" sz="4400" dirty="0" smtClean="0"/>
              <a:t>The cycle of </a:t>
            </a:r>
            <a:r>
              <a:rPr lang="fr-CA" sz="4400" dirty="0" err="1" smtClean="0"/>
              <a:t>poverty</a:t>
            </a:r>
            <a:endParaRPr lang="fr-CA" sz="4400" dirty="0"/>
          </a:p>
        </p:txBody>
      </p:sp>
      <p:sp>
        <p:nvSpPr>
          <p:cNvPr id="6" name="TextBox 5"/>
          <p:cNvSpPr txBox="1"/>
          <p:nvPr/>
        </p:nvSpPr>
        <p:spPr>
          <a:xfrm>
            <a:off x="3131840" y="3284984"/>
            <a:ext cx="2448272" cy="1200329"/>
          </a:xfrm>
          <a:prstGeom prst="rect">
            <a:avLst/>
          </a:prstGeom>
          <a:noFill/>
        </p:spPr>
        <p:txBody>
          <a:bodyPr wrap="square" rtlCol="0">
            <a:spAutoFit/>
          </a:bodyPr>
          <a:lstStyle/>
          <a:p>
            <a:pPr algn="ctr"/>
            <a:r>
              <a:rPr lang="en-CA" dirty="0" smtClean="0"/>
              <a:t>A household is living in poverty (its standard of living is too low to meet its basic needs)</a:t>
            </a:r>
            <a:endParaRPr lang="en-CA" dirty="0"/>
          </a:p>
        </p:txBody>
      </p:sp>
      <p:sp>
        <p:nvSpPr>
          <p:cNvPr id="7" name="TextBox 6"/>
          <p:cNvSpPr txBox="1"/>
          <p:nvPr/>
        </p:nvSpPr>
        <p:spPr>
          <a:xfrm>
            <a:off x="1043608" y="4693784"/>
            <a:ext cx="2448272" cy="1477328"/>
          </a:xfrm>
          <a:prstGeom prst="rect">
            <a:avLst/>
          </a:prstGeom>
          <a:noFill/>
        </p:spPr>
        <p:txBody>
          <a:bodyPr wrap="square" rtlCol="0">
            <a:spAutoFit/>
          </a:bodyPr>
          <a:lstStyle/>
          <a:p>
            <a:pPr algn="ctr"/>
            <a:r>
              <a:rPr lang="en-CA" dirty="0" smtClean="0"/>
              <a:t>The person cannot work because he/she is sick, therefore he/she cannot make money</a:t>
            </a:r>
            <a:endParaRPr lang="en-CA" dirty="0"/>
          </a:p>
        </p:txBody>
      </p:sp>
      <p:sp>
        <p:nvSpPr>
          <p:cNvPr id="8" name="TextBox 7"/>
          <p:cNvSpPr txBox="1"/>
          <p:nvPr/>
        </p:nvSpPr>
        <p:spPr>
          <a:xfrm>
            <a:off x="5724128" y="4832284"/>
            <a:ext cx="2448272" cy="1200329"/>
          </a:xfrm>
          <a:prstGeom prst="rect">
            <a:avLst/>
          </a:prstGeom>
          <a:noFill/>
        </p:spPr>
        <p:txBody>
          <a:bodyPr wrap="square" rtlCol="0">
            <a:spAutoFit/>
          </a:bodyPr>
          <a:lstStyle/>
          <a:p>
            <a:pPr algn="ctr"/>
            <a:r>
              <a:rPr lang="en-CA" dirty="0" smtClean="0"/>
              <a:t>Someone gets sick but the household cannot afford to pay for medication</a:t>
            </a:r>
            <a:endParaRPr lang="en-CA" dirty="0"/>
          </a:p>
        </p:txBody>
      </p:sp>
      <p:cxnSp>
        <p:nvCxnSpPr>
          <p:cNvPr id="10" name="Straight Arrow Connector 9"/>
          <p:cNvCxnSpPr/>
          <p:nvPr/>
        </p:nvCxnSpPr>
        <p:spPr>
          <a:xfrm>
            <a:off x="5724128" y="3717032"/>
            <a:ext cx="792088" cy="7920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p:nvPr/>
        </p:nvCxnSpPr>
        <p:spPr>
          <a:xfrm flipV="1">
            <a:off x="1979712" y="3789040"/>
            <a:ext cx="792088" cy="75500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a:xfrm flipH="1">
            <a:off x="3851920" y="5432448"/>
            <a:ext cx="123252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037602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turn!</a:t>
            </a:r>
            <a:endParaRPr lang="en-CA" dirty="0"/>
          </a:p>
        </p:txBody>
      </p:sp>
      <p:sp>
        <p:nvSpPr>
          <p:cNvPr id="3" name="Content Placeholder 2"/>
          <p:cNvSpPr>
            <a:spLocks noGrp="1"/>
          </p:cNvSpPr>
          <p:nvPr>
            <p:ph idx="1"/>
          </p:nvPr>
        </p:nvSpPr>
        <p:spPr/>
        <p:txBody>
          <a:bodyPr/>
          <a:lstStyle/>
          <a:p>
            <a:r>
              <a:rPr lang="en-CA" sz="2800" dirty="0" smtClean="0"/>
              <a:t>Create an example of the poverty cycle which demonstrates the difficulty of escaping the cycle:</a:t>
            </a:r>
          </a:p>
          <a:p>
            <a:endParaRPr lang="en-CA" dirty="0"/>
          </a:p>
          <a:p>
            <a:endParaRPr lang="en-CA" dirty="0"/>
          </a:p>
        </p:txBody>
      </p:sp>
      <p:cxnSp>
        <p:nvCxnSpPr>
          <p:cNvPr id="4" name="Straight Arrow Connector 3"/>
          <p:cNvCxnSpPr/>
          <p:nvPr/>
        </p:nvCxnSpPr>
        <p:spPr>
          <a:xfrm>
            <a:off x="5724128" y="3717032"/>
            <a:ext cx="792088" cy="7920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 name="Straight Arrow Connector 4"/>
          <p:cNvCxnSpPr/>
          <p:nvPr/>
        </p:nvCxnSpPr>
        <p:spPr>
          <a:xfrm flipV="1">
            <a:off x="2334357" y="3817143"/>
            <a:ext cx="890736" cy="80687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 name="Straight Arrow Connector 5"/>
          <p:cNvCxnSpPr/>
          <p:nvPr/>
        </p:nvCxnSpPr>
        <p:spPr>
          <a:xfrm flipH="1" flipV="1">
            <a:off x="3563888" y="5517232"/>
            <a:ext cx="1460822" cy="295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nvGrpSpPr>
          <p:cNvPr id="76" name="SMARTInkShape-Group5"/>
          <p:cNvGrpSpPr/>
          <p:nvPr/>
        </p:nvGrpSpPr>
        <p:grpSpPr>
          <a:xfrm>
            <a:off x="3402394" y="2607635"/>
            <a:ext cx="2303677" cy="1293368"/>
            <a:chOff x="3402394" y="2607635"/>
            <a:chExt cx="2303677" cy="1293368"/>
          </a:xfrm>
        </p:grpSpPr>
        <p:sp>
          <p:nvSpPr>
            <p:cNvPr id="42" name="SMARTInkShape-60"/>
            <p:cNvSpPr/>
            <p:nvPr/>
          </p:nvSpPr>
          <p:spPr>
            <a:xfrm>
              <a:off x="3661293" y="2607635"/>
              <a:ext cx="240981" cy="339163"/>
            </a:xfrm>
            <a:custGeom>
              <a:avLst/>
              <a:gdLst/>
              <a:ahLst/>
              <a:cxnLst/>
              <a:rect l="0" t="0" r="0" b="0"/>
              <a:pathLst>
                <a:path w="240981" h="339163">
                  <a:moveTo>
                    <a:pt x="71316" y="35553"/>
                  </a:moveTo>
                  <a:lnTo>
                    <a:pt x="66576" y="35553"/>
                  </a:lnTo>
                  <a:lnTo>
                    <a:pt x="65179" y="36545"/>
                  </a:lnTo>
                  <a:lnTo>
                    <a:pt x="64248" y="38198"/>
                  </a:lnTo>
                  <a:lnTo>
                    <a:pt x="62632" y="44647"/>
                  </a:lnTo>
                  <a:lnTo>
                    <a:pt x="61416" y="65778"/>
                  </a:lnTo>
                  <a:lnTo>
                    <a:pt x="55323" y="82349"/>
                  </a:lnTo>
                  <a:lnTo>
                    <a:pt x="50975" y="116108"/>
                  </a:lnTo>
                  <a:lnTo>
                    <a:pt x="47393" y="128902"/>
                  </a:lnTo>
                  <a:lnTo>
                    <a:pt x="40164" y="170031"/>
                  </a:lnTo>
                  <a:lnTo>
                    <a:pt x="33553" y="214216"/>
                  </a:lnTo>
                  <a:lnTo>
                    <a:pt x="26582" y="252667"/>
                  </a:lnTo>
                  <a:lnTo>
                    <a:pt x="12508" y="296560"/>
                  </a:lnTo>
                  <a:lnTo>
                    <a:pt x="8912" y="314081"/>
                  </a:lnTo>
                  <a:lnTo>
                    <a:pt x="0" y="338590"/>
                  </a:lnTo>
                  <a:lnTo>
                    <a:pt x="4655" y="334252"/>
                  </a:lnTo>
                  <a:lnTo>
                    <a:pt x="6963" y="329373"/>
                  </a:lnTo>
                  <a:lnTo>
                    <a:pt x="18474" y="285329"/>
                  </a:lnTo>
                  <a:lnTo>
                    <a:pt x="23026" y="272572"/>
                  </a:lnTo>
                  <a:lnTo>
                    <a:pt x="30929" y="231468"/>
                  </a:lnTo>
                  <a:lnTo>
                    <a:pt x="37628" y="187286"/>
                  </a:lnTo>
                  <a:lnTo>
                    <a:pt x="50748" y="142699"/>
                  </a:lnTo>
                  <a:lnTo>
                    <a:pt x="65399" y="102800"/>
                  </a:lnTo>
                  <a:lnTo>
                    <a:pt x="75537" y="60732"/>
                  </a:lnTo>
                  <a:lnTo>
                    <a:pt x="86694" y="34262"/>
                  </a:lnTo>
                  <a:lnTo>
                    <a:pt x="89065" y="24065"/>
                  </a:lnTo>
                  <a:lnTo>
                    <a:pt x="95978" y="12746"/>
                  </a:lnTo>
                  <a:lnTo>
                    <a:pt x="106545" y="396"/>
                  </a:lnTo>
                  <a:lnTo>
                    <a:pt x="111630" y="0"/>
                  </a:lnTo>
                  <a:lnTo>
                    <a:pt x="113075" y="937"/>
                  </a:lnTo>
                  <a:lnTo>
                    <a:pt x="114038" y="2554"/>
                  </a:lnTo>
                  <a:lnTo>
                    <a:pt x="114681" y="4623"/>
                  </a:lnTo>
                  <a:lnTo>
                    <a:pt x="139858" y="47838"/>
                  </a:lnTo>
                  <a:lnTo>
                    <a:pt x="157643" y="90340"/>
                  </a:lnTo>
                  <a:lnTo>
                    <a:pt x="172520" y="133938"/>
                  </a:lnTo>
                  <a:lnTo>
                    <a:pt x="180335" y="178448"/>
                  </a:lnTo>
                  <a:lnTo>
                    <a:pt x="193601" y="223078"/>
                  </a:lnTo>
                  <a:lnTo>
                    <a:pt x="203350" y="248874"/>
                  </a:lnTo>
                  <a:lnTo>
                    <a:pt x="218628" y="275870"/>
                  </a:lnTo>
                  <a:lnTo>
                    <a:pt x="226974" y="300311"/>
                  </a:lnTo>
                  <a:lnTo>
                    <a:pt x="238450" y="320498"/>
                  </a:lnTo>
                  <a:lnTo>
                    <a:pt x="240980" y="339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61"/>
            <p:cNvSpPr/>
            <p:nvPr/>
          </p:nvSpPr>
          <p:spPr>
            <a:xfrm>
              <a:off x="3723679" y="2803922"/>
              <a:ext cx="160736" cy="26790"/>
            </a:xfrm>
            <a:custGeom>
              <a:avLst/>
              <a:gdLst/>
              <a:ahLst/>
              <a:cxnLst/>
              <a:rect l="0" t="0" r="0" b="0"/>
              <a:pathLst>
                <a:path w="160736" h="26790">
                  <a:moveTo>
                    <a:pt x="0" y="0"/>
                  </a:moveTo>
                  <a:lnTo>
                    <a:pt x="0" y="4740"/>
                  </a:lnTo>
                  <a:lnTo>
                    <a:pt x="993" y="6137"/>
                  </a:lnTo>
                  <a:lnTo>
                    <a:pt x="2647" y="7067"/>
                  </a:lnTo>
                  <a:lnTo>
                    <a:pt x="12429" y="8562"/>
                  </a:lnTo>
                  <a:lnTo>
                    <a:pt x="39218" y="11527"/>
                  </a:lnTo>
                  <a:lnTo>
                    <a:pt x="74691" y="17025"/>
                  </a:lnTo>
                  <a:lnTo>
                    <a:pt x="116515" y="17749"/>
                  </a:lnTo>
                  <a:lnTo>
                    <a:pt x="144845" y="17849"/>
                  </a:lnTo>
                  <a:lnTo>
                    <a:pt x="151357" y="20501"/>
                  </a:lnTo>
                  <a:lnTo>
                    <a:pt x="160735"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62"/>
            <p:cNvSpPr/>
            <p:nvPr/>
          </p:nvSpPr>
          <p:spPr>
            <a:xfrm>
              <a:off x="4170164" y="2652117"/>
              <a:ext cx="160735" cy="285751"/>
            </a:xfrm>
            <a:custGeom>
              <a:avLst/>
              <a:gdLst/>
              <a:ahLst/>
              <a:cxnLst/>
              <a:rect l="0" t="0" r="0" b="0"/>
              <a:pathLst>
                <a:path w="160735" h="285751">
                  <a:moveTo>
                    <a:pt x="0" y="0"/>
                  </a:moveTo>
                  <a:lnTo>
                    <a:pt x="0" y="39953"/>
                  </a:lnTo>
                  <a:lnTo>
                    <a:pt x="2646" y="65402"/>
                  </a:lnTo>
                  <a:lnTo>
                    <a:pt x="15446" y="109272"/>
                  </a:lnTo>
                  <a:lnTo>
                    <a:pt x="24670" y="152083"/>
                  </a:lnTo>
                  <a:lnTo>
                    <a:pt x="34067" y="191749"/>
                  </a:lnTo>
                  <a:lnTo>
                    <a:pt x="35573" y="231992"/>
                  </a:lnTo>
                  <a:lnTo>
                    <a:pt x="34698" y="252568"/>
                  </a:lnTo>
                  <a:lnTo>
                    <a:pt x="26898" y="267696"/>
                  </a:lnTo>
                  <a:lnTo>
                    <a:pt x="27782" y="227988"/>
                  </a:lnTo>
                  <a:lnTo>
                    <a:pt x="39218" y="199271"/>
                  </a:lnTo>
                  <a:lnTo>
                    <a:pt x="65498" y="159150"/>
                  </a:lnTo>
                  <a:lnTo>
                    <a:pt x="94423" y="137996"/>
                  </a:lnTo>
                  <a:lnTo>
                    <a:pt x="103934" y="135145"/>
                  </a:lnTo>
                  <a:lnTo>
                    <a:pt x="119030" y="134104"/>
                  </a:lnTo>
                  <a:lnTo>
                    <a:pt x="125001" y="136662"/>
                  </a:lnTo>
                  <a:lnTo>
                    <a:pt x="127983" y="138733"/>
                  </a:lnTo>
                  <a:lnTo>
                    <a:pt x="145851" y="162628"/>
                  </a:lnTo>
                  <a:lnTo>
                    <a:pt x="149158" y="171829"/>
                  </a:lnTo>
                  <a:lnTo>
                    <a:pt x="158804" y="214920"/>
                  </a:lnTo>
                  <a:lnTo>
                    <a:pt x="160684" y="256882"/>
                  </a:lnTo>
                  <a:lnTo>
                    <a:pt x="160734"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63"/>
            <p:cNvSpPr/>
            <p:nvPr/>
          </p:nvSpPr>
          <p:spPr>
            <a:xfrm>
              <a:off x="4376906" y="2786063"/>
              <a:ext cx="123089" cy="123746"/>
            </a:xfrm>
            <a:custGeom>
              <a:avLst/>
              <a:gdLst/>
              <a:ahLst/>
              <a:cxnLst/>
              <a:rect l="0" t="0" r="0" b="0"/>
              <a:pathLst>
                <a:path w="123089" h="123746">
                  <a:moveTo>
                    <a:pt x="34358" y="0"/>
                  </a:moveTo>
                  <a:lnTo>
                    <a:pt x="26671" y="7688"/>
                  </a:lnTo>
                  <a:lnTo>
                    <a:pt x="24683" y="15813"/>
                  </a:lnTo>
                  <a:lnTo>
                    <a:pt x="19366" y="24087"/>
                  </a:lnTo>
                  <a:lnTo>
                    <a:pt x="7481" y="64847"/>
                  </a:lnTo>
                  <a:lnTo>
                    <a:pt x="1701" y="77312"/>
                  </a:lnTo>
                  <a:lnTo>
                    <a:pt x="0" y="87608"/>
                  </a:lnTo>
                  <a:lnTo>
                    <a:pt x="1891" y="96153"/>
                  </a:lnTo>
                  <a:lnTo>
                    <a:pt x="11189" y="109723"/>
                  </a:lnTo>
                  <a:lnTo>
                    <a:pt x="19431" y="113258"/>
                  </a:lnTo>
                  <a:lnTo>
                    <a:pt x="58344" y="123608"/>
                  </a:lnTo>
                  <a:lnTo>
                    <a:pt x="82019" y="123745"/>
                  </a:lnTo>
                  <a:lnTo>
                    <a:pt x="98862" y="117803"/>
                  </a:lnTo>
                  <a:lnTo>
                    <a:pt x="117182" y="104013"/>
                  </a:lnTo>
                  <a:lnTo>
                    <a:pt x="120779" y="98152"/>
                  </a:lnTo>
                  <a:lnTo>
                    <a:pt x="123088" y="86305"/>
                  </a:lnTo>
                  <a:lnTo>
                    <a:pt x="121293" y="83333"/>
                  </a:lnTo>
                  <a:lnTo>
                    <a:pt x="94519" y="62507"/>
                  </a:lnTo>
                  <a:lnTo>
                    <a:pt x="52941" y="38364"/>
                  </a:lnTo>
                  <a:lnTo>
                    <a:pt x="43289"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64"/>
            <p:cNvSpPr/>
            <p:nvPr/>
          </p:nvSpPr>
          <p:spPr>
            <a:xfrm>
              <a:off x="4527351" y="2786063"/>
              <a:ext cx="133946" cy="133946"/>
            </a:xfrm>
            <a:custGeom>
              <a:avLst/>
              <a:gdLst/>
              <a:ahLst/>
              <a:cxnLst/>
              <a:rect l="0" t="0" r="0" b="0"/>
              <a:pathLst>
                <a:path w="133946" h="133946">
                  <a:moveTo>
                    <a:pt x="0" y="0"/>
                  </a:moveTo>
                  <a:lnTo>
                    <a:pt x="4741" y="4740"/>
                  </a:lnTo>
                  <a:lnTo>
                    <a:pt x="7068" y="9713"/>
                  </a:lnTo>
                  <a:lnTo>
                    <a:pt x="8909" y="50775"/>
                  </a:lnTo>
                  <a:lnTo>
                    <a:pt x="9920" y="83619"/>
                  </a:lnTo>
                  <a:lnTo>
                    <a:pt x="16618" y="103664"/>
                  </a:lnTo>
                  <a:lnTo>
                    <a:pt x="30180" y="119278"/>
                  </a:lnTo>
                  <a:lnTo>
                    <a:pt x="35903" y="122465"/>
                  </a:lnTo>
                  <a:lnTo>
                    <a:pt x="38818" y="123315"/>
                  </a:lnTo>
                  <a:lnTo>
                    <a:pt x="41754" y="122889"/>
                  </a:lnTo>
                  <a:lnTo>
                    <a:pt x="53594" y="117724"/>
                  </a:lnTo>
                  <a:lnTo>
                    <a:pt x="56566" y="117178"/>
                  </a:lnTo>
                  <a:lnTo>
                    <a:pt x="65488" y="111668"/>
                  </a:lnTo>
                  <a:lnTo>
                    <a:pt x="77391" y="99926"/>
                  </a:lnTo>
                  <a:lnTo>
                    <a:pt x="101203" y="64077"/>
                  </a:lnTo>
                  <a:lnTo>
                    <a:pt x="105393" y="47208"/>
                  </a:lnTo>
                  <a:lnTo>
                    <a:pt x="107155" y="9088"/>
                  </a:lnTo>
                  <a:lnTo>
                    <a:pt x="107156" y="21372"/>
                  </a:lnTo>
                  <a:lnTo>
                    <a:pt x="104511" y="27027"/>
                  </a:lnTo>
                  <a:lnTo>
                    <a:pt x="102416" y="29924"/>
                  </a:lnTo>
                  <a:lnTo>
                    <a:pt x="99469" y="43482"/>
                  </a:lnTo>
                  <a:lnTo>
                    <a:pt x="98336" y="72808"/>
                  </a:lnTo>
                  <a:lnTo>
                    <a:pt x="107329" y="103258"/>
                  </a:lnTo>
                  <a:lnTo>
                    <a:pt x="114062" y="115903"/>
                  </a:lnTo>
                  <a:lnTo>
                    <a:pt x="114737" y="118940"/>
                  </a:lnTo>
                  <a:lnTo>
                    <a:pt x="120427" y="127955"/>
                  </a:lnTo>
                  <a:lnTo>
                    <a:pt x="125622" y="131283"/>
                  </a:lnTo>
                  <a:lnTo>
                    <a:pt x="133945"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65"/>
            <p:cNvSpPr/>
            <p:nvPr/>
          </p:nvSpPr>
          <p:spPr>
            <a:xfrm>
              <a:off x="4715551" y="2795002"/>
              <a:ext cx="130943" cy="142629"/>
            </a:xfrm>
            <a:custGeom>
              <a:avLst/>
              <a:gdLst/>
              <a:ahLst/>
              <a:cxnLst/>
              <a:rect l="0" t="0" r="0" b="0"/>
              <a:pathLst>
                <a:path w="130943" h="142629">
                  <a:moveTo>
                    <a:pt x="88620" y="8920"/>
                  </a:moveTo>
                  <a:lnTo>
                    <a:pt x="88620" y="358"/>
                  </a:lnTo>
                  <a:lnTo>
                    <a:pt x="55201" y="0"/>
                  </a:lnTo>
                  <a:lnTo>
                    <a:pt x="15159" y="9085"/>
                  </a:lnTo>
                  <a:lnTo>
                    <a:pt x="1605" y="16499"/>
                  </a:lnTo>
                  <a:lnTo>
                    <a:pt x="845" y="17942"/>
                  </a:lnTo>
                  <a:lnTo>
                    <a:pt x="0" y="22190"/>
                  </a:lnTo>
                  <a:lnTo>
                    <a:pt x="1758" y="24712"/>
                  </a:lnTo>
                  <a:lnTo>
                    <a:pt x="46064" y="52391"/>
                  </a:lnTo>
                  <a:lnTo>
                    <a:pt x="86251" y="73526"/>
                  </a:lnTo>
                  <a:lnTo>
                    <a:pt x="121486" y="100263"/>
                  </a:lnTo>
                  <a:lnTo>
                    <a:pt x="128032" y="110040"/>
                  </a:lnTo>
                  <a:lnTo>
                    <a:pt x="130942" y="117693"/>
                  </a:lnTo>
                  <a:lnTo>
                    <a:pt x="130726" y="121123"/>
                  </a:lnTo>
                  <a:lnTo>
                    <a:pt x="127839" y="127579"/>
                  </a:lnTo>
                  <a:lnTo>
                    <a:pt x="120636" y="136792"/>
                  </a:lnTo>
                  <a:lnTo>
                    <a:pt x="112441" y="140166"/>
                  </a:lnTo>
                  <a:lnTo>
                    <a:pt x="72363" y="142628"/>
                  </a:lnTo>
                  <a:lnTo>
                    <a:pt x="42199" y="141842"/>
                  </a:lnTo>
                  <a:lnTo>
                    <a:pt x="17428" y="131839"/>
                  </a:lnTo>
                  <a:lnTo>
                    <a:pt x="14370" y="129562"/>
                  </a:lnTo>
                  <a:lnTo>
                    <a:pt x="10972" y="124385"/>
                  </a:lnTo>
                  <a:lnTo>
                    <a:pt x="9059" y="115892"/>
                  </a:lnTo>
                  <a:lnTo>
                    <a:pt x="8253" y="1071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66"/>
            <p:cNvSpPr/>
            <p:nvPr/>
          </p:nvSpPr>
          <p:spPr>
            <a:xfrm>
              <a:off x="4885062" y="2777288"/>
              <a:ext cx="133423" cy="133665"/>
            </a:xfrm>
            <a:custGeom>
              <a:avLst/>
              <a:gdLst/>
              <a:ahLst/>
              <a:cxnLst/>
              <a:rect l="0" t="0" r="0" b="0"/>
              <a:pathLst>
                <a:path w="133423" h="133665">
                  <a:moveTo>
                    <a:pt x="26266" y="71282"/>
                  </a:moveTo>
                  <a:lnTo>
                    <a:pt x="48389" y="71282"/>
                  </a:lnTo>
                  <a:lnTo>
                    <a:pt x="53627" y="68636"/>
                  </a:lnTo>
                  <a:lnTo>
                    <a:pt x="59263" y="65145"/>
                  </a:lnTo>
                  <a:lnTo>
                    <a:pt x="70965" y="62904"/>
                  </a:lnTo>
                  <a:lnTo>
                    <a:pt x="73924" y="62720"/>
                  </a:lnTo>
                  <a:lnTo>
                    <a:pt x="79859" y="59871"/>
                  </a:lnTo>
                  <a:lnTo>
                    <a:pt x="82831" y="57721"/>
                  </a:lnTo>
                  <a:lnTo>
                    <a:pt x="86132" y="52687"/>
                  </a:lnTo>
                  <a:lnTo>
                    <a:pt x="89418" y="38443"/>
                  </a:lnTo>
                  <a:lnTo>
                    <a:pt x="93360" y="32544"/>
                  </a:lnTo>
                  <a:lnTo>
                    <a:pt x="93815" y="29582"/>
                  </a:lnTo>
                  <a:lnTo>
                    <a:pt x="93127" y="26615"/>
                  </a:lnTo>
                  <a:lnTo>
                    <a:pt x="90709" y="20672"/>
                  </a:lnTo>
                  <a:lnTo>
                    <a:pt x="88355" y="11748"/>
                  </a:lnTo>
                  <a:lnTo>
                    <a:pt x="84289" y="5796"/>
                  </a:lnTo>
                  <a:lnTo>
                    <a:pt x="79173" y="2490"/>
                  </a:lnTo>
                  <a:lnTo>
                    <a:pt x="67806" y="367"/>
                  </a:lnTo>
                  <a:lnTo>
                    <a:pt x="58969" y="0"/>
                  </a:lnTo>
                  <a:lnTo>
                    <a:pt x="53038" y="2559"/>
                  </a:lnTo>
                  <a:lnTo>
                    <a:pt x="23289" y="29658"/>
                  </a:lnTo>
                  <a:lnTo>
                    <a:pt x="5430" y="59902"/>
                  </a:lnTo>
                  <a:lnTo>
                    <a:pt x="653" y="82300"/>
                  </a:lnTo>
                  <a:lnTo>
                    <a:pt x="0" y="90401"/>
                  </a:lnTo>
                  <a:lnTo>
                    <a:pt x="4371" y="105279"/>
                  </a:lnTo>
                  <a:lnTo>
                    <a:pt x="11951" y="117515"/>
                  </a:lnTo>
                  <a:lnTo>
                    <a:pt x="15731" y="119964"/>
                  </a:lnTo>
                  <a:lnTo>
                    <a:pt x="53308" y="131641"/>
                  </a:lnTo>
                  <a:lnTo>
                    <a:pt x="94741" y="133664"/>
                  </a:lnTo>
                  <a:lnTo>
                    <a:pt x="120966" y="126090"/>
                  </a:lnTo>
                  <a:lnTo>
                    <a:pt x="128187" y="120484"/>
                  </a:lnTo>
                  <a:lnTo>
                    <a:pt x="131096" y="115309"/>
                  </a:lnTo>
                  <a:lnTo>
                    <a:pt x="133422" y="1070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67"/>
            <p:cNvSpPr/>
            <p:nvPr/>
          </p:nvSpPr>
          <p:spPr>
            <a:xfrm>
              <a:off x="5080992" y="2661047"/>
              <a:ext cx="142718" cy="258962"/>
            </a:xfrm>
            <a:custGeom>
              <a:avLst/>
              <a:gdLst/>
              <a:ahLst/>
              <a:cxnLst/>
              <a:rect l="0" t="0" r="0" b="0"/>
              <a:pathLst>
                <a:path w="142718" h="258962">
                  <a:moveTo>
                    <a:pt x="0" y="0"/>
                  </a:moveTo>
                  <a:lnTo>
                    <a:pt x="0" y="42240"/>
                  </a:lnTo>
                  <a:lnTo>
                    <a:pt x="2645" y="74158"/>
                  </a:lnTo>
                  <a:lnTo>
                    <a:pt x="9094" y="116444"/>
                  </a:lnTo>
                  <a:lnTo>
                    <a:pt x="16509" y="160781"/>
                  </a:lnTo>
                  <a:lnTo>
                    <a:pt x="22738" y="189333"/>
                  </a:lnTo>
                  <a:lnTo>
                    <a:pt x="17970" y="233229"/>
                  </a:lnTo>
                  <a:lnTo>
                    <a:pt x="17867" y="248329"/>
                  </a:lnTo>
                  <a:lnTo>
                    <a:pt x="16872" y="247904"/>
                  </a:lnTo>
                  <a:lnTo>
                    <a:pt x="13121" y="244786"/>
                  </a:lnTo>
                  <a:lnTo>
                    <a:pt x="10792" y="240093"/>
                  </a:lnTo>
                  <a:lnTo>
                    <a:pt x="10172" y="237453"/>
                  </a:lnTo>
                  <a:lnTo>
                    <a:pt x="10750" y="234700"/>
                  </a:lnTo>
                  <a:lnTo>
                    <a:pt x="14038" y="228996"/>
                  </a:lnTo>
                  <a:lnTo>
                    <a:pt x="14319" y="225094"/>
                  </a:lnTo>
                  <a:lnTo>
                    <a:pt x="11959" y="211113"/>
                  </a:lnTo>
                  <a:lnTo>
                    <a:pt x="30000" y="172225"/>
                  </a:lnTo>
                  <a:lnTo>
                    <a:pt x="38468" y="163195"/>
                  </a:lnTo>
                  <a:lnTo>
                    <a:pt x="60074" y="149314"/>
                  </a:lnTo>
                  <a:lnTo>
                    <a:pt x="77551" y="144783"/>
                  </a:lnTo>
                  <a:lnTo>
                    <a:pt x="105434" y="143042"/>
                  </a:lnTo>
                  <a:lnTo>
                    <a:pt x="113998" y="145595"/>
                  </a:lnTo>
                  <a:lnTo>
                    <a:pt x="127580" y="155318"/>
                  </a:lnTo>
                  <a:lnTo>
                    <a:pt x="136800" y="168610"/>
                  </a:lnTo>
                  <a:lnTo>
                    <a:pt x="141075" y="180376"/>
                  </a:lnTo>
                  <a:lnTo>
                    <a:pt x="142717" y="211754"/>
                  </a:lnTo>
                  <a:lnTo>
                    <a:pt x="140159" y="220782"/>
                  </a:lnTo>
                  <a:lnTo>
                    <a:pt x="136707" y="229094"/>
                  </a:lnTo>
                  <a:lnTo>
                    <a:pt x="134309" y="251622"/>
                  </a:lnTo>
                  <a:lnTo>
                    <a:pt x="133196" y="254068"/>
                  </a:lnTo>
                  <a:lnTo>
                    <a:pt x="131462" y="255699"/>
                  </a:lnTo>
                  <a:lnTo>
                    <a:pt x="125016"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68"/>
            <p:cNvSpPr/>
            <p:nvPr/>
          </p:nvSpPr>
          <p:spPr>
            <a:xfrm>
              <a:off x="5277557" y="2812851"/>
              <a:ext cx="124250" cy="102554"/>
            </a:xfrm>
            <a:custGeom>
              <a:avLst/>
              <a:gdLst/>
              <a:ahLst/>
              <a:cxnLst/>
              <a:rect l="0" t="0" r="0" b="0"/>
              <a:pathLst>
                <a:path w="124250" h="102554">
                  <a:moveTo>
                    <a:pt x="17748" y="26789"/>
                  </a:moveTo>
                  <a:lnTo>
                    <a:pt x="13007" y="26789"/>
                  </a:lnTo>
                  <a:lnTo>
                    <a:pt x="11610" y="27782"/>
                  </a:lnTo>
                  <a:lnTo>
                    <a:pt x="10680" y="29435"/>
                  </a:lnTo>
                  <a:lnTo>
                    <a:pt x="9185" y="34478"/>
                  </a:lnTo>
                  <a:lnTo>
                    <a:pt x="4186" y="40092"/>
                  </a:lnTo>
                  <a:lnTo>
                    <a:pt x="1797" y="47915"/>
                  </a:lnTo>
                  <a:lnTo>
                    <a:pt x="0" y="74083"/>
                  </a:lnTo>
                  <a:lnTo>
                    <a:pt x="2584" y="80220"/>
                  </a:lnTo>
                  <a:lnTo>
                    <a:pt x="4661" y="83246"/>
                  </a:lnTo>
                  <a:lnTo>
                    <a:pt x="9617" y="86608"/>
                  </a:lnTo>
                  <a:lnTo>
                    <a:pt x="15126" y="89094"/>
                  </a:lnTo>
                  <a:lnTo>
                    <a:pt x="20882" y="93506"/>
                  </a:lnTo>
                  <a:lnTo>
                    <a:pt x="29393" y="96129"/>
                  </a:lnTo>
                  <a:lnTo>
                    <a:pt x="45341" y="100251"/>
                  </a:lnTo>
                  <a:lnTo>
                    <a:pt x="51026" y="102553"/>
                  </a:lnTo>
                  <a:lnTo>
                    <a:pt x="65280" y="102465"/>
                  </a:lnTo>
                  <a:lnTo>
                    <a:pt x="104955" y="93734"/>
                  </a:lnTo>
                  <a:lnTo>
                    <a:pt x="117450" y="85871"/>
                  </a:lnTo>
                  <a:lnTo>
                    <a:pt x="119935" y="82052"/>
                  </a:lnTo>
                  <a:lnTo>
                    <a:pt x="123431" y="68189"/>
                  </a:lnTo>
                  <a:lnTo>
                    <a:pt x="124249" y="60733"/>
                  </a:lnTo>
                  <a:lnTo>
                    <a:pt x="119969" y="46217"/>
                  </a:lnTo>
                  <a:lnTo>
                    <a:pt x="112417" y="34089"/>
                  </a:lnTo>
                  <a:lnTo>
                    <a:pt x="93847" y="21102"/>
                  </a:lnTo>
                  <a:lnTo>
                    <a:pt x="76896" y="12977"/>
                  </a:lnTo>
                  <a:lnTo>
                    <a:pt x="34379" y="1400"/>
                  </a:lnTo>
                  <a:lnTo>
                    <a:pt x="88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69"/>
            <p:cNvSpPr/>
            <p:nvPr/>
          </p:nvSpPr>
          <p:spPr>
            <a:xfrm>
              <a:off x="5429250" y="2634258"/>
              <a:ext cx="17860" cy="258962"/>
            </a:xfrm>
            <a:custGeom>
              <a:avLst/>
              <a:gdLst/>
              <a:ahLst/>
              <a:cxnLst/>
              <a:rect l="0" t="0" r="0" b="0"/>
              <a:pathLst>
                <a:path w="17860" h="258962">
                  <a:moveTo>
                    <a:pt x="17859" y="0"/>
                  </a:moveTo>
                  <a:lnTo>
                    <a:pt x="17859" y="42240"/>
                  </a:lnTo>
                  <a:lnTo>
                    <a:pt x="17859" y="82181"/>
                  </a:lnTo>
                  <a:lnTo>
                    <a:pt x="17859" y="122608"/>
                  </a:lnTo>
                  <a:lnTo>
                    <a:pt x="15213" y="144807"/>
                  </a:lnTo>
                  <a:lnTo>
                    <a:pt x="9758" y="186786"/>
                  </a:lnTo>
                  <a:lnTo>
                    <a:pt x="8182" y="207258"/>
                  </a:lnTo>
                  <a:lnTo>
                    <a:pt x="377" y="251201"/>
                  </a:lnTo>
                  <a:lnTo>
                    <a:pt x="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70"/>
            <p:cNvSpPr/>
            <p:nvPr/>
          </p:nvSpPr>
          <p:spPr>
            <a:xfrm>
              <a:off x="5538324" y="2634452"/>
              <a:ext cx="167747" cy="276627"/>
            </a:xfrm>
            <a:custGeom>
              <a:avLst/>
              <a:gdLst/>
              <a:ahLst/>
              <a:cxnLst/>
              <a:rect l="0" t="0" r="0" b="0"/>
              <a:pathLst>
                <a:path w="167747" h="276627">
                  <a:moveTo>
                    <a:pt x="114168" y="151611"/>
                  </a:moveTo>
                  <a:lnTo>
                    <a:pt x="114168" y="156351"/>
                  </a:lnTo>
                  <a:lnTo>
                    <a:pt x="113176" y="157747"/>
                  </a:lnTo>
                  <a:lnTo>
                    <a:pt x="111522" y="158678"/>
                  </a:lnTo>
                  <a:lnTo>
                    <a:pt x="101739" y="160172"/>
                  </a:lnTo>
                  <a:lnTo>
                    <a:pt x="89260" y="161460"/>
                  </a:lnTo>
                  <a:lnTo>
                    <a:pt x="45548" y="181528"/>
                  </a:lnTo>
                  <a:lnTo>
                    <a:pt x="14715" y="206937"/>
                  </a:lnTo>
                  <a:lnTo>
                    <a:pt x="4553" y="221471"/>
                  </a:lnTo>
                  <a:lnTo>
                    <a:pt x="0" y="233605"/>
                  </a:lnTo>
                  <a:lnTo>
                    <a:pt x="352" y="237031"/>
                  </a:lnTo>
                  <a:lnTo>
                    <a:pt x="3390" y="243484"/>
                  </a:lnTo>
                  <a:lnTo>
                    <a:pt x="5590" y="245602"/>
                  </a:lnTo>
                  <a:lnTo>
                    <a:pt x="24016" y="255602"/>
                  </a:lnTo>
                  <a:lnTo>
                    <a:pt x="37390" y="257360"/>
                  </a:lnTo>
                  <a:lnTo>
                    <a:pt x="56914" y="253609"/>
                  </a:lnTo>
                  <a:lnTo>
                    <a:pt x="85582" y="237740"/>
                  </a:lnTo>
                  <a:lnTo>
                    <a:pt x="94188" y="229247"/>
                  </a:lnTo>
                  <a:lnTo>
                    <a:pt x="110912" y="200860"/>
                  </a:lnTo>
                  <a:lnTo>
                    <a:pt x="119047" y="177117"/>
                  </a:lnTo>
                  <a:lnTo>
                    <a:pt x="122298" y="139782"/>
                  </a:lnTo>
                  <a:lnTo>
                    <a:pt x="122940" y="99223"/>
                  </a:lnTo>
                  <a:lnTo>
                    <a:pt x="125723" y="60608"/>
                  </a:lnTo>
                  <a:lnTo>
                    <a:pt x="131657" y="19823"/>
                  </a:lnTo>
                  <a:lnTo>
                    <a:pt x="134509" y="11017"/>
                  </a:lnTo>
                  <a:lnTo>
                    <a:pt x="140844" y="0"/>
                  </a:lnTo>
                  <a:lnTo>
                    <a:pt x="139958" y="25135"/>
                  </a:lnTo>
                  <a:lnTo>
                    <a:pt x="128528" y="63297"/>
                  </a:lnTo>
                  <a:lnTo>
                    <a:pt x="121167" y="107092"/>
                  </a:lnTo>
                  <a:lnTo>
                    <a:pt x="115089" y="151628"/>
                  </a:lnTo>
                  <a:lnTo>
                    <a:pt x="115433" y="177413"/>
                  </a:lnTo>
                  <a:lnTo>
                    <a:pt x="122370" y="199053"/>
                  </a:lnTo>
                  <a:lnTo>
                    <a:pt x="152330" y="242953"/>
                  </a:lnTo>
                  <a:lnTo>
                    <a:pt x="164407" y="264867"/>
                  </a:lnTo>
                  <a:lnTo>
                    <a:pt x="167746" y="2766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71"/>
            <p:cNvSpPr/>
            <p:nvPr/>
          </p:nvSpPr>
          <p:spPr>
            <a:xfrm>
              <a:off x="3402394" y="3027323"/>
              <a:ext cx="214130" cy="338969"/>
            </a:xfrm>
            <a:custGeom>
              <a:avLst/>
              <a:gdLst/>
              <a:ahLst/>
              <a:cxnLst/>
              <a:rect l="0" t="0" r="0" b="0"/>
              <a:pathLst>
                <a:path w="214130" h="338969">
                  <a:moveTo>
                    <a:pt x="26606" y="80208"/>
                  </a:moveTo>
                  <a:lnTo>
                    <a:pt x="21865" y="80208"/>
                  </a:lnTo>
                  <a:lnTo>
                    <a:pt x="20469" y="81200"/>
                  </a:lnTo>
                  <a:lnTo>
                    <a:pt x="19538" y="82854"/>
                  </a:lnTo>
                  <a:lnTo>
                    <a:pt x="18044" y="92637"/>
                  </a:lnTo>
                  <a:lnTo>
                    <a:pt x="17708" y="110020"/>
                  </a:lnTo>
                  <a:lnTo>
                    <a:pt x="26055" y="151880"/>
                  </a:lnTo>
                  <a:lnTo>
                    <a:pt x="27353" y="163656"/>
                  </a:lnTo>
                  <a:lnTo>
                    <a:pt x="34262" y="198072"/>
                  </a:lnTo>
                  <a:lnTo>
                    <a:pt x="40164" y="242340"/>
                  </a:lnTo>
                  <a:lnTo>
                    <a:pt x="44088" y="282215"/>
                  </a:lnTo>
                  <a:lnTo>
                    <a:pt x="45383" y="306348"/>
                  </a:lnTo>
                  <a:lnTo>
                    <a:pt x="53363" y="338968"/>
                  </a:lnTo>
                  <a:lnTo>
                    <a:pt x="53392" y="326723"/>
                  </a:lnTo>
                  <a:lnTo>
                    <a:pt x="50748" y="321070"/>
                  </a:lnTo>
                  <a:lnTo>
                    <a:pt x="48653" y="318173"/>
                  </a:lnTo>
                  <a:lnTo>
                    <a:pt x="45706" y="304615"/>
                  </a:lnTo>
                  <a:lnTo>
                    <a:pt x="41983" y="269354"/>
                  </a:lnTo>
                  <a:lnTo>
                    <a:pt x="37446" y="247707"/>
                  </a:lnTo>
                  <a:lnTo>
                    <a:pt x="33456" y="225088"/>
                  </a:lnTo>
                  <a:lnTo>
                    <a:pt x="20379" y="186452"/>
                  </a:lnTo>
                  <a:lnTo>
                    <a:pt x="10474" y="147336"/>
                  </a:lnTo>
                  <a:lnTo>
                    <a:pt x="1906" y="106430"/>
                  </a:lnTo>
                  <a:lnTo>
                    <a:pt x="0" y="63083"/>
                  </a:lnTo>
                  <a:lnTo>
                    <a:pt x="891" y="50769"/>
                  </a:lnTo>
                  <a:lnTo>
                    <a:pt x="6970" y="33672"/>
                  </a:lnTo>
                  <a:lnTo>
                    <a:pt x="12256" y="25460"/>
                  </a:lnTo>
                  <a:lnTo>
                    <a:pt x="37318" y="5953"/>
                  </a:lnTo>
                  <a:lnTo>
                    <a:pt x="46580" y="2557"/>
                  </a:lnTo>
                  <a:lnTo>
                    <a:pt x="86261" y="0"/>
                  </a:lnTo>
                  <a:lnTo>
                    <a:pt x="122987" y="9576"/>
                  </a:lnTo>
                  <a:lnTo>
                    <a:pt x="154355" y="24751"/>
                  </a:lnTo>
                  <a:lnTo>
                    <a:pt x="197473" y="56032"/>
                  </a:lnTo>
                  <a:lnTo>
                    <a:pt x="214129" y="712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72"/>
            <p:cNvSpPr/>
            <p:nvPr/>
          </p:nvSpPr>
          <p:spPr>
            <a:xfrm>
              <a:off x="3405996" y="3215933"/>
              <a:ext cx="273036" cy="132700"/>
            </a:xfrm>
            <a:custGeom>
              <a:avLst/>
              <a:gdLst/>
              <a:ahLst/>
              <a:cxnLst/>
              <a:rect l="0" t="0" r="0" b="0"/>
              <a:pathLst>
                <a:path w="273036" h="132700">
                  <a:moveTo>
                    <a:pt x="5144" y="34473"/>
                  </a:moveTo>
                  <a:lnTo>
                    <a:pt x="404" y="29732"/>
                  </a:lnTo>
                  <a:lnTo>
                    <a:pt x="0" y="28336"/>
                  </a:lnTo>
                  <a:lnTo>
                    <a:pt x="722" y="27405"/>
                  </a:lnTo>
                  <a:lnTo>
                    <a:pt x="4171" y="26371"/>
                  </a:lnTo>
                  <a:lnTo>
                    <a:pt x="12683" y="24797"/>
                  </a:lnTo>
                  <a:lnTo>
                    <a:pt x="51369" y="11326"/>
                  </a:lnTo>
                  <a:lnTo>
                    <a:pt x="88469" y="8403"/>
                  </a:lnTo>
                  <a:lnTo>
                    <a:pt x="122106" y="5251"/>
                  </a:lnTo>
                  <a:lnTo>
                    <a:pt x="164288" y="38"/>
                  </a:lnTo>
                  <a:lnTo>
                    <a:pt x="200291" y="0"/>
                  </a:lnTo>
                  <a:lnTo>
                    <a:pt x="243350" y="9793"/>
                  </a:lnTo>
                  <a:lnTo>
                    <a:pt x="257580" y="20007"/>
                  </a:lnTo>
                  <a:lnTo>
                    <a:pt x="261205" y="28374"/>
                  </a:lnTo>
                  <a:lnTo>
                    <a:pt x="269137" y="65176"/>
                  </a:lnTo>
                  <a:lnTo>
                    <a:pt x="264360" y="99471"/>
                  </a:lnTo>
                  <a:lnTo>
                    <a:pt x="273035" y="1326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73"/>
            <p:cNvSpPr/>
            <p:nvPr/>
          </p:nvSpPr>
          <p:spPr>
            <a:xfrm>
              <a:off x="3768328" y="3232547"/>
              <a:ext cx="142876" cy="142875"/>
            </a:xfrm>
            <a:custGeom>
              <a:avLst/>
              <a:gdLst/>
              <a:ahLst/>
              <a:cxnLst/>
              <a:rect l="0" t="0" r="0" b="0"/>
              <a:pathLst>
                <a:path w="142876" h="142875">
                  <a:moveTo>
                    <a:pt x="0" y="0"/>
                  </a:moveTo>
                  <a:lnTo>
                    <a:pt x="0" y="4740"/>
                  </a:lnTo>
                  <a:lnTo>
                    <a:pt x="992" y="6137"/>
                  </a:lnTo>
                  <a:lnTo>
                    <a:pt x="2646" y="7067"/>
                  </a:lnTo>
                  <a:lnTo>
                    <a:pt x="4741" y="7688"/>
                  </a:lnTo>
                  <a:lnTo>
                    <a:pt x="6137" y="10086"/>
                  </a:lnTo>
                  <a:lnTo>
                    <a:pt x="21250" y="50879"/>
                  </a:lnTo>
                  <a:lnTo>
                    <a:pt x="31832" y="74469"/>
                  </a:lnTo>
                  <a:lnTo>
                    <a:pt x="38137" y="113443"/>
                  </a:lnTo>
                  <a:lnTo>
                    <a:pt x="41755" y="120864"/>
                  </a:lnTo>
                  <a:lnTo>
                    <a:pt x="43362" y="127470"/>
                  </a:lnTo>
                  <a:lnTo>
                    <a:pt x="42799" y="130620"/>
                  </a:lnTo>
                  <a:lnTo>
                    <a:pt x="36847" y="141065"/>
                  </a:lnTo>
                  <a:lnTo>
                    <a:pt x="36471" y="140676"/>
                  </a:lnTo>
                  <a:lnTo>
                    <a:pt x="28033" y="96732"/>
                  </a:lnTo>
                  <a:lnTo>
                    <a:pt x="35956" y="52159"/>
                  </a:lnTo>
                  <a:lnTo>
                    <a:pt x="53766" y="19987"/>
                  </a:lnTo>
                  <a:lnTo>
                    <a:pt x="65521" y="6373"/>
                  </a:lnTo>
                  <a:lnTo>
                    <a:pt x="71454" y="2832"/>
                  </a:lnTo>
                  <a:lnTo>
                    <a:pt x="83347" y="559"/>
                  </a:lnTo>
                  <a:lnTo>
                    <a:pt x="92274" y="165"/>
                  </a:lnTo>
                  <a:lnTo>
                    <a:pt x="98227" y="2719"/>
                  </a:lnTo>
                  <a:lnTo>
                    <a:pt x="101204" y="4789"/>
                  </a:lnTo>
                  <a:lnTo>
                    <a:pt x="119063" y="28683"/>
                  </a:lnTo>
                  <a:lnTo>
                    <a:pt x="122370" y="37883"/>
                  </a:lnTo>
                  <a:lnTo>
                    <a:pt x="132549" y="80465"/>
                  </a:lnTo>
                  <a:lnTo>
                    <a:pt x="133891" y="123800"/>
                  </a:lnTo>
                  <a:lnTo>
                    <a:pt x="133942" y="141040"/>
                  </a:lnTo>
                  <a:lnTo>
                    <a:pt x="134935" y="141651"/>
                  </a:lnTo>
                  <a:lnTo>
                    <a:pt x="142875" y="1428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74"/>
            <p:cNvSpPr/>
            <p:nvPr/>
          </p:nvSpPr>
          <p:spPr>
            <a:xfrm>
              <a:off x="3956423" y="3107531"/>
              <a:ext cx="160154" cy="250032"/>
            </a:xfrm>
            <a:custGeom>
              <a:avLst/>
              <a:gdLst/>
              <a:ahLst/>
              <a:cxnLst/>
              <a:rect l="0" t="0" r="0" b="0"/>
              <a:pathLst>
                <a:path w="160154" h="250032">
                  <a:moveTo>
                    <a:pt x="142303" y="0"/>
                  </a:moveTo>
                  <a:lnTo>
                    <a:pt x="142303" y="39606"/>
                  </a:lnTo>
                  <a:lnTo>
                    <a:pt x="142303" y="82570"/>
                  </a:lnTo>
                  <a:lnTo>
                    <a:pt x="143296" y="125306"/>
                  </a:lnTo>
                  <a:lnTo>
                    <a:pt x="149991" y="164962"/>
                  </a:lnTo>
                  <a:lnTo>
                    <a:pt x="151160" y="207266"/>
                  </a:lnTo>
                  <a:lnTo>
                    <a:pt x="151201" y="215481"/>
                  </a:lnTo>
                  <a:lnTo>
                    <a:pt x="153865" y="222438"/>
                  </a:lnTo>
                  <a:lnTo>
                    <a:pt x="159794" y="231602"/>
                  </a:lnTo>
                  <a:lnTo>
                    <a:pt x="160153" y="206426"/>
                  </a:lnTo>
                  <a:lnTo>
                    <a:pt x="157513" y="198240"/>
                  </a:lnTo>
                  <a:lnTo>
                    <a:pt x="142071" y="178750"/>
                  </a:lnTo>
                  <a:lnTo>
                    <a:pt x="135255" y="172711"/>
                  </a:lnTo>
                  <a:lnTo>
                    <a:pt x="120261" y="164724"/>
                  </a:lnTo>
                  <a:lnTo>
                    <a:pt x="91543" y="161260"/>
                  </a:lnTo>
                  <a:lnTo>
                    <a:pt x="48281" y="168469"/>
                  </a:lnTo>
                  <a:lnTo>
                    <a:pt x="29557" y="174050"/>
                  </a:lnTo>
                  <a:lnTo>
                    <a:pt x="16183" y="181988"/>
                  </a:lnTo>
                  <a:lnTo>
                    <a:pt x="5936" y="195364"/>
                  </a:lnTo>
                  <a:lnTo>
                    <a:pt x="1357" y="207155"/>
                  </a:lnTo>
                  <a:lnTo>
                    <a:pt x="0" y="216932"/>
                  </a:lnTo>
                  <a:lnTo>
                    <a:pt x="2328" y="223084"/>
                  </a:lnTo>
                  <a:lnTo>
                    <a:pt x="4338" y="226113"/>
                  </a:lnTo>
                  <a:lnTo>
                    <a:pt x="6670" y="228133"/>
                  </a:lnTo>
                  <a:lnTo>
                    <a:pt x="45470" y="246306"/>
                  </a:lnTo>
                  <a:lnTo>
                    <a:pt x="88633" y="249813"/>
                  </a:lnTo>
                  <a:lnTo>
                    <a:pt x="115514"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75"/>
            <p:cNvSpPr/>
            <p:nvPr/>
          </p:nvSpPr>
          <p:spPr>
            <a:xfrm>
              <a:off x="4188212" y="3214687"/>
              <a:ext cx="142106" cy="142876"/>
            </a:xfrm>
            <a:custGeom>
              <a:avLst/>
              <a:gdLst/>
              <a:ahLst/>
              <a:cxnLst/>
              <a:rect l="0" t="0" r="0" b="0"/>
              <a:pathLst>
                <a:path w="142106" h="142876">
                  <a:moveTo>
                    <a:pt x="62319" y="0"/>
                  </a:moveTo>
                  <a:lnTo>
                    <a:pt x="54631" y="0"/>
                  </a:lnTo>
                  <a:lnTo>
                    <a:pt x="40369" y="7130"/>
                  </a:lnTo>
                  <a:lnTo>
                    <a:pt x="1964" y="33968"/>
                  </a:lnTo>
                  <a:lnTo>
                    <a:pt x="769" y="37587"/>
                  </a:lnTo>
                  <a:lnTo>
                    <a:pt x="0" y="47994"/>
                  </a:lnTo>
                  <a:lnTo>
                    <a:pt x="1921" y="49856"/>
                  </a:lnTo>
                  <a:lnTo>
                    <a:pt x="41798" y="65862"/>
                  </a:lnTo>
                  <a:lnTo>
                    <a:pt x="81004" y="83063"/>
                  </a:lnTo>
                  <a:lnTo>
                    <a:pt x="125565" y="109768"/>
                  </a:lnTo>
                  <a:lnTo>
                    <a:pt x="136070" y="118955"/>
                  </a:lnTo>
                  <a:lnTo>
                    <a:pt x="139746" y="124968"/>
                  </a:lnTo>
                  <a:lnTo>
                    <a:pt x="142105" y="136913"/>
                  </a:lnTo>
                  <a:lnTo>
                    <a:pt x="141307" y="138900"/>
                  </a:lnTo>
                  <a:lnTo>
                    <a:pt x="139782" y="140225"/>
                  </a:lnTo>
                  <a:lnTo>
                    <a:pt x="135443" y="141698"/>
                  </a:lnTo>
                  <a:lnTo>
                    <a:pt x="94679" y="142845"/>
                  </a:lnTo>
                  <a:lnTo>
                    <a:pt x="52162" y="142874"/>
                  </a:lnTo>
                  <a:lnTo>
                    <a:pt x="3553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76"/>
            <p:cNvSpPr/>
            <p:nvPr/>
          </p:nvSpPr>
          <p:spPr>
            <a:xfrm>
              <a:off x="4545211" y="3196828"/>
              <a:ext cx="53579" cy="142876"/>
            </a:xfrm>
            <a:custGeom>
              <a:avLst/>
              <a:gdLst/>
              <a:ahLst/>
              <a:cxnLst/>
              <a:rect l="0" t="0" r="0" b="0"/>
              <a:pathLst>
                <a:path w="53579" h="142876">
                  <a:moveTo>
                    <a:pt x="0" y="0"/>
                  </a:moveTo>
                  <a:lnTo>
                    <a:pt x="4740" y="0"/>
                  </a:lnTo>
                  <a:lnTo>
                    <a:pt x="6136" y="992"/>
                  </a:lnTo>
                  <a:lnTo>
                    <a:pt x="7067" y="2646"/>
                  </a:lnTo>
                  <a:lnTo>
                    <a:pt x="7688" y="4740"/>
                  </a:lnTo>
                  <a:lnTo>
                    <a:pt x="9094" y="6137"/>
                  </a:lnTo>
                  <a:lnTo>
                    <a:pt x="18479" y="11023"/>
                  </a:lnTo>
                  <a:lnTo>
                    <a:pt x="29888" y="21249"/>
                  </a:lnTo>
                  <a:lnTo>
                    <a:pt x="33127" y="26973"/>
                  </a:lnTo>
                  <a:lnTo>
                    <a:pt x="49856" y="65840"/>
                  </a:lnTo>
                  <a:lnTo>
                    <a:pt x="53361" y="107177"/>
                  </a:lnTo>
                  <a:lnTo>
                    <a:pt x="53578"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77"/>
            <p:cNvSpPr/>
            <p:nvPr/>
          </p:nvSpPr>
          <p:spPr>
            <a:xfrm>
              <a:off x="4652367" y="3053953"/>
              <a:ext cx="35720" cy="267891"/>
            </a:xfrm>
            <a:custGeom>
              <a:avLst/>
              <a:gdLst/>
              <a:ahLst/>
              <a:cxnLst/>
              <a:rect l="0" t="0" r="0" b="0"/>
              <a:pathLst>
                <a:path w="35720" h="267891">
                  <a:moveTo>
                    <a:pt x="0" y="0"/>
                  </a:moveTo>
                  <a:lnTo>
                    <a:pt x="0" y="17169"/>
                  </a:lnTo>
                  <a:lnTo>
                    <a:pt x="992" y="20376"/>
                  </a:lnTo>
                  <a:lnTo>
                    <a:pt x="2645" y="22513"/>
                  </a:lnTo>
                  <a:lnTo>
                    <a:pt x="4740" y="23939"/>
                  </a:lnTo>
                  <a:lnTo>
                    <a:pt x="7068" y="30814"/>
                  </a:lnTo>
                  <a:lnTo>
                    <a:pt x="11024" y="45841"/>
                  </a:lnTo>
                  <a:lnTo>
                    <a:pt x="14821" y="58077"/>
                  </a:lnTo>
                  <a:lnTo>
                    <a:pt x="23730" y="101415"/>
                  </a:lnTo>
                  <a:lnTo>
                    <a:pt x="26386" y="143295"/>
                  </a:lnTo>
                  <a:lnTo>
                    <a:pt x="26735" y="184933"/>
                  </a:lnTo>
                  <a:lnTo>
                    <a:pt x="26786" y="229044"/>
                  </a:lnTo>
                  <a:lnTo>
                    <a:pt x="27781" y="251985"/>
                  </a:lnTo>
                  <a:lnTo>
                    <a:pt x="35719"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78"/>
            <p:cNvSpPr/>
            <p:nvPr/>
          </p:nvSpPr>
          <p:spPr>
            <a:xfrm>
              <a:off x="4634507" y="3223617"/>
              <a:ext cx="89298" cy="8931"/>
            </a:xfrm>
            <a:custGeom>
              <a:avLst/>
              <a:gdLst/>
              <a:ahLst/>
              <a:cxnLst/>
              <a:rect l="0" t="0" r="0" b="0"/>
              <a:pathLst>
                <a:path w="89298" h="8931">
                  <a:moveTo>
                    <a:pt x="0" y="0"/>
                  </a:moveTo>
                  <a:lnTo>
                    <a:pt x="25900" y="992"/>
                  </a:lnTo>
                  <a:lnTo>
                    <a:pt x="70159" y="8102"/>
                  </a:lnTo>
                  <a:lnTo>
                    <a:pt x="8929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79"/>
            <p:cNvSpPr/>
            <p:nvPr/>
          </p:nvSpPr>
          <p:spPr>
            <a:xfrm>
              <a:off x="4786312" y="3196828"/>
              <a:ext cx="140925" cy="133946"/>
            </a:xfrm>
            <a:custGeom>
              <a:avLst/>
              <a:gdLst/>
              <a:ahLst/>
              <a:cxnLst/>
              <a:rect l="0" t="0" r="0" b="0"/>
              <a:pathLst>
                <a:path w="140925" h="133946">
                  <a:moveTo>
                    <a:pt x="125016" y="0"/>
                  </a:moveTo>
                  <a:lnTo>
                    <a:pt x="104026" y="0"/>
                  </a:lnTo>
                  <a:lnTo>
                    <a:pt x="62270" y="11023"/>
                  </a:lnTo>
                  <a:lnTo>
                    <a:pt x="47224" y="18480"/>
                  </a:lnTo>
                  <a:lnTo>
                    <a:pt x="28704" y="33992"/>
                  </a:lnTo>
                  <a:lnTo>
                    <a:pt x="30050" y="35559"/>
                  </a:lnTo>
                  <a:lnTo>
                    <a:pt x="68821" y="61405"/>
                  </a:lnTo>
                  <a:lnTo>
                    <a:pt x="111899" y="82986"/>
                  </a:lnTo>
                  <a:lnTo>
                    <a:pt x="136293" y="101172"/>
                  </a:lnTo>
                  <a:lnTo>
                    <a:pt x="139950" y="107142"/>
                  </a:lnTo>
                  <a:lnTo>
                    <a:pt x="140924" y="110124"/>
                  </a:lnTo>
                  <a:lnTo>
                    <a:pt x="140582" y="113103"/>
                  </a:lnTo>
                  <a:lnTo>
                    <a:pt x="137556" y="119060"/>
                  </a:lnTo>
                  <a:lnTo>
                    <a:pt x="134369" y="121045"/>
                  </a:lnTo>
                  <a:lnTo>
                    <a:pt x="92058" y="132549"/>
                  </a:lnTo>
                  <a:lnTo>
                    <a:pt x="52766" y="133761"/>
                  </a:lnTo>
                  <a:lnTo>
                    <a:pt x="8192" y="133935"/>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80"/>
            <p:cNvSpPr/>
            <p:nvPr/>
          </p:nvSpPr>
          <p:spPr>
            <a:xfrm>
              <a:off x="4947047" y="3214767"/>
              <a:ext cx="178595" cy="105791"/>
            </a:xfrm>
            <a:custGeom>
              <a:avLst/>
              <a:gdLst/>
              <a:ahLst/>
              <a:cxnLst/>
              <a:rect l="0" t="0" r="0" b="0"/>
              <a:pathLst>
                <a:path w="178595" h="105791">
                  <a:moveTo>
                    <a:pt x="0" y="26709"/>
                  </a:moveTo>
                  <a:lnTo>
                    <a:pt x="43114" y="26709"/>
                  </a:lnTo>
                  <a:lnTo>
                    <a:pt x="65769" y="25717"/>
                  </a:lnTo>
                  <a:lnTo>
                    <a:pt x="94098" y="17615"/>
                  </a:lnTo>
                  <a:lnTo>
                    <a:pt x="106929" y="10875"/>
                  </a:lnTo>
                  <a:lnTo>
                    <a:pt x="109982" y="10200"/>
                  </a:lnTo>
                  <a:lnTo>
                    <a:pt x="123238" y="1280"/>
                  </a:lnTo>
                  <a:lnTo>
                    <a:pt x="122838" y="827"/>
                  </a:lnTo>
                  <a:lnTo>
                    <a:pt x="109680" y="0"/>
                  </a:lnTo>
                  <a:lnTo>
                    <a:pt x="85104" y="919"/>
                  </a:lnTo>
                  <a:lnTo>
                    <a:pt x="56395" y="12351"/>
                  </a:lnTo>
                  <a:lnTo>
                    <a:pt x="23967" y="33685"/>
                  </a:lnTo>
                  <a:lnTo>
                    <a:pt x="4243" y="58627"/>
                  </a:lnTo>
                  <a:lnTo>
                    <a:pt x="1885" y="65038"/>
                  </a:lnTo>
                  <a:lnTo>
                    <a:pt x="2250" y="68137"/>
                  </a:lnTo>
                  <a:lnTo>
                    <a:pt x="7854" y="83232"/>
                  </a:lnTo>
                  <a:lnTo>
                    <a:pt x="13743" y="89203"/>
                  </a:lnTo>
                  <a:lnTo>
                    <a:pt x="22975" y="94172"/>
                  </a:lnTo>
                  <a:lnTo>
                    <a:pt x="63871" y="98790"/>
                  </a:lnTo>
                  <a:lnTo>
                    <a:pt x="107335" y="105790"/>
                  </a:lnTo>
                  <a:lnTo>
                    <a:pt x="151828" y="99840"/>
                  </a:lnTo>
                  <a:lnTo>
                    <a:pt x="178594" y="981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81"/>
            <p:cNvSpPr/>
            <p:nvPr/>
          </p:nvSpPr>
          <p:spPr>
            <a:xfrm>
              <a:off x="5197188" y="3107531"/>
              <a:ext cx="17751" cy="205384"/>
            </a:xfrm>
            <a:custGeom>
              <a:avLst/>
              <a:gdLst/>
              <a:ahLst/>
              <a:cxnLst/>
              <a:rect l="0" t="0" r="0" b="0"/>
              <a:pathLst>
                <a:path w="17751" h="205384">
                  <a:moveTo>
                    <a:pt x="8820" y="0"/>
                  </a:moveTo>
                  <a:lnTo>
                    <a:pt x="8820" y="4740"/>
                  </a:lnTo>
                  <a:lnTo>
                    <a:pt x="6174" y="9714"/>
                  </a:lnTo>
                  <a:lnTo>
                    <a:pt x="1132" y="16250"/>
                  </a:lnTo>
                  <a:lnTo>
                    <a:pt x="0" y="42576"/>
                  </a:lnTo>
                  <a:lnTo>
                    <a:pt x="7998" y="84389"/>
                  </a:lnTo>
                  <a:lnTo>
                    <a:pt x="9740" y="127169"/>
                  </a:lnTo>
                  <a:lnTo>
                    <a:pt x="17193" y="169616"/>
                  </a:lnTo>
                  <a:lnTo>
                    <a:pt x="17750"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82"/>
            <p:cNvSpPr/>
            <p:nvPr/>
          </p:nvSpPr>
          <p:spPr>
            <a:xfrm>
              <a:off x="5322213" y="3037301"/>
              <a:ext cx="196335" cy="275445"/>
            </a:xfrm>
            <a:custGeom>
              <a:avLst/>
              <a:gdLst/>
              <a:ahLst/>
              <a:cxnLst/>
              <a:rect l="0" t="0" r="0" b="0"/>
              <a:pathLst>
                <a:path w="196335" h="275445">
                  <a:moveTo>
                    <a:pt x="17740" y="70230"/>
                  </a:moveTo>
                  <a:lnTo>
                    <a:pt x="17740" y="110132"/>
                  </a:lnTo>
                  <a:lnTo>
                    <a:pt x="20385" y="135622"/>
                  </a:lnTo>
                  <a:lnTo>
                    <a:pt x="26118" y="179501"/>
                  </a:lnTo>
                  <a:lnTo>
                    <a:pt x="26621" y="221437"/>
                  </a:lnTo>
                  <a:lnTo>
                    <a:pt x="26669" y="265884"/>
                  </a:lnTo>
                  <a:lnTo>
                    <a:pt x="26670" y="275444"/>
                  </a:lnTo>
                  <a:lnTo>
                    <a:pt x="26670" y="233371"/>
                  </a:lnTo>
                  <a:lnTo>
                    <a:pt x="24024" y="201455"/>
                  </a:lnTo>
                  <a:lnTo>
                    <a:pt x="15646" y="157426"/>
                  </a:lnTo>
                  <a:lnTo>
                    <a:pt x="8718" y="114602"/>
                  </a:lnTo>
                  <a:lnTo>
                    <a:pt x="1240" y="74934"/>
                  </a:lnTo>
                  <a:lnTo>
                    <a:pt x="0" y="37640"/>
                  </a:lnTo>
                  <a:lnTo>
                    <a:pt x="2579" y="28295"/>
                  </a:lnTo>
                  <a:lnTo>
                    <a:pt x="4656" y="24414"/>
                  </a:lnTo>
                  <a:lnTo>
                    <a:pt x="17060" y="14211"/>
                  </a:lnTo>
                  <a:lnTo>
                    <a:pt x="33303" y="4905"/>
                  </a:lnTo>
                  <a:lnTo>
                    <a:pt x="63699" y="0"/>
                  </a:lnTo>
                  <a:lnTo>
                    <a:pt x="101011" y="1677"/>
                  </a:lnTo>
                  <a:lnTo>
                    <a:pt x="144754" y="7918"/>
                  </a:lnTo>
                  <a:lnTo>
                    <a:pt x="168153" y="14616"/>
                  </a:lnTo>
                  <a:lnTo>
                    <a:pt x="196334" y="255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83"/>
            <p:cNvSpPr/>
            <p:nvPr/>
          </p:nvSpPr>
          <p:spPr>
            <a:xfrm>
              <a:off x="5339953" y="3178969"/>
              <a:ext cx="142876" cy="8930"/>
            </a:xfrm>
            <a:custGeom>
              <a:avLst/>
              <a:gdLst/>
              <a:ahLst/>
              <a:cxnLst/>
              <a:rect l="0" t="0" r="0" b="0"/>
              <a:pathLst>
                <a:path w="142876" h="8930">
                  <a:moveTo>
                    <a:pt x="0" y="8929"/>
                  </a:moveTo>
                  <a:lnTo>
                    <a:pt x="4740" y="8929"/>
                  </a:lnTo>
                  <a:lnTo>
                    <a:pt x="9713" y="6283"/>
                  </a:lnTo>
                  <a:lnTo>
                    <a:pt x="12428" y="4189"/>
                  </a:lnTo>
                  <a:lnTo>
                    <a:pt x="20737" y="1861"/>
                  </a:lnTo>
                  <a:lnTo>
                    <a:pt x="59122" y="163"/>
                  </a:lnTo>
                  <a:lnTo>
                    <a:pt x="101566" y="21"/>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84"/>
            <p:cNvSpPr/>
            <p:nvPr/>
          </p:nvSpPr>
          <p:spPr>
            <a:xfrm>
              <a:off x="3652242" y="3545086"/>
              <a:ext cx="17860" cy="169665"/>
            </a:xfrm>
            <a:custGeom>
              <a:avLst/>
              <a:gdLst/>
              <a:ahLst/>
              <a:cxnLst/>
              <a:rect l="0" t="0" r="0" b="0"/>
              <a:pathLst>
                <a:path w="17860" h="169665">
                  <a:moveTo>
                    <a:pt x="17859" y="0"/>
                  </a:moveTo>
                  <a:lnTo>
                    <a:pt x="13119" y="4740"/>
                  </a:lnTo>
                  <a:lnTo>
                    <a:pt x="10791" y="9714"/>
                  </a:lnTo>
                  <a:lnTo>
                    <a:pt x="10171" y="12429"/>
                  </a:lnTo>
                  <a:lnTo>
                    <a:pt x="3038" y="24908"/>
                  </a:lnTo>
                  <a:lnTo>
                    <a:pt x="79" y="68383"/>
                  </a:lnTo>
                  <a:lnTo>
                    <a:pt x="999" y="101457"/>
                  </a:lnTo>
                  <a:lnTo>
                    <a:pt x="5147" y="119137"/>
                  </a:lnTo>
                  <a:lnTo>
                    <a:pt x="77" y="163557"/>
                  </a:lnTo>
                  <a:lnTo>
                    <a:pt x="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85"/>
            <p:cNvSpPr/>
            <p:nvPr/>
          </p:nvSpPr>
          <p:spPr>
            <a:xfrm>
              <a:off x="3652242" y="3473648"/>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86"/>
            <p:cNvSpPr/>
            <p:nvPr/>
          </p:nvSpPr>
          <p:spPr>
            <a:xfrm>
              <a:off x="3763183" y="3572033"/>
              <a:ext cx="121232" cy="115929"/>
            </a:xfrm>
            <a:custGeom>
              <a:avLst/>
              <a:gdLst/>
              <a:ahLst/>
              <a:cxnLst/>
              <a:rect l="0" t="0" r="0" b="0"/>
              <a:pathLst>
                <a:path w="121232" h="115929">
                  <a:moveTo>
                    <a:pt x="5145" y="35560"/>
                  </a:moveTo>
                  <a:lnTo>
                    <a:pt x="5145" y="79010"/>
                  </a:lnTo>
                  <a:lnTo>
                    <a:pt x="5145" y="105125"/>
                  </a:lnTo>
                  <a:lnTo>
                    <a:pt x="4153" y="105750"/>
                  </a:lnTo>
                  <a:lnTo>
                    <a:pt x="0" y="106628"/>
                  </a:lnTo>
                  <a:lnTo>
                    <a:pt x="2197" y="106834"/>
                  </a:lnTo>
                  <a:lnTo>
                    <a:pt x="3180" y="105896"/>
                  </a:lnTo>
                  <a:lnTo>
                    <a:pt x="4887" y="99295"/>
                  </a:lnTo>
                  <a:lnTo>
                    <a:pt x="6086" y="85045"/>
                  </a:lnTo>
                  <a:lnTo>
                    <a:pt x="11267" y="73815"/>
                  </a:lnTo>
                  <a:lnTo>
                    <a:pt x="14235" y="59352"/>
                  </a:lnTo>
                  <a:lnTo>
                    <a:pt x="35034" y="25011"/>
                  </a:lnTo>
                  <a:lnTo>
                    <a:pt x="52781" y="5914"/>
                  </a:lnTo>
                  <a:lnTo>
                    <a:pt x="58728" y="2540"/>
                  </a:lnTo>
                  <a:lnTo>
                    <a:pt x="67470" y="197"/>
                  </a:lnTo>
                  <a:lnTo>
                    <a:pt x="71871" y="0"/>
                  </a:lnTo>
                  <a:lnTo>
                    <a:pt x="73441" y="939"/>
                  </a:lnTo>
                  <a:lnTo>
                    <a:pt x="74489" y="2558"/>
                  </a:lnTo>
                  <a:lnTo>
                    <a:pt x="75962" y="9576"/>
                  </a:lnTo>
                  <a:lnTo>
                    <a:pt x="76169" y="12285"/>
                  </a:lnTo>
                  <a:lnTo>
                    <a:pt x="79045" y="17940"/>
                  </a:lnTo>
                  <a:lnTo>
                    <a:pt x="88975" y="34395"/>
                  </a:lnTo>
                  <a:lnTo>
                    <a:pt x="92822" y="46240"/>
                  </a:lnTo>
                  <a:lnTo>
                    <a:pt x="95114" y="65268"/>
                  </a:lnTo>
                  <a:lnTo>
                    <a:pt x="101446" y="82255"/>
                  </a:lnTo>
                  <a:lnTo>
                    <a:pt x="103508" y="92032"/>
                  </a:lnTo>
                  <a:lnTo>
                    <a:pt x="111399" y="106546"/>
                  </a:lnTo>
                  <a:lnTo>
                    <a:pt x="112182" y="114496"/>
                  </a:lnTo>
                  <a:lnTo>
                    <a:pt x="113214" y="114973"/>
                  </a:lnTo>
                  <a:lnTo>
                    <a:pt x="121231" y="1159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87"/>
            <p:cNvSpPr/>
            <p:nvPr/>
          </p:nvSpPr>
          <p:spPr>
            <a:xfrm>
              <a:off x="4089796" y="3562945"/>
              <a:ext cx="62509" cy="267892"/>
            </a:xfrm>
            <a:custGeom>
              <a:avLst/>
              <a:gdLst/>
              <a:ahLst/>
              <a:cxnLst/>
              <a:rect l="0" t="0" r="0" b="0"/>
              <a:pathLst>
                <a:path w="62509" h="267892">
                  <a:moveTo>
                    <a:pt x="0" y="0"/>
                  </a:moveTo>
                  <a:lnTo>
                    <a:pt x="4741" y="4741"/>
                  </a:lnTo>
                  <a:lnTo>
                    <a:pt x="7068" y="9714"/>
                  </a:lnTo>
                  <a:lnTo>
                    <a:pt x="16510" y="46981"/>
                  </a:lnTo>
                  <a:lnTo>
                    <a:pt x="24750" y="86958"/>
                  </a:lnTo>
                  <a:lnTo>
                    <a:pt x="33650" y="125884"/>
                  </a:lnTo>
                  <a:lnTo>
                    <a:pt x="43004" y="169779"/>
                  </a:lnTo>
                  <a:lnTo>
                    <a:pt x="47079" y="211682"/>
                  </a:lnTo>
                  <a:lnTo>
                    <a:pt x="57939" y="255831"/>
                  </a:lnTo>
                  <a:lnTo>
                    <a:pt x="62508"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0" name="SMARTInkShape-88"/>
            <p:cNvSpPr/>
            <p:nvPr/>
          </p:nvSpPr>
          <p:spPr>
            <a:xfrm>
              <a:off x="4098726" y="3545454"/>
              <a:ext cx="185450" cy="151437"/>
            </a:xfrm>
            <a:custGeom>
              <a:avLst/>
              <a:gdLst/>
              <a:ahLst/>
              <a:cxnLst/>
              <a:rect l="0" t="0" r="0" b="0"/>
              <a:pathLst>
                <a:path w="185450" h="151437">
                  <a:moveTo>
                    <a:pt x="0" y="8561"/>
                  </a:moveTo>
                  <a:lnTo>
                    <a:pt x="0" y="3821"/>
                  </a:lnTo>
                  <a:lnTo>
                    <a:pt x="993" y="2424"/>
                  </a:lnTo>
                  <a:lnTo>
                    <a:pt x="2646" y="1493"/>
                  </a:lnTo>
                  <a:lnTo>
                    <a:pt x="12429" y="0"/>
                  </a:lnTo>
                  <a:lnTo>
                    <a:pt x="31045" y="697"/>
                  </a:lnTo>
                  <a:lnTo>
                    <a:pt x="69181" y="12070"/>
                  </a:lnTo>
                  <a:lnTo>
                    <a:pt x="106711" y="29686"/>
                  </a:lnTo>
                  <a:lnTo>
                    <a:pt x="142787" y="46395"/>
                  </a:lnTo>
                  <a:lnTo>
                    <a:pt x="158711" y="57126"/>
                  </a:lnTo>
                  <a:lnTo>
                    <a:pt x="177019" y="80185"/>
                  </a:lnTo>
                  <a:lnTo>
                    <a:pt x="184411" y="95268"/>
                  </a:lnTo>
                  <a:lnTo>
                    <a:pt x="185449" y="99108"/>
                  </a:lnTo>
                  <a:lnTo>
                    <a:pt x="185148" y="102660"/>
                  </a:lnTo>
                  <a:lnTo>
                    <a:pt x="182168" y="109253"/>
                  </a:lnTo>
                  <a:lnTo>
                    <a:pt x="170172" y="118543"/>
                  </a:lnTo>
                  <a:lnTo>
                    <a:pt x="129017" y="136540"/>
                  </a:lnTo>
                  <a:lnTo>
                    <a:pt x="91294" y="148789"/>
                  </a:lnTo>
                  <a:lnTo>
                    <a:pt x="71438" y="151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89"/>
            <p:cNvSpPr/>
            <p:nvPr/>
          </p:nvSpPr>
          <p:spPr>
            <a:xfrm>
              <a:off x="4295331" y="3580804"/>
              <a:ext cx="150676" cy="106635"/>
            </a:xfrm>
            <a:custGeom>
              <a:avLst/>
              <a:gdLst/>
              <a:ahLst/>
              <a:cxnLst/>
              <a:rect l="0" t="0" r="0" b="0"/>
              <a:pathLst>
                <a:path w="150676" h="106635">
                  <a:moveTo>
                    <a:pt x="35567" y="0"/>
                  </a:moveTo>
                  <a:lnTo>
                    <a:pt x="27879" y="7689"/>
                  </a:lnTo>
                  <a:lnTo>
                    <a:pt x="25891" y="15814"/>
                  </a:lnTo>
                  <a:lnTo>
                    <a:pt x="3720" y="47833"/>
                  </a:lnTo>
                  <a:lnTo>
                    <a:pt x="613" y="61962"/>
                  </a:lnTo>
                  <a:lnTo>
                    <a:pt x="0" y="74307"/>
                  </a:lnTo>
                  <a:lnTo>
                    <a:pt x="2562" y="80319"/>
                  </a:lnTo>
                  <a:lnTo>
                    <a:pt x="4634" y="83312"/>
                  </a:lnTo>
                  <a:lnTo>
                    <a:pt x="17031" y="92264"/>
                  </a:lnTo>
                  <a:lnTo>
                    <a:pt x="45135" y="103186"/>
                  </a:lnTo>
                  <a:lnTo>
                    <a:pt x="81672" y="106634"/>
                  </a:lnTo>
                  <a:lnTo>
                    <a:pt x="114237" y="106061"/>
                  </a:lnTo>
                  <a:lnTo>
                    <a:pt x="140503" y="94714"/>
                  </a:lnTo>
                  <a:lnTo>
                    <a:pt x="146697" y="89059"/>
                  </a:lnTo>
                  <a:lnTo>
                    <a:pt x="149451" y="83238"/>
                  </a:lnTo>
                  <a:lnTo>
                    <a:pt x="150675" y="77344"/>
                  </a:lnTo>
                  <a:lnTo>
                    <a:pt x="145927" y="68771"/>
                  </a:lnTo>
                  <a:lnTo>
                    <a:pt x="117335" y="37299"/>
                  </a:lnTo>
                  <a:lnTo>
                    <a:pt x="75365" y="10543"/>
                  </a:lnTo>
                  <a:lnTo>
                    <a:pt x="623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90"/>
            <p:cNvSpPr/>
            <p:nvPr/>
          </p:nvSpPr>
          <p:spPr>
            <a:xfrm>
              <a:off x="4491632" y="3554015"/>
              <a:ext cx="133947" cy="123585"/>
            </a:xfrm>
            <a:custGeom>
              <a:avLst/>
              <a:gdLst/>
              <a:ahLst/>
              <a:cxnLst/>
              <a:rect l="0" t="0" r="0" b="0"/>
              <a:pathLst>
                <a:path w="133947" h="123585">
                  <a:moveTo>
                    <a:pt x="0" y="0"/>
                  </a:moveTo>
                  <a:lnTo>
                    <a:pt x="0" y="39902"/>
                  </a:lnTo>
                  <a:lnTo>
                    <a:pt x="993" y="73528"/>
                  </a:lnTo>
                  <a:lnTo>
                    <a:pt x="15232" y="101048"/>
                  </a:lnTo>
                  <a:lnTo>
                    <a:pt x="20991" y="108741"/>
                  </a:lnTo>
                  <a:lnTo>
                    <a:pt x="26858" y="112822"/>
                  </a:lnTo>
                  <a:lnTo>
                    <a:pt x="32774" y="115628"/>
                  </a:lnTo>
                  <a:lnTo>
                    <a:pt x="38709" y="120182"/>
                  </a:lnTo>
                  <a:lnTo>
                    <a:pt x="47301" y="122868"/>
                  </a:lnTo>
                  <a:lnTo>
                    <a:pt x="52370" y="123584"/>
                  </a:lnTo>
                  <a:lnTo>
                    <a:pt x="60649" y="121734"/>
                  </a:lnTo>
                  <a:lnTo>
                    <a:pt x="67634" y="118596"/>
                  </a:lnTo>
                  <a:lnTo>
                    <a:pt x="77146" y="115838"/>
                  </a:lnTo>
                  <a:lnTo>
                    <a:pt x="92242" y="103755"/>
                  </a:lnTo>
                  <a:lnTo>
                    <a:pt x="110131" y="78595"/>
                  </a:lnTo>
                  <a:lnTo>
                    <a:pt x="113439" y="69327"/>
                  </a:lnTo>
                  <a:lnTo>
                    <a:pt x="124395" y="24873"/>
                  </a:lnTo>
                  <a:lnTo>
                    <a:pt x="124603" y="19559"/>
                  </a:lnTo>
                  <a:lnTo>
                    <a:pt x="125733" y="16016"/>
                  </a:lnTo>
                  <a:lnTo>
                    <a:pt x="127478" y="13654"/>
                  </a:lnTo>
                  <a:lnTo>
                    <a:pt x="129634" y="12079"/>
                  </a:lnTo>
                  <a:lnTo>
                    <a:pt x="131071" y="10037"/>
                  </a:lnTo>
                  <a:lnTo>
                    <a:pt x="1339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91"/>
            <p:cNvSpPr/>
            <p:nvPr/>
          </p:nvSpPr>
          <p:spPr>
            <a:xfrm>
              <a:off x="4652367" y="3540289"/>
              <a:ext cx="294681" cy="134586"/>
            </a:xfrm>
            <a:custGeom>
              <a:avLst/>
              <a:gdLst/>
              <a:ahLst/>
              <a:cxnLst/>
              <a:rect l="0" t="0" r="0" b="0"/>
              <a:pathLst>
                <a:path w="294681" h="134586">
                  <a:moveTo>
                    <a:pt x="0" y="58375"/>
                  </a:moveTo>
                  <a:lnTo>
                    <a:pt x="42317" y="58375"/>
                  </a:lnTo>
                  <a:lnTo>
                    <a:pt x="82254" y="47351"/>
                  </a:lnTo>
                  <a:lnTo>
                    <a:pt x="96140" y="39895"/>
                  </a:lnTo>
                  <a:lnTo>
                    <a:pt x="109721" y="28487"/>
                  </a:lnTo>
                  <a:lnTo>
                    <a:pt x="113257" y="22602"/>
                  </a:lnTo>
                  <a:lnTo>
                    <a:pt x="115527" y="10739"/>
                  </a:lnTo>
                  <a:lnTo>
                    <a:pt x="114721" y="8758"/>
                  </a:lnTo>
                  <a:lnTo>
                    <a:pt x="113192" y="7438"/>
                  </a:lnTo>
                  <a:lnTo>
                    <a:pt x="108846" y="4979"/>
                  </a:lnTo>
                  <a:lnTo>
                    <a:pt x="103608" y="578"/>
                  </a:lnTo>
                  <a:lnTo>
                    <a:pt x="100822" y="0"/>
                  </a:lnTo>
                  <a:lnTo>
                    <a:pt x="97973" y="606"/>
                  </a:lnTo>
                  <a:lnTo>
                    <a:pt x="92160" y="2934"/>
                  </a:lnTo>
                  <a:lnTo>
                    <a:pt x="83310" y="5237"/>
                  </a:lnTo>
                  <a:lnTo>
                    <a:pt x="59530" y="25766"/>
                  </a:lnTo>
                  <a:lnTo>
                    <a:pt x="48617" y="43702"/>
                  </a:lnTo>
                  <a:lnTo>
                    <a:pt x="45824" y="55571"/>
                  </a:lnTo>
                  <a:lnTo>
                    <a:pt x="45171" y="65728"/>
                  </a:lnTo>
                  <a:lnTo>
                    <a:pt x="47526" y="74210"/>
                  </a:lnTo>
                  <a:lnTo>
                    <a:pt x="50889" y="81288"/>
                  </a:lnTo>
                  <a:lnTo>
                    <a:pt x="52383" y="87740"/>
                  </a:lnTo>
                  <a:lnTo>
                    <a:pt x="58338" y="93916"/>
                  </a:lnTo>
                  <a:lnTo>
                    <a:pt x="66608" y="98975"/>
                  </a:lnTo>
                  <a:lnTo>
                    <a:pt x="77834" y="101824"/>
                  </a:lnTo>
                  <a:lnTo>
                    <a:pt x="122172" y="102977"/>
                  </a:lnTo>
                  <a:lnTo>
                    <a:pt x="139938" y="98269"/>
                  </a:lnTo>
                  <a:lnTo>
                    <a:pt x="156590" y="87789"/>
                  </a:lnTo>
                  <a:lnTo>
                    <a:pt x="172487" y="73211"/>
                  </a:lnTo>
                  <a:lnTo>
                    <a:pt x="175879" y="67284"/>
                  </a:lnTo>
                  <a:lnTo>
                    <a:pt x="178380" y="61342"/>
                  </a:lnTo>
                  <a:lnTo>
                    <a:pt x="186123" y="51208"/>
                  </a:lnTo>
                  <a:lnTo>
                    <a:pt x="187488" y="40929"/>
                  </a:lnTo>
                  <a:lnTo>
                    <a:pt x="187522" y="83324"/>
                  </a:lnTo>
                  <a:lnTo>
                    <a:pt x="187522" y="127930"/>
                  </a:lnTo>
                  <a:lnTo>
                    <a:pt x="187522" y="134585"/>
                  </a:lnTo>
                  <a:lnTo>
                    <a:pt x="187522" y="90907"/>
                  </a:lnTo>
                  <a:lnTo>
                    <a:pt x="188515" y="79039"/>
                  </a:lnTo>
                  <a:lnTo>
                    <a:pt x="194652" y="64387"/>
                  </a:lnTo>
                  <a:lnTo>
                    <a:pt x="226233" y="28645"/>
                  </a:lnTo>
                  <a:lnTo>
                    <a:pt x="234823" y="25317"/>
                  </a:lnTo>
                  <a:lnTo>
                    <a:pt x="278447" y="22702"/>
                  </a:lnTo>
                  <a:lnTo>
                    <a:pt x="294680" y="226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92"/>
            <p:cNvSpPr/>
            <p:nvPr/>
          </p:nvSpPr>
          <p:spPr>
            <a:xfrm>
              <a:off x="5063133" y="3455789"/>
              <a:ext cx="26790" cy="214313"/>
            </a:xfrm>
            <a:custGeom>
              <a:avLst/>
              <a:gdLst/>
              <a:ahLst/>
              <a:cxnLst/>
              <a:rect l="0" t="0" r="0" b="0"/>
              <a:pathLst>
                <a:path w="26790" h="214313">
                  <a:moveTo>
                    <a:pt x="0" y="0"/>
                  </a:moveTo>
                  <a:lnTo>
                    <a:pt x="0" y="39902"/>
                  </a:lnTo>
                  <a:lnTo>
                    <a:pt x="992" y="56912"/>
                  </a:lnTo>
                  <a:lnTo>
                    <a:pt x="9094" y="98441"/>
                  </a:lnTo>
                  <a:lnTo>
                    <a:pt x="16959" y="142817"/>
                  </a:lnTo>
                  <a:lnTo>
                    <a:pt x="18584" y="162811"/>
                  </a:lnTo>
                  <a:lnTo>
                    <a:pt x="26221" y="198262"/>
                  </a:lnTo>
                  <a:lnTo>
                    <a:pt x="2678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93"/>
            <p:cNvSpPr/>
            <p:nvPr/>
          </p:nvSpPr>
          <p:spPr>
            <a:xfrm>
              <a:off x="5009555" y="3555412"/>
              <a:ext cx="370014" cy="345591"/>
            </a:xfrm>
            <a:custGeom>
              <a:avLst/>
              <a:gdLst/>
              <a:ahLst/>
              <a:cxnLst/>
              <a:rect l="0" t="0" r="0" b="0"/>
              <a:pathLst>
                <a:path w="370014" h="345591">
                  <a:moveTo>
                    <a:pt x="0" y="43252"/>
                  </a:moveTo>
                  <a:lnTo>
                    <a:pt x="0" y="38511"/>
                  </a:lnTo>
                  <a:lnTo>
                    <a:pt x="991" y="37115"/>
                  </a:lnTo>
                  <a:lnTo>
                    <a:pt x="2645" y="36184"/>
                  </a:lnTo>
                  <a:lnTo>
                    <a:pt x="7688" y="34690"/>
                  </a:lnTo>
                  <a:lnTo>
                    <a:pt x="22942" y="33403"/>
                  </a:lnTo>
                  <a:lnTo>
                    <a:pt x="47710" y="27269"/>
                  </a:lnTo>
                  <a:lnTo>
                    <a:pt x="89700" y="24647"/>
                  </a:lnTo>
                  <a:lnTo>
                    <a:pt x="129257" y="12996"/>
                  </a:lnTo>
                  <a:lnTo>
                    <a:pt x="160509" y="8252"/>
                  </a:lnTo>
                  <a:lnTo>
                    <a:pt x="196025" y="7534"/>
                  </a:lnTo>
                  <a:lnTo>
                    <a:pt x="190231" y="14662"/>
                  </a:lnTo>
                  <a:lnTo>
                    <a:pt x="188325" y="22765"/>
                  </a:lnTo>
                  <a:lnTo>
                    <a:pt x="187532" y="62850"/>
                  </a:lnTo>
                  <a:lnTo>
                    <a:pt x="188522" y="65248"/>
                  </a:lnTo>
                  <a:lnTo>
                    <a:pt x="190173" y="66846"/>
                  </a:lnTo>
                  <a:lnTo>
                    <a:pt x="197238" y="71740"/>
                  </a:lnTo>
                  <a:lnTo>
                    <a:pt x="202755" y="75757"/>
                  </a:lnTo>
                  <a:lnTo>
                    <a:pt x="211438" y="78019"/>
                  </a:lnTo>
                  <a:lnTo>
                    <a:pt x="239892" y="78934"/>
                  </a:lnTo>
                  <a:lnTo>
                    <a:pt x="256507" y="74219"/>
                  </a:lnTo>
                  <a:lnTo>
                    <a:pt x="279320" y="62719"/>
                  </a:lnTo>
                  <a:lnTo>
                    <a:pt x="281463" y="60199"/>
                  </a:lnTo>
                  <a:lnTo>
                    <a:pt x="287548" y="44542"/>
                  </a:lnTo>
                  <a:lnTo>
                    <a:pt x="291509" y="37872"/>
                  </a:lnTo>
                  <a:lnTo>
                    <a:pt x="294732" y="28539"/>
                  </a:lnTo>
                  <a:lnTo>
                    <a:pt x="300538" y="19490"/>
                  </a:lnTo>
                  <a:lnTo>
                    <a:pt x="303204" y="9303"/>
                  </a:lnTo>
                  <a:lnTo>
                    <a:pt x="303573" y="0"/>
                  </a:lnTo>
                  <a:lnTo>
                    <a:pt x="300947" y="1870"/>
                  </a:lnTo>
                  <a:lnTo>
                    <a:pt x="295917" y="6414"/>
                  </a:lnTo>
                  <a:lnTo>
                    <a:pt x="295046" y="11942"/>
                  </a:lnTo>
                  <a:lnTo>
                    <a:pt x="295693" y="39550"/>
                  </a:lnTo>
                  <a:lnTo>
                    <a:pt x="307111" y="79659"/>
                  </a:lnTo>
                  <a:lnTo>
                    <a:pt x="321537" y="123710"/>
                  </a:lnTo>
                  <a:lnTo>
                    <a:pt x="338128" y="164096"/>
                  </a:lnTo>
                  <a:lnTo>
                    <a:pt x="353385" y="204154"/>
                  </a:lnTo>
                  <a:lnTo>
                    <a:pt x="365953" y="246610"/>
                  </a:lnTo>
                  <a:lnTo>
                    <a:pt x="370013" y="265594"/>
                  </a:lnTo>
                  <a:lnTo>
                    <a:pt x="366825" y="306284"/>
                  </a:lnTo>
                  <a:lnTo>
                    <a:pt x="364605" y="311872"/>
                  </a:lnTo>
                  <a:lnTo>
                    <a:pt x="346062" y="331290"/>
                  </a:lnTo>
                  <a:lnTo>
                    <a:pt x="337029" y="334980"/>
                  </a:lnTo>
                  <a:lnTo>
                    <a:pt x="297521" y="345447"/>
                  </a:lnTo>
                  <a:lnTo>
                    <a:pt x="268672" y="345590"/>
                  </a:lnTo>
                  <a:lnTo>
                    <a:pt x="239524" y="337742"/>
                  </a:lnTo>
                  <a:lnTo>
                    <a:pt x="237072" y="335821"/>
                  </a:lnTo>
                  <a:lnTo>
                    <a:pt x="235440" y="333548"/>
                  </a:lnTo>
                  <a:lnTo>
                    <a:pt x="233358" y="332032"/>
                  </a:lnTo>
                  <a:lnTo>
                    <a:pt x="223242" y="3290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00" name="SMARTInkShape-Group6"/>
          <p:cNvGrpSpPr/>
          <p:nvPr/>
        </p:nvGrpSpPr>
        <p:grpSpPr>
          <a:xfrm>
            <a:off x="5859804" y="4563070"/>
            <a:ext cx="2113839" cy="919222"/>
            <a:chOff x="5859804" y="4563070"/>
            <a:chExt cx="2113839" cy="919222"/>
          </a:xfrm>
        </p:grpSpPr>
        <p:sp>
          <p:nvSpPr>
            <p:cNvPr id="77" name="SMARTInkShape-94"/>
            <p:cNvSpPr/>
            <p:nvPr/>
          </p:nvSpPr>
          <p:spPr>
            <a:xfrm>
              <a:off x="5859804" y="4750593"/>
              <a:ext cx="265962" cy="182889"/>
            </a:xfrm>
            <a:custGeom>
              <a:avLst/>
              <a:gdLst/>
              <a:ahLst/>
              <a:cxnLst/>
              <a:rect l="0" t="0" r="0" b="0"/>
              <a:pathLst>
                <a:path w="265962" h="182889">
                  <a:moveTo>
                    <a:pt x="230242" y="8930"/>
                  </a:moveTo>
                  <a:lnTo>
                    <a:pt x="230242" y="4190"/>
                  </a:lnTo>
                  <a:lnTo>
                    <a:pt x="229251" y="2794"/>
                  </a:lnTo>
                  <a:lnTo>
                    <a:pt x="227597" y="1863"/>
                  </a:lnTo>
                  <a:lnTo>
                    <a:pt x="221422" y="33"/>
                  </a:lnTo>
                  <a:lnTo>
                    <a:pt x="182581" y="0"/>
                  </a:lnTo>
                  <a:lnTo>
                    <a:pt x="138066" y="11024"/>
                  </a:lnTo>
                  <a:lnTo>
                    <a:pt x="96828" y="26973"/>
                  </a:lnTo>
                  <a:lnTo>
                    <a:pt x="53558" y="51733"/>
                  </a:lnTo>
                  <a:lnTo>
                    <a:pt x="28213" y="69860"/>
                  </a:lnTo>
                  <a:lnTo>
                    <a:pt x="4579" y="99563"/>
                  </a:lnTo>
                  <a:lnTo>
                    <a:pt x="964" y="109073"/>
                  </a:lnTo>
                  <a:lnTo>
                    <a:pt x="0" y="114388"/>
                  </a:lnTo>
                  <a:lnTo>
                    <a:pt x="1574" y="122939"/>
                  </a:lnTo>
                  <a:lnTo>
                    <a:pt x="8038" y="133330"/>
                  </a:lnTo>
                  <a:lnTo>
                    <a:pt x="32638" y="159487"/>
                  </a:lnTo>
                  <a:lnTo>
                    <a:pt x="46175" y="165141"/>
                  </a:lnTo>
                  <a:lnTo>
                    <a:pt x="87822" y="175206"/>
                  </a:lnTo>
                  <a:lnTo>
                    <a:pt x="132076" y="182888"/>
                  </a:lnTo>
                  <a:lnTo>
                    <a:pt x="147256" y="182817"/>
                  </a:lnTo>
                  <a:lnTo>
                    <a:pt x="185433" y="179151"/>
                  </a:lnTo>
                  <a:lnTo>
                    <a:pt x="205500" y="177767"/>
                  </a:lnTo>
                  <a:lnTo>
                    <a:pt x="241590" y="170039"/>
                  </a:lnTo>
                  <a:lnTo>
                    <a:pt x="265961" y="1696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SMARTInkShape-95"/>
            <p:cNvSpPr/>
            <p:nvPr/>
          </p:nvSpPr>
          <p:spPr>
            <a:xfrm>
              <a:off x="6134741" y="4777393"/>
              <a:ext cx="124971" cy="116077"/>
            </a:xfrm>
            <a:custGeom>
              <a:avLst/>
              <a:gdLst/>
              <a:ahLst/>
              <a:cxnLst/>
              <a:rect l="0" t="0" r="0" b="0"/>
              <a:pathLst>
                <a:path w="124971" h="116077">
                  <a:moveTo>
                    <a:pt x="124970" y="8919"/>
                  </a:moveTo>
                  <a:lnTo>
                    <a:pt x="120230" y="8919"/>
                  </a:lnTo>
                  <a:lnTo>
                    <a:pt x="115256" y="6274"/>
                  </a:lnTo>
                  <a:lnTo>
                    <a:pt x="108720" y="1231"/>
                  </a:lnTo>
                  <a:lnTo>
                    <a:pt x="100300" y="235"/>
                  </a:lnTo>
                  <a:lnTo>
                    <a:pt x="69623" y="0"/>
                  </a:lnTo>
                  <a:lnTo>
                    <a:pt x="62999" y="2639"/>
                  </a:lnTo>
                  <a:lnTo>
                    <a:pt x="32533" y="24898"/>
                  </a:lnTo>
                  <a:lnTo>
                    <a:pt x="6017" y="60921"/>
                  </a:lnTo>
                  <a:lnTo>
                    <a:pt x="1750" y="73055"/>
                  </a:lnTo>
                  <a:lnTo>
                    <a:pt x="0" y="104979"/>
                  </a:lnTo>
                  <a:lnTo>
                    <a:pt x="4708" y="111245"/>
                  </a:lnTo>
                  <a:lnTo>
                    <a:pt x="9674" y="113928"/>
                  </a:lnTo>
                  <a:lnTo>
                    <a:pt x="12387" y="114644"/>
                  </a:lnTo>
                  <a:lnTo>
                    <a:pt x="14196" y="114130"/>
                  </a:lnTo>
                  <a:lnTo>
                    <a:pt x="15401" y="112793"/>
                  </a:lnTo>
                  <a:lnTo>
                    <a:pt x="16206" y="110911"/>
                  </a:lnTo>
                  <a:lnTo>
                    <a:pt x="17734" y="109656"/>
                  </a:lnTo>
                  <a:lnTo>
                    <a:pt x="27316" y="104996"/>
                  </a:lnTo>
                  <a:lnTo>
                    <a:pt x="65441" y="68440"/>
                  </a:lnTo>
                  <a:lnTo>
                    <a:pt x="68747" y="62493"/>
                  </a:lnTo>
                  <a:lnTo>
                    <a:pt x="71208" y="56543"/>
                  </a:lnTo>
                  <a:lnTo>
                    <a:pt x="80285" y="44684"/>
                  </a:lnTo>
                  <a:lnTo>
                    <a:pt x="85051" y="49393"/>
                  </a:lnTo>
                  <a:lnTo>
                    <a:pt x="87385" y="54358"/>
                  </a:lnTo>
                  <a:lnTo>
                    <a:pt x="91882" y="96360"/>
                  </a:lnTo>
                  <a:lnTo>
                    <a:pt x="95381" y="103344"/>
                  </a:lnTo>
                  <a:lnTo>
                    <a:pt x="97812" y="114203"/>
                  </a:lnTo>
                  <a:lnTo>
                    <a:pt x="98927" y="114827"/>
                  </a:lnTo>
                  <a:lnTo>
                    <a:pt x="109190" y="116002"/>
                  </a:lnTo>
                  <a:lnTo>
                    <a:pt x="116040" y="1160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9" name="SMARTInkShape-96"/>
            <p:cNvSpPr/>
            <p:nvPr/>
          </p:nvSpPr>
          <p:spPr>
            <a:xfrm>
              <a:off x="6313289" y="4795667"/>
              <a:ext cx="125016" cy="133365"/>
            </a:xfrm>
            <a:custGeom>
              <a:avLst/>
              <a:gdLst/>
              <a:ahLst/>
              <a:cxnLst/>
              <a:rect l="0" t="0" r="0" b="0"/>
              <a:pathLst>
                <a:path w="125016" h="133365">
                  <a:moveTo>
                    <a:pt x="0" y="26364"/>
                  </a:moveTo>
                  <a:lnTo>
                    <a:pt x="0" y="56175"/>
                  </a:lnTo>
                  <a:lnTo>
                    <a:pt x="8561" y="99170"/>
                  </a:lnTo>
                  <a:lnTo>
                    <a:pt x="8820" y="109232"/>
                  </a:lnTo>
                  <a:lnTo>
                    <a:pt x="11527" y="115449"/>
                  </a:lnTo>
                  <a:lnTo>
                    <a:pt x="13638" y="118497"/>
                  </a:lnTo>
                  <a:lnTo>
                    <a:pt x="14053" y="121520"/>
                  </a:lnTo>
                  <a:lnTo>
                    <a:pt x="9044" y="133286"/>
                  </a:lnTo>
                  <a:lnTo>
                    <a:pt x="9006" y="133364"/>
                  </a:lnTo>
                  <a:lnTo>
                    <a:pt x="4211" y="128733"/>
                  </a:lnTo>
                  <a:lnTo>
                    <a:pt x="1872" y="123786"/>
                  </a:lnTo>
                  <a:lnTo>
                    <a:pt x="110" y="98968"/>
                  </a:lnTo>
                  <a:lnTo>
                    <a:pt x="2694" y="90713"/>
                  </a:lnTo>
                  <a:lnTo>
                    <a:pt x="6158" y="82744"/>
                  </a:lnTo>
                  <a:lnTo>
                    <a:pt x="17952" y="38372"/>
                  </a:lnTo>
                  <a:lnTo>
                    <a:pt x="27395" y="19512"/>
                  </a:lnTo>
                  <a:lnTo>
                    <a:pt x="33012" y="13396"/>
                  </a:lnTo>
                  <a:lnTo>
                    <a:pt x="53594" y="1723"/>
                  </a:lnTo>
                  <a:lnTo>
                    <a:pt x="70228" y="0"/>
                  </a:lnTo>
                  <a:lnTo>
                    <a:pt x="78507" y="2410"/>
                  </a:lnTo>
                  <a:lnTo>
                    <a:pt x="82103" y="4442"/>
                  </a:lnTo>
                  <a:lnTo>
                    <a:pt x="96646" y="21522"/>
                  </a:lnTo>
                  <a:lnTo>
                    <a:pt x="120779" y="65923"/>
                  </a:lnTo>
                  <a:lnTo>
                    <a:pt x="123760" y="76339"/>
                  </a:lnTo>
                  <a:lnTo>
                    <a:pt x="125015" y="97765"/>
                  </a:lnTo>
                  <a:lnTo>
                    <a:pt x="125015" y="88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0" name="SMARTInkShape-97"/>
            <p:cNvSpPr/>
            <p:nvPr/>
          </p:nvSpPr>
          <p:spPr>
            <a:xfrm>
              <a:off x="6563320" y="4670226"/>
              <a:ext cx="8930" cy="62509"/>
            </a:xfrm>
            <a:custGeom>
              <a:avLst/>
              <a:gdLst/>
              <a:ahLst/>
              <a:cxnLst/>
              <a:rect l="0" t="0" r="0" b="0"/>
              <a:pathLst>
                <a:path w="8930" h="62509">
                  <a:moveTo>
                    <a:pt x="0" y="0"/>
                  </a:moveTo>
                  <a:lnTo>
                    <a:pt x="0" y="30147"/>
                  </a:lnTo>
                  <a:lnTo>
                    <a:pt x="2646" y="35888"/>
                  </a:lnTo>
                  <a:lnTo>
                    <a:pt x="6136" y="41748"/>
                  </a:lnTo>
                  <a:lnTo>
                    <a:pt x="8378" y="53594"/>
                  </a:lnTo>
                  <a:lnTo>
                    <a:pt x="8929"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98"/>
            <p:cNvSpPr/>
            <p:nvPr/>
          </p:nvSpPr>
          <p:spPr>
            <a:xfrm>
              <a:off x="6679405" y="4625578"/>
              <a:ext cx="26791" cy="232173"/>
            </a:xfrm>
            <a:custGeom>
              <a:avLst/>
              <a:gdLst/>
              <a:ahLst/>
              <a:cxnLst/>
              <a:rect l="0" t="0" r="0" b="0"/>
              <a:pathLst>
                <a:path w="26791" h="232173">
                  <a:moveTo>
                    <a:pt x="0" y="0"/>
                  </a:moveTo>
                  <a:lnTo>
                    <a:pt x="16586" y="0"/>
                  </a:lnTo>
                  <a:lnTo>
                    <a:pt x="22223" y="4740"/>
                  </a:lnTo>
                  <a:lnTo>
                    <a:pt x="24760" y="9713"/>
                  </a:lnTo>
                  <a:lnTo>
                    <a:pt x="26613" y="26857"/>
                  </a:lnTo>
                  <a:lnTo>
                    <a:pt x="26783" y="65836"/>
                  </a:lnTo>
                  <a:lnTo>
                    <a:pt x="26790" y="109822"/>
                  </a:lnTo>
                  <a:lnTo>
                    <a:pt x="26790" y="151254"/>
                  </a:lnTo>
                  <a:lnTo>
                    <a:pt x="26790" y="194345"/>
                  </a:lnTo>
                  <a:lnTo>
                    <a:pt x="2679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99"/>
            <p:cNvSpPr/>
            <p:nvPr/>
          </p:nvSpPr>
          <p:spPr>
            <a:xfrm>
              <a:off x="6643687" y="4759523"/>
              <a:ext cx="142876" cy="35720"/>
            </a:xfrm>
            <a:custGeom>
              <a:avLst/>
              <a:gdLst/>
              <a:ahLst/>
              <a:cxnLst/>
              <a:rect l="0" t="0" r="0" b="0"/>
              <a:pathLst>
                <a:path w="142876" h="35720">
                  <a:moveTo>
                    <a:pt x="0" y="35719"/>
                  </a:moveTo>
                  <a:lnTo>
                    <a:pt x="0" y="28031"/>
                  </a:lnTo>
                  <a:lnTo>
                    <a:pt x="992" y="27617"/>
                  </a:lnTo>
                  <a:lnTo>
                    <a:pt x="42241" y="26799"/>
                  </a:lnTo>
                  <a:lnTo>
                    <a:pt x="64604" y="25799"/>
                  </a:lnTo>
                  <a:lnTo>
                    <a:pt x="82251" y="19722"/>
                  </a:lnTo>
                  <a:lnTo>
                    <a:pt x="98784" y="15765"/>
                  </a:lnTo>
                  <a:lnTo>
                    <a:pt x="124281" y="6884"/>
                  </a:lnTo>
                  <a:lnTo>
                    <a:pt x="130643" y="3060"/>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3" name="SMARTInkShape-100"/>
            <p:cNvSpPr/>
            <p:nvPr/>
          </p:nvSpPr>
          <p:spPr>
            <a:xfrm>
              <a:off x="6983015" y="4750593"/>
              <a:ext cx="17860" cy="241103"/>
            </a:xfrm>
            <a:custGeom>
              <a:avLst/>
              <a:gdLst/>
              <a:ahLst/>
              <a:cxnLst/>
              <a:rect l="0" t="0" r="0" b="0"/>
              <a:pathLst>
                <a:path w="17860" h="241103">
                  <a:moveTo>
                    <a:pt x="0" y="0"/>
                  </a:moveTo>
                  <a:lnTo>
                    <a:pt x="0" y="43214"/>
                  </a:lnTo>
                  <a:lnTo>
                    <a:pt x="0" y="85215"/>
                  </a:lnTo>
                  <a:lnTo>
                    <a:pt x="992" y="116052"/>
                  </a:lnTo>
                  <a:lnTo>
                    <a:pt x="8102" y="160653"/>
                  </a:lnTo>
                  <a:lnTo>
                    <a:pt x="14994" y="205299"/>
                  </a:lnTo>
                  <a:lnTo>
                    <a:pt x="17859"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4" name="SMARTInkShape-101"/>
            <p:cNvSpPr/>
            <p:nvPr/>
          </p:nvSpPr>
          <p:spPr>
            <a:xfrm>
              <a:off x="6965155" y="4705945"/>
              <a:ext cx="142564" cy="151620"/>
            </a:xfrm>
            <a:custGeom>
              <a:avLst/>
              <a:gdLst/>
              <a:ahLst/>
              <a:cxnLst/>
              <a:rect l="0" t="0" r="0" b="0"/>
              <a:pathLst>
                <a:path w="142564" h="151620">
                  <a:moveTo>
                    <a:pt x="0" y="0"/>
                  </a:moveTo>
                  <a:lnTo>
                    <a:pt x="4741" y="0"/>
                  </a:lnTo>
                  <a:lnTo>
                    <a:pt x="9714" y="2645"/>
                  </a:lnTo>
                  <a:lnTo>
                    <a:pt x="47317" y="25990"/>
                  </a:lnTo>
                  <a:lnTo>
                    <a:pt x="87003" y="53865"/>
                  </a:lnTo>
                  <a:lnTo>
                    <a:pt x="130835" y="95267"/>
                  </a:lnTo>
                  <a:lnTo>
                    <a:pt x="137524" y="107164"/>
                  </a:lnTo>
                  <a:lnTo>
                    <a:pt x="142407" y="133162"/>
                  </a:lnTo>
                  <a:lnTo>
                    <a:pt x="142563" y="136400"/>
                  </a:lnTo>
                  <a:lnTo>
                    <a:pt x="141676" y="138558"/>
                  </a:lnTo>
                  <a:lnTo>
                    <a:pt x="140091" y="139998"/>
                  </a:lnTo>
                  <a:lnTo>
                    <a:pt x="120497" y="148633"/>
                  </a:lnTo>
                  <a:lnTo>
                    <a:pt x="80279" y="151619"/>
                  </a:lnTo>
                  <a:lnTo>
                    <a:pt x="51583" y="150788"/>
                  </a:lnTo>
                  <a:lnTo>
                    <a:pt x="33856" y="144732"/>
                  </a:lnTo>
                  <a:lnTo>
                    <a:pt x="893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102"/>
            <p:cNvSpPr/>
            <p:nvPr/>
          </p:nvSpPr>
          <p:spPr>
            <a:xfrm>
              <a:off x="7153244" y="4768453"/>
              <a:ext cx="124452" cy="133946"/>
            </a:xfrm>
            <a:custGeom>
              <a:avLst/>
              <a:gdLst/>
              <a:ahLst/>
              <a:cxnLst/>
              <a:rect l="0" t="0" r="0" b="0"/>
              <a:pathLst>
                <a:path w="124452" h="133946">
                  <a:moveTo>
                    <a:pt x="88732" y="0"/>
                  </a:moveTo>
                  <a:lnTo>
                    <a:pt x="83993" y="4740"/>
                  </a:lnTo>
                  <a:lnTo>
                    <a:pt x="79018" y="7068"/>
                  </a:lnTo>
                  <a:lnTo>
                    <a:pt x="76304" y="7688"/>
                  </a:lnTo>
                  <a:lnTo>
                    <a:pt x="61875" y="15834"/>
                  </a:lnTo>
                  <a:lnTo>
                    <a:pt x="58921" y="16509"/>
                  </a:lnTo>
                  <a:lnTo>
                    <a:pt x="15926" y="47377"/>
                  </a:lnTo>
                  <a:lnTo>
                    <a:pt x="5864" y="61221"/>
                  </a:lnTo>
                  <a:lnTo>
                    <a:pt x="1339" y="77891"/>
                  </a:lnTo>
                  <a:lnTo>
                    <a:pt x="0" y="90658"/>
                  </a:lnTo>
                  <a:lnTo>
                    <a:pt x="4343" y="105465"/>
                  </a:lnTo>
                  <a:lnTo>
                    <a:pt x="14700" y="121117"/>
                  </a:lnTo>
                  <a:lnTo>
                    <a:pt x="20441" y="127583"/>
                  </a:lnTo>
                  <a:lnTo>
                    <a:pt x="28946" y="131118"/>
                  </a:lnTo>
                  <a:lnTo>
                    <a:pt x="50574" y="133387"/>
                  </a:lnTo>
                  <a:lnTo>
                    <a:pt x="59536" y="131051"/>
                  </a:lnTo>
                  <a:lnTo>
                    <a:pt x="73375" y="121467"/>
                  </a:lnTo>
                  <a:lnTo>
                    <a:pt x="82638" y="112940"/>
                  </a:lnTo>
                  <a:lnTo>
                    <a:pt x="86023" y="104434"/>
                  </a:lnTo>
                  <a:lnTo>
                    <a:pt x="88626" y="60418"/>
                  </a:lnTo>
                  <a:lnTo>
                    <a:pt x="88732" y="26948"/>
                  </a:lnTo>
                  <a:lnTo>
                    <a:pt x="88732" y="43973"/>
                  </a:lnTo>
                  <a:lnTo>
                    <a:pt x="91378" y="51955"/>
                  </a:lnTo>
                  <a:lnTo>
                    <a:pt x="93473" y="55473"/>
                  </a:lnTo>
                  <a:lnTo>
                    <a:pt x="99756" y="78363"/>
                  </a:lnTo>
                  <a:lnTo>
                    <a:pt x="111828" y="101123"/>
                  </a:lnTo>
                  <a:lnTo>
                    <a:pt x="115420" y="112204"/>
                  </a:lnTo>
                  <a:lnTo>
                    <a:pt x="121334" y="121771"/>
                  </a:lnTo>
                  <a:lnTo>
                    <a:pt x="124451"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6" name="SMARTInkShape-103"/>
            <p:cNvSpPr/>
            <p:nvPr/>
          </p:nvSpPr>
          <p:spPr>
            <a:xfrm>
              <a:off x="7299340" y="4777382"/>
              <a:ext cx="112301" cy="142877"/>
            </a:xfrm>
            <a:custGeom>
              <a:avLst/>
              <a:gdLst/>
              <a:ahLst/>
              <a:cxnLst/>
              <a:rect l="0" t="0" r="0" b="0"/>
              <a:pathLst>
                <a:path w="112301" h="142877">
                  <a:moveTo>
                    <a:pt x="5144" y="0"/>
                  </a:moveTo>
                  <a:lnTo>
                    <a:pt x="404" y="4740"/>
                  </a:lnTo>
                  <a:lnTo>
                    <a:pt x="0" y="6137"/>
                  </a:lnTo>
                  <a:lnTo>
                    <a:pt x="722" y="7068"/>
                  </a:lnTo>
                  <a:lnTo>
                    <a:pt x="2196" y="7689"/>
                  </a:lnTo>
                  <a:lnTo>
                    <a:pt x="3834" y="13670"/>
                  </a:lnTo>
                  <a:lnTo>
                    <a:pt x="5554" y="22943"/>
                  </a:lnTo>
                  <a:lnTo>
                    <a:pt x="23202" y="62632"/>
                  </a:lnTo>
                  <a:lnTo>
                    <a:pt x="38904" y="91298"/>
                  </a:lnTo>
                  <a:lnTo>
                    <a:pt x="81462" y="129047"/>
                  </a:lnTo>
                  <a:lnTo>
                    <a:pt x="112300" y="1428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7" name="SMARTInkShape-104"/>
            <p:cNvSpPr/>
            <p:nvPr/>
          </p:nvSpPr>
          <p:spPr>
            <a:xfrm>
              <a:off x="7324117" y="4759523"/>
              <a:ext cx="114313" cy="294681"/>
            </a:xfrm>
            <a:custGeom>
              <a:avLst/>
              <a:gdLst/>
              <a:ahLst/>
              <a:cxnLst/>
              <a:rect l="0" t="0" r="0" b="0"/>
              <a:pathLst>
                <a:path w="114313" h="294681">
                  <a:moveTo>
                    <a:pt x="114312" y="0"/>
                  </a:moveTo>
                  <a:lnTo>
                    <a:pt x="106624" y="0"/>
                  </a:lnTo>
                  <a:lnTo>
                    <a:pt x="106210" y="992"/>
                  </a:lnTo>
                  <a:lnTo>
                    <a:pt x="104463" y="15232"/>
                  </a:lnTo>
                  <a:lnTo>
                    <a:pt x="98329" y="26858"/>
                  </a:lnTo>
                  <a:lnTo>
                    <a:pt x="84134" y="64798"/>
                  </a:lnTo>
                  <a:lnTo>
                    <a:pt x="66651" y="108599"/>
                  </a:lnTo>
                  <a:lnTo>
                    <a:pt x="49154" y="151995"/>
                  </a:lnTo>
                  <a:lnTo>
                    <a:pt x="28819" y="195486"/>
                  </a:lnTo>
                  <a:lnTo>
                    <a:pt x="13217" y="233417"/>
                  </a:lnTo>
                  <a:lnTo>
                    <a:pt x="0" y="268691"/>
                  </a:lnTo>
                  <a:lnTo>
                    <a:pt x="401" y="272393"/>
                  </a:lnTo>
                  <a:lnTo>
                    <a:pt x="3492" y="279152"/>
                  </a:lnTo>
                  <a:lnTo>
                    <a:pt x="16085"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8" name="SMARTInkShape-105"/>
            <p:cNvSpPr/>
            <p:nvPr/>
          </p:nvSpPr>
          <p:spPr>
            <a:xfrm>
              <a:off x="7661671" y="4741664"/>
              <a:ext cx="26790" cy="160735"/>
            </a:xfrm>
            <a:custGeom>
              <a:avLst/>
              <a:gdLst/>
              <a:ahLst/>
              <a:cxnLst/>
              <a:rect l="0" t="0" r="0" b="0"/>
              <a:pathLst>
                <a:path w="26790" h="160735">
                  <a:moveTo>
                    <a:pt x="0" y="0"/>
                  </a:moveTo>
                  <a:lnTo>
                    <a:pt x="0" y="39902"/>
                  </a:lnTo>
                  <a:lnTo>
                    <a:pt x="992" y="56912"/>
                  </a:lnTo>
                  <a:lnTo>
                    <a:pt x="8102" y="98442"/>
                  </a:lnTo>
                  <a:lnTo>
                    <a:pt x="9677" y="117252"/>
                  </a:lnTo>
                  <a:lnTo>
                    <a:pt x="15950" y="135646"/>
                  </a:lnTo>
                  <a:lnTo>
                    <a:pt x="17483" y="153353"/>
                  </a:lnTo>
                  <a:lnTo>
                    <a:pt x="18601" y="155813"/>
                  </a:lnTo>
                  <a:lnTo>
                    <a:pt x="20338" y="157453"/>
                  </a:lnTo>
                  <a:lnTo>
                    <a:pt x="26789"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106"/>
            <p:cNvSpPr/>
            <p:nvPr/>
          </p:nvSpPr>
          <p:spPr>
            <a:xfrm>
              <a:off x="7742038" y="4563070"/>
              <a:ext cx="62509" cy="312540"/>
            </a:xfrm>
            <a:custGeom>
              <a:avLst/>
              <a:gdLst/>
              <a:ahLst/>
              <a:cxnLst/>
              <a:rect l="0" t="0" r="0" b="0"/>
              <a:pathLst>
                <a:path w="62509" h="312540">
                  <a:moveTo>
                    <a:pt x="0" y="0"/>
                  </a:moveTo>
                  <a:lnTo>
                    <a:pt x="992" y="37764"/>
                  </a:lnTo>
                  <a:lnTo>
                    <a:pt x="9094" y="81462"/>
                  </a:lnTo>
                  <a:lnTo>
                    <a:pt x="18480" y="118948"/>
                  </a:lnTo>
                  <a:lnTo>
                    <a:pt x="25148" y="159536"/>
                  </a:lnTo>
                  <a:lnTo>
                    <a:pt x="32603" y="196216"/>
                  </a:lnTo>
                  <a:lnTo>
                    <a:pt x="40050" y="236330"/>
                  </a:lnTo>
                  <a:lnTo>
                    <a:pt x="51110" y="274722"/>
                  </a:lnTo>
                  <a:lnTo>
                    <a:pt x="55493" y="294058"/>
                  </a:lnTo>
                  <a:lnTo>
                    <a:pt x="62508"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0" name="SMARTInkShape-107"/>
            <p:cNvSpPr/>
            <p:nvPr/>
          </p:nvSpPr>
          <p:spPr>
            <a:xfrm>
              <a:off x="7724179" y="4732734"/>
              <a:ext cx="249464" cy="169608"/>
            </a:xfrm>
            <a:custGeom>
              <a:avLst/>
              <a:gdLst/>
              <a:ahLst/>
              <a:cxnLst/>
              <a:rect l="0" t="0" r="0" b="0"/>
              <a:pathLst>
                <a:path w="249464" h="169608">
                  <a:moveTo>
                    <a:pt x="0" y="0"/>
                  </a:moveTo>
                  <a:lnTo>
                    <a:pt x="7689" y="0"/>
                  </a:lnTo>
                  <a:lnTo>
                    <a:pt x="8102" y="992"/>
                  </a:lnTo>
                  <a:lnTo>
                    <a:pt x="8562" y="4740"/>
                  </a:lnTo>
                  <a:lnTo>
                    <a:pt x="10669" y="6136"/>
                  </a:lnTo>
                  <a:lnTo>
                    <a:pt x="22123" y="9094"/>
                  </a:lnTo>
                  <a:lnTo>
                    <a:pt x="33234" y="14822"/>
                  </a:lnTo>
                  <a:lnTo>
                    <a:pt x="77527" y="22481"/>
                  </a:lnTo>
                  <a:lnTo>
                    <a:pt x="120810" y="26411"/>
                  </a:lnTo>
                  <a:lnTo>
                    <a:pt x="146601" y="25722"/>
                  </a:lnTo>
                  <a:lnTo>
                    <a:pt x="188659" y="18680"/>
                  </a:lnTo>
                  <a:lnTo>
                    <a:pt x="197289" y="18224"/>
                  </a:lnTo>
                  <a:lnTo>
                    <a:pt x="204431" y="15376"/>
                  </a:lnTo>
                  <a:lnTo>
                    <a:pt x="210913" y="11795"/>
                  </a:lnTo>
                  <a:lnTo>
                    <a:pt x="223158" y="9496"/>
                  </a:lnTo>
                  <a:lnTo>
                    <a:pt x="231645" y="8963"/>
                  </a:lnTo>
                  <a:lnTo>
                    <a:pt x="211168" y="8930"/>
                  </a:lnTo>
                  <a:lnTo>
                    <a:pt x="169426" y="19954"/>
                  </a:lnTo>
                  <a:lnTo>
                    <a:pt x="155285" y="25439"/>
                  </a:lnTo>
                  <a:lnTo>
                    <a:pt x="154125" y="26881"/>
                  </a:lnTo>
                  <a:lnTo>
                    <a:pt x="152836" y="31130"/>
                  </a:lnTo>
                  <a:lnTo>
                    <a:pt x="152111" y="43841"/>
                  </a:lnTo>
                  <a:lnTo>
                    <a:pt x="156635" y="60174"/>
                  </a:lnTo>
                  <a:lnTo>
                    <a:pt x="185232" y="100047"/>
                  </a:lnTo>
                  <a:lnTo>
                    <a:pt x="208494" y="126184"/>
                  </a:lnTo>
                  <a:lnTo>
                    <a:pt x="229553" y="144576"/>
                  </a:lnTo>
                  <a:lnTo>
                    <a:pt x="249463" y="169016"/>
                  </a:lnTo>
                  <a:lnTo>
                    <a:pt x="245122" y="169472"/>
                  </a:lnTo>
                  <a:lnTo>
                    <a:pt x="237553" y="169607"/>
                  </a:lnTo>
                  <a:lnTo>
                    <a:pt x="231918" y="166994"/>
                  </a:lnTo>
                  <a:lnTo>
                    <a:pt x="229026" y="164907"/>
                  </a:lnTo>
                  <a:lnTo>
                    <a:pt x="215475" y="161971"/>
                  </a:lnTo>
                  <a:lnTo>
                    <a:pt x="172240" y="160783"/>
                  </a:lnTo>
                  <a:lnTo>
                    <a:pt x="151805"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1" name="SMARTInkShape-108"/>
            <p:cNvSpPr/>
            <p:nvPr/>
          </p:nvSpPr>
          <p:spPr>
            <a:xfrm>
              <a:off x="5992648" y="5143657"/>
              <a:ext cx="204556" cy="178401"/>
            </a:xfrm>
            <a:custGeom>
              <a:avLst/>
              <a:gdLst/>
              <a:ahLst/>
              <a:cxnLst/>
              <a:rect l="0" t="0" r="0" b="0"/>
              <a:pathLst>
                <a:path w="204556" h="178401">
                  <a:moveTo>
                    <a:pt x="8102" y="26632"/>
                  </a:moveTo>
                  <a:lnTo>
                    <a:pt x="8102" y="68328"/>
                  </a:lnTo>
                  <a:lnTo>
                    <a:pt x="9094" y="92302"/>
                  </a:lnTo>
                  <a:lnTo>
                    <a:pt x="15169" y="109094"/>
                  </a:lnTo>
                  <a:lnTo>
                    <a:pt x="16999" y="153265"/>
                  </a:lnTo>
                  <a:lnTo>
                    <a:pt x="17029" y="167623"/>
                  </a:lnTo>
                  <a:lnTo>
                    <a:pt x="8134" y="178400"/>
                  </a:lnTo>
                  <a:lnTo>
                    <a:pt x="8102" y="135630"/>
                  </a:lnTo>
                  <a:lnTo>
                    <a:pt x="7110" y="94816"/>
                  </a:lnTo>
                  <a:lnTo>
                    <a:pt x="0" y="59350"/>
                  </a:lnTo>
                  <a:lnTo>
                    <a:pt x="410" y="42500"/>
                  </a:lnTo>
                  <a:lnTo>
                    <a:pt x="7296" y="21027"/>
                  </a:lnTo>
                  <a:lnTo>
                    <a:pt x="7744" y="14880"/>
                  </a:lnTo>
                  <a:lnTo>
                    <a:pt x="10589" y="8841"/>
                  </a:lnTo>
                  <a:lnTo>
                    <a:pt x="12736" y="5842"/>
                  </a:lnTo>
                  <a:lnTo>
                    <a:pt x="17768" y="2509"/>
                  </a:lnTo>
                  <a:lnTo>
                    <a:pt x="25873" y="195"/>
                  </a:lnTo>
                  <a:lnTo>
                    <a:pt x="30222" y="0"/>
                  </a:lnTo>
                  <a:lnTo>
                    <a:pt x="35462" y="2558"/>
                  </a:lnTo>
                  <a:lnTo>
                    <a:pt x="55760" y="20837"/>
                  </a:lnTo>
                  <a:lnTo>
                    <a:pt x="66648" y="38753"/>
                  </a:lnTo>
                  <a:lnTo>
                    <a:pt x="78144" y="77648"/>
                  </a:lnTo>
                  <a:lnTo>
                    <a:pt x="80256" y="94991"/>
                  </a:lnTo>
                  <a:lnTo>
                    <a:pt x="87617" y="120959"/>
                  </a:lnTo>
                  <a:lnTo>
                    <a:pt x="88469" y="160422"/>
                  </a:lnTo>
                  <a:lnTo>
                    <a:pt x="93209" y="155790"/>
                  </a:lnTo>
                  <a:lnTo>
                    <a:pt x="95537" y="150843"/>
                  </a:lnTo>
                  <a:lnTo>
                    <a:pt x="98369" y="118896"/>
                  </a:lnTo>
                  <a:lnTo>
                    <a:pt x="103529" y="108981"/>
                  </a:lnTo>
                  <a:lnTo>
                    <a:pt x="106491" y="94908"/>
                  </a:lnTo>
                  <a:lnTo>
                    <a:pt x="127287" y="60724"/>
                  </a:lnTo>
                  <a:lnTo>
                    <a:pt x="153956" y="32620"/>
                  </a:lnTo>
                  <a:lnTo>
                    <a:pt x="159907" y="29293"/>
                  </a:lnTo>
                  <a:lnTo>
                    <a:pt x="176002" y="26788"/>
                  </a:lnTo>
                  <a:lnTo>
                    <a:pt x="181984" y="26677"/>
                  </a:lnTo>
                  <a:lnTo>
                    <a:pt x="183555" y="27655"/>
                  </a:lnTo>
                  <a:lnTo>
                    <a:pt x="184602" y="29298"/>
                  </a:lnTo>
                  <a:lnTo>
                    <a:pt x="186076" y="36352"/>
                  </a:lnTo>
                  <a:lnTo>
                    <a:pt x="186573" y="47624"/>
                  </a:lnTo>
                  <a:lnTo>
                    <a:pt x="189287" y="53491"/>
                  </a:lnTo>
                  <a:lnTo>
                    <a:pt x="191399" y="56444"/>
                  </a:lnTo>
                  <a:lnTo>
                    <a:pt x="194373" y="70081"/>
                  </a:lnTo>
                  <a:lnTo>
                    <a:pt x="195593" y="113366"/>
                  </a:lnTo>
                  <a:lnTo>
                    <a:pt x="195625" y="157529"/>
                  </a:lnTo>
                  <a:lnTo>
                    <a:pt x="195625" y="164414"/>
                  </a:lnTo>
                  <a:lnTo>
                    <a:pt x="196617" y="166112"/>
                  </a:lnTo>
                  <a:lnTo>
                    <a:pt x="198271" y="167243"/>
                  </a:lnTo>
                  <a:lnTo>
                    <a:pt x="204555" y="169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109"/>
            <p:cNvSpPr/>
            <p:nvPr/>
          </p:nvSpPr>
          <p:spPr>
            <a:xfrm>
              <a:off x="6241851" y="5152430"/>
              <a:ext cx="132550" cy="169141"/>
            </a:xfrm>
            <a:custGeom>
              <a:avLst/>
              <a:gdLst/>
              <a:ahLst/>
              <a:cxnLst/>
              <a:rect l="0" t="0" r="0" b="0"/>
              <a:pathLst>
                <a:path w="132550" h="169141">
                  <a:moveTo>
                    <a:pt x="35719" y="0"/>
                  </a:moveTo>
                  <a:lnTo>
                    <a:pt x="35719" y="13302"/>
                  </a:lnTo>
                  <a:lnTo>
                    <a:pt x="33073" y="18479"/>
                  </a:lnTo>
                  <a:lnTo>
                    <a:pt x="29582" y="24087"/>
                  </a:lnTo>
                  <a:lnTo>
                    <a:pt x="27617" y="33816"/>
                  </a:lnTo>
                  <a:lnTo>
                    <a:pt x="25870" y="59703"/>
                  </a:lnTo>
                  <a:lnTo>
                    <a:pt x="19111" y="86734"/>
                  </a:lnTo>
                  <a:lnTo>
                    <a:pt x="18230" y="99561"/>
                  </a:lnTo>
                  <a:lnTo>
                    <a:pt x="22709" y="114387"/>
                  </a:lnTo>
                  <a:lnTo>
                    <a:pt x="33320" y="133329"/>
                  </a:lnTo>
                  <a:lnTo>
                    <a:pt x="35645" y="139624"/>
                  </a:lnTo>
                  <a:lnTo>
                    <a:pt x="56668" y="163700"/>
                  </a:lnTo>
                  <a:lnTo>
                    <a:pt x="65205" y="167013"/>
                  </a:lnTo>
                  <a:lnTo>
                    <a:pt x="82112" y="169140"/>
                  </a:lnTo>
                  <a:lnTo>
                    <a:pt x="88750" y="166785"/>
                  </a:lnTo>
                  <a:lnTo>
                    <a:pt x="119053" y="139848"/>
                  </a:lnTo>
                  <a:lnTo>
                    <a:pt x="122365" y="131277"/>
                  </a:lnTo>
                  <a:lnTo>
                    <a:pt x="132549" y="92117"/>
                  </a:lnTo>
                  <a:lnTo>
                    <a:pt x="130679" y="82943"/>
                  </a:lnTo>
                  <a:lnTo>
                    <a:pt x="127532" y="74567"/>
                  </a:lnTo>
                  <a:lnTo>
                    <a:pt x="124770" y="59687"/>
                  </a:lnTo>
                  <a:lnTo>
                    <a:pt x="120607" y="51993"/>
                  </a:lnTo>
                  <a:lnTo>
                    <a:pt x="92025" y="29847"/>
                  </a:lnTo>
                  <a:lnTo>
                    <a:pt x="76435" y="21851"/>
                  </a:lnTo>
                  <a:lnTo>
                    <a:pt x="37417" y="18015"/>
                  </a:lnTo>
                  <a:lnTo>
                    <a:pt x="28867" y="20574"/>
                  </a:lnTo>
                  <a:lnTo>
                    <a:pt x="9113" y="33311"/>
                  </a:lnTo>
                  <a:lnTo>
                    <a:pt x="6075" y="34113"/>
                  </a:lnTo>
                  <a:lnTo>
                    <a:pt x="4050" y="35641"/>
                  </a:lnTo>
                  <a:lnTo>
                    <a:pt x="0"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110"/>
            <p:cNvSpPr/>
            <p:nvPr/>
          </p:nvSpPr>
          <p:spPr>
            <a:xfrm>
              <a:off x="6384726" y="5125641"/>
              <a:ext cx="125016" cy="169585"/>
            </a:xfrm>
            <a:custGeom>
              <a:avLst/>
              <a:gdLst/>
              <a:ahLst/>
              <a:cxnLst/>
              <a:rect l="0" t="0" r="0" b="0"/>
              <a:pathLst>
                <a:path w="125016" h="169585">
                  <a:moveTo>
                    <a:pt x="0" y="0"/>
                  </a:moveTo>
                  <a:lnTo>
                    <a:pt x="4740" y="0"/>
                  </a:lnTo>
                  <a:lnTo>
                    <a:pt x="6137" y="991"/>
                  </a:lnTo>
                  <a:lnTo>
                    <a:pt x="7068" y="2645"/>
                  </a:lnTo>
                  <a:lnTo>
                    <a:pt x="8562" y="12428"/>
                  </a:lnTo>
                  <a:lnTo>
                    <a:pt x="9850" y="24908"/>
                  </a:lnTo>
                  <a:lnTo>
                    <a:pt x="15983" y="45452"/>
                  </a:lnTo>
                  <a:lnTo>
                    <a:pt x="19950" y="62745"/>
                  </a:lnTo>
                  <a:lnTo>
                    <a:pt x="24762" y="80437"/>
                  </a:lnTo>
                  <a:lnTo>
                    <a:pt x="28835" y="98246"/>
                  </a:lnTo>
                  <a:lnTo>
                    <a:pt x="33679" y="116092"/>
                  </a:lnTo>
                  <a:lnTo>
                    <a:pt x="35684" y="159367"/>
                  </a:lnTo>
                  <a:lnTo>
                    <a:pt x="34704" y="162799"/>
                  </a:lnTo>
                  <a:lnTo>
                    <a:pt x="33058" y="165087"/>
                  </a:lnTo>
                  <a:lnTo>
                    <a:pt x="26898" y="169584"/>
                  </a:lnTo>
                  <a:lnTo>
                    <a:pt x="26822" y="164900"/>
                  </a:lnTo>
                  <a:lnTo>
                    <a:pt x="24158" y="159939"/>
                  </a:lnTo>
                  <a:lnTo>
                    <a:pt x="22059" y="157228"/>
                  </a:lnTo>
                  <a:lnTo>
                    <a:pt x="19725" y="148923"/>
                  </a:lnTo>
                  <a:lnTo>
                    <a:pt x="17908" y="106529"/>
                  </a:lnTo>
                  <a:lnTo>
                    <a:pt x="18873" y="95964"/>
                  </a:lnTo>
                  <a:lnTo>
                    <a:pt x="28884" y="71653"/>
                  </a:lnTo>
                  <a:lnTo>
                    <a:pt x="39110" y="59573"/>
                  </a:lnTo>
                  <a:lnTo>
                    <a:pt x="44832" y="56242"/>
                  </a:lnTo>
                  <a:lnTo>
                    <a:pt x="56591" y="54104"/>
                  </a:lnTo>
                  <a:lnTo>
                    <a:pt x="70237" y="53734"/>
                  </a:lnTo>
                  <a:lnTo>
                    <a:pt x="78510" y="56293"/>
                  </a:lnTo>
                  <a:lnTo>
                    <a:pt x="98063" y="69030"/>
                  </a:lnTo>
                  <a:lnTo>
                    <a:pt x="113088" y="72112"/>
                  </a:lnTo>
                  <a:lnTo>
                    <a:pt x="125015"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111"/>
            <p:cNvSpPr/>
            <p:nvPr/>
          </p:nvSpPr>
          <p:spPr>
            <a:xfrm>
              <a:off x="6563320" y="5018484"/>
              <a:ext cx="44649" cy="276822"/>
            </a:xfrm>
            <a:custGeom>
              <a:avLst/>
              <a:gdLst/>
              <a:ahLst/>
              <a:cxnLst/>
              <a:rect l="0" t="0" r="0" b="0"/>
              <a:pathLst>
                <a:path w="44649" h="276822">
                  <a:moveTo>
                    <a:pt x="0" y="0"/>
                  </a:moveTo>
                  <a:lnTo>
                    <a:pt x="992" y="31217"/>
                  </a:lnTo>
                  <a:lnTo>
                    <a:pt x="11024" y="74168"/>
                  </a:lnTo>
                  <a:lnTo>
                    <a:pt x="16509" y="107696"/>
                  </a:lnTo>
                  <a:lnTo>
                    <a:pt x="20327" y="151876"/>
                  </a:lnTo>
                  <a:lnTo>
                    <a:pt x="26930" y="190326"/>
                  </a:lnTo>
                  <a:lnTo>
                    <a:pt x="35808" y="234219"/>
                  </a:lnTo>
                  <a:lnTo>
                    <a:pt x="44044" y="267053"/>
                  </a:lnTo>
                  <a:lnTo>
                    <a:pt x="44648"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5" name="SMARTInkShape-112"/>
            <p:cNvSpPr/>
            <p:nvPr/>
          </p:nvSpPr>
          <p:spPr>
            <a:xfrm>
              <a:off x="6513527" y="5152430"/>
              <a:ext cx="112301" cy="17860"/>
            </a:xfrm>
            <a:custGeom>
              <a:avLst/>
              <a:gdLst/>
              <a:ahLst/>
              <a:cxnLst/>
              <a:rect l="0" t="0" r="0" b="0"/>
              <a:pathLst>
                <a:path w="112301" h="17860">
                  <a:moveTo>
                    <a:pt x="5144" y="0"/>
                  </a:moveTo>
                  <a:lnTo>
                    <a:pt x="405" y="4739"/>
                  </a:lnTo>
                  <a:lnTo>
                    <a:pt x="0" y="6136"/>
                  </a:lnTo>
                  <a:lnTo>
                    <a:pt x="723" y="7067"/>
                  </a:lnTo>
                  <a:lnTo>
                    <a:pt x="4271" y="8562"/>
                  </a:lnTo>
                  <a:lnTo>
                    <a:pt x="9626" y="13560"/>
                  </a:lnTo>
                  <a:lnTo>
                    <a:pt x="17389" y="15949"/>
                  </a:lnTo>
                  <a:lnTo>
                    <a:pt x="59361" y="17809"/>
                  </a:lnTo>
                  <a:lnTo>
                    <a:pt x="101565" y="17859"/>
                  </a:lnTo>
                  <a:lnTo>
                    <a:pt x="11230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6" name="SMARTInkShape-113"/>
            <p:cNvSpPr/>
            <p:nvPr/>
          </p:nvSpPr>
          <p:spPr>
            <a:xfrm>
              <a:off x="6643687" y="5134724"/>
              <a:ext cx="142473" cy="347568"/>
            </a:xfrm>
            <a:custGeom>
              <a:avLst/>
              <a:gdLst/>
              <a:ahLst/>
              <a:cxnLst/>
              <a:rect l="0" t="0" r="0" b="0"/>
              <a:pathLst>
                <a:path w="142473" h="347568">
                  <a:moveTo>
                    <a:pt x="125015" y="44495"/>
                  </a:moveTo>
                  <a:lnTo>
                    <a:pt x="125015" y="31192"/>
                  </a:lnTo>
                  <a:lnTo>
                    <a:pt x="122371" y="26015"/>
                  </a:lnTo>
                  <a:lnTo>
                    <a:pt x="118879" y="20407"/>
                  </a:lnTo>
                  <a:lnTo>
                    <a:pt x="115921" y="11670"/>
                  </a:lnTo>
                  <a:lnTo>
                    <a:pt x="111714" y="5763"/>
                  </a:lnTo>
                  <a:lnTo>
                    <a:pt x="106537" y="2476"/>
                  </a:lnTo>
                  <a:lnTo>
                    <a:pt x="95127" y="366"/>
                  </a:lnTo>
                  <a:lnTo>
                    <a:pt x="86284" y="0"/>
                  </a:lnTo>
                  <a:lnTo>
                    <a:pt x="80351" y="2560"/>
                  </a:lnTo>
                  <a:lnTo>
                    <a:pt x="74408" y="6013"/>
                  </a:lnTo>
                  <a:lnTo>
                    <a:pt x="68458" y="7548"/>
                  </a:lnTo>
                  <a:lnTo>
                    <a:pt x="62508" y="13521"/>
                  </a:lnTo>
                  <a:lnTo>
                    <a:pt x="48617" y="33029"/>
                  </a:lnTo>
                  <a:lnTo>
                    <a:pt x="45171" y="59828"/>
                  </a:lnTo>
                  <a:lnTo>
                    <a:pt x="47526" y="68837"/>
                  </a:lnTo>
                  <a:lnTo>
                    <a:pt x="68573" y="103103"/>
                  </a:lnTo>
                  <a:lnTo>
                    <a:pt x="77424" y="111689"/>
                  </a:lnTo>
                  <a:lnTo>
                    <a:pt x="83357" y="114046"/>
                  </a:lnTo>
                  <a:lnTo>
                    <a:pt x="96464" y="115766"/>
                  </a:lnTo>
                  <a:lnTo>
                    <a:pt x="102445" y="111142"/>
                  </a:lnTo>
                  <a:lnTo>
                    <a:pt x="105063" y="106197"/>
                  </a:lnTo>
                  <a:lnTo>
                    <a:pt x="105761" y="103488"/>
                  </a:lnTo>
                  <a:lnTo>
                    <a:pt x="114040" y="89072"/>
                  </a:lnTo>
                  <a:lnTo>
                    <a:pt x="117055" y="47715"/>
                  </a:lnTo>
                  <a:lnTo>
                    <a:pt x="123149" y="35613"/>
                  </a:lnTo>
                  <a:lnTo>
                    <a:pt x="123771" y="32621"/>
                  </a:lnTo>
                  <a:lnTo>
                    <a:pt x="123194" y="30625"/>
                  </a:lnTo>
                  <a:lnTo>
                    <a:pt x="121817" y="29295"/>
                  </a:lnTo>
                  <a:lnTo>
                    <a:pt x="119906" y="28409"/>
                  </a:lnTo>
                  <a:lnTo>
                    <a:pt x="118633" y="26826"/>
                  </a:lnTo>
                  <a:lnTo>
                    <a:pt x="116116" y="17828"/>
                  </a:lnTo>
                  <a:lnTo>
                    <a:pt x="116086" y="61155"/>
                  </a:lnTo>
                  <a:lnTo>
                    <a:pt x="116086" y="99993"/>
                  </a:lnTo>
                  <a:lnTo>
                    <a:pt x="123774" y="144131"/>
                  </a:lnTo>
                  <a:lnTo>
                    <a:pt x="131920" y="187555"/>
                  </a:lnTo>
                  <a:lnTo>
                    <a:pt x="139816" y="232043"/>
                  </a:lnTo>
                  <a:lnTo>
                    <a:pt x="142472" y="271929"/>
                  </a:lnTo>
                  <a:lnTo>
                    <a:pt x="133757" y="314266"/>
                  </a:lnTo>
                  <a:lnTo>
                    <a:pt x="127054" y="326061"/>
                  </a:lnTo>
                  <a:lnTo>
                    <a:pt x="112985" y="341992"/>
                  </a:lnTo>
                  <a:lnTo>
                    <a:pt x="107102" y="345388"/>
                  </a:lnTo>
                  <a:lnTo>
                    <a:pt x="95240" y="347567"/>
                  </a:lnTo>
                  <a:lnTo>
                    <a:pt x="81577" y="343204"/>
                  </a:lnTo>
                  <a:lnTo>
                    <a:pt x="65319" y="333834"/>
                  </a:lnTo>
                  <a:lnTo>
                    <a:pt x="38282" y="325976"/>
                  </a:lnTo>
                  <a:lnTo>
                    <a:pt x="5120" y="304391"/>
                  </a:lnTo>
                  <a:lnTo>
                    <a:pt x="0" y="2945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114"/>
            <p:cNvSpPr/>
            <p:nvPr/>
          </p:nvSpPr>
          <p:spPr>
            <a:xfrm>
              <a:off x="6841901" y="5143500"/>
              <a:ext cx="87537" cy="160735"/>
            </a:xfrm>
            <a:custGeom>
              <a:avLst/>
              <a:gdLst/>
              <a:ahLst/>
              <a:cxnLst/>
              <a:rect l="0" t="0" r="0" b="0"/>
              <a:pathLst>
                <a:path w="87537" h="160735">
                  <a:moveTo>
                    <a:pt x="60747" y="0"/>
                  </a:moveTo>
                  <a:lnTo>
                    <a:pt x="48319" y="0"/>
                  </a:lnTo>
                  <a:lnTo>
                    <a:pt x="46508" y="992"/>
                  </a:lnTo>
                  <a:lnTo>
                    <a:pt x="45302" y="2645"/>
                  </a:lnTo>
                  <a:lnTo>
                    <a:pt x="44497" y="4740"/>
                  </a:lnTo>
                  <a:lnTo>
                    <a:pt x="42969" y="6136"/>
                  </a:lnTo>
                  <a:lnTo>
                    <a:pt x="38624" y="7688"/>
                  </a:lnTo>
                  <a:lnTo>
                    <a:pt x="33386" y="13669"/>
                  </a:lnTo>
                  <a:lnTo>
                    <a:pt x="7154" y="54253"/>
                  </a:lnTo>
                  <a:lnTo>
                    <a:pt x="2201" y="65784"/>
                  </a:lnTo>
                  <a:lnTo>
                    <a:pt x="0" y="77524"/>
                  </a:lnTo>
                  <a:lnTo>
                    <a:pt x="1668" y="89356"/>
                  </a:lnTo>
                  <a:lnTo>
                    <a:pt x="14084" y="127829"/>
                  </a:lnTo>
                  <a:lnTo>
                    <a:pt x="23392" y="140697"/>
                  </a:lnTo>
                  <a:lnTo>
                    <a:pt x="26946" y="141907"/>
                  </a:lnTo>
                  <a:lnTo>
                    <a:pt x="29283" y="142230"/>
                  </a:lnTo>
                  <a:lnTo>
                    <a:pt x="30842" y="141453"/>
                  </a:lnTo>
                  <a:lnTo>
                    <a:pt x="31880" y="139943"/>
                  </a:lnTo>
                  <a:lnTo>
                    <a:pt x="32573" y="137944"/>
                  </a:lnTo>
                  <a:lnTo>
                    <a:pt x="40844" y="124758"/>
                  </a:lnTo>
                  <a:lnTo>
                    <a:pt x="42768" y="91735"/>
                  </a:lnTo>
                  <a:lnTo>
                    <a:pt x="42883" y="47273"/>
                  </a:lnTo>
                  <a:lnTo>
                    <a:pt x="42887" y="9456"/>
                  </a:lnTo>
                  <a:lnTo>
                    <a:pt x="42887" y="13826"/>
                  </a:lnTo>
                  <a:lnTo>
                    <a:pt x="45534" y="18712"/>
                  </a:lnTo>
                  <a:lnTo>
                    <a:pt x="49024" y="24191"/>
                  </a:lnTo>
                  <a:lnTo>
                    <a:pt x="50989" y="33846"/>
                  </a:lnTo>
                  <a:lnTo>
                    <a:pt x="51785" y="77550"/>
                  </a:lnTo>
                  <a:lnTo>
                    <a:pt x="59918" y="118080"/>
                  </a:lnTo>
                  <a:lnTo>
                    <a:pt x="60379" y="126233"/>
                  </a:lnTo>
                  <a:lnTo>
                    <a:pt x="63230" y="133163"/>
                  </a:lnTo>
                  <a:lnTo>
                    <a:pt x="76988" y="157683"/>
                  </a:lnTo>
                  <a:lnTo>
                    <a:pt x="78519" y="158700"/>
                  </a:lnTo>
                  <a:lnTo>
                    <a:pt x="87536"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8" name="SMARTInkShape-115"/>
            <p:cNvSpPr/>
            <p:nvPr/>
          </p:nvSpPr>
          <p:spPr>
            <a:xfrm>
              <a:off x="6991945" y="5170298"/>
              <a:ext cx="105765" cy="293261"/>
            </a:xfrm>
            <a:custGeom>
              <a:avLst/>
              <a:gdLst/>
              <a:ahLst/>
              <a:cxnLst/>
              <a:rect l="0" t="0" r="0" b="0"/>
              <a:pathLst>
                <a:path w="105765" h="293261">
                  <a:moveTo>
                    <a:pt x="71437" y="8921"/>
                  </a:moveTo>
                  <a:lnTo>
                    <a:pt x="71437" y="1232"/>
                  </a:lnTo>
                  <a:lnTo>
                    <a:pt x="70446" y="819"/>
                  </a:lnTo>
                  <a:lnTo>
                    <a:pt x="50188" y="0"/>
                  </a:lnTo>
                  <a:lnTo>
                    <a:pt x="44464" y="2642"/>
                  </a:lnTo>
                  <a:lnTo>
                    <a:pt x="5953" y="38700"/>
                  </a:lnTo>
                  <a:lnTo>
                    <a:pt x="2646" y="44646"/>
                  </a:lnTo>
                  <a:lnTo>
                    <a:pt x="522" y="56547"/>
                  </a:lnTo>
                  <a:lnTo>
                    <a:pt x="155" y="65475"/>
                  </a:lnTo>
                  <a:lnTo>
                    <a:pt x="2715" y="71429"/>
                  </a:lnTo>
                  <a:lnTo>
                    <a:pt x="4786" y="74405"/>
                  </a:lnTo>
                  <a:lnTo>
                    <a:pt x="9734" y="77712"/>
                  </a:lnTo>
                  <a:lnTo>
                    <a:pt x="18098" y="79574"/>
                  </a:lnTo>
                  <a:lnTo>
                    <a:pt x="29813" y="80203"/>
                  </a:lnTo>
                  <a:lnTo>
                    <a:pt x="35739" y="77643"/>
                  </a:lnTo>
                  <a:lnTo>
                    <a:pt x="38709" y="75571"/>
                  </a:lnTo>
                  <a:lnTo>
                    <a:pt x="42009" y="70624"/>
                  </a:lnTo>
                  <a:lnTo>
                    <a:pt x="44467" y="65118"/>
                  </a:lnTo>
                  <a:lnTo>
                    <a:pt x="48868" y="59363"/>
                  </a:lnTo>
                  <a:lnTo>
                    <a:pt x="51485" y="50853"/>
                  </a:lnTo>
                  <a:lnTo>
                    <a:pt x="53640" y="41448"/>
                  </a:lnTo>
                  <a:lnTo>
                    <a:pt x="60462" y="27325"/>
                  </a:lnTo>
                  <a:lnTo>
                    <a:pt x="62505" y="70"/>
                  </a:lnTo>
                  <a:lnTo>
                    <a:pt x="62507" y="42232"/>
                  </a:lnTo>
                  <a:lnTo>
                    <a:pt x="70196" y="85120"/>
                  </a:lnTo>
                  <a:lnTo>
                    <a:pt x="80987" y="128279"/>
                  </a:lnTo>
                  <a:lnTo>
                    <a:pt x="94340" y="171703"/>
                  </a:lnTo>
                  <a:lnTo>
                    <a:pt x="102455" y="214573"/>
                  </a:lnTo>
                  <a:lnTo>
                    <a:pt x="105764" y="236431"/>
                  </a:lnTo>
                  <a:lnTo>
                    <a:pt x="99345" y="268946"/>
                  </a:lnTo>
                  <a:lnTo>
                    <a:pt x="96078" y="275961"/>
                  </a:lnTo>
                  <a:lnTo>
                    <a:pt x="93817" y="279221"/>
                  </a:lnTo>
                  <a:lnTo>
                    <a:pt x="90326" y="281394"/>
                  </a:lnTo>
                  <a:lnTo>
                    <a:pt x="73111" y="287528"/>
                  </a:lnTo>
                  <a:lnTo>
                    <a:pt x="66228" y="291496"/>
                  </a:lnTo>
                  <a:lnTo>
                    <a:pt x="59862" y="293260"/>
                  </a:lnTo>
                  <a:lnTo>
                    <a:pt x="51079" y="291398"/>
                  </a:lnTo>
                  <a:lnTo>
                    <a:pt x="27354" y="283592"/>
                  </a:lnTo>
                  <a:lnTo>
                    <a:pt x="11980" y="271567"/>
                  </a:lnTo>
                  <a:lnTo>
                    <a:pt x="0" y="267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9" name="SMARTInkShape-116"/>
            <p:cNvSpPr/>
            <p:nvPr/>
          </p:nvSpPr>
          <p:spPr>
            <a:xfrm>
              <a:off x="7108030" y="5170444"/>
              <a:ext cx="187525" cy="141872"/>
            </a:xfrm>
            <a:custGeom>
              <a:avLst/>
              <a:gdLst/>
              <a:ahLst/>
              <a:cxnLst/>
              <a:rect l="0" t="0" r="0" b="0"/>
              <a:pathLst>
                <a:path w="187525" h="141872">
                  <a:moveTo>
                    <a:pt x="0" y="71283"/>
                  </a:moveTo>
                  <a:lnTo>
                    <a:pt x="13304" y="71283"/>
                  </a:lnTo>
                  <a:lnTo>
                    <a:pt x="18480" y="73928"/>
                  </a:lnTo>
                  <a:lnTo>
                    <a:pt x="24089" y="77419"/>
                  </a:lnTo>
                  <a:lnTo>
                    <a:pt x="35774" y="79660"/>
                  </a:lnTo>
                  <a:lnTo>
                    <a:pt x="38733" y="79844"/>
                  </a:lnTo>
                  <a:lnTo>
                    <a:pt x="44665" y="77403"/>
                  </a:lnTo>
                  <a:lnTo>
                    <a:pt x="50609" y="74002"/>
                  </a:lnTo>
                  <a:lnTo>
                    <a:pt x="59533" y="71097"/>
                  </a:lnTo>
                  <a:lnTo>
                    <a:pt x="83344" y="50323"/>
                  </a:lnTo>
                  <a:lnTo>
                    <a:pt x="86653" y="44438"/>
                  </a:lnTo>
                  <a:lnTo>
                    <a:pt x="88775" y="32576"/>
                  </a:lnTo>
                  <a:lnTo>
                    <a:pt x="89283" y="5798"/>
                  </a:lnTo>
                  <a:lnTo>
                    <a:pt x="88296" y="3813"/>
                  </a:lnTo>
                  <a:lnTo>
                    <a:pt x="86646" y="2490"/>
                  </a:lnTo>
                  <a:lnTo>
                    <a:pt x="82166" y="1021"/>
                  </a:lnTo>
                  <a:lnTo>
                    <a:pt x="68306" y="0"/>
                  </a:lnTo>
                  <a:lnTo>
                    <a:pt x="62440" y="2560"/>
                  </a:lnTo>
                  <a:lnTo>
                    <a:pt x="41669" y="20840"/>
                  </a:lnTo>
                  <a:lnTo>
                    <a:pt x="23814" y="46242"/>
                  </a:lnTo>
                  <a:lnTo>
                    <a:pt x="20506" y="58169"/>
                  </a:lnTo>
                  <a:lnTo>
                    <a:pt x="18015" y="96092"/>
                  </a:lnTo>
                  <a:lnTo>
                    <a:pt x="22646" y="113249"/>
                  </a:lnTo>
                  <a:lnTo>
                    <a:pt x="30240" y="122346"/>
                  </a:lnTo>
                  <a:lnTo>
                    <a:pt x="50873" y="138421"/>
                  </a:lnTo>
                  <a:lnTo>
                    <a:pt x="72080" y="141871"/>
                  </a:lnTo>
                  <a:lnTo>
                    <a:pt x="101288" y="141615"/>
                  </a:lnTo>
                  <a:lnTo>
                    <a:pt x="140235" y="131689"/>
                  </a:lnTo>
                  <a:lnTo>
                    <a:pt x="147655" y="127895"/>
                  </a:lnTo>
                  <a:lnTo>
                    <a:pt x="157411" y="124767"/>
                  </a:lnTo>
                  <a:lnTo>
                    <a:pt x="166586" y="118990"/>
                  </a:lnTo>
                  <a:lnTo>
                    <a:pt x="175587" y="116838"/>
                  </a:lnTo>
                  <a:lnTo>
                    <a:pt x="187524" y="1159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63" name="SMARTInkShape-Group7"/>
          <p:cNvGrpSpPr/>
          <p:nvPr/>
        </p:nvGrpSpPr>
        <p:grpSpPr>
          <a:xfrm>
            <a:off x="939504" y="4527365"/>
            <a:ext cx="3444973" cy="2194391"/>
            <a:chOff x="939504" y="4527365"/>
            <a:chExt cx="3444973" cy="2194391"/>
          </a:xfrm>
        </p:grpSpPr>
        <p:sp>
          <p:nvSpPr>
            <p:cNvPr id="101" name="SMARTInkShape-117"/>
            <p:cNvSpPr/>
            <p:nvPr/>
          </p:nvSpPr>
          <p:spPr>
            <a:xfrm>
              <a:off x="1125141" y="4643437"/>
              <a:ext cx="17860" cy="294681"/>
            </a:xfrm>
            <a:custGeom>
              <a:avLst/>
              <a:gdLst/>
              <a:ahLst/>
              <a:cxnLst/>
              <a:rect l="0" t="0" r="0" b="0"/>
              <a:pathLst>
                <a:path w="17860" h="294681">
                  <a:moveTo>
                    <a:pt x="17859" y="0"/>
                  </a:moveTo>
                  <a:lnTo>
                    <a:pt x="17859" y="4740"/>
                  </a:lnTo>
                  <a:lnTo>
                    <a:pt x="16867" y="6137"/>
                  </a:lnTo>
                  <a:lnTo>
                    <a:pt x="15213" y="7068"/>
                  </a:lnTo>
                  <a:lnTo>
                    <a:pt x="13118" y="7688"/>
                  </a:lnTo>
                  <a:lnTo>
                    <a:pt x="11722" y="9095"/>
                  </a:lnTo>
                  <a:lnTo>
                    <a:pt x="9297" y="16509"/>
                  </a:lnTo>
                  <a:lnTo>
                    <a:pt x="7943" y="42744"/>
                  </a:lnTo>
                  <a:lnTo>
                    <a:pt x="1863" y="63308"/>
                  </a:lnTo>
                  <a:lnTo>
                    <a:pt x="109" y="104227"/>
                  </a:lnTo>
                  <a:lnTo>
                    <a:pt x="8108" y="145854"/>
                  </a:lnTo>
                  <a:lnTo>
                    <a:pt x="8857" y="187708"/>
                  </a:lnTo>
                  <a:lnTo>
                    <a:pt x="8925" y="232008"/>
                  </a:lnTo>
                  <a:lnTo>
                    <a:pt x="7935" y="243014"/>
                  </a:lnTo>
                  <a:lnTo>
                    <a:pt x="4188" y="251212"/>
                  </a:lnTo>
                  <a:lnTo>
                    <a:pt x="3784" y="255780"/>
                  </a:lnTo>
                  <a:lnTo>
                    <a:pt x="5972" y="270697"/>
                  </a:lnTo>
                  <a:lnTo>
                    <a:pt x="0"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2" name="SMARTInkShape-118"/>
            <p:cNvSpPr/>
            <p:nvPr/>
          </p:nvSpPr>
          <p:spPr>
            <a:xfrm>
              <a:off x="946547" y="4527365"/>
              <a:ext cx="401837" cy="374461"/>
            </a:xfrm>
            <a:custGeom>
              <a:avLst/>
              <a:gdLst/>
              <a:ahLst/>
              <a:cxnLst/>
              <a:rect l="0" t="0" r="0" b="0"/>
              <a:pathLst>
                <a:path w="401837" h="374461">
                  <a:moveTo>
                    <a:pt x="0" y="80353"/>
                  </a:moveTo>
                  <a:lnTo>
                    <a:pt x="39147" y="80353"/>
                  </a:lnTo>
                  <a:lnTo>
                    <a:pt x="83039" y="77708"/>
                  </a:lnTo>
                  <a:lnTo>
                    <a:pt x="127112" y="69330"/>
                  </a:lnTo>
                  <a:lnTo>
                    <a:pt x="169064" y="53381"/>
                  </a:lnTo>
                  <a:lnTo>
                    <a:pt x="211129" y="29745"/>
                  </a:lnTo>
                  <a:lnTo>
                    <a:pt x="233749" y="14868"/>
                  </a:lnTo>
                  <a:lnTo>
                    <a:pt x="237834" y="8915"/>
                  </a:lnTo>
                  <a:lnTo>
                    <a:pt x="238923" y="5939"/>
                  </a:lnTo>
                  <a:lnTo>
                    <a:pt x="240641" y="3955"/>
                  </a:lnTo>
                  <a:lnTo>
                    <a:pt x="249905" y="32"/>
                  </a:lnTo>
                  <a:lnTo>
                    <a:pt x="254734" y="0"/>
                  </a:lnTo>
                  <a:lnTo>
                    <a:pt x="256143" y="988"/>
                  </a:lnTo>
                  <a:lnTo>
                    <a:pt x="257082" y="2639"/>
                  </a:lnTo>
                  <a:lnTo>
                    <a:pt x="257708" y="4731"/>
                  </a:lnTo>
                  <a:lnTo>
                    <a:pt x="257134" y="7118"/>
                  </a:lnTo>
                  <a:lnTo>
                    <a:pt x="251728" y="18079"/>
                  </a:lnTo>
                  <a:lnTo>
                    <a:pt x="251162" y="20978"/>
                  </a:lnTo>
                  <a:lnTo>
                    <a:pt x="258453" y="62733"/>
                  </a:lnTo>
                  <a:lnTo>
                    <a:pt x="258894" y="99421"/>
                  </a:lnTo>
                  <a:lnTo>
                    <a:pt x="258952" y="143021"/>
                  </a:lnTo>
                  <a:lnTo>
                    <a:pt x="265096" y="185741"/>
                  </a:lnTo>
                  <a:lnTo>
                    <a:pt x="267338" y="229751"/>
                  </a:lnTo>
                  <a:lnTo>
                    <a:pt x="267781" y="272142"/>
                  </a:lnTo>
                  <a:lnTo>
                    <a:pt x="267869" y="310611"/>
                  </a:lnTo>
                  <a:lnTo>
                    <a:pt x="267889" y="354242"/>
                  </a:lnTo>
                  <a:lnTo>
                    <a:pt x="267889" y="358196"/>
                  </a:lnTo>
                  <a:lnTo>
                    <a:pt x="265244" y="365234"/>
                  </a:lnTo>
                  <a:lnTo>
                    <a:pt x="259329" y="374460"/>
                  </a:lnTo>
                  <a:lnTo>
                    <a:pt x="258993" y="362554"/>
                  </a:lnTo>
                  <a:lnTo>
                    <a:pt x="261621" y="356919"/>
                  </a:lnTo>
                  <a:lnTo>
                    <a:pt x="263711" y="354027"/>
                  </a:lnTo>
                  <a:lnTo>
                    <a:pt x="274795" y="312287"/>
                  </a:lnTo>
                  <a:lnTo>
                    <a:pt x="278866" y="294595"/>
                  </a:lnTo>
                  <a:lnTo>
                    <a:pt x="286356" y="279432"/>
                  </a:lnTo>
                  <a:lnTo>
                    <a:pt x="306621" y="248436"/>
                  </a:lnTo>
                  <a:lnTo>
                    <a:pt x="315200" y="244353"/>
                  </a:lnTo>
                  <a:lnTo>
                    <a:pt x="324636" y="241547"/>
                  </a:lnTo>
                  <a:lnTo>
                    <a:pt x="338778" y="234307"/>
                  </a:lnTo>
                  <a:lnTo>
                    <a:pt x="351125" y="232583"/>
                  </a:lnTo>
                  <a:lnTo>
                    <a:pt x="353146" y="233434"/>
                  </a:lnTo>
                  <a:lnTo>
                    <a:pt x="354493" y="234993"/>
                  </a:lnTo>
                  <a:lnTo>
                    <a:pt x="356982" y="239372"/>
                  </a:lnTo>
                  <a:lnTo>
                    <a:pt x="378131" y="266713"/>
                  </a:lnTo>
                  <a:lnTo>
                    <a:pt x="389771" y="306678"/>
                  </a:lnTo>
                  <a:lnTo>
                    <a:pt x="395368" y="345605"/>
                  </a:lnTo>
                  <a:lnTo>
                    <a:pt x="398961" y="353024"/>
                  </a:lnTo>
                  <a:lnTo>
                    <a:pt x="401724" y="373223"/>
                  </a:lnTo>
                  <a:lnTo>
                    <a:pt x="401836" y="3661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 name="SMARTInkShape-119"/>
            <p:cNvSpPr/>
            <p:nvPr/>
          </p:nvSpPr>
          <p:spPr>
            <a:xfrm>
              <a:off x="1384102" y="4777382"/>
              <a:ext cx="17860" cy="116088"/>
            </a:xfrm>
            <a:custGeom>
              <a:avLst/>
              <a:gdLst/>
              <a:ahLst/>
              <a:cxnLst/>
              <a:rect l="0" t="0" r="0" b="0"/>
              <a:pathLst>
                <a:path w="17860" h="116088">
                  <a:moveTo>
                    <a:pt x="0" y="0"/>
                  </a:moveTo>
                  <a:lnTo>
                    <a:pt x="992" y="31800"/>
                  </a:lnTo>
                  <a:lnTo>
                    <a:pt x="11023" y="71558"/>
                  </a:lnTo>
                  <a:lnTo>
                    <a:pt x="16509" y="90534"/>
                  </a:lnTo>
                  <a:lnTo>
                    <a:pt x="17859" y="1160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120"/>
            <p:cNvSpPr/>
            <p:nvPr/>
          </p:nvSpPr>
          <p:spPr>
            <a:xfrm>
              <a:off x="1410891" y="4688086"/>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121"/>
            <p:cNvSpPr/>
            <p:nvPr/>
          </p:nvSpPr>
          <p:spPr>
            <a:xfrm>
              <a:off x="1501702" y="4768453"/>
              <a:ext cx="121550" cy="133946"/>
            </a:xfrm>
            <a:custGeom>
              <a:avLst/>
              <a:gdLst/>
              <a:ahLst/>
              <a:cxnLst/>
              <a:rect l="0" t="0" r="0" b="0"/>
              <a:pathLst>
                <a:path w="121550" h="133946">
                  <a:moveTo>
                    <a:pt x="78853" y="0"/>
                  </a:moveTo>
                  <a:lnTo>
                    <a:pt x="71164" y="7688"/>
                  </a:lnTo>
                  <a:lnTo>
                    <a:pt x="65550" y="8562"/>
                  </a:lnTo>
                  <a:lnTo>
                    <a:pt x="53772" y="9849"/>
                  </a:lnTo>
                  <a:lnTo>
                    <a:pt x="32433" y="16608"/>
                  </a:lnTo>
                  <a:lnTo>
                    <a:pt x="10526" y="17749"/>
                  </a:lnTo>
                  <a:lnTo>
                    <a:pt x="0" y="25538"/>
                  </a:lnTo>
                  <a:lnTo>
                    <a:pt x="487" y="26948"/>
                  </a:lnTo>
                  <a:lnTo>
                    <a:pt x="11047" y="39108"/>
                  </a:lnTo>
                  <a:lnTo>
                    <a:pt x="55591" y="65692"/>
                  </a:lnTo>
                  <a:lnTo>
                    <a:pt x="92436" y="87719"/>
                  </a:lnTo>
                  <a:lnTo>
                    <a:pt x="116911" y="109733"/>
                  </a:lnTo>
                  <a:lnTo>
                    <a:pt x="120572" y="115909"/>
                  </a:lnTo>
                  <a:lnTo>
                    <a:pt x="121549" y="118944"/>
                  </a:lnTo>
                  <a:lnTo>
                    <a:pt x="121207" y="120968"/>
                  </a:lnTo>
                  <a:lnTo>
                    <a:pt x="119987" y="122317"/>
                  </a:lnTo>
                  <a:lnTo>
                    <a:pt x="115986" y="124808"/>
                  </a:lnTo>
                  <a:lnTo>
                    <a:pt x="108155" y="130797"/>
                  </a:lnTo>
                  <a:lnTo>
                    <a:pt x="102459" y="132546"/>
                  </a:lnTo>
                  <a:lnTo>
                    <a:pt x="58075" y="133921"/>
                  </a:lnTo>
                  <a:lnTo>
                    <a:pt x="18512" y="133945"/>
                  </a:lnTo>
                  <a:lnTo>
                    <a:pt x="17789" y="132953"/>
                  </a:lnTo>
                  <a:lnTo>
                    <a:pt x="16987" y="129205"/>
                  </a:lnTo>
                  <a:lnTo>
                    <a:pt x="15781" y="127808"/>
                  </a:lnTo>
                  <a:lnTo>
                    <a:pt x="7415"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122"/>
            <p:cNvSpPr/>
            <p:nvPr/>
          </p:nvSpPr>
          <p:spPr>
            <a:xfrm>
              <a:off x="1893094" y="4625578"/>
              <a:ext cx="151805" cy="320745"/>
            </a:xfrm>
            <a:custGeom>
              <a:avLst/>
              <a:gdLst/>
              <a:ahLst/>
              <a:cxnLst/>
              <a:rect l="0" t="0" r="0" b="0"/>
              <a:pathLst>
                <a:path w="151805" h="320745">
                  <a:moveTo>
                    <a:pt x="0" y="0"/>
                  </a:moveTo>
                  <a:lnTo>
                    <a:pt x="992" y="31044"/>
                  </a:lnTo>
                  <a:lnTo>
                    <a:pt x="7688" y="64440"/>
                  </a:lnTo>
                  <a:lnTo>
                    <a:pt x="8684" y="104745"/>
                  </a:lnTo>
                  <a:lnTo>
                    <a:pt x="8881" y="145044"/>
                  </a:lnTo>
                  <a:lnTo>
                    <a:pt x="8915" y="179237"/>
                  </a:lnTo>
                  <a:lnTo>
                    <a:pt x="4186" y="221606"/>
                  </a:lnTo>
                  <a:lnTo>
                    <a:pt x="6963" y="258637"/>
                  </a:lnTo>
                  <a:lnTo>
                    <a:pt x="7355" y="284661"/>
                  </a:lnTo>
                  <a:lnTo>
                    <a:pt x="1164" y="313217"/>
                  </a:lnTo>
                  <a:lnTo>
                    <a:pt x="1768" y="315967"/>
                  </a:lnTo>
                  <a:lnTo>
                    <a:pt x="3163" y="317800"/>
                  </a:lnTo>
                  <a:lnTo>
                    <a:pt x="7790" y="320744"/>
                  </a:lnTo>
                  <a:lnTo>
                    <a:pt x="8900" y="282416"/>
                  </a:lnTo>
                  <a:lnTo>
                    <a:pt x="8927" y="239568"/>
                  </a:lnTo>
                  <a:lnTo>
                    <a:pt x="9921" y="206072"/>
                  </a:lnTo>
                  <a:lnTo>
                    <a:pt x="24161" y="167010"/>
                  </a:lnTo>
                  <a:lnTo>
                    <a:pt x="32845" y="150908"/>
                  </a:lnTo>
                  <a:lnTo>
                    <a:pt x="38741" y="146445"/>
                  </a:lnTo>
                  <a:lnTo>
                    <a:pt x="52379" y="143933"/>
                  </a:lnTo>
                  <a:lnTo>
                    <a:pt x="68987" y="143188"/>
                  </a:lnTo>
                  <a:lnTo>
                    <a:pt x="77955" y="145660"/>
                  </a:lnTo>
                  <a:lnTo>
                    <a:pt x="113490" y="168614"/>
                  </a:lnTo>
                  <a:lnTo>
                    <a:pt x="119893" y="179451"/>
                  </a:lnTo>
                  <a:lnTo>
                    <a:pt x="134279" y="221455"/>
                  </a:lnTo>
                  <a:lnTo>
                    <a:pt x="149188" y="258804"/>
                  </a:lnTo>
                  <a:lnTo>
                    <a:pt x="151804"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123"/>
            <p:cNvSpPr/>
            <p:nvPr/>
          </p:nvSpPr>
          <p:spPr>
            <a:xfrm>
              <a:off x="2108756" y="4831162"/>
              <a:ext cx="123064" cy="140788"/>
            </a:xfrm>
            <a:custGeom>
              <a:avLst/>
              <a:gdLst/>
              <a:ahLst/>
              <a:cxnLst/>
              <a:rect l="0" t="0" r="0" b="0"/>
              <a:pathLst>
                <a:path w="123064" h="140788">
                  <a:moveTo>
                    <a:pt x="16509" y="17658"/>
                  </a:moveTo>
                  <a:lnTo>
                    <a:pt x="8821" y="25346"/>
                  </a:lnTo>
                  <a:lnTo>
                    <a:pt x="3207" y="35701"/>
                  </a:lnTo>
                  <a:lnTo>
                    <a:pt x="0" y="51336"/>
                  </a:lnTo>
                  <a:lnTo>
                    <a:pt x="6457" y="86201"/>
                  </a:lnTo>
                  <a:lnTo>
                    <a:pt x="8816" y="91135"/>
                  </a:lnTo>
                  <a:lnTo>
                    <a:pt x="36651" y="122723"/>
                  </a:lnTo>
                  <a:lnTo>
                    <a:pt x="58632" y="136307"/>
                  </a:lnTo>
                  <a:lnTo>
                    <a:pt x="76174" y="140787"/>
                  </a:lnTo>
                  <a:lnTo>
                    <a:pt x="85361" y="139189"/>
                  </a:lnTo>
                  <a:lnTo>
                    <a:pt x="96110" y="132712"/>
                  </a:lnTo>
                  <a:lnTo>
                    <a:pt x="113372" y="116894"/>
                  </a:lnTo>
                  <a:lnTo>
                    <a:pt x="119091" y="106081"/>
                  </a:lnTo>
                  <a:lnTo>
                    <a:pt x="123063" y="70938"/>
                  </a:lnTo>
                  <a:lnTo>
                    <a:pt x="122495" y="51193"/>
                  </a:lnTo>
                  <a:lnTo>
                    <a:pt x="112631" y="11421"/>
                  </a:lnTo>
                  <a:lnTo>
                    <a:pt x="110356" y="7547"/>
                  </a:lnTo>
                  <a:lnTo>
                    <a:pt x="106855" y="4964"/>
                  </a:lnTo>
                  <a:lnTo>
                    <a:pt x="97674" y="2095"/>
                  </a:lnTo>
                  <a:lnTo>
                    <a:pt x="68683" y="0"/>
                  </a:lnTo>
                  <a:lnTo>
                    <a:pt x="61857" y="2534"/>
                  </a:lnTo>
                  <a:lnTo>
                    <a:pt x="45103" y="16054"/>
                  </a:lnTo>
                  <a:lnTo>
                    <a:pt x="44101" y="19591"/>
                  </a:lnTo>
                  <a:lnTo>
                    <a:pt x="43298" y="26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124"/>
            <p:cNvSpPr/>
            <p:nvPr/>
          </p:nvSpPr>
          <p:spPr>
            <a:xfrm>
              <a:off x="2312789" y="4790527"/>
              <a:ext cx="142876" cy="129732"/>
            </a:xfrm>
            <a:custGeom>
              <a:avLst/>
              <a:gdLst/>
              <a:ahLst/>
              <a:cxnLst/>
              <a:rect l="0" t="0" r="0" b="0"/>
              <a:pathLst>
                <a:path w="142876" h="129732">
                  <a:moveTo>
                    <a:pt x="0" y="31504"/>
                  </a:moveTo>
                  <a:lnTo>
                    <a:pt x="992" y="70414"/>
                  </a:lnTo>
                  <a:lnTo>
                    <a:pt x="7129" y="81287"/>
                  </a:lnTo>
                  <a:lnTo>
                    <a:pt x="29811" y="105886"/>
                  </a:lnTo>
                  <a:lnTo>
                    <a:pt x="35739" y="109211"/>
                  </a:lnTo>
                  <a:lnTo>
                    <a:pt x="47629" y="111346"/>
                  </a:lnTo>
                  <a:lnTo>
                    <a:pt x="56556" y="111715"/>
                  </a:lnTo>
                  <a:lnTo>
                    <a:pt x="70225" y="107085"/>
                  </a:lnTo>
                  <a:lnTo>
                    <a:pt x="73606" y="104711"/>
                  </a:lnTo>
                  <a:lnTo>
                    <a:pt x="77362" y="99429"/>
                  </a:lnTo>
                  <a:lnTo>
                    <a:pt x="94430" y="63867"/>
                  </a:lnTo>
                  <a:lnTo>
                    <a:pt x="98128" y="19752"/>
                  </a:lnTo>
                  <a:lnTo>
                    <a:pt x="98213" y="6891"/>
                  </a:lnTo>
                  <a:lnTo>
                    <a:pt x="102963" y="619"/>
                  </a:lnTo>
                  <a:lnTo>
                    <a:pt x="104361" y="0"/>
                  </a:lnTo>
                  <a:lnTo>
                    <a:pt x="105293" y="579"/>
                  </a:lnTo>
                  <a:lnTo>
                    <a:pt x="106328" y="3869"/>
                  </a:lnTo>
                  <a:lnTo>
                    <a:pt x="108127" y="29575"/>
                  </a:lnTo>
                  <a:lnTo>
                    <a:pt x="114220" y="50158"/>
                  </a:lnTo>
                  <a:lnTo>
                    <a:pt x="118179" y="67458"/>
                  </a:lnTo>
                  <a:lnTo>
                    <a:pt x="122990" y="85153"/>
                  </a:lnTo>
                  <a:lnTo>
                    <a:pt x="125107" y="96027"/>
                  </a:lnTo>
                  <a:lnTo>
                    <a:pt x="142875" y="129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125"/>
            <p:cNvSpPr/>
            <p:nvPr/>
          </p:nvSpPr>
          <p:spPr>
            <a:xfrm>
              <a:off x="2500313" y="4777382"/>
              <a:ext cx="105348" cy="147642"/>
            </a:xfrm>
            <a:custGeom>
              <a:avLst/>
              <a:gdLst/>
              <a:ahLst/>
              <a:cxnLst/>
              <a:rect l="0" t="0" r="0" b="0"/>
              <a:pathLst>
                <a:path w="105348" h="147642">
                  <a:moveTo>
                    <a:pt x="62507" y="0"/>
                  </a:moveTo>
                  <a:lnTo>
                    <a:pt x="23798" y="0"/>
                  </a:lnTo>
                  <a:lnTo>
                    <a:pt x="17853" y="2646"/>
                  </a:lnTo>
                  <a:lnTo>
                    <a:pt x="14878" y="4740"/>
                  </a:lnTo>
                  <a:lnTo>
                    <a:pt x="11573" y="9714"/>
                  </a:lnTo>
                  <a:lnTo>
                    <a:pt x="9451" y="20991"/>
                  </a:lnTo>
                  <a:lnTo>
                    <a:pt x="11262" y="23916"/>
                  </a:lnTo>
                  <a:lnTo>
                    <a:pt x="50924" y="60059"/>
                  </a:lnTo>
                  <a:lnTo>
                    <a:pt x="81608" y="95296"/>
                  </a:lnTo>
                  <a:lnTo>
                    <a:pt x="104442" y="133164"/>
                  </a:lnTo>
                  <a:lnTo>
                    <a:pt x="105347" y="136401"/>
                  </a:lnTo>
                  <a:lnTo>
                    <a:pt x="104958" y="138559"/>
                  </a:lnTo>
                  <a:lnTo>
                    <a:pt x="103706" y="139998"/>
                  </a:lnTo>
                  <a:lnTo>
                    <a:pt x="97204" y="144669"/>
                  </a:lnTo>
                  <a:lnTo>
                    <a:pt x="94568" y="147048"/>
                  </a:lnTo>
                  <a:lnTo>
                    <a:pt x="91819" y="147641"/>
                  </a:lnTo>
                  <a:lnTo>
                    <a:pt x="88993" y="147045"/>
                  </a:lnTo>
                  <a:lnTo>
                    <a:pt x="82216" y="144728"/>
                  </a:lnTo>
                  <a:lnTo>
                    <a:pt x="39764" y="142923"/>
                  </a:lnTo>
                  <a:lnTo>
                    <a:pt x="33217" y="142896"/>
                  </a:lnTo>
                  <a:lnTo>
                    <a:pt x="27000" y="140239"/>
                  </a:lnTo>
                  <a:lnTo>
                    <a:pt x="20929" y="136743"/>
                  </a:lnTo>
                  <a:lnTo>
                    <a:pt x="8948" y="134498"/>
                  </a:lnTo>
                  <a:lnTo>
                    <a:pt x="0"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126"/>
            <p:cNvSpPr/>
            <p:nvPr/>
          </p:nvSpPr>
          <p:spPr>
            <a:xfrm>
              <a:off x="2723555" y="4786726"/>
              <a:ext cx="133946" cy="158401"/>
            </a:xfrm>
            <a:custGeom>
              <a:avLst/>
              <a:gdLst/>
              <a:ahLst/>
              <a:cxnLst/>
              <a:rect l="0" t="0" r="0" b="0"/>
              <a:pathLst>
                <a:path w="133946" h="158401">
                  <a:moveTo>
                    <a:pt x="0" y="71024"/>
                  </a:moveTo>
                  <a:lnTo>
                    <a:pt x="4740" y="66284"/>
                  </a:lnTo>
                  <a:lnTo>
                    <a:pt x="9713" y="63956"/>
                  </a:lnTo>
                  <a:lnTo>
                    <a:pt x="22436" y="59612"/>
                  </a:lnTo>
                  <a:lnTo>
                    <a:pt x="37835" y="49697"/>
                  </a:lnTo>
                  <a:lnTo>
                    <a:pt x="65461" y="23387"/>
                  </a:lnTo>
                  <a:lnTo>
                    <a:pt x="68781" y="17440"/>
                  </a:lnTo>
                  <a:lnTo>
                    <a:pt x="69667" y="14466"/>
                  </a:lnTo>
                  <a:lnTo>
                    <a:pt x="69265" y="12482"/>
                  </a:lnTo>
                  <a:lnTo>
                    <a:pt x="68005" y="11161"/>
                  </a:lnTo>
                  <a:lnTo>
                    <a:pt x="66172" y="10278"/>
                  </a:lnTo>
                  <a:lnTo>
                    <a:pt x="64950" y="8699"/>
                  </a:lnTo>
                  <a:lnTo>
                    <a:pt x="63593" y="4298"/>
                  </a:lnTo>
                  <a:lnTo>
                    <a:pt x="62239" y="2727"/>
                  </a:lnTo>
                  <a:lnTo>
                    <a:pt x="58089" y="982"/>
                  </a:lnTo>
                  <a:lnTo>
                    <a:pt x="50174" y="0"/>
                  </a:lnTo>
                  <a:lnTo>
                    <a:pt x="44458" y="2416"/>
                  </a:lnTo>
                  <a:lnTo>
                    <a:pt x="41545" y="4450"/>
                  </a:lnTo>
                  <a:lnTo>
                    <a:pt x="24596" y="8704"/>
                  </a:lnTo>
                  <a:lnTo>
                    <a:pt x="22350" y="10626"/>
                  </a:lnTo>
                  <a:lnTo>
                    <a:pt x="12313" y="29814"/>
                  </a:lnTo>
                  <a:lnTo>
                    <a:pt x="10433" y="37164"/>
                  </a:lnTo>
                  <a:lnTo>
                    <a:pt x="12243" y="46384"/>
                  </a:lnTo>
                  <a:lnTo>
                    <a:pt x="27080" y="87210"/>
                  </a:lnTo>
                  <a:lnTo>
                    <a:pt x="38450" y="106246"/>
                  </a:lnTo>
                  <a:lnTo>
                    <a:pt x="65844" y="135450"/>
                  </a:lnTo>
                  <a:lnTo>
                    <a:pt x="95297" y="153836"/>
                  </a:lnTo>
                  <a:lnTo>
                    <a:pt x="108382" y="158400"/>
                  </a:lnTo>
                  <a:lnTo>
                    <a:pt x="111942" y="158048"/>
                  </a:lnTo>
                  <a:lnTo>
                    <a:pt x="133945" y="151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127"/>
            <p:cNvSpPr/>
            <p:nvPr/>
          </p:nvSpPr>
          <p:spPr>
            <a:xfrm>
              <a:off x="2893219" y="4679156"/>
              <a:ext cx="178594" cy="250033"/>
            </a:xfrm>
            <a:custGeom>
              <a:avLst/>
              <a:gdLst/>
              <a:ahLst/>
              <a:cxnLst/>
              <a:rect l="0" t="0" r="0" b="0"/>
              <a:pathLst>
                <a:path w="178594" h="250033">
                  <a:moveTo>
                    <a:pt x="0" y="0"/>
                  </a:moveTo>
                  <a:lnTo>
                    <a:pt x="4740" y="0"/>
                  </a:lnTo>
                  <a:lnTo>
                    <a:pt x="6137" y="992"/>
                  </a:lnTo>
                  <a:lnTo>
                    <a:pt x="7067" y="2645"/>
                  </a:lnTo>
                  <a:lnTo>
                    <a:pt x="16586" y="42241"/>
                  </a:lnTo>
                  <a:lnTo>
                    <a:pt x="31827" y="81226"/>
                  </a:lnTo>
                  <a:lnTo>
                    <a:pt x="41343" y="118992"/>
                  </a:lnTo>
                  <a:lnTo>
                    <a:pt x="44358" y="162790"/>
                  </a:lnTo>
                  <a:lnTo>
                    <a:pt x="44643" y="205135"/>
                  </a:lnTo>
                  <a:lnTo>
                    <a:pt x="44647" y="212499"/>
                  </a:lnTo>
                  <a:lnTo>
                    <a:pt x="44648" y="193274"/>
                  </a:lnTo>
                  <a:lnTo>
                    <a:pt x="47294" y="187434"/>
                  </a:lnTo>
                  <a:lnTo>
                    <a:pt x="49388" y="184487"/>
                  </a:lnTo>
                  <a:lnTo>
                    <a:pt x="55672" y="162589"/>
                  </a:lnTo>
                  <a:lnTo>
                    <a:pt x="74536" y="140007"/>
                  </a:lnTo>
                  <a:lnTo>
                    <a:pt x="83067" y="136640"/>
                  </a:lnTo>
                  <a:lnTo>
                    <a:pt x="104713" y="134477"/>
                  </a:lnTo>
                  <a:lnTo>
                    <a:pt x="135205" y="141681"/>
                  </a:lnTo>
                  <a:lnTo>
                    <a:pt x="138753" y="144063"/>
                  </a:lnTo>
                  <a:lnTo>
                    <a:pt x="154224" y="159499"/>
                  </a:lnTo>
                  <a:lnTo>
                    <a:pt x="159370" y="162888"/>
                  </a:lnTo>
                  <a:lnTo>
                    <a:pt x="162801" y="167131"/>
                  </a:lnTo>
                  <a:lnTo>
                    <a:pt x="176330" y="198515"/>
                  </a:lnTo>
                  <a:lnTo>
                    <a:pt x="178535" y="240371"/>
                  </a:lnTo>
                  <a:lnTo>
                    <a:pt x="178593"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128"/>
            <p:cNvSpPr/>
            <p:nvPr/>
          </p:nvSpPr>
          <p:spPr>
            <a:xfrm>
              <a:off x="3116493" y="4822311"/>
              <a:ext cx="115896" cy="123802"/>
            </a:xfrm>
            <a:custGeom>
              <a:avLst/>
              <a:gdLst/>
              <a:ahLst/>
              <a:cxnLst/>
              <a:rect l="0" t="0" r="0" b="0"/>
              <a:pathLst>
                <a:path w="115896" h="123802">
                  <a:moveTo>
                    <a:pt x="8897" y="8650"/>
                  </a:moveTo>
                  <a:lnTo>
                    <a:pt x="4157" y="8650"/>
                  </a:lnTo>
                  <a:lnTo>
                    <a:pt x="2761" y="9642"/>
                  </a:lnTo>
                  <a:lnTo>
                    <a:pt x="1829" y="11295"/>
                  </a:lnTo>
                  <a:lnTo>
                    <a:pt x="336" y="21079"/>
                  </a:lnTo>
                  <a:lnTo>
                    <a:pt x="0" y="38461"/>
                  </a:lnTo>
                  <a:lnTo>
                    <a:pt x="12400" y="68707"/>
                  </a:lnTo>
                  <a:lnTo>
                    <a:pt x="25700" y="86197"/>
                  </a:lnTo>
                  <a:lnTo>
                    <a:pt x="65565" y="117634"/>
                  </a:lnTo>
                  <a:lnTo>
                    <a:pt x="86641" y="123333"/>
                  </a:lnTo>
                  <a:lnTo>
                    <a:pt x="90492" y="123801"/>
                  </a:lnTo>
                  <a:lnTo>
                    <a:pt x="97417" y="121674"/>
                  </a:lnTo>
                  <a:lnTo>
                    <a:pt x="109947" y="112225"/>
                  </a:lnTo>
                  <a:lnTo>
                    <a:pt x="113340" y="103962"/>
                  </a:lnTo>
                  <a:lnTo>
                    <a:pt x="115895" y="60293"/>
                  </a:lnTo>
                  <a:lnTo>
                    <a:pt x="111266" y="39606"/>
                  </a:lnTo>
                  <a:lnTo>
                    <a:pt x="95059" y="10489"/>
                  </a:lnTo>
                  <a:lnTo>
                    <a:pt x="89194" y="4506"/>
                  </a:lnTo>
                  <a:lnTo>
                    <a:pt x="86241" y="2911"/>
                  </a:lnTo>
                  <a:lnTo>
                    <a:pt x="60736" y="0"/>
                  </a:lnTo>
                  <a:lnTo>
                    <a:pt x="54096" y="2491"/>
                  </a:lnTo>
                  <a:lnTo>
                    <a:pt x="41748" y="12174"/>
                  </a:lnTo>
                  <a:lnTo>
                    <a:pt x="38381" y="20469"/>
                  </a:lnTo>
                  <a:lnTo>
                    <a:pt x="35733" y="63859"/>
                  </a:lnTo>
                  <a:lnTo>
                    <a:pt x="38353" y="70559"/>
                  </a:lnTo>
                  <a:lnTo>
                    <a:pt x="44616" y="800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3" name="SMARTInkShape-129"/>
            <p:cNvSpPr/>
            <p:nvPr/>
          </p:nvSpPr>
          <p:spPr>
            <a:xfrm>
              <a:off x="3384351" y="4697015"/>
              <a:ext cx="17861" cy="223244"/>
            </a:xfrm>
            <a:custGeom>
              <a:avLst/>
              <a:gdLst/>
              <a:ahLst/>
              <a:cxnLst/>
              <a:rect l="0" t="0" r="0" b="0"/>
              <a:pathLst>
                <a:path w="17861" h="223244">
                  <a:moveTo>
                    <a:pt x="0" y="0"/>
                  </a:moveTo>
                  <a:lnTo>
                    <a:pt x="993" y="32620"/>
                  </a:lnTo>
                  <a:lnTo>
                    <a:pt x="7689" y="72206"/>
                  </a:lnTo>
                  <a:lnTo>
                    <a:pt x="8766" y="116188"/>
                  </a:lnTo>
                  <a:lnTo>
                    <a:pt x="11527" y="140259"/>
                  </a:lnTo>
                  <a:lnTo>
                    <a:pt x="16609" y="166171"/>
                  </a:lnTo>
                  <a:lnTo>
                    <a:pt x="17811" y="207225"/>
                  </a:lnTo>
                  <a:lnTo>
                    <a:pt x="17860"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4" name="SMARTInkShape-130"/>
            <p:cNvSpPr/>
            <p:nvPr/>
          </p:nvSpPr>
          <p:spPr>
            <a:xfrm>
              <a:off x="3511172" y="4697476"/>
              <a:ext cx="212508" cy="276361"/>
            </a:xfrm>
            <a:custGeom>
              <a:avLst/>
              <a:gdLst/>
              <a:ahLst/>
              <a:cxnLst/>
              <a:rect l="0" t="0" r="0" b="0"/>
              <a:pathLst>
                <a:path w="212508" h="276361">
                  <a:moveTo>
                    <a:pt x="78562" y="133485"/>
                  </a:moveTo>
                  <a:lnTo>
                    <a:pt x="47517" y="134477"/>
                  </a:lnTo>
                  <a:lnTo>
                    <a:pt x="31551" y="140614"/>
                  </a:lnTo>
                  <a:lnTo>
                    <a:pt x="13550" y="154476"/>
                  </a:lnTo>
                  <a:lnTo>
                    <a:pt x="4288" y="168037"/>
                  </a:lnTo>
                  <a:lnTo>
                    <a:pt x="0" y="184622"/>
                  </a:lnTo>
                  <a:lnTo>
                    <a:pt x="1643" y="196230"/>
                  </a:lnTo>
                  <a:lnTo>
                    <a:pt x="8146" y="211277"/>
                  </a:lnTo>
                  <a:lnTo>
                    <a:pt x="23973" y="229990"/>
                  </a:lnTo>
                  <a:lnTo>
                    <a:pt x="40449" y="242226"/>
                  </a:lnTo>
                  <a:lnTo>
                    <a:pt x="57899" y="247394"/>
                  </a:lnTo>
                  <a:lnTo>
                    <a:pt x="75637" y="248926"/>
                  </a:lnTo>
                  <a:lnTo>
                    <a:pt x="80580" y="247157"/>
                  </a:lnTo>
                  <a:lnTo>
                    <a:pt x="98880" y="229397"/>
                  </a:lnTo>
                  <a:lnTo>
                    <a:pt x="117212" y="186076"/>
                  </a:lnTo>
                  <a:lnTo>
                    <a:pt x="125067" y="142285"/>
                  </a:lnTo>
                  <a:lnTo>
                    <a:pt x="131209" y="97749"/>
                  </a:lnTo>
                  <a:lnTo>
                    <a:pt x="132018" y="57855"/>
                  </a:lnTo>
                  <a:lnTo>
                    <a:pt x="141228" y="16510"/>
                  </a:lnTo>
                  <a:lnTo>
                    <a:pt x="143160" y="13830"/>
                  </a:lnTo>
                  <a:lnTo>
                    <a:pt x="145439" y="12043"/>
                  </a:lnTo>
                  <a:lnTo>
                    <a:pt x="147973" y="7412"/>
                  </a:lnTo>
                  <a:lnTo>
                    <a:pt x="149881" y="0"/>
                  </a:lnTo>
                  <a:lnTo>
                    <a:pt x="149999" y="42657"/>
                  </a:lnTo>
                  <a:lnTo>
                    <a:pt x="149999" y="81797"/>
                  </a:lnTo>
                  <a:lnTo>
                    <a:pt x="149999" y="124804"/>
                  </a:lnTo>
                  <a:lnTo>
                    <a:pt x="152646" y="151418"/>
                  </a:lnTo>
                  <a:lnTo>
                    <a:pt x="162359" y="178155"/>
                  </a:lnTo>
                  <a:lnTo>
                    <a:pt x="182017" y="222784"/>
                  </a:lnTo>
                  <a:lnTo>
                    <a:pt x="192449" y="247588"/>
                  </a:lnTo>
                  <a:lnTo>
                    <a:pt x="207957" y="265863"/>
                  </a:lnTo>
                  <a:lnTo>
                    <a:pt x="212507" y="2763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5" name="SMARTInkShape-131"/>
            <p:cNvSpPr/>
            <p:nvPr/>
          </p:nvSpPr>
          <p:spPr>
            <a:xfrm>
              <a:off x="939504" y="5054236"/>
              <a:ext cx="185638" cy="221015"/>
            </a:xfrm>
            <a:custGeom>
              <a:avLst/>
              <a:gdLst/>
              <a:ahLst/>
              <a:cxnLst/>
              <a:rect l="0" t="0" r="0" b="0"/>
              <a:pathLst>
                <a:path w="185638" h="221015">
                  <a:moveTo>
                    <a:pt x="167777" y="17827"/>
                  </a:moveTo>
                  <a:lnTo>
                    <a:pt x="167777" y="10138"/>
                  </a:lnTo>
                  <a:lnTo>
                    <a:pt x="166785" y="9725"/>
                  </a:lnTo>
                  <a:lnTo>
                    <a:pt x="163037" y="9264"/>
                  </a:lnTo>
                  <a:lnTo>
                    <a:pt x="161640" y="8150"/>
                  </a:lnTo>
                  <a:lnTo>
                    <a:pt x="160089" y="4265"/>
                  </a:lnTo>
                  <a:lnTo>
                    <a:pt x="158683" y="2832"/>
                  </a:lnTo>
                  <a:lnTo>
                    <a:pt x="154475" y="1240"/>
                  </a:lnTo>
                  <a:lnTo>
                    <a:pt x="124305" y="0"/>
                  </a:lnTo>
                  <a:lnTo>
                    <a:pt x="84328" y="9063"/>
                  </a:lnTo>
                  <a:lnTo>
                    <a:pt x="54654" y="21217"/>
                  </a:lnTo>
                  <a:lnTo>
                    <a:pt x="45401" y="29585"/>
                  </a:lnTo>
                  <a:lnTo>
                    <a:pt x="7663" y="73340"/>
                  </a:lnTo>
                  <a:lnTo>
                    <a:pt x="4480" y="78648"/>
                  </a:lnTo>
                  <a:lnTo>
                    <a:pt x="0" y="100339"/>
                  </a:lnTo>
                  <a:lnTo>
                    <a:pt x="1597" y="111715"/>
                  </a:lnTo>
                  <a:lnTo>
                    <a:pt x="23893" y="153804"/>
                  </a:lnTo>
                  <a:lnTo>
                    <a:pt x="57817" y="185411"/>
                  </a:lnTo>
                  <a:lnTo>
                    <a:pt x="101067" y="207882"/>
                  </a:lnTo>
                  <a:lnTo>
                    <a:pt x="138965" y="220504"/>
                  </a:lnTo>
                  <a:lnTo>
                    <a:pt x="152987" y="221014"/>
                  </a:lnTo>
                  <a:lnTo>
                    <a:pt x="185637" y="2142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6" name="SMARTInkShape-132"/>
            <p:cNvSpPr/>
            <p:nvPr/>
          </p:nvSpPr>
          <p:spPr>
            <a:xfrm>
              <a:off x="1179286" y="5116711"/>
              <a:ext cx="160168" cy="151806"/>
            </a:xfrm>
            <a:custGeom>
              <a:avLst/>
              <a:gdLst/>
              <a:ahLst/>
              <a:cxnLst/>
              <a:rect l="0" t="0" r="0" b="0"/>
              <a:pathLst>
                <a:path w="160168" h="151806">
                  <a:moveTo>
                    <a:pt x="106589" y="0"/>
                  </a:moveTo>
                  <a:lnTo>
                    <a:pt x="63398" y="0"/>
                  </a:lnTo>
                  <a:lnTo>
                    <a:pt x="40805" y="7129"/>
                  </a:lnTo>
                  <a:lnTo>
                    <a:pt x="19878" y="18091"/>
                  </a:lnTo>
                  <a:lnTo>
                    <a:pt x="5897" y="29811"/>
                  </a:lnTo>
                  <a:lnTo>
                    <a:pt x="2306" y="38385"/>
                  </a:lnTo>
                  <a:lnTo>
                    <a:pt x="0" y="55317"/>
                  </a:lnTo>
                  <a:lnTo>
                    <a:pt x="4341" y="69858"/>
                  </a:lnTo>
                  <a:lnTo>
                    <a:pt x="11911" y="81994"/>
                  </a:lnTo>
                  <a:lnTo>
                    <a:pt x="30487" y="94982"/>
                  </a:lnTo>
                  <a:lnTo>
                    <a:pt x="47440" y="103108"/>
                  </a:lnTo>
                  <a:lnTo>
                    <a:pt x="76874" y="106623"/>
                  </a:lnTo>
                  <a:lnTo>
                    <a:pt x="94698" y="102258"/>
                  </a:lnTo>
                  <a:lnTo>
                    <a:pt x="111369" y="91893"/>
                  </a:lnTo>
                  <a:lnTo>
                    <a:pt x="121124" y="82238"/>
                  </a:lnTo>
                  <a:lnTo>
                    <a:pt x="129306" y="68243"/>
                  </a:lnTo>
                  <a:lnTo>
                    <a:pt x="132172" y="56379"/>
                  </a:lnTo>
                  <a:lnTo>
                    <a:pt x="132842" y="46224"/>
                  </a:lnTo>
                  <a:lnTo>
                    <a:pt x="130494" y="37742"/>
                  </a:lnTo>
                  <a:lnTo>
                    <a:pt x="127135" y="30664"/>
                  </a:lnTo>
                  <a:lnTo>
                    <a:pt x="124802" y="19742"/>
                  </a:lnTo>
                  <a:lnTo>
                    <a:pt x="119813" y="13675"/>
                  </a:lnTo>
                  <a:lnTo>
                    <a:pt x="118381" y="13086"/>
                  </a:lnTo>
                  <a:lnTo>
                    <a:pt x="117427" y="13684"/>
                  </a:lnTo>
                  <a:lnTo>
                    <a:pt x="115896" y="17035"/>
                  </a:lnTo>
                  <a:lnTo>
                    <a:pt x="120371" y="22355"/>
                  </a:lnTo>
                  <a:lnTo>
                    <a:pt x="122636" y="30110"/>
                  </a:lnTo>
                  <a:lnTo>
                    <a:pt x="125202" y="56000"/>
                  </a:lnTo>
                  <a:lnTo>
                    <a:pt x="131469" y="73385"/>
                  </a:lnTo>
                  <a:lnTo>
                    <a:pt x="135856" y="107327"/>
                  </a:lnTo>
                  <a:lnTo>
                    <a:pt x="144387" y="133176"/>
                  </a:lnTo>
                  <a:lnTo>
                    <a:pt x="148193" y="139556"/>
                  </a:lnTo>
                  <a:lnTo>
                    <a:pt x="150836" y="149995"/>
                  </a:lnTo>
                  <a:lnTo>
                    <a:pt x="151962" y="150599"/>
                  </a:lnTo>
                  <a:lnTo>
                    <a:pt x="160167"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7" name="SMARTInkShape-133"/>
            <p:cNvSpPr/>
            <p:nvPr/>
          </p:nvSpPr>
          <p:spPr>
            <a:xfrm>
              <a:off x="1401961" y="5134727"/>
              <a:ext cx="169665" cy="160579"/>
            </a:xfrm>
            <a:custGeom>
              <a:avLst/>
              <a:gdLst/>
              <a:ahLst/>
              <a:cxnLst/>
              <a:rect l="0" t="0" r="0" b="0"/>
              <a:pathLst>
                <a:path w="169665" h="160579">
                  <a:moveTo>
                    <a:pt x="0" y="8773"/>
                  </a:moveTo>
                  <a:lnTo>
                    <a:pt x="4740" y="8773"/>
                  </a:lnTo>
                  <a:lnTo>
                    <a:pt x="6137" y="9765"/>
                  </a:lnTo>
                  <a:lnTo>
                    <a:pt x="7068" y="11418"/>
                  </a:lnTo>
                  <a:lnTo>
                    <a:pt x="14002" y="30723"/>
                  </a:lnTo>
                  <a:lnTo>
                    <a:pt x="11865" y="41955"/>
                  </a:lnTo>
                  <a:lnTo>
                    <a:pt x="18657" y="76975"/>
                  </a:lnTo>
                  <a:lnTo>
                    <a:pt x="24889" y="89089"/>
                  </a:lnTo>
                  <a:lnTo>
                    <a:pt x="25522" y="92083"/>
                  </a:lnTo>
                  <a:lnTo>
                    <a:pt x="24952" y="94078"/>
                  </a:lnTo>
                  <a:lnTo>
                    <a:pt x="23580" y="95409"/>
                  </a:lnTo>
                  <a:lnTo>
                    <a:pt x="18989" y="97544"/>
                  </a:lnTo>
                  <a:lnTo>
                    <a:pt x="13454" y="97913"/>
                  </a:lnTo>
                  <a:lnTo>
                    <a:pt x="11946" y="96973"/>
                  </a:lnTo>
                  <a:lnTo>
                    <a:pt x="10940" y="95355"/>
                  </a:lnTo>
                  <a:lnTo>
                    <a:pt x="9525" y="88336"/>
                  </a:lnTo>
                  <a:lnTo>
                    <a:pt x="9047" y="72335"/>
                  </a:lnTo>
                  <a:lnTo>
                    <a:pt x="11628" y="64142"/>
                  </a:lnTo>
                  <a:lnTo>
                    <a:pt x="15090" y="56202"/>
                  </a:lnTo>
                  <a:lnTo>
                    <a:pt x="18031" y="41567"/>
                  </a:lnTo>
                  <a:lnTo>
                    <a:pt x="22235" y="33931"/>
                  </a:lnTo>
                  <a:lnTo>
                    <a:pt x="55727" y="8825"/>
                  </a:lnTo>
                  <a:lnTo>
                    <a:pt x="69428" y="2504"/>
                  </a:lnTo>
                  <a:lnTo>
                    <a:pt x="92156" y="0"/>
                  </a:lnTo>
                  <a:lnTo>
                    <a:pt x="105909" y="4629"/>
                  </a:lnTo>
                  <a:lnTo>
                    <a:pt x="109301" y="7003"/>
                  </a:lnTo>
                  <a:lnTo>
                    <a:pt x="127764" y="30891"/>
                  </a:lnTo>
                  <a:lnTo>
                    <a:pt x="143297" y="71356"/>
                  </a:lnTo>
                  <a:lnTo>
                    <a:pt x="148023" y="83220"/>
                  </a:lnTo>
                  <a:lnTo>
                    <a:pt x="159346" y="126073"/>
                  </a:lnTo>
                  <a:lnTo>
                    <a:pt x="169395" y="152015"/>
                  </a:lnTo>
                  <a:lnTo>
                    <a:pt x="169664" y="160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8" name="SMARTInkShape-134"/>
            <p:cNvSpPr/>
            <p:nvPr/>
          </p:nvSpPr>
          <p:spPr>
            <a:xfrm>
              <a:off x="1768078" y="5116711"/>
              <a:ext cx="160735" cy="142876"/>
            </a:xfrm>
            <a:custGeom>
              <a:avLst/>
              <a:gdLst/>
              <a:ahLst/>
              <a:cxnLst/>
              <a:rect l="0" t="0" r="0" b="0"/>
              <a:pathLst>
                <a:path w="160735" h="142876">
                  <a:moveTo>
                    <a:pt x="0" y="0"/>
                  </a:moveTo>
                  <a:lnTo>
                    <a:pt x="4740" y="4740"/>
                  </a:lnTo>
                  <a:lnTo>
                    <a:pt x="7068" y="9713"/>
                  </a:lnTo>
                  <a:lnTo>
                    <a:pt x="11527" y="34429"/>
                  </a:lnTo>
                  <a:lnTo>
                    <a:pt x="13638" y="37835"/>
                  </a:lnTo>
                  <a:lnTo>
                    <a:pt x="24763" y="80566"/>
                  </a:lnTo>
                  <a:lnTo>
                    <a:pt x="26736" y="124237"/>
                  </a:lnTo>
                  <a:lnTo>
                    <a:pt x="26779" y="136768"/>
                  </a:lnTo>
                  <a:lnTo>
                    <a:pt x="25790" y="138803"/>
                  </a:lnTo>
                  <a:lnTo>
                    <a:pt x="24139" y="140160"/>
                  </a:lnTo>
                  <a:lnTo>
                    <a:pt x="18227" y="142716"/>
                  </a:lnTo>
                  <a:lnTo>
                    <a:pt x="17968" y="138088"/>
                  </a:lnTo>
                  <a:lnTo>
                    <a:pt x="20554" y="133140"/>
                  </a:lnTo>
                  <a:lnTo>
                    <a:pt x="24018" y="127634"/>
                  </a:lnTo>
                  <a:lnTo>
                    <a:pt x="25968" y="117964"/>
                  </a:lnTo>
                  <a:lnTo>
                    <a:pt x="27538" y="102972"/>
                  </a:lnTo>
                  <a:lnTo>
                    <a:pt x="37799" y="65083"/>
                  </a:lnTo>
                  <a:lnTo>
                    <a:pt x="41604" y="56707"/>
                  </a:lnTo>
                  <a:lnTo>
                    <a:pt x="44739" y="41827"/>
                  </a:lnTo>
                  <a:lnTo>
                    <a:pt x="48988" y="34133"/>
                  </a:lnTo>
                  <a:lnTo>
                    <a:pt x="73292" y="15005"/>
                  </a:lnTo>
                  <a:lnTo>
                    <a:pt x="79869" y="11629"/>
                  </a:lnTo>
                  <a:lnTo>
                    <a:pt x="91795" y="9730"/>
                  </a:lnTo>
                  <a:lnTo>
                    <a:pt x="96915" y="9462"/>
                  </a:lnTo>
                  <a:lnTo>
                    <a:pt x="105250" y="11813"/>
                  </a:lnTo>
                  <a:lnTo>
                    <a:pt x="123427" y="21405"/>
                  </a:lnTo>
                  <a:lnTo>
                    <a:pt x="126933" y="25184"/>
                  </a:lnTo>
                  <a:lnTo>
                    <a:pt x="149270" y="69419"/>
                  </a:lnTo>
                  <a:lnTo>
                    <a:pt x="160117" y="113620"/>
                  </a:lnTo>
                  <a:lnTo>
                    <a:pt x="160734"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9" name="SMARTInkShape-135"/>
            <p:cNvSpPr/>
            <p:nvPr/>
          </p:nvSpPr>
          <p:spPr>
            <a:xfrm>
              <a:off x="1991369" y="5134570"/>
              <a:ext cx="114740" cy="142343"/>
            </a:xfrm>
            <a:custGeom>
              <a:avLst/>
              <a:gdLst/>
              <a:ahLst/>
              <a:cxnLst/>
              <a:rect l="0" t="0" r="0" b="0"/>
              <a:pathLst>
                <a:path w="114740" h="142343">
                  <a:moveTo>
                    <a:pt x="8881" y="0"/>
                  </a:moveTo>
                  <a:lnTo>
                    <a:pt x="8881" y="13302"/>
                  </a:lnTo>
                  <a:lnTo>
                    <a:pt x="6235" y="18479"/>
                  </a:lnTo>
                  <a:lnTo>
                    <a:pt x="4141" y="21250"/>
                  </a:lnTo>
                  <a:lnTo>
                    <a:pt x="1813" y="29619"/>
                  </a:lnTo>
                  <a:lnTo>
                    <a:pt x="0" y="72063"/>
                  </a:lnTo>
                  <a:lnTo>
                    <a:pt x="965" y="82629"/>
                  </a:lnTo>
                  <a:lnTo>
                    <a:pt x="15184" y="109992"/>
                  </a:lnTo>
                  <a:lnTo>
                    <a:pt x="20943" y="117677"/>
                  </a:lnTo>
                  <a:lnTo>
                    <a:pt x="46349" y="136800"/>
                  </a:lnTo>
                  <a:lnTo>
                    <a:pt x="55630" y="140175"/>
                  </a:lnTo>
                  <a:lnTo>
                    <a:pt x="73016" y="142342"/>
                  </a:lnTo>
                  <a:lnTo>
                    <a:pt x="82365" y="137347"/>
                  </a:lnTo>
                  <a:lnTo>
                    <a:pt x="99795" y="122711"/>
                  </a:lnTo>
                  <a:lnTo>
                    <a:pt x="103858" y="113739"/>
                  </a:lnTo>
                  <a:lnTo>
                    <a:pt x="111658" y="69536"/>
                  </a:lnTo>
                  <a:lnTo>
                    <a:pt x="114739" y="48826"/>
                  </a:lnTo>
                  <a:lnTo>
                    <a:pt x="108235" y="16752"/>
                  </a:lnTo>
                  <a:lnTo>
                    <a:pt x="104963" y="9760"/>
                  </a:lnTo>
                  <a:lnTo>
                    <a:pt x="102701" y="6507"/>
                  </a:lnTo>
                  <a:lnTo>
                    <a:pt x="97542" y="2893"/>
                  </a:lnTo>
                  <a:lnTo>
                    <a:pt x="89060" y="856"/>
                  </a:lnTo>
                  <a:lnTo>
                    <a:pt x="77305" y="169"/>
                  </a:lnTo>
                  <a:lnTo>
                    <a:pt x="63661" y="4791"/>
                  </a:lnTo>
                  <a:lnTo>
                    <a:pt x="55386" y="12381"/>
                  </a:lnTo>
                  <a:lnTo>
                    <a:pt x="39883" y="33013"/>
                  </a:lnTo>
                  <a:lnTo>
                    <a:pt x="28146" y="77517"/>
                  </a:lnTo>
                  <a:lnTo>
                    <a:pt x="30011" y="86707"/>
                  </a:lnTo>
                  <a:lnTo>
                    <a:pt x="3567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0" name="SMARTInkShape-136"/>
            <p:cNvSpPr/>
            <p:nvPr/>
          </p:nvSpPr>
          <p:spPr>
            <a:xfrm>
              <a:off x="2214562" y="5036344"/>
              <a:ext cx="26790" cy="214313"/>
            </a:xfrm>
            <a:custGeom>
              <a:avLst/>
              <a:gdLst/>
              <a:ahLst/>
              <a:cxnLst/>
              <a:rect l="0" t="0" r="0" b="0"/>
              <a:pathLst>
                <a:path w="26790" h="214313">
                  <a:moveTo>
                    <a:pt x="0" y="0"/>
                  </a:moveTo>
                  <a:lnTo>
                    <a:pt x="0" y="39901"/>
                  </a:lnTo>
                  <a:lnTo>
                    <a:pt x="993" y="56911"/>
                  </a:lnTo>
                  <a:lnTo>
                    <a:pt x="9095" y="98441"/>
                  </a:lnTo>
                  <a:lnTo>
                    <a:pt x="16960" y="142816"/>
                  </a:lnTo>
                  <a:lnTo>
                    <a:pt x="18585" y="162812"/>
                  </a:lnTo>
                  <a:lnTo>
                    <a:pt x="26411" y="206560"/>
                  </a:lnTo>
                  <a:lnTo>
                    <a:pt x="2678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1" name="SMARTInkShape-137"/>
            <p:cNvSpPr/>
            <p:nvPr/>
          </p:nvSpPr>
          <p:spPr>
            <a:xfrm>
              <a:off x="2187773" y="5125641"/>
              <a:ext cx="178595" cy="44649"/>
            </a:xfrm>
            <a:custGeom>
              <a:avLst/>
              <a:gdLst/>
              <a:ahLst/>
              <a:cxnLst/>
              <a:rect l="0" t="0" r="0" b="0"/>
              <a:pathLst>
                <a:path w="178595" h="44649">
                  <a:moveTo>
                    <a:pt x="0" y="0"/>
                  </a:moveTo>
                  <a:lnTo>
                    <a:pt x="0" y="4739"/>
                  </a:lnTo>
                  <a:lnTo>
                    <a:pt x="993" y="6136"/>
                  </a:lnTo>
                  <a:lnTo>
                    <a:pt x="2646" y="7067"/>
                  </a:lnTo>
                  <a:lnTo>
                    <a:pt x="42241" y="21325"/>
                  </a:lnTo>
                  <a:lnTo>
                    <a:pt x="85129" y="31049"/>
                  </a:lnTo>
                  <a:lnTo>
                    <a:pt x="129623" y="42997"/>
                  </a:lnTo>
                  <a:lnTo>
                    <a:pt x="174254" y="44620"/>
                  </a:lnTo>
                  <a:lnTo>
                    <a:pt x="178594"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2" name="SMARTInkShape-138"/>
            <p:cNvSpPr/>
            <p:nvPr/>
          </p:nvSpPr>
          <p:spPr>
            <a:xfrm>
              <a:off x="2625328" y="5036344"/>
              <a:ext cx="26790" cy="178595"/>
            </a:xfrm>
            <a:custGeom>
              <a:avLst/>
              <a:gdLst/>
              <a:ahLst/>
              <a:cxnLst/>
              <a:rect l="0" t="0" r="0" b="0"/>
              <a:pathLst>
                <a:path w="26790" h="178595">
                  <a:moveTo>
                    <a:pt x="0" y="0"/>
                  </a:moveTo>
                  <a:lnTo>
                    <a:pt x="7688" y="0"/>
                  </a:lnTo>
                  <a:lnTo>
                    <a:pt x="8102" y="992"/>
                  </a:lnTo>
                  <a:lnTo>
                    <a:pt x="11412" y="12358"/>
                  </a:lnTo>
                  <a:lnTo>
                    <a:pt x="15949" y="25159"/>
                  </a:lnTo>
                  <a:lnTo>
                    <a:pt x="22488" y="64698"/>
                  </a:lnTo>
                  <a:lnTo>
                    <a:pt x="26412" y="103849"/>
                  </a:lnTo>
                  <a:lnTo>
                    <a:pt x="26767" y="144839"/>
                  </a:lnTo>
                  <a:lnTo>
                    <a:pt x="26789"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3" name="SMARTInkShape-139"/>
            <p:cNvSpPr/>
            <p:nvPr/>
          </p:nvSpPr>
          <p:spPr>
            <a:xfrm>
              <a:off x="2750344" y="5152430"/>
              <a:ext cx="26790" cy="98227"/>
            </a:xfrm>
            <a:custGeom>
              <a:avLst/>
              <a:gdLst/>
              <a:ahLst/>
              <a:cxnLst/>
              <a:rect l="0" t="0" r="0" b="0"/>
              <a:pathLst>
                <a:path w="26790" h="98227">
                  <a:moveTo>
                    <a:pt x="0" y="0"/>
                  </a:moveTo>
                  <a:lnTo>
                    <a:pt x="7068" y="16780"/>
                  </a:lnTo>
                  <a:lnTo>
                    <a:pt x="11561" y="60249"/>
                  </a:lnTo>
                  <a:lnTo>
                    <a:pt x="15060" y="67457"/>
                  </a:lnTo>
                  <a:lnTo>
                    <a:pt x="18022" y="77093"/>
                  </a:lnTo>
                  <a:lnTo>
                    <a:pt x="23750" y="86232"/>
                  </a:lnTo>
                  <a:lnTo>
                    <a:pt x="26789"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4" name="SMARTInkShape-140"/>
            <p:cNvSpPr/>
            <p:nvPr/>
          </p:nvSpPr>
          <p:spPr>
            <a:xfrm>
              <a:off x="2759273" y="5054203"/>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5" name="SMARTInkShape-141"/>
            <p:cNvSpPr/>
            <p:nvPr/>
          </p:nvSpPr>
          <p:spPr>
            <a:xfrm>
              <a:off x="2830711" y="5125641"/>
              <a:ext cx="107157" cy="103275"/>
            </a:xfrm>
            <a:custGeom>
              <a:avLst/>
              <a:gdLst/>
              <a:ahLst/>
              <a:cxnLst/>
              <a:rect l="0" t="0" r="0" b="0"/>
              <a:pathLst>
                <a:path w="107157" h="103275">
                  <a:moveTo>
                    <a:pt x="0" y="62507"/>
                  </a:moveTo>
                  <a:lnTo>
                    <a:pt x="16250" y="78757"/>
                  </a:lnTo>
                  <a:lnTo>
                    <a:pt x="17144" y="82297"/>
                  </a:lnTo>
                  <a:lnTo>
                    <a:pt x="17383" y="84631"/>
                  </a:lnTo>
                  <a:lnTo>
                    <a:pt x="20293" y="89868"/>
                  </a:lnTo>
                  <a:lnTo>
                    <a:pt x="22458" y="92654"/>
                  </a:lnTo>
                  <a:lnTo>
                    <a:pt x="27510" y="95750"/>
                  </a:lnTo>
                  <a:lnTo>
                    <a:pt x="41767" y="98892"/>
                  </a:lnTo>
                  <a:lnTo>
                    <a:pt x="47667" y="102821"/>
                  </a:lnTo>
                  <a:lnTo>
                    <a:pt x="49637" y="103274"/>
                  </a:lnTo>
                  <a:lnTo>
                    <a:pt x="50951" y="102584"/>
                  </a:lnTo>
                  <a:lnTo>
                    <a:pt x="51826" y="101130"/>
                  </a:lnTo>
                  <a:lnTo>
                    <a:pt x="53402" y="100162"/>
                  </a:lnTo>
                  <a:lnTo>
                    <a:pt x="61112" y="98481"/>
                  </a:lnTo>
                  <a:lnTo>
                    <a:pt x="74814" y="85819"/>
                  </a:lnTo>
                  <a:lnTo>
                    <a:pt x="77899" y="80144"/>
                  </a:lnTo>
                  <a:lnTo>
                    <a:pt x="80262" y="74315"/>
                  </a:lnTo>
                  <a:lnTo>
                    <a:pt x="86179" y="65455"/>
                  </a:lnTo>
                  <a:lnTo>
                    <a:pt x="88373" y="55553"/>
                  </a:lnTo>
                  <a:lnTo>
                    <a:pt x="90015" y="41485"/>
                  </a:lnTo>
                  <a:lnTo>
                    <a:pt x="96949" y="24180"/>
                  </a:lnTo>
                  <a:lnTo>
                    <a:pt x="98216" y="1398"/>
                  </a:lnTo>
                  <a:lnTo>
                    <a:pt x="99212" y="932"/>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6" name="SMARTInkShape-142"/>
            <p:cNvSpPr/>
            <p:nvPr/>
          </p:nvSpPr>
          <p:spPr>
            <a:xfrm>
              <a:off x="3000375" y="5144895"/>
              <a:ext cx="125016" cy="141481"/>
            </a:xfrm>
            <a:custGeom>
              <a:avLst/>
              <a:gdLst/>
              <a:ahLst/>
              <a:cxnLst/>
              <a:rect l="0" t="0" r="0" b="0"/>
              <a:pathLst>
                <a:path w="125016" h="141481">
                  <a:moveTo>
                    <a:pt x="0" y="78972"/>
                  </a:moveTo>
                  <a:lnTo>
                    <a:pt x="38808" y="78972"/>
                  </a:lnTo>
                  <a:lnTo>
                    <a:pt x="44699" y="76326"/>
                  </a:lnTo>
                  <a:lnTo>
                    <a:pt x="73176" y="57982"/>
                  </a:lnTo>
                  <a:lnTo>
                    <a:pt x="77171" y="52114"/>
                  </a:lnTo>
                  <a:lnTo>
                    <a:pt x="79939" y="46199"/>
                  </a:lnTo>
                  <a:lnTo>
                    <a:pt x="86083" y="37291"/>
                  </a:lnTo>
                  <a:lnTo>
                    <a:pt x="88344" y="28368"/>
                  </a:lnTo>
                  <a:lnTo>
                    <a:pt x="88874" y="22416"/>
                  </a:lnTo>
                  <a:lnTo>
                    <a:pt x="86463" y="16464"/>
                  </a:lnTo>
                  <a:lnTo>
                    <a:pt x="81571" y="9298"/>
                  </a:lnTo>
                  <a:lnTo>
                    <a:pt x="80724" y="3316"/>
                  </a:lnTo>
                  <a:lnTo>
                    <a:pt x="79613" y="1746"/>
                  </a:lnTo>
                  <a:lnTo>
                    <a:pt x="77880" y="698"/>
                  </a:lnTo>
                  <a:lnTo>
                    <a:pt x="75732" y="0"/>
                  </a:lnTo>
                  <a:lnTo>
                    <a:pt x="74301" y="527"/>
                  </a:lnTo>
                  <a:lnTo>
                    <a:pt x="73346" y="1870"/>
                  </a:lnTo>
                  <a:lnTo>
                    <a:pt x="72710" y="3759"/>
                  </a:lnTo>
                  <a:lnTo>
                    <a:pt x="71293" y="5017"/>
                  </a:lnTo>
                  <a:lnTo>
                    <a:pt x="61891" y="9683"/>
                  </a:lnTo>
                  <a:lnTo>
                    <a:pt x="50480" y="19865"/>
                  </a:lnTo>
                  <a:lnTo>
                    <a:pt x="47240" y="28228"/>
                  </a:lnTo>
                  <a:lnTo>
                    <a:pt x="44800" y="59543"/>
                  </a:lnTo>
                  <a:lnTo>
                    <a:pt x="47361" y="68021"/>
                  </a:lnTo>
                  <a:lnTo>
                    <a:pt x="50815" y="76089"/>
                  </a:lnTo>
                  <a:lnTo>
                    <a:pt x="53752" y="90796"/>
                  </a:lnTo>
                  <a:lnTo>
                    <a:pt x="61457" y="102870"/>
                  </a:lnTo>
                  <a:lnTo>
                    <a:pt x="81335" y="121580"/>
                  </a:lnTo>
                  <a:lnTo>
                    <a:pt x="95868" y="129299"/>
                  </a:lnTo>
                  <a:lnTo>
                    <a:pt x="125015" y="1414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7" name="SMARTInkShape-143"/>
            <p:cNvSpPr/>
            <p:nvPr/>
          </p:nvSpPr>
          <p:spPr>
            <a:xfrm>
              <a:off x="3402211" y="5063133"/>
              <a:ext cx="35719" cy="214313"/>
            </a:xfrm>
            <a:custGeom>
              <a:avLst/>
              <a:gdLst/>
              <a:ahLst/>
              <a:cxnLst/>
              <a:rect l="0" t="0" r="0" b="0"/>
              <a:pathLst>
                <a:path w="35719" h="214313">
                  <a:moveTo>
                    <a:pt x="0" y="0"/>
                  </a:moveTo>
                  <a:lnTo>
                    <a:pt x="0" y="13302"/>
                  </a:lnTo>
                  <a:lnTo>
                    <a:pt x="8102" y="49046"/>
                  </a:lnTo>
                  <a:lnTo>
                    <a:pt x="13561" y="89875"/>
                  </a:lnTo>
                  <a:lnTo>
                    <a:pt x="19939" y="126953"/>
                  </a:lnTo>
                  <a:lnTo>
                    <a:pt x="26187" y="169050"/>
                  </a:lnTo>
                  <a:lnTo>
                    <a:pt x="27514" y="181297"/>
                  </a:lnTo>
                  <a:lnTo>
                    <a:pt x="35718"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8" name="SMARTInkShape-144"/>
            <p:cNvSpPr/>
            <p:nvPr/>
          </p:nvSpPr>
          <p:spPr>
            <a:xfrm>
              <a:off x="3339703" y="5041335"/>
              <a:ext cx="339206" cy="253971"/>
            </a:xfrm>
            <a:custGeom>
              <a:avLst/>
              <a:gdLst/>
              <a:ahLst/>
              <a:cxnLst/>
              <a:rect l="0" t="0" r="0" b="0"/>
              <a:pathLst>
                <a:path w="339206" h="253971">
                  <a:moveTo>
                    <a:pt x="0" y="120024"/>
                  </a:moveTo>
                  <a:lnTo>
                    <a:pt x="4741" y="120024"/>
                  </a:lnTo>
                  <a:lnTo>
                    <a:pt x="9714" y="122670"/>
                  </a:lnTo>
                  <a:lnTo>
                    <a:pt x="15231" y="126160"/>
                  </a:lnTo>
                  <a:lnTo>
                    <a:pt x="58826" y="136533"/>
                  </a:lnTo>
                  <a:lnTo>
                    <a:pt x="98918" y="144773"/>
                  </a:lnTo>
                  <a:lnTo>
                    <a:pt x="116393" y="144914"/>
                  </a:lnTo>
                  <a:lnTo>
                    <a:pt x="156034" y="134265"/>
                  </a:lnTo>
                  <a:lnTo>
                    <a:pt x="175106" y="125787"/>
                  </a:lnTo>
                  <a:lnTo>
                    <a:pt x="184651" y="117294"/>
                  </a:lnTo>
                  <a:lnTo>
                    <a:pt x="208191" y="78193"/>
                  </a:lnTo>
                  <a:lnTo>
                    <a:pt x="212498" y="60445"/>
                  </a:lnTo>
                  <a:lnTo>
                    <a:pt x="214281" y="16192"/>
                  </a:lnTo>
                  <a:lnTo>
                    <a:pt x="214310" y="0"/>
                  </a:lnTo>
                  <a:lnTo>
                    <a:pt x="214312" y="44647"/>
                  </a:lnTo>
                  <a:lnTo>
                    <a:pt x="215305" y="87536"/>
                  </a:lnTo>
                  <a:lnTo>
                    <a:pt x="222001" y="129380"/>
                  </a:lnTo>
                  <a:lnTo>
                    <a:pt x="225724" y="163944"/>
                  </a:lnTo>
                  <a:lnTo>
                    <a:pt x="230261" y="182316"/>
                  </a:lnTo>
                  <a:lnTo>
                    <a:pt x="232139" y="216329"/>
                  </a:lnTo>
                  <a:lnTo>
                    <a:pt x="231158" y="216969"/>
                  </a:lnTo>
                  <a:lnTo>
                    <a:pt x="227422" y="217682"/>
                  </a:lnTo>
                  <a:lnTo>
                    <a:pt x="226028" y="216879"/>
                  </a:lnTo>
                  <a:lnTo>
                    <a:pt x="225100" y="215352"/>
                  </a:lnTo>
                  <a:lnTo>
                    <a:pt x="223793" y="208462"/>
                  </a:lnTo>
                  <a:lnTo>
                    <a:pt x="223609" y="205772"/>
                  </a:lnTo>
                  <a:lnTo>
                    <a:pt x="226051" y="200137"/>
                  </a:lnTo>
                  <a:lnTo>
                    <a:pt x="228091" y="197246"/>
                  </a:lnTo>
                  <a:lnTo>
                    <a:pt x="230963" y="183695"/>
                  </a:lnTo>
                  <a:lnTo>
                    <a:pt x="232925" y="162330"/>
                  </a:lnTo>
                  <a:lnTo>
                    <a:pt x="243182" y="138095"/>
                  </a:lnTo>
                  <a:lnTo>
                    <a:pt x="245465" y="135048"/>
                  </a:lnTo>
                  <a:lnTo>
                    <a:pt x="250648" y="131662"/>
                  </a:lnTo>
                  <a:lnTo>
                    <a:pt x="257250" y="130157"/>
                  </a:lnTo>
                  <a:lnTo>
                    <a:pt x="278592" y="129112"/>
                  </a:lnTo>
                  <a:lnTo>
                    <a:pt x="285214" y="131670"/>
                  </a:lnTo>
                  <a:lnTo>
                    <a:pt x="314243" y="149949"/>
                  </a:lnTo>
                  <a:lnTo>
                    <a:pt x="324068" y="163507"/>
                  </a:lnTo>
                  <a:lnTo>
                    <a:pt x="337219" y="202324"/>
                  </a:lnTo>
                  <a:lnTo>
                    <a:pt x="339205" y="237436"/>
                  </a:lnTo>
                  <a:lnTo>
                    <a:pt x="336628" y="244306"/>
                  </a:lnTo>
                  <a:lnTo>
                    <a:pt x="330398" y="2539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9" name="SMARTInkShape-145"/>
            <p:cNvSpPr/>
            <p:nvPr/>
          </p:nvSpPr>
          <p:spPr>
            <a:xfrm>
              <a:off x="3741539" y="5152951"/>
              <a:ext cx="125016" cy="124327"/>
            </a:xfrm>
            <a:custGeom>
              <a:avLst/>
              <a:gdLst/>
              <a:ahLst/>
              <a:cxnLst/>
              <a:rect l="0" t="0" r="0" b="0"/>
              <a:pathLst>
                <a:path w="125016" h="124327">
                  <a:moveTo>
                    <a:pt x="0" y="79846"/>
                  </a:moveTo>
                  <a:lnTo>
                    <a:pt x="16250" y="79846"/>
                  </a:lnTo>
                  <a:lnTo>
                    <a:pt x="60532" y="61366"/>
                  </a:lnTo>
                  <a:lnTo>
                    <a:pt x="78487" y="45854"/>
                  </a:lnTo>
                  <a:lnTo>
                    <a:pt x="79532" y="42249"/>
                  </a:lnTo>
                  <a:lnTo>
                    <a:pt x="80202" y="31849"/>
                  </a:lnTo>
                  <a:lnTo>
                    <a:pt x="77648" y="26102"/>
                  </a:lnTo>
                  <a:lnTo>
                    <a:pt x="74197" y="20241"/>
                  </a:lnTo>
                  <a:lnTo>
                    <a:pt x="71263" y="11363"/>
                  </a:lnTo>
                  <a:lnTo>
                    <a:pt x="67060" y="5422"/>
                  </a:lnTo>
                  <a:lnTo>
                    <a:pt x="61885" y="2120"/>
                  </a:lnTo>
                  <a:lnTo>
                    <a:pt x="50748" y="261"/>
                  </a:lnTo>
                  <a:lnTo>
                    <a:pt x="45738" y="0"/>
                  </a:lnTo>
                  <a:lnTo>
                    <a:pt x="42398" y="819"/>
                  </a:lnTo>
                  <a:lnTo>
                    <a:pt x="40172" y="2356"/>
                  </a:lnTo>
                  <a:lnTo>
                    <a:pt x="38687" y="4373"/>
                  </a:lnTo>
                  <a:lnTo>
                    <a:pt x="36706" y="5719"/>
                  </a:lnTo>
                  <a:lnTo>
                    <a:pt x="29176" y="8604"/>
                  </a:lnTo>
                  <a:lnTo>
                    <a:pt x="23550" y="12795"/>
                  </a:lnTo>
                  <a:lnTo>
                    <a:pt x="14805" y="25472"/>
                  </a:lnTo>
                  <a:lnTo>
                    <a:pt x="10670" y="37056"/>
                  </a:lnTo>
                  <a:lnTo>
                    <a:pt x="9446" y="51513"/>
                  </a:lnTo>
                  <a:lnTo>
                    <a:pt x="11804" y="59977"/>
                  </a:lnTo>
                  <a:lnTo>
                    <a:pt x="33846" y="99959"/>
                  </a:lnTo>
                  <a:lnTo>
                    <a:pt x="55328" y="118054"/>
                  </a:lnTo>
                  <a:lnTo>
                    <a:pt x="64608" y="121631"/>
                  </a:lnTo>
                  <a:lnTo>
                    <a:pt x="96614" y="124326"/>
                  </a:lnTo>
                  <a:lnTo>
                    <a:pt x="105117" y="121774"/>
                  </a:lnTo>
                  <a:lnTo>
                    <a:pt x="112203" y="118324"/>
                  </a:lnTo>
                  <a:lnTo>
                    <a:pt x="125015" y="1155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0" name="SMARTInkShape-146"/>
            <p:cNvSpPr/>
            <p:nvPr/>
          </p:nvSpPr>
          <p:spPr>
            <a:xfrm>
              <a:off x="3911203" y="5143500"/>
              <a:ext cx="303610" cy="150409"/>
            </a:xfrm>
            <a:custGeom>
              <a:avLst/>
              <a:gdLst/>
              <a:ahLst/>
              <a:cxnLst/>
              <a:rect l="0" t="0" r="0" b="0"/>
              <a:pathLst>
                <a:path w="303610" h="150409">
                  <a:moveTo>
                    <a:pt x="0" y="0"/>
                  </a:moveTo>
                  <a:lnTo>
                    <a:pt x="0" y="20990"/>
                  </a:lnTo>
                  <a:lnTo>
                    <a:pt x="2646" y="26858"/>
                  </a:lnTo>
                  <a:lnTo>
                    <a:pt x="4741" y="29811"/>
                  </a:lnTo>
                  <a:lnTo>
                    <a:pt x="7688" y="43449"/>
                  </a:lnTo>
                  <a:lnTo>
                    <a:pt x="11411" y="71672"/>
                  </a:lnTo>
                  <a:lnTo>
                    <a:pt x="15949" y="89366"/>
                  </a:lnTo>
                  <a:lnTo>
                    <a:pt x="17827" y="127838"/>
                  </a:lnTo>
                  <a:lnTo>
                    <a:pt x="16845" y="129873"/>
                  </a:lnTo>
                  <a:lnTo>
                    <a:pt x="15199" y="131231"/>
                  </a:lnTo>
                  <a:lnTo>
                    <a:pt x="10168" y="133409"/>
                  </a:lnTo>
                  <a:lnTo>
                    <a:pt x="9755" y="132595"/>
                  </a:lnTo>
                  <a:lnTo>
                    <a:pt x="3791" y="95033"/>
                  </a:lnTo>
                  <a:lnTo>
                    <a:pt x="9340" y="68519"/>
                  </a:lnTo>
                  <a:lnTo>
                    <a:pt x="15886" y="57453"/>
                  </a:lnTo>
                  <a:lnTo>
                    <a:pt x="29898" y="41790"/>
                  </a:lnTo>
                  <a:lnTo>
                    <a:pt x="35777" y="38417"/>
                  </a:lnTo>
                  <a:lnTo>
                    <a:pt x="47312" y="36518"/>
                  </a:lnTo>
                  <a:lnTo>
                    <a:pt x="52377" y="36251"/>
                  </a:lnTo>
                  <a:lnTo>
                    <a:pt x="60651" y="38601"/>
                  </a:lnTo>
                  <a:lnTo>
                    <a:pt x="68628" y="41961"/>
                  </a:lnTo>
                  <a:lnTo>
                    <a:pt x="113232" y="52232"/>
                  </a:lnTo>
                  <a:lnTo>
                    <a:pt x="122425" y="55625"/>
                  </a:lnTo>
                  <a:lnTo>
                    <a:pt x="130809" y="59449"/>
                  </a:lnTo>
                  <a:lnTo>
                    <a:pt x="172550" y="62428"/>
                  </a:lnTo>
                  <a:lnTo>
                    <a:pt x="204092" y="62508"/>
                  </a:lnTo>
                  <a:lnTo>
                    <a:pt x="166644" y="62508"/>
                  </a:lnTo>
                  <a:lnTo>
                    <a:pt x="164674" y="63500"/>
                  </a:lnTo>
                  <a:lnTo>
                    <a:pt x="163361" y="65153"/>
                  </a:lnTo>
                  <a:lnTo>
                    <a:pt x="162486" y="67247"/>
                  </a:lnTo>
                  <a:lnTo>
                    <a:pt x="160909" y="68644"/>
                  </a:lnTo>
                  <a:lnTo>
                    <a:pt x="151251" y="73531"/>
                  </a:lnTo>
                  <a:lnTo>
                    <a:pt x="145606" y="77329"/>
                  </a:lnTo>
                  <a:lnTo>
                    <a:pt x="139789" y="79016"/>
                  </a:lnTo>
                  <a:lnTo>
                    <a:pt x="137841" y="80459"/>
                  </a:lnTo>
                  <a:lnTo>
                    <a:pt x="136543" y="82413"/>
                  </a:lnTo>
                  <a:lnTo>
                    <a:pt x="135099" y="88222"/>
                  </a:lnTo>
                  <a:lnTo>
                    <a:pt x="134458" y="97418"/>
                  </a:lnTo>
                  <a:lnTo>
                    <a:pt x="136819" y="105473"/>
                  </a:lnTo>
                  <a:lnTo>
                    <a:pt x="146419" y="118730"/>
                  </a:lnTo>
                  <a:lnTo>
                    <a:pt x="176189" y="136893"/>
                  </a:lnTo>
                  <a:lnTo>
                    <a:pt x="220619" y="149710"/>
                  </a:lnTo>
                  <a:lnTo>
                    <a:pt x="224470" y="150408"/>
                  </a:lnTo>
                  <a:lnTo>
                    <a:pt x="234040" y="148538"/>
                  </a:lnTo>
                  <a:lnTo>
                    <a:pt x="278433" y="135284"/>
                  </a:lnTo>
                  <a:lnTo>
                    <a:pt x="288322" y="134342"/>
                  </a:lnTo>
                  <a:lnTo>
                    <a:pt x="290441" y="133218"/>
                  </a:lnTo>
                  <a:lnTo>
                    <a:pt x="291854" y="131476"/>
                  </a:lnTo>
                  <a:lnTo>
                    <a:pt x="292796" y="129322"/>
                  </a:lnTo>
                  <a:lnTo>
                    <a:pt x="294416" y="127887"/>
                  </a:lnTo>
                  <a:lnTo>
                    <a:pt x="30360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1" name="SMARTInkShape-147"/>
            <p:cNvSpPr/>
            <p:nvPr/>
          </p:nvSpPr>
          <p:spPr>
            <a:xfrm>
              <a:off x="1464469" y="5456039"/>
              <a:ext cx="35719" cy="223243"/>
            </a:xfrm>
            <a:custGeom>
              <a:avLst/>
              <a:gdLst/>
              <a:ahLst/>
              <a:cxnLst/>
              <a:rect l="0" t="0" r="0" b="0"/>
              <a:pathLst>
                <a:path w="35719" h="223243">
                  <a:moveTo>
                    <a:pt x="0" y="0"/>
                  </a:moveTo>
                  <a:lnTo>
                    <a:pt x="0" y="29014"/>
                  </a:lnTo>
                  <a:lnTo>
                    <a:pt x="11024" y="71641"/>
                  </a:lnTo>
                  <a:lnTo>
                    <a:pt x="15834" y="89357"/>
                  </a:lnTo>
                  <a:lnTo>
                    <a:pt x="19905" y="107174"/>
                  </a:lnTo>
                  <a:lnTo>
                    <a:pt x="24749" y="125021"/>
                  </a:lnTo>
                  <a:lnTo>
                    <a:pt x="26669" y="166688"/>
                  </a:lnTo>
                  <a:lnTo>
                    <a:pt x="34884" y="207367"/>
                  </a:lnTo>
                  <a:lnTo>
                    <a:pt x="35718"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2" name="SMARTInkShape-148"/>
            <p:cNvSpPr/>
            <p:nvPr/>
          </p:nvSpPr>
          <p:spPr>
            <a:xfrm>
              <a:off x="1339453" y="5375717"/>
              <a:ext cx="428209" cy="276776"/>
            </a:xfrm>
            <a:custGeom>
              <a:avLst/>
              <a:gdLst/>
              <a:ahLst/>
              <a:cxnLst/>
              <a:rect l="0" t="0" r="0" b="0"/>
              <a:pathLst>
                <a:path w="428209" h="276776">
                  <a:moveTo>
                    <a:pt x="0" y="26744"/>
                  </a:moveTo>
                  <a:lnTo>
                    <a:pt x="7688" y="26744"/>
                  </a:lnTo>
                  <a:lnTo>
                    <a:pt x="15814" y="32880"/>
                  </a:lnTo>
                  <a:lnTo>
                    <a:pt x="21250" y="34432"/>
                  </a:lnTo>
                  <a:lnTo>
                    <a:pt x="64056" y="41738"/>
                  </a:lnTo>
                  <a:lnTo>
                    <a:pt x="107360" y="48966"/>
                  </a:lnTo>
                  <a:lnTo>
                    <a:pt x="149052" y="52631"/>
                  </a:lnTo>
                  <a:lnTo>
                    <a:pt x="186980" y="53355"/>
                  </a:lnTo>
                  <a:lnTo>
                    <a:pt x="223979" y="52518"/>
                  </a:lnTo>
                  <a:lnTo>
                    <a:pt x="252734" y="38299"/>
                  </a:lnTo>
                  <a:lnTo>
                    <a:pt x="260493" y="32541"/>
                  </a:lnTo>
                  <a:lnTo>
                    <a:pt x="264603" y="26675"/>
                  </a:lnTo>
                  <a:lnTo>
                    <a:pt x="267421" y="20760"/>
                  </a:lnTo>
                  <a:lnTo>
                    <a:pt x="273595" y="11851"/>
                  </a:lnTo>
                  <a:lnTo>
                    <a:pt x="275387" y="5903"/>
                  </a:lnTo>
                  <a:lnTo>
                    <a:pt x="274872" y="3921"/>
                  </a:lnTo>
                  <a:lnTo>
                    <a:pt x="273537" y="2599"/>
                  </a:lnTo>
                  <a:lnTo>
                    <a:pt x="267989" y="0"/>
                  </a:lnTo>
                  <a:lnTo>
                    <a:pt x="272660" y="4708"/>
                  </a:lnTo>
                  <a:lnTo>
                    <a:pt x="274971" y="9675"/>
                  </a:lnTo>
                  <a:lnTo>
                    <a:pt x="276748" y="48951"/>
                  </a:lnTo>
                  <a:lnTo>
                    <a:pt x="277791" y="71689"/>
                  </a:lnTo>
                  <a:lnTo>
                    <a:pt x="289246" y="108522"/>
                  </a:lnTo>
                  <a:lnTo>
                    <a:pt x="296610" y="151945"/>
                  </a:lnTo>
                  <a:lnTo>
                    <a:pt x="302688" y="196432"/>
                  </a:lnTo>
                  <a:lnTo>
                    <a:pt x="303488" y="236319"/>
                  </a:lnTo>
                  <a:lnTo>
                    <a:pt x="303606" y="265881"/>
                  </a:lnTo>
                  <a:lnTo>
                    <a:pt x="303609" y="241841"/>
                  </a:lnTo>
                  <a:lnTo>
                    <a:pt x="306255" y="233798"/>
                  </a:lnTo>
                  <a:lnTo>
                    <a:pt x="309746" y="225924"/>
                  </a:lnTo>
                  <a:lnTo>
                    <a:pt x="316912" y="198959"/>
                  </a:lnTo>
                  <a:lnTo>
                    <a:pt x="327698" y="182617"/>
                  </a:lnTo>
                  <a:lnTo>
                    <a:pt x="333498" y="176057"/>
                  </a:lnTo>
                  <a:lnTo>
                    <a:pt x="339383" y="172480"/>
                  </a:lnTo>
                  <a:lnTo>
                    <a:pt x="350920" y="170467"/>
                  </a:lnTo>
                  <a:lnTo>
                    <a:pt x="367856" y="169786"/>
                  </a:lnTo>
                  <a:lnTo>
                    <a:pt x="374497" y="172339"/>
                  </a:lnTo>
                  <a:lnTo>
                    <a:pt x="413365" y="199431"/>
                  </a:lnTo>
                  <a:lnTo>
                    <a:pt x="416882" y="208004"/>
                  </a:lnTo>
                  <a:lnTo>
                    <a:pt x="428000" y="251917"/>
                  </a:lnTo>
                  <a:lnTo>
                    <a:pt x="428208" y="257227"/>
                  </a:lnTo>
                  <a:lnTo>
                    <a:pt x="425794" y="265772"/>
                  </a:lnTo>
                  <a:lnTo>
                    <a:pt x="419695" y="2767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3" name="SMARTInkShape-149"/>
            <p:cNvSpPr/>
            <p:nvPr/>
          </p:nvSpPr>
          <p:spPr>
            <a:xfrm>
              <a:off x="1830586" y="5554679"/>
              <a:ext cx="98227" cy="142462"/>
            </a:xfrm>
            <a:custGeom>
              <a:avLst/>
              <a:gdLst/>
              <a:ahLst/>
              <a:cxnLst/>
              <a:rect l="0" t="0" r="0" b="0"/>
              <a:pathLst>
                <a:path w="98227" h="142462">
                  <a:moveTo>
                    <a:pt x="0" y="79953"/>
                  </a:moveTo>
                  <a:lnTo>
                    <a:pt x="4740" y="75213"/>
                  </a:lnTo>
                  <a:lnTo>
                    <a:pt x="9713" y="72886"/>
                  </a:lnTo>
                  <a:lnTo>
                    <a:pt x="23916" y="70277"/>
                  </a:lnTo>
                  <a:lnTo>
                    <a:pt x="38709" y="58627"/>
                  </a:lnTo>
                  <a:lnTo>
                    <a:pt x="65485" y="32315"/>
                  </a:lnTo>
                  <a:lnTo>
                    <a:pt x="68792" y="26369"/>
                  </a:lnTo>
                  <a:lnTo>
                    <a:pt x="70915" y="14468"/>
                  </a:lnTo>
                  <a:lnTo>
                    <a:pt x="70097" y="12484"/>
                  </a:lnTo>
                  <a:lnTo>
                    <a:pt x="68559" y="11161"/>
                  </a:lnTo>
                  <a:lnTo>
                    <a:pt x="66542" y="10279"/>
                  </a:lnTo>
                  <a:lnTo>
                    <a:pt x="65197" y="8699"/>
                  </a:lnTo>
                  <a:lnTo>
                    <a:pt x="63703" y="4298"/>
                  </a:lnTo>
                  <a:lnTo>
                    <a:pt x="62312" y="2727"/>
                  </a:lnTo>
                  <a:lnTo>
                    <a:pt x="58121" y="982"/>
                  </a:lnTo>
                  <a:lnTo>
                    <a:pt x="50184" y="0"/>
                  </a:lnTo>
                  <a:lnTo>
                    <a:pt x="44463" y="2416"/>
                  </a:lnTo>
                  <a:lnTo>
                    <a:pt x="32705" y="12051"/>
                  </a:lnTo>
                  <a:lnTo>
                    <a:pt x="29418" y="20339"/>
                  </a:lnTo>
                  <a:lnTo>
                    <a:pt x="26943" y="59286"/>
                  </a:lnTo>
                  <a:lnTo>
                    <a:pt x="33948" y="82963"/>
                  </a:lnTo>
                  <a:lnTo>
                    <a:pt x="44887" y="104103"/>
                  </a:lnTo>
                  <a:lnTo>
                    <a:pt x="56602" y="118128"/>
                  </a:lnTo>
                  <a:lnTo>
                    <a:pt x="85495" y="138462"/>
                  </a:lnTo>
                  <a:lnTo>
                    <a:pt x="98226" y="1424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4" name="SMARTInkShape-150"/>
            <p:cNvSpPr/>
            <p:nvPr/>
          </p:nvSpPr>
          <p:spPr>
            <a:xfrm>
              <a:off x="1991320" y="5554266"/>
              <a:ext cx="98228" cy="125016"/>
            </a:xfrm>
            <a:custGeom>
              <a:avLst/>
              <a:gdLst/>
              <a:ahLst/>
              <a:cxnLst/>
              <a:rect l="0" t="0" r="0" b="0"/>
              <a:pathLst>
                <a:path w="98228" h="125016">
                  <a:moveTo>
                    <a:pt x="0" y="0"/>
                  </a:moveTo>
                  <a:lnTo>
                    <a:pt x="0" y="7688"/>
                  </a:lnTo>
                  <a:lnTo>
                    <a:pt x="4741" y="13302"/>
                  </a:lnTo>
                  <a:lnTo>
                    <a:pt x="7068" y="21124"/>
                  </a:lnTo>
                  <a:lnTo>
                    <a:pt x="7689" y="25989"/>
                  </a:lnTo>
                  <a:lnTo>
                    <a:pt x="13670" y="36686"/>
                  </a:lnTo>
                  <a:lnTo>
                    <a:pt x="43191" y="77446"/>
                  </a:lnTo>
                  <a:lnTo>
                    <a:pt x="86710" y="113993"/>
                  </a:lnTo>
                  <a:lnTo>
                    <a:pt x="98227"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5" name="SMARTInkShape-151"/>
            <p:cNvSpPr/>
            <p:nvPr/>
          </p:nvSpPr>
          <p:spPr>
            <a:xfrm>
              <a:off x="2125265" y="5554266"/>
              <a:ext cx="40064" cy="241102"/>
            </a:xfrm>
            <a:custGeom>
              <a:avLst/>
              <a:gdLst/>
              <a:ahLst/>
              <a:cxnLst/>
              <a:rect l="0" t="0" r="0" b="0"/>
              <a:pathLst>
                <a:path w="40064" h="241102">
                  <a:moveTo>
                    <a:pt x="8930" y="0"/>
                  </a:moveTo>
                  <a:lnTo>
                    <a:pt x="18411" y="0"/>
                  </a:lnTo>
                  <a:lnTo>
                    <a:pt x="20212" y="991"/>
                  </a:lnTo>
                  <a:lnTo>
                    <a:pt x="20420" y="2645"/>
                  </a:lnTo>
                  <a:lnTo>
                    <a:pt x="19566" y="4739"/>
                  </a:lnTo>
                  <a:lnTo>
                    <a:pt x="19990" y="6136"/>
                  </a:lnTo>
                  <a:lnTo>
                    <a:pt x="21264" y="7067"/>
                  </a:lnTo>
                  <a:lnTo>
                    <a:pt x="23106" y="7688"/>
                  </a:lnTo>
                  <a:lnTo>
                    <a:pt x="24334" y="9094"/>
                  </a:lnTo>
                  <a:lnTo>
                    <a:pt x="28950" y="18479"/>
                  </a:lnTo>
                  <a:lnTo>
                    <a:pt x="31207" y="21249"/>
                  </a:lnTo>
                  <a:lnTo>
                    <a:pt x="33713" y="29618"/>
                  </a:lnTo>
                  <a:lnTo>
                    <a:pt x="37771" y="45486"/>
                  </a:lnTo>
                  <a:lnTo>
                    <a:pt x="40063" y="51160"/>
                  </a:lnTo>
                  <a:lnTo>
                    <a:pt x="39965" y="62755"/>
                  </a:lnTo>
                  <a:lnTo>
                    <a:pt x="36092" y="105315"/>
                  </a:lnTo>
                  <a:lnTo>
                    <a:pt x="34892" y="118244"/>
                  </a:lnTo>
                  <a:lnTo>
                    <a:pt x="20502" y="160846"/>
                  </a:lnTo>
                  <a:lnTo>
                    <a:pt x="11510" y="186956"/>
                  </a:lnTo>
                  <a:lnTo>
                    <a:pt x="9085" y="198185"/>
                  </a:lnTo>
                  <a:lnTo>
                    <a:pt x="3133" y="211077"/>
                  </a:lnTo>
                  <a:lnTo>
                    <a:pt x="0" y="241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6" name="SMARTInkShape-152"/>
            <p:cNvSpPr/>
            <p:nvPr/>
          </p:nvSpPr>
          <p:spPr>
            <a:xfrm>
              <a:off x="2482453" y="5518547"/>
              <a:ext cx="294681" cy="178425"/>
            </a:xfrm>
            <a:custGeom>
              <a:avLst/>
              <a:gdLst/>
              <a:ahLst/>
              <a:cxnLst/>
              <a:rect l="0" t="0" r="0" b="0"/>
              <a:pathLst>
                <a:path w="294681" h="178425">
                  <a:moveTo>
                    <a:pt x="0" y="0"/>
                  </a:moveTo>
                  <a:lnTo>
                    <a:pt x="7688" y="7688"/>
                  </a:lnTo>
                  <a:lnTo>
                    <a:pt x="13302" y="18042"/>
                  </a:lnTo>
                  <a:lnTo>
                    <a:pt x="18944" y="39320"/>
                  </a:lnTo>
                  <a:lnTo>
                    <a:pt x="37858" y="68543"/>
                  </a:lnTo>
                  <a:lnTo>
                    <a:pt x="48793" y="111875"/>
                  </a:lnTo>
                  <a:lnTo>
                    <a:pt x="53298" y="153716"/>
                  </a:lnTo>
                  <a:lnTo>
                    <a:pt x="53454" y="161915"/>
                  </a:lnTo>
                  <a:lnTo>
                    <a:pt x="50877" y="168866"/>
                  </a:lnTo>
                  <a:lnTo>
                    <a:pt x="48801" y="172108"/>
                  </a:lnTo>
                  <a:lnTo>
                    <a:pt x="48409" y="174269"/>
                  </a:lnTo>
                  <a:lnTo>
                    <a:pt x="49140" y="175710"/>
                  </a:lnTo>
                  <a:lnTo>
                    <a:pt x="50619" y="176672"/>
                  </a:lnTo>
                  <a:lnTo>
                    <a:pt x="50613" y="177312"/>
                  </a:lnTo>
                  <a:lnTo>
                    <a:pt x="49617" y="177738"/>
                  </a:lnTo>
                  <a:lnTo>
                    <a:pt x="45630" y="178424"/>
                  </a:lnTo>
                  <a:lnTo>
                    <a:pt x="45085" y="175872"/>
                  </a:lnTo>
                  <a:lnTo>
                    <a:pt x="44656" y="135479"/>
                  </a:lnTo>
                  <a:lnTo>
                    <a:pt x="44649" y="96335"/>
                  </a:lnTo>
                  <a:lnTo>
                    <a:pt x="45641" y="69263"/>
                  </a:lnTo>
                  <a:lnTo>
                    <a:pt x="55672" y="29482"/>
                  </a:lnTo>
                  <a:lnTo>
                    <a:pt x="69796" y="10851"/>
                  </a:lnTo>
                  <a:lnTo>
                    <a:pt x="73354" y="9784"/>
                  </a:lnTo>
                  <a:lnTo>
                    <a:pt x="75692" y="9499"/>
                  </a:lnTo>
                  <a:lnTo>
                    <a:pt x="88463" y="13839"/>
                  </a:lnTo>
                  <a:lnTo>
                    <a:pt x="104419" y="25186"/>
                  </a:lnTo>
                  <a:lnTo>
                    <a:pt x="140417" y="62762"/>
                  </a:lnTo>
                  <a:lnTo>
                    <a:pt x="163567" y="104194"/>
                  </a:lnTo>
                  <a:lnTo>
                    <a:pt x="177661" y="147487"/>
                  </a:lnTo>
                  <a:lnTo>
                    <a:pt x="178512" y="156570"/>
                  </a:lnTo>
                  <a:lnTo>
                    <a:pt x="178594" y="117274"/>
                  </a:lnTo>
                  <a:lnTo>
                    <a:pt x="178594" y="77286"/>
                  </a:lnTo>
                  <a:lnTo>
                    <a:pt x="179586" y="60492"/>
                  </a:lnTo>
                  <a:lnTo>
                    <a:pt x="185723" y="48792"/>
                  </a:lnTo>
                  <a:lnTo>
                    <a:pt x="199584" y="32896"/>
                  </a:lnTo>
                  <a:lnTo>
                    <a:pt x="205452" y="29503"/>
                  </a:lnTo>
                  <a:lnTo>
                    <a:pt x="208405" y="28598"/>
                  </a:lnTo>
                  <a:lnTo>
                    <a:pt x="216979" y="30239"/>
                  </a:lnTo>
                  <a:lnTo>
                    <a:pt x="230316" y="36741"/>
                  </a:lnTo>
                  <a:lnTo>
                    <a:pt x="243711" y="47826"/>
                  </a:lnTo>
                  <a:lnTo>
                    <a:pt x="270857" y="87722"/>
                  </a:lnTo>
                  <a:lnTo>
                    <a:pt x="283655" y="131354"/>
                  </a:lnTo>
                  <a:lnTo>
                    <a:pt x="286466" y="148487"/>
                  </a:lnTo>
                  <a:lnTo>
                    <a:pt x="294680"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7" name="SMARTInkShape-153"/>
            <p:cNvSpPr/>
            <p:nvPr/>
          </p:nvSpPr>
          <p:spPr>
            <a:xfrm>
              <a:off x="2821781" y="5545336"/>
              <a:ext cx="151806" cy="142876"/>
            </a:xfrm>
            <a:custGeom>
              <a:avLst/>
              <a:gdLst/>
              <a:ahLst/>
              <a:cxnLst/>
              <a:rect l="0" t="0" r="0" b="0"/>
              <a:pathLst>
                <a:path w="151806" h="142876">
                  <a:moveTo>
                    <a:pt x="0" y="0"/>
                  </a:moveTo>
                  <a:lnTo>
                    <a:pt x="0" y="4740"/>
                  </a:lnTo>
                  <a:lnTo>
                    <a:pt x="2646" y="9713"/>
                  </a:lnTo>
                  <a:lnTo>
                    <a:pt x="6137" y="15231"/>
                  </a:lnTo>
                  <a:lnTo>
                    <a:pt x="8378" y="26858"/>
                  </a:lnTo>
                  <a:lnTo>
                    <a:pt x="9900" y="64844"/>
                  </a:lnTo>
                  <a:lnTo>
                    <a:pt x="15993" y="82298"/>
                  </a:lnTo>
                  <a:lnTo>
                    <a:pt x="19952" y="98799"/>
                  </a:lnTo>
                  <a:lnTo>
                    <a:pt x="24763" y="116255"/>
                  </a:lnTo>
                  <a:lnTo>
                    <a:pt x="25438" y="122152"/>
                  </a:lnTo>
                  <a:lnTo>
                    <a:pt x="26881" y="126084"/>
                  </a:lnTo>
                  <a:lnTo>
                    <a:pt x="28835" y="128704"/>
                  </a:lnTo>
                  <a:lnTo>
                    <a:pt x="41941" y="139391"/>
                  </a:lnTo>
                  <a:lnTo>
                    <a:pt x="50681" y="141843"/>
                  </a:lnTo>
                  <a:lnTo>
                    <a:pt x="56590" y="142416"/>
                  </a:lnTo>
                  <a:lnTo>
                    <a:pt x="62524" y="140025"/>
                  </a:lnTo>
                  <a:lnTo>
                    <a:pt x="74417" y="130406"/>
                  </a:lnTo>
                  <a:lnTo>
                    <a:pt x="77723" y="124764"/>
                  </a:lnTo>
                  <a:lnTo>
                    <a:pt x="91322" y="80128"/>
                  </a:lnTo>
                  <a:lnTo>
                    <a:pt x="106059" y="39862"/>
                  </a:lnTo>
                  <a:lnTo>
                    <a:pt x="106668" y="33260"/>
                  </a:lnTo>
                  <a:lnTo>
                    <a:pt x="107823" y="31103"/>
                  </a:lnTo>
                  <a:lnTo>
                    <a:pt x="109585" y="29665"/>
                  </a:lnTo>
                  <a:lnTo>
                    <a:pt x="111752" y="28707"/>
                  </a:lnTo>
                  <a:lnTo>
                    <a:pt x="113197" y="27075"/>
                  </a:lnTo>
                  <a:lnTo>
                    <a:pt x="115230" y="22022"/>
                  </a:lnTo>
                  <a:lnTo>
                    <a:pt x="115515" y="22619"/>
                  </a:lnTo>
                  <a:lnTo>
                    <a:pt x="115706" y="24008"/>
                  </a:lnTo>
                  <a:lnTo>
                    <a:pt x="123104" y="36137"/>
                  </a:lnTo>
                  <a:lnTo>
                    <a:pt x="132671" y="77920"/>
                  </a:lnTo>
                  <a:lnTo>
                    <a:pt x="144920" y="117968"/>
                  </a:lnTo>
                  <a:lnTo>
                    <a:pt x="150898" y="132833"/>
                  </a:lnTo>
                  <a:lnTo>
                    <a:pt x="151805"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8" name="SMARTInkShape-154"/>
            <p:cNvSpPr/>
            <p:nvPr/>
          </p:nvSpPr>
          <p:spPr>
            <a:xfrm>
              <a:off x="3045023" y="5527588"/>
              <a:ext cx="62463" cy="142717"/>
            </a:xfrm>
            <a:custGeom>
              <a:avLst/>
              <a:gdLst/>
              <a:ahLst/>
              <a:cxnLst/>
              <a:rect l="0" t="0" r="0" b="0"/>
              <a:pathLst>
                <a:path w="62463" h="142717">
                  <a:moveTo>
                    <a:pt x="35719" y="17748"/>
                  </a:moveTo>
                  <a:lnTo>
                    <a:pt x="35719" y="13008"/>
                  </a:lnTo>
                  <a:lnTo>
                    <a:pt x="34727" y="11611"/>
                  </a:lnTo>
                  <a:lnTo>
                    <a:pt x="33073" y="10680"/>
                  </a:lnTo>
                  <a:lnTo>
                    <a:pt x="28031" y="9186"/>
                  </a:lnTo>
                  <a:lnTo>
                    <a:pt x="19906" y="2754"/>
                  </a:lnTo>
                  <a:lnTo>
                    <a:pt x="10571" y="265"/>
                  </a:lnTo>
                  <a:lnTo>
                    <a:pt x="4676" y="0"/>
                  </a:lnTo>
                  <a:lnTo>
                    <a:pt x="3117" y="955"/>
                  </a:lnTo>
                  <a:lnTo>
                    <a:pt x="2078" y="2583"/>
                  </a:lnTo>
                  <a:lnTo>
                    <a:pt x="616" y="9617"/>
                  </a:lnTo>
                  <a:lnTo>
                    <a:pt x="410" y="12327"/>
                  </a:lnTo>
                  <a:lnTo>
                    <a:pt x="2828" y="17984"/>
                  </a:lnTo>
                  <a:lnTo>
                    <a:pt x="4862" y="20882"/>
                  </a:lnTo>
                  <a:lnTo>
                    <a:pt x="16813" y="56801"/>
                  </a:lnTo>
                  <a:lnTo>
                    <a:pt x="44152" y="98135"/>
                  </a:lnTo>
                  <a:lnTo>
                    <a:pt x="60715" y="127359"/>
                  </a:lnTo>
                  <a:lnTo>
                    <a:pt x="62462" y="142227"/>
                  </a:lnTo>
                  <a:lnTo>
                    <a:pt x="50075" y="142716"/>
                  </a:lnTo>
                  <a:lnTo>
                    <a:pt x="44414" y="140097"/>
                  </a:lnTo>
                  <a:lnTo>
                    <a:pt x="29735" y="128521"/>
                  </a:lnTo>
                  <a:lnTo>
                    <a:pt x="23799" y="126512"/>
                  </a:lnTo>
                  <a:lnTo>
                    <a:pt x="21819" y="124983"/>
                  </a:lnTo>
                  <a:lnTo>
                    <a:pt x="18041" y="119084"/>
                  </a:lnTo>
                  <a:lnTo>
                    <a:pt x="13641" y="117356"/>
                  </a:lnTo>
                  <a:lnTo>
                    <a:pt x="0" y="1159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9" name="SMARTInkShape-155"/>
            <p:cNvSpPr/>
            <p:nvPr/>
          </p:nvSpPr>
          <p:spPr>
            <a:xfrm>
              <a:off x="3277195" y="5447109"/>
              <a:ext cx="8931" cy="223243"/>
            </a:xfrm>
            <a:custGeom>
              <a:avLst/>
              <a:gdLst/>
              <a:ahLst/>
              <a:cxnLst/>
              <a:rect l="0" t="0" r="0" b="0"/>
              <a:pathLst>
                <a:path w="8931" h="223243">
                  <a:moveTo>
                    <a:pt x="0" y="0"/>
                  </a:moveTo>
                  <a:lnTo>
                    <a:pt x="0" y="42241"/>
                  </a:lnTo>
                  <a:lnTo>
                    <a:pt x="0" y="82181"/>
                  </a:lnTo>
                  <a:lnTo>
                    <a:pt x="0" y="125254"/>
                  </a:lnTo>
                  <a:lnTo>
                    <a:pt x="2646" y="151875"/>
                  </a:lnTo>
                  <a:lnTo>
                    <a:pt x="8378" y="195675"/>
                  </a:lnTo>
                  <a:lnTo>
                    <a:pt x="893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0" name="SMARTInkShape-156"/>
            <p:cNvSpPr/>
            <p:nvPr/>
          </p:nvSpPr>
          <p:spPr>
            <a:xfrm>
              <a:off x="3223617" y="5563195"/>
              <a:ext cx="142876" cy="17860"/>
            </a:xfrm>
            <a:custGeom>
              <a:avLst/>
              <a:gdLst/>
              <a:ahLst/>
              <a:cxnLst/>
              <a:rect l="0" t="0" r="0" b="0"/>
              <a:pathLst>
                <a:path w="142876" h="17860">
                  <a:moveTo>
                    <a:pt x="0" y="0"/>
                  </a:moveTo>
                  <a:lnTo>
                    <a:pt x="21249" y="0"/>
                  </a:lnTo>
                  <a:lnTo>
                    <a:pt x="63886" y="8561"/>
                  </a:lnTo>
                  <a:lnTo>
                    <a:pt x="108482" y="17483"/>
                  </a:lnTo>
                  <a:lnTo>
                    <a:pt x="142875"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1" name="SMARTInkShape-157"/>
            <p:cNvSpPr/>
            <p:nvPr/>
          </p:nvSpPr>
          <p:spPr>
            <a:xfrm>
              <a:off x="1691496" y="5920919"/>
              <a:ext cx="165880" cy="195391"/>
            </a:xfrm>
            <a:custGeom>
              <a:avLst/>
              <a:gdLst/>
              <a:ahLst/>
              <a:cxnLst/>
              <a:rect l="0" t="0" r="0" b="0"/>
              <a:pathLst>
                <a:path w="165880" h="195391">
                  <a:moveTo>
                    <a:pt x="5144" y="26252"/>
                  </a:moveTo>
                  <a:lnTo>
                    <a:pt x="404" y="30993"/>
                  </a:lnTo>
                  <a:lnTo>
                    <a:pt x="0" y="32389"/>
                  </a:lnTo>
                  <a:lnTo>
                    <a:pt x="723" y="33320"/>
                  </a:lnTo>
                  <a:lnTo>
                    <a:pt x="2197" y="33941"/>
                  </a:lnTo>
                  <a:lnTo>
                    <a:pt x="3179" y="35347"/>
                  </a:lnTo>
                  <a:lnTo>
                    <a:pt x="4271" y="39555"/>
                  </a:lnTo>
                  <a:lnTo>
                    <a:pt x="5964" y="56477"/>
                  </a:lnTo>
                  <a:lnTo>
                    <a:pt x="28064" y="100949"/>
                  </a:lnTo>
                  <a:lnTo>
                    <a:pt x="38775" y="142355"/>
                  </a:lnTo>
                  <a:lnTo>
                    <a:pt x="40847" y="186918"/>
                  </a:lnTo>
                  <a:lnTo>
                    <a:pt x="40853" y="189917"/>
                  </a:lnTo>
                  <a:lnTo>
                    <a:pt x="39864" y="191917"/>
                  </a:lnTo>
                  <a:lnTo>
                    <a:pt x="38213" y="193250"/>
                  </a:lnTo>
                  <a:lnTo>
                    <a:pt x="33174" y="195390"/>
                  </a:lnTo>
                  <a:lnTo>
                    <a:pt x="39731" y="188182"/>
                  </a:lnTo>
                  <a:lnTo>
                    <a:pt x="40528" y="182601"/>
                  </a:lnTo>
                  <a:lnTo>
                    <a:pt x="40857" y="138406"/>
                  </a:lnTo>
                  <a:lnTo>
                    <a:pt x="40863" y="97635"/>
                  </a:lnTo>
                  <a:lnTo>
                    <a:pt x="40863" y="56015"/>
                  </a:lnTo>
                  <a:lnTo>
                    <a:pt x="40863" y="14869"/>
                  </a:lnTo>
                  <a:lnTo>
                    <a:pt x="43509" y="8626"/>
                  </a:lnTo>
                  <a:lnTo>
                    <a:pt x="45604" y="5572"/>
                  </a:lnTo>
                  <a:lnTo>
                    <a:pt x="50577" y="2178"/>
                  </a:lnTo>
                  <a:lnTo>
                    <a:pt x="58955" y="268"/>
                  </a:lnTo>
                  <a:lnTo>
                    <a:pt x="61854" y="0"/>
                  </a:lnTo>
                  <a:lnTo>
                    <a:pt x="80765" y="6699"/>
                  </a:lnTo>
                  <a:lnTo>
                    <a:pt x="121301" y="26328"/>
                  </a:lnTo>
                  <a:lnTo>
                    <a:pt x="165879" y="530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2" name="SMARTInkShape-158"/>
            <p:cNvSpPr/>
            <p:nvPr/>
          </p:nvSpPr>
          <p:spPr>
            <a:xfrm>
              <a:off x="1910953" y="5957465"/>
              <a:ext cx="294681" cy="204020"/>
            </a:xfrm>
            <a:custGeom>
              <a:avLst/>
              <a:gdLst/>
              <a:ahLst/>
              <a:cxnLst/>
              <a:rect l="0" t="0" r="0" b="0"/>
              <a:pathLst>
                <a:path w="294681" h="204020">
                  <a:moveTo>
                    <a:pt x="0" y="34355"/>
                  </a:moveTo>
                  <a:lnTo>
                    <a:pt x="4740" y="34355"/>
                  </a:lnTo>
                  <a:lnTo>
                    <a:pt x="6137" y="35347"/>
                  </a:lnTo>
                  <a:lnTo>
                    <a:pt x="7068" y="37000"/>
                  </a:lnTo>
                  <a:lnTo>
                    <a:pt x="7689" y="39095"/>
                  </a:lnTo>
                  <a:lnTo>
                    <a:pt x="9095" y="40491"/>
                  </a:lnTo>
                  <a:lnTo>
                    <a:pt x="13303" y="42043"/>
                  </a:lnTo>
                  <a:lnTo>
                    <a:pt x="24088" y="44031"/>
                  </a:lnTo>
                  <a:lnTo>
                    <a:pt x="33816" y="49349"/>
                  </a:lnTo>
                  <a:lnTo>
                    <a:pt x="69860" y="52103"/>
                  </a:lnTo>
                  <a:lnTo>
                    <a:pt x="73362" y="51148"/>
                  </a:lnTo>
                  <a:lnTo>
                    <a:pt x="75697" y="49519"/>
                  </a:lnTo>
                  <a:lnTo>
                    <a:pt x="77254" y="47441"/>
                  </a:lnTo>
                  <a:lnTo>
                    <a:pt x="81629" y="45132"/>
                  </a:lnTo>
                  <a:lnTo>
                    <a:pt x="84185" y="44516"/>
                  </a:lnTo>
                  <a:lnTo>
                    <a:pt x="92523" y="38909"/>
                  </a:lnTo>
                  <a:lnTo>
                    <a:pt x="95692" y="33733"/>
                  </a:lnTo>
                  <a:lnTo>
                    <a:pt x="98078" y="18223"/>
                  </a:lnTo>
                  <a:lnTo>
                    <a:pt x="93442" y="12267"/>
                  </a:lnTo>
                  <a:lnTo>
                    <a:pt x="88494" y="9656"/>
                  </a:lnTo>
                  <a:lnTo>
                    <a:pt x="85785" y="8958"/>
                  </a:lnTo>
                  <a:lnTo>
                    <a:pt x="71367" y="682"/>
                  </a:lnTo>
                  <a:lnTo>
                    <a:pt x="68414" y="0"/>
                  </a:lnTo>
                  <a:lnTo>
                    <a:pt x="65453" y="537"/>
                  </a:lnTo>
                  <a:lnTo>
                    <a:pt x="53572" y="5883"/>
                  </a:lnTo>
                  <a:lnTo>
                    <a:pt x="50597" y="6445"/>
                  </a:lnTo>
                  <a:lnTo>
                    <a:pt x="41671" y="11974"/>
                  </a:lnTo>
                  <a:lnTo>
                    <a:pt x="29766" y="23723"/>
                  </a:lnTo>
                  <a:lnTo>
                    <a:pt x="21828" y="38591"/>
                  </a:lnTo>
                  <a:lnTo>
                    <a:pt x="18382" y="67263"/>
                  </a:lnTo>
                  <a:lnTo>
                    <a:pt x="22755" y="85005"/>
                  </a:lnTo>
                  <a:lnTo>
                    <a:pt x="41784" y="126631"/>
                  </a:lnTo>
                  <a:lnTo>
                    <a:pt x="56570" y="151654"/>
                  </a:lnTo>
                  <a:lnTo>
                    <a:pt x="62515" y="155942"/>
                  </a:lnTo>
                  <a:lnTo>
                    <a:pt x="83529" y="164064"/>
                  </a:lnTo>
                  <a:lnTo>
                    <a:pt x="91033" y="162118"/>
                  </a:lnTo>
                  <a:lnTo>
                    <a:pt x="106993" y="150018"/>
                  </a:lnTo>
                  <a:lnTo>
                    <a:pt x="122017" y="134510"/>
                  </a:lnTo>
                  <a:lnTo>
                    <a:pt x="131954" y="120476"/>
                  </a:lnTo>
                  <a:lnTo>
                    <a:pt x="145041" y="108600"/>
                  </a:lnTo>
                  <a:lnTo>
                    <a:pt x="155654" y="86307"/>
                  </a:lnTo>
                  <a:lnTo>
                    <a:pt x="161122" y="82250"/>
                  </a:lnTo>
                  <a:lnTo>
                    <a:pt x="163970" y="81167"/>
                  </a:lnTo>
                  <a:lnTo>
                    <a:pt x="165868" y="79454"/>
                  </a:lnTo>
                  <a:lnTo>
                    <a:pt x="167977" y="74905"/>
                  </a:lnTo>
                  <a:lnTo>
                    <a:pt x="169531" y="73294"/>
                  </a:lnTo>
                  <a:lnTo>
                    <a:pt x="173905" y="71505"/>
                  </a:lnTo>
                  <a:lnTo>
                    <a:pt x="175468" y="72020"/>
                  </a:lnTo>
                  <a:lnTo>
                    <a:pt x="176510" y="73356"/>
                  </a:lnTo>
                  <a:lnTo>
                    <a:pt x="177667" y="77486"/>
                  </a:lnTo>
                  <a:lnTo>
                    <a:pt x="178182" y="82628"/>
                  </a:lnTo>
                  <a:lnTo>
                    <a:pt x="181057" y="88221"/>
                  </a:lnTo>
                  <a:lnTo>
                    <a:pt x="183212" y="91102"/>
                  </a:lnTo>
                  <a:lnTo>
                    <a:pt x="185607" y="99594"/>
                  </a:lnTo>
                  <a:lnTo>
                    <a:pt x="187490" y="143139"/>
                  </a:lnTo>
                  <a:lnTo>
                    <a:pt x="187523" y="175456"/>
                  </a:lnTo>
                  <a:lnTo>
                    <a:pt x="186531" y="176047"/>
                  </a:lnTo>
                  <a:lnTo>
                    <a:pt x="182783" y="176704"/>
                  </a:lnTo>
                  <a:lnTo>
                    <a:pt x="181387" y="175887"/>
                  </a:lnTo>
                  <a:lnTo>
                    <a:pt x="180456" y="174350"/>
                  </a:lnTo>
                  <a:lnTo>
                    <a:pt x="179145" y="167447"/>
                  </a:lnTo>
                  <a:lnTo>
                    <a:pt x="178703" y="156227"/>
                  </a:lnTo>
                  <a:lnTo>
                    <a:pt x="187158" y="116299"/>
                  </a:lnTo>
                  <a:lnTo>
                    <a:pt x="188443" y="94602"/>
                  </a:lnTo>
                  <a:lnTo>
                    <a:pt x="194631" y="83074"/>
                  </a:lnTo>
                  <a:lnTo>
                    <a:pt x="208511" y="67241"/>
                  </a:lnTo>
                  <a:lnTo>
                    <a:pt x="214380" y="63854"/>
                  </a:lnTo>
                  <a:lnTo>
                    <a:pt x="226232" y="61679"/>
                  </a:lnTo>
                  <a:lnTo>
                    <a:pt x="232178" y="64028"/>
                  </a:lnTo>
                  <a:lnTo>
                    <a:pt x="253008" y="82149"/>
                  </a:lnTo>
                  <a:lnTo>
                    <a:pt x="256315" y="90654"/>
                  </a:lnTo>
                  <a:lnTo>
                    <a:pt x="267952" y="134672"/>
                  </a:lnTo>
                  <a:lnTo>
                    <a:pt x="287665" y="179258"/>
                  </a:lnTo>
                  <a:lnTo>
                    <a:pt x="293756" y="193997"/>
                  </a:lnTo>
                  <a:lnTo>
                    <a:pt x="294680" y="204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 name="SMARTInkShape-159"/>
            <p:cNvSpPr/>
            <p:nvPr/>
          </p:nvSpPr>
          <p:spPr>
            <a:xfrm>
              <a:off x="2303859" y="5866804"/>
              <a:ext cx="26790" cy="276822"/>
            </a:xfrm>
            <a:custGeom>
              <a:avLst/>
              <a:gdLst/>
              <a:ahLst/>
              <a:cxnLst/>
              <a:rect l="0" t="0" r="0" b="0"/>
              <a:pathLst>
                <a:path w="26790" h="276822">
                  <a:moveTo>
                    <a:pt x="0" y="0"/>
                  </a:moveTo>
                  <a:lnTo>
                    <a:pt x="0" y="43114"/>
                  </a:lnTo>
                  <a:lnTo>
                    <a:pt x="0" y="85206"/>
                  </a:lnTo>
                  <a:lnTo>
                    <a:pt x="0" y="125653"/>
                  </a:lnTo>
                  <a:lnTo>
                    <a:pt x="993" y="169748"/>
                  </a:lnTo>
                  <a:lnTo>
                    <a:pt x="7689" y="214324"/>
                  </a:lnTo>
                  <a:lnTo>
                    <a:pt x="16509" y="255463"/>
                  </a:lnTo>
                  <a:lnTo>
                    <a:pt x="17952" y="259605"/>
                  </a:lnTo>
                  <a:lnTo>
                    <a:pt x="19906" y="262368"/>
                  </a:lnTo>
                  <a:lnTo>
                    <a:pt x="22200" y="264209"/>
                  </a:lnTo>
                  <a:lnTo>
                    <a:pt x="24750" y="268901"/>
                  </a:lnTo>
                  <a:lnTo>
                    <a:pt x="26789"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4" name="SMARTInkShape-160"/>
            <p:cNvSpPr/>
            <p:nvPr/>
          </p:nvSpPr>
          <p:spPr>
            <a:xfrm>
              <a:off x="2268173" y="6027539"/>
              <a:ext cx="178562" cy="26790"/>
            </a:xfrm>
            <a:custGeom>
              <a:avLst/>
              <a:gdLst/>
              <a:ahLst/>
              <a:cxnLst/>
              <a:rect l="0" t="0" r="0" b="0"/>
              <a:pathLst>
                <a:path w="178562" h="26790">
                  <a:moveTo>
                    <a:pt x="8897" y="0"/>
                  </a:moveTo>
                  <a:lnTo>
                    <a:pt x="0" y="0"/>
                  </a:lnTo>
                  <a:lnTo>
                    <a:pt x="4718" y="0"/>
                  </a:lnTo>
                  <a:lnTo>
                    <a:pt x="9685" y="2645"/>
                  </a:lnTo>
                  <a:lnTo>
                    <a:pt x="15201" y="6136"/>
                  </a:lnTo>
                  <a:lnTo>
                    <a:pt x="24876" y="8102"/>
                  </a:lnTo>
                  <a:lnTo>
                    <a:pt x="39870" y="9676"/>
                  </a:lnTo>
                  <a:lnTo>
                    <a:pt x="80624" y="18002"/>
                  </a:lnTo>
                  <a:lnTo>
                    <a:pt x="123939" y="25887"/>
                  </a:lnTo>
                  <a:lnTo>
                    <a:pt x="165646" y="26765"/>
                  </a:lnTo>
                  <a:lnTo>
                    <a:pt x="178561"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5" name="SMARTInkShape-161"/>
            <p:cNvSpPr/>
            <p:nvPr/>
          </p:nvSpPr>
          <p:spPr>
            <a:xfrm>
              <a:off x="2509242" y="6143625"/>
              <a:ext cx="71439" cy="107157"/>
            </a:xfrm>
            <a:custGeom>
              <a:avLst/>
              <a:gdLst/>
              <a:ahLst/>
              <a:cxnLst/>
              <a:rect l="0" t="0" r="0" b="0"/>
              <a:pathLst>
                <a:path w="71439" h="107157">
                  <a:moveTo>
                    <a:pt x="71438" y="0"/>
                  </a:moveTo>
                  <a:lnTo>
                    <a:pt x="66697" y="4740"/>
                  </a:lnTo>
                  <a:lnTo>
                    <a:pt x="64370" y="12359"/>
                  </a:lnTo>
                  <a:lnTo>
                    <a:pt x="62617" y="35425"/>
                  </a:lnTo>
                  <a:lnTo>
                    <a:pt x="65202" y="43194"/>
                  </a:lnTo>
                  <a:lnTo>
                    <a:pt x="67281" y="46656"/>
                  </a:lnTo>
                  <a:lnTo>
                    <a:pt x="67674" y="50947"/>
                  </a:lnTo>
                  <a:lnTo>
                    <a:pt x="63384" y="73087"/>
                  </a:lnTo>
                  <a:lnTo>
                    <a:pt x="61108" y="76506"/>
                  </a:lnTo>
                  <a:lnTo>
                    <a:pt x="32978" y="101167"/>
                  </a:lnTo>
                  <a:lnTo>
                    <a:pt x="21602" y="104495"/>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6" name="SMARTInkShape-162"/>
            <p:cNvSpPr/>
            <p:nvPr/>
          </p:nvSpPr>
          <p:spPr>
            <a:xfrm>
              <a:off x="2911078" y="5893593"/>
              <a:ext cx="33893" cy="276822"/>
            </a:xfrm>
            <a:custGeom>
              <a:avLst/>
              <a:gdLst/>
              <a:ahLst/>
              <a:cxnLst/>
              <a:rect l="0" t="0" r="0" b="0"/>
              <a:pathLst>
                <a:path w="33893" h="276822">
                  <a:moveTo>
                    <a:pt x="0" y="0"/>
                  </a:moveTo>
                  <a:lnTo>
                    <a:pt x="7688" y="0"/>
                  </a:lnTo>
                  <a:lnTo>
                    <a:pt x="8102" y="993"/>
                  </a:lnTo>
                  <a:lnTo>
                    <a:pt x="8562" y="4740"/>
                  </a:lnTo>
                  <a:lnTo>
                    <a:pt x="11412" y="9714"/>
                  </a:lnTo>
                  <a:lnTo>
                    <a:pt x="13561" y="12429"/>
                  </a:lnTo>
                  <a:lnTo>
                    <a:pt x="15949" y="20737"/>
                  </a:lnTo>
                  <a:lnTo>
                    <a:pt x="24759" y="60899"/>
                  </a:lnTo>
                  <a:lnTo>
                    <a:pt x="26522" y="99191"/>
                  </a:lnTo>
                  <a:lnTo>
                    <a:pt x="29382" y="131490"/>
                  </a:lnTo>
                  <a:lnTo>
                    <a:pt x="33841" y="153723"/>
                  </a:lnTo>
                  <a:lnTo>
                    <a:pt x="33892" y="170517"/>
                  </a:lnTo>
                  <a:lnTo>
                    <a:pt x="27920" y="209684"/>
                  </a:lnTo>
                  <a:lnTo>
                    <a:pt x="26855" y="251920"/>
                  </a:lnTo>
                  <a:lnTo>
                    <a:pt x="26789"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7" name="SMARTInkShape-163"/>
            <p:cNvSpPr/>
            <p:nvPr/>
          </p:nvSpPr>
          <p:spPr>
            <a:xfrm>
              <a:off x="3045023" y="6063257"/>
              <a:ext cx="7690" cy="98228"/>
            </a:xfrm>
            <a:custGeom>
              <a:avLst/>
              <a:gdLst/>
              <a:ahLst/>
              <a:cxnLst/>
              <a:rect l="0" t="0" r="0" b="0"/>
              <a:pathLst>
                <a:path w="7690" h="98228">
                  <a:moveTo>
                    <a:pt x="0" y="0"/>
                  </a:moveTo>
                  <a:lnTo>
                    <a:pt x="0" y="29812"/>
                  </a:lnTo>
                  <a:lnTo>
                    <a:pt x="7689" y="60059"/>
                  </a:lnTo>
                  <a:lnTo>
                    <a:pt x="5732" y="69026"/>
                  </a:lnTo>
                  <a:lnTo>
                    <a:pt x="3822" y="72807"/>
                  </a:lnTo>
                  <a:lnTo>
                    <a:pt x="4344" y="82299"/>
                  </a:lnTo>
                  <a:lnTo>
                    <a:pt x="5873" y="87609"/>
                  </a:lnTo>
                  <a:lnTo>
                    <a:pt x="5900" y="91148"/>
                  </a:lnTo>
                  <a:lnTo>
                    <a:pt x="4926" y="93508"/>
                  </a:lnTo>
                  <a:lnTo>
                    <a:pt x="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8" name="SMARTInkShape-164"/>
            <p:cNvSpPr/>
            <p:nvPr/>
          </p:nvSpPr>
          <p:spPr>
            <a:xfrm>
              <a:off x="3071812" y="5902523"/>
              <a:ext cx="8931" cy="1"/>
            </a:xfrm>
            <a:custGeom>
              <a:avLst/>
              <a:gdLst/>
              <a:ahLst/>
              <a:cxnLst/>
              <a:rect l="0" t="0" r="0" b="0"/>
              <a:pathLst>
                <a:path w="8931" h="1">
                  <a:moveTo>
                    <a:pt x="0" y="0"/>
                  </a:move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9" name="SMARTInkShape-165"/>
            <p:cNvSpPr/>
            <p:nvPr/>
          </p:nvSpPr>
          <p:spPr>
            <a:xfrm>
              <a:off x="3143250" y="5973961"/>
              <a:ext cx="98227" cy="142862"/>
            </a:xfrm>
            <a:custGeom>
              <a:avLst/>
              <a:gdLst/>
              <a:ahLst/>
              <a:cxnLst/>
              <a:rect l="0" t="0" r="0" b="0"/>
              <a:pathLst>
                <a:path w="98227" h="142862">
                  <a:moveTo>
                    <a:pt x="0" y="71437"/>
                  </a:moveTo>
                  <a:lnTo>
                    <a:pt x="0" y="76177"/>
                  </a:lnTo>
                  <a:lnTo>
                    <a:pt x="2646" y="81150"/>
                  </a:lnTo>
                  <a:lnTo>
                    <a:pt x="6137" y="86669"/>
                  </a:lnTo>
                  <a:lnTo>
                    <a:pt x="8378" y="98295"/>
                  </a:lnTo>
                  <a:lnTo>
                    <a:pt x="8562" y="101248"/>
                  </a:lnTo>
                  <a:lnTo>
                    <a:pt x="11412" y="107176"/>
                  </a:lnTo>
                  <a:lnTo>
                    <a:pt x="14994" y="113119"/>
                  </a:lnTo>
                  <a:lnTo>
                    <a:pt x="18003" y="122041"/>
                  </a:lnTo>
                  <a:lnTo>
                    <a:pt x="23744" y="130969"/>
                  </a:lnTo>
                  <a:lnTo>
                    <a:pt x="26388" y="141111"/>
                  </a:lnTo>
                  <a:lnTo>
                    <a:pt x="27514" y="141699"/>
                  </a:lnTo>
                  <a:lnTo>
                    <a:pt x="56597" y="142861"/>
                  </a:lnTo>
                  <a:lnTo>
                    <a:pt x="62526" y="140223"/>
                  </a:lnTo>
                  <a:lnTo>
                    <a:pt x="65497" y="138131"/>
                  </a:lnTo>
                  <a:lnTo>
                    <a:pt x="68797" y="133160"/>
                  </a:lnTo>
                  <a:lnTo>
                    <a:pt x="84693" y="90864"/>
                  </a:lnTo>
                  <a:lnTo>
                    <a:pt x="95164" y="50518"/>
                  </a:lnTo>
                  <a:lnTo>
                    <a:pt x="98107" y="7713"/>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0" name="SMARTInkShape-166"/>
            <p:cNvSpPr/>
            <p:nvPr/>
          </p:nvSpPr>
          <p:spPr>
            <a:xfrm>
              <a:off x="3303984" y="6009802"/>
              <a:ext cx="133946" cy="177934"/>
            </a:xfrm>
            <a:custGeom>
              <a:avLst/>
              <a:gdLst/>
              <a:ahLst/>
              <a:cxnLst/>
              <a:rect l="0" t="0" r="0" b="0"/>
              <a:pathLst>
                <a:path w="133946" h="177934">
                  <a:moveTo>
                    <a:pt x="0" y="17737"/>
                  </a:moveTo>
                  <a:lnTo>
                    <a:pt x="0" y="22477"/>
                  </a:lnTo>
                  <a:lnTo>
                    <a:pt x="2646" y="27450"/>
                  </a:lnTo>
                  <a:lnTo>
                    <a:pt x="29889" y="56545"/>
                  </a:lnTo>
                  <a:lnTo>
                    <a:pt x="35773" y="59790"/>
                  </a:lnTo>
                  <a:lnTo>
                    <a:pt x="47636" y="61872"/>
                  </a:lnTo>
                  <a:lnTo>
                    <a:pt x="56558" y="62232"/>
                  </a:lnTo>
                  <a:lnTo>
                    <a:pt x="62509" y="59671"/>
                  </a:lnTo>
                  <a:lnTo>
                    <a:pt x="65486" y="57600"/>
                  </a:lnTo>
                  <a:lnTo>
                    <a:pt x="68792" y="52652"/>
                  </a:lnTo>
                  <a:lnTo>
                    <a:pt x="71254" y="47145"/>
                  </a:lnTo>
                  <a:lnTo>
                    <a:pt x="77226" y="38466"/>
                  </a:lnTo>
                  <a:lnTo>
                    <a:pt x="79437" y="29612"/>
                  </a:lnTo>
                  <a:lnTo>
                    <a:pt x="80331" y="10570"/>
                  </a:lnTo>
                  <a:lnTo>
                    <a:pt x="75616" y="4589"/>
                  </a:lnTo>
                  <a:lnTo>
                    <a:pt x="70649" y="1971"/>
                  </a:lnTo>
                  <a:lnTo>
                    <a:pt x="60577" y="61"/>
                  </a:lnTo>
                  <a:lnTo>
                    <a:pt x="58244" y="0"/>
                  </a:lnTo>
                  <a:lnTo>
                    <a:pt x="53006" y="2578"/>
                  </a:lnTo>
                  <a:lnTo>
                    <a:pt x="50221" y="4654"/>
                  </a:lnTo>
                  <a:lnTo>
                    <a:pt x="47125" y="9607"/>
                  </a:lnTo>
                  <a:lnTo>
                    <a:pt x="45382" y="20620"/>
                  </a:lnTo>
                  <a:lnTo>
                    <a:pt x="43982" y="30925"/>
                  </a:lnTo>
                  <a:lnTo>
                    <a:pt x="37003" y="59578"/>
                  </a:lnTo>
                  <a:lnTo>
                    <a:pt x="36965" y="84247"/>
                  </a:lnTo>
                  <a:lnTo>
                    <a:pt x="50972" y="127046"/>
                  </a:lnTo>
                  <a:lnTo>
                    <a:pt x="65534" y="152786"/>
                  </a:lnTo>
                  <a:lnTo>
                    <a:pt x="94425" y="174393"/>
                  </a:lnTo>
                  <a:lnTo>
                    <a:pt x="103936" y="177263"/>
                  </a:lnTo>
                  <a:lnTo>
                    <a:pt x="110024" y="177933"/>
                  </a:lnTo>
                  <a:lnTo>
                    <a:pt x="116038" y="175587"/>
                  </a:lnTo>
                  <a:lnTo>
                    <a:pt x="122018" y="172228"/>
                  </a:lnTo>
                  <a:lnTo>
                    <a:pt x="133945" y="1695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1" name="SMARTInkShape-167"/>
            <p:cNvSpPr/>
            <p:nvPr/>
          </p:nvSpPr>
          <p:spPr>
            <a:xfrm>
              <a:off x="3679031" y="5991820"/>
              <a:ext cx="187524" cy="167856"/>
            </a:xfrm>
            <a:custGeom>
              <a:avLst/>
              <a:gdLst/>
              <a:ahLst/>
              <a:cxnLst/>
              <a:rect l="0" t="0" r="0" b="0"/>
              <a:pathLst>
                <a:path w="187524" h="167856">
                  <a:moveTo>
                    <a:pt x="0" y="0"/>
                  </a:moveTo>
                  <a:lnTo>
                    <a:pt x="7689" y="0"/>
                  </a:lnTo>
                  <a:lnTo>
                    <a:pt x="8102" y="992"/>
                  </a:lnTo>
                  <a:lnTo>
                    <a:pt x="11412" y="12359"/>
                  </a:lnTo>
                  <a:lnTo>
                    <a:pt x="15949" y="25160"/>
                  </a:lnTo>
                  <a:lnTo>
                    <a:pt x="19939" y="37882"/>
                  </a:lnTo>
                  <a:lnTo>
                    <a:pt x="23745" y="48586"/>
                  </a:lnTo>
                  <a:lnTo>
                    <a:pt x="29257" y="91999"/>
                  </a:lnTo>
                  <a:lnTo>
                    <a:pt x="35340" y="134793"/>
                  </a:lnTo>
                  <a:lnTo>
                    <a:pt x="38196" y="141928"/>
                  </a:lnTo>
                  <a:lnTo>
                    <a:pt x="41781" y="148408"/>
                  </a:lnTo>
                  <a:lnTo>
                    <a:pt x="44271" y="158916"/>
                  </a:lnTo>
                  <a:lnTo>
                    <a:pt x="45389" y="159522"/>
                  </a:lnTo>
                  <a:lnTo>
                    <a:pt x="52304" y="160575"/>
                  </a:lnTo>
                  <a:lnTo>
                    <a:pt x="57941" y="151205"/>
                  </a:lnTo>
                  <a:lnTo>
                    <a:pt x="61155" y="140603"/>
                  </a:lnTo>
                  <a:lnTo>
                    <a:pt x="64975" y="115395"/>
                  </a:lnTo>
                  <a:lnTo>
                    <a:pt x="70161" y="96877"/>
                  </a:lnTo>
                  <a:lnTo>
                    <a:pt x="72178" y="77529"/>
                  </a:lnTo>
                  <a:lnTo>
                    <a:pt x="79990" y="55464"/>
                  </a:lnTo>
                  <a:lnTo>
                    <a:pt x="81108" y="54835"/>
                  </a:lnTo>
                  <a:lnTo>
                    <a:pt x="84996" y="54137"/>
                  </a:lnTo>
                  <a:lnTo>
                    <a:pt x="86430" y="54943"/>
                  </a:lnTo>
                  <a:lnTo>
                    <a:pt x="87386" y="56472"/>
                  </a:lnTo>
                  <a:lnTo>
                    <a:pt x="88022" y="58484"/>
                  </a:lnTo>
                  <a:lnTo>
                    <a:pt x="89439" y="59825"/>
                  </a:lnTo>
                  <a:lnTo>
                    <a:pt x="93660" y="61316"/>
                  </a:lnTo>
                  <a:lnTo>
                    <a:pt x="95182" y="63697"/>
                  </a:lnTo>
                  <a:lnTo>
                    <a:pt x="107888" y="107831"/>
                  </a:lnTo>
                  <a:lnTo>
                    <a:pt x="112443" y="119362"/>
                  </a:lnTo>
                  <a:lnTo>
                    <a:pt x="115998" y="136019"/>
                  </a:lnTo>
                  <a:lnTo>
                    <a:pt x="122895" y="147679"/>
                  </a:lnTo>
                  <a:lnTo>
                    <a:pt x="130230" y="157417"/>
                  </a:lnTo>
                  <a:lnTo>
                    <a:pt x="132294" y="163559"/>
                  </a:lnTo>
                  <a:lnTo>
                    <a:pt x="133837" y="165594"/>
                  </a:lnTo>
                  <a:lnTo>
                    <a:pt x="138196" y="167855"/>
                  </a:lnTo>
                  <a:lnTo>
                    <a:pt x="139756" y="167466"/>
                  </a:lnTo>
                  <a:lnTo>
                    <a:pt x="140796" y="166214"/>
                  </a:lnTo>
                  <a:lnTo>
                    <a:pt x="142943" y="162178"/>
                  </a:lnTo>
                  <a:lnTo>
                    <a:pt x="163830" y="135099"/>
                  </a:lnTo>
                  <a:lnTo>
                    <a:pt x="175460" y="95143"/>
                  </a:lnTo>
                  <a:lnTo>
                    <a:pt x="181056" y="53571"/>
                  </a:lnTo>
                  <a:lnTo>
                    <a:pt x="187523"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2" name="SMARTInkShape-168"/>
            <p:cNvSpPr/>
            <p:nvPr/>
          </p:nvSpPr>
          <p:spPr>
            <a:xfrm>
              <a:off x="3955851" y="6000750"/>
              <a:ext cx="8931" cy="62508"/>
            </a:xfrm>
            <a:custGeom>
              <a:avLst/>
              <a:gdLst/>
              <a:ahLst/>
              <a:cxnLst/>
              <a:rect l="0" t="0" r="0" b="0"/>
              <a:pathLst>
                <a:path w="8931" h="62508">
                  <a:moveTo>
                    <a:pt x="0" y="0"/>
                  </a:moveTo>
                  <a:lnTo>
                    <a:pt x="0" y="12428"/>
                  </a:lnTo>
                  <a:lnTo>
                    <a:pt x="2646" y="18092"/>
                  </a:lnTo>
                  <a:lnTo>
                    <a:pt x="6137" y="23915"/>
                  </a:lnTo>
                  <a:lnTo>
                    <a:pt x="8378" y="35739"/>
                  </a:lnTo>
                  <a:lnTo>
                    <a:pt x="8930" y="62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3" name="SMARTInkShape-169"/>
            <p:cNvSpPr/>
            <p:nvPr/>
          </p:nvSpPr>
          <p:spPr>
            <a:xfrm>
              <a:off x="4045148" y="5857875"/>
              <a:ext cx="17860" cy="8930"/>
            </a:xfrm>
            <a:custGeom>
              <a:avLst/>
              <a:gdLst/>
              <a:ahLst/>
              <a:cxnLst/>
              <a:rect l="0" t="0" r="0" b="0"/>
              <a:pathLst>
                <a:path w="17860" h="8930">
                  <a:moveTo>
                    <a:pt x="0" y="0"/>
                  </a:moveTo>
                  <a:lnTo>
                    <a:pt x="8820" y="0"/>
                  </a:lnTo>
                  <a:lnTo>
                    <a:pt x="17859"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4" name="SMARTInkShape-170"/>
            <p:cNvSpPr/>
            <p:nvPr/>
          </p:nvSpPr>
          <p:spPr>
            <a:xfrm>
              <a:off x="4098726" y="5902523"/>
              <a:ext cx="35720" cy="223243"/>
            </a:xfrm>
            <a:custGeom>
              <a:avLst/>
              <a:gdLst/>
              <a:ahLst/>
              <a:cxnLst/>
              <a:rect l="0" t="0" r="0" b="0"/>
              <a:pathLst>
                <a:path w="35720" h="223243">
                  <a:moveTo>
                    <a:pt x="0" y="0"/>
                  </a:moveTo>
                  <a:lnTo>
                    <a:pt x="0" y="29889"/>
                  </a:lnTo>
                  <a:lnTo>
                    <a:pt x="8378" y="71675"/>
                  </a:lnTo>
                  <a:lnTo>
                    <a:pt x="9677" y="83448"/>
                  </a:lnTo>
                  <a:lnTo>
                    <a:pt x="17011" y="119072"/>
                  </a:lnTo>
                  <a:lnTo>
                    <a:pt x="18600" y="136924"/>
                  </a:lnTo>
                  <a:lnTo>
                    <a:pt x="28869" y="178594"/>
                  </a:lnTo>
                  <a:lnTo>
                    <a:pt x="33689" y="196453"/>
                  </a:lnTo>
                  <a:lnTo>
                    <a:pt x="35719"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5" name="SMARTInkShape-171"/>
            <p:cNvSpPr/>
            <p:nvPr/>
          </p:nvSpPr>
          <p:spPr>
            <a:xfrm>
              <a:off x="4116586" y="5912019"/>
              <a:ext cx="267891" cy="249466"/>
            </a:xfrm>
            <a:custGeom>
              <a:avLst/>
              <a:gdLst/>
              <a:ahLst/>
              <a:cxnLst/>
              <a:rect l="0" t="0" r="0" b="0"/>
              <a:pathLst>
                <a:path w="267891" h="249466">
                  <a:moveTo>
                    <a:pt x="0" y="106590"/>
                  </a:moveTo>
                  <a:lnTo>
                    <a:pt x="4740" y="111330"/>
                  </a:lnTo>
                  <a:lnTo>
                    <a:pt x="9713" y="113658"/>
                  </a:lnTo>
                  <a:lnTo>
                    <a:pt x="51722" y="115505"/>
                  </a:lnTo>
                  <a:lnTo>
                    <a:pt x="55317" y="115510"/>
                  </a:lnTo>
                  <a:lnTo>
                    <a:pt x="61957" y="112869"/>
                  </a:lnTo>
                  <a:lnTo>
                    <a:pt x="83455" y="99296"/>
                  </a:lnTo>
                  <a:lnTo>
                    <a:pt x="110021" y="60561"/>
                  </a:lnTo>
                  <a:lnTo>
                    <a:pt x="113390" y="51076"/>
                  </a:lnTo>
                  <a:lnTo>
                    <a:pt x="124393" y="9097"/>
                  </a:lnTo>
                  <a:lnTo>
                    <a:pt x="124600" y="5877"/>
                  </a:lnTo>
                  <a:lnTo>
                    <a:pt x="125731" y="3730"/>
                  </a:lnTo>
                  <a:lnTo>
                    <a:pt x="127477" y="2298"/>
                  </a:lnTo>
                  <a:lnTo>
                    <a:pt x="132667" y="0"/>
                  </a:lnTo>
                  <a:lnTo>
                    <a:pt x="133093" y="803"/>
                  </a:lnTo>
                  <a:lnTo>
                    <a:pt x="133935" y="41678"/>
                  </a:lnTo>
                  <a:lnTo>
                    <a:pt x="133944" y="84563"/>
                  </a:lnTo>
                  <a:lnTo>
                    <a:pt x="133945" y="126109"/>
                  </a:lnTo>
                  <a:lnTo>
                    <a:pt x="133945" y="168146"/>
                  </a:lnTo>
                  <a:lnTo>
                    <a:pt x="133945" y="177856"/>
                  </a:lnTo>
                  <a:lnTo>
                    <a:pt x="133945" y="152292"/>
                  </a:lnTo>
                  <a:lnTo>
                    <a:pt x="136590" y="144100"/>
                  </a:lnTo>
                  <a:lnTo>
                    <a:pt x="144969" y="131674"/>
                  </a:lnTo>
                  <a:lnTo>
                    <a:pt x="147247" y="129266"/>
                  </a:lnTo>
                  <a:lnTo>
                    <a:pt x="152425" y="126590"/>
                  </a:lnTo>
                  <a:lnTo>
                    <a:pt x="162651" y="124637"/>
                  </a:lnTo>
                  <a:lnTo>
                    <a:pt x="168278" y="124487"/>
                  </a:lnTo>
                  <a:lnTo>
                    <a:pt x="173994" y="129201"/>
                  </a:lnTo>
                  <a:lnTo>
                    <a:pt x="176550" y="134168"/>
                  </a:lnTo>
                  <a:lnTo>
                    <a:pt x="177231" y="136882"/>
                  </a:lnTo>
                  <a:lnTo>
                    <a:pt x="185482" y="151307"/>
                  </a:lnTo>
                  <a:lnTo>
                    <a:pt x="187507" y="186958"/>
                  </a:lnTo>
                  <a:lnTo>
                    <a:pt x="187523" y="200105"/>
                  </a:lnTo>
                  <a:lnTo>
                    <a:pt x="188515" y="201676"/>
                  </a:lnTo>
                  <a:lnTo>
                    <a:pt x="190169" y="202723"/>
                  </a:lnTo>
                  <a:lnTo>
                    <a:pt x="196343" y="204781"/>
                  </a:lnTo>
                  <a:lnTo>
                    <a:pt x="201161" y="204806"/>
                  </a:lnTo>
                  <a:lnTo>
                    <a:pt x="202568" y="205802"/>
                  </a:lnTo>
                  <a:lnTo>
                    <a:pt x="203507" y="207458"/>
                  </a:lnTo>
                  <a:lnTo>
                    <a:pt x="204132" y="209553"/>
                  </a:lnTo>
                  <a:lnTo>
                    <a:pt x="205541" y="210951"/>
                  </a:lnTo>
                  <a:lnTo>
                    <a:pt x="209753" y="212504"/>
                  </a:lnTo>
                  <a:lnTo>
                    <a:pt x="220540" y="214493"/>
                  </a:lnTo>
                  <a:lnTo>
                    <a:pt x="238149" y="228955"/>
                  </a:lnTo>
                  <a:lnTo>
                    <a:pt x="257198" y="247714"/>
                  </a:lnTo>
                  <a:lnTo>
                    <a:pt x="260823" y="248687"/>
                  </a:lnTo>
                  <a:lnTo>
                    <a:pt x="267890" y="249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6" name="SMARTInkShape-172"/>
            <p:cNvSpPr/>
            <p:nvPr/>
          </p:nvSpPr>
          <p:spPr>
            <a:xfrm>
              <a:off x="2607490" y="6322413"/>
              <a:ext cx="169644" cy="275184"/>
            </a:xfrm>
            <a:custGeom>
              <a:avLst/>
              <a:gdLst/>
              <a:ahLst/>
              <a:cxnLst/>
              <a:rect l="0" t="0" r="0" b="0"/>
              <a:pathLst>
                <a:path w="169644" h="275184">
                  <a:moveTo>
                    <a:pt x="8908" y="17665"/>
                  </a:moveTo>
                  <a:lnTo>
                    <a:pt x="4168" y="22405"/>
                  </a:lnTo>
                  <a:lnTo>
                    <a:pt x="1841" y="27378"/>
                  </a:lnTo>
                  <a:lnTo>
                    <a:pt x="0" y="66885"/>
                  </a:lnTo>
                  <a:lnTo>
                    <a:pt x="2629" y="98935"/>
                  </a:lnTo>
                  <a:lnTo>
                    <a:pt x="8081" y="142800"/>
                  </a:lnTo>
                  <a:lnTo>
                    <a:pt x="8799" y="187344"/>
                  </a:lnTo>
                  <a:lnTo>
                    <a:pt x="8899" y="228479"/>
                  </a:lnTo>
                  <a:lnTo>
                    <a:pt x="8908" y="265396"/>
                  </a:lnTo>
                  <a:lnTo>
                    <a:pt x="1220" y="275183"/>
                  </a:lnTo>
                  <a:lnTo>
                    <a:pt x="806" y="274672"/>
                  </a:lnTo>
                  <a:lnTo>
                    <a:pt x="88" y="264070"/>
                  </a:lnTo>
                  <a:lnTo>
                    <a:pt x="2673" y="258478"/>
                  </a:lnTo>
                  <a:lnTo>
                    <a:pt x="4751" y="255597"/>
                  </a:lnTo>
                  <a:lnTo>
                    <a:pt x="15814" y="211232"/>
                  </a:lnTo>
                  <a:lnTo>
                    <a:pt x="17571" y="169090"/>
                  </a:lnTo>
                  <a:lnTo>
                    <a:pt x="17803" y="124771"/>
                  </a:lnTo>
                  <a:lnTo>
                    <a:pt x="17833" y="82812"/>
                  </a:lnTo>
                  <a:lnTo>
                    <a:pt x="17838" y="40264"/>
                  </a:lnTo>
                  <a:lnTo>
                    <a:pt x="18830" y="15129"/>
                  </a:lnTo>
                  <a:lnTo>
                    <a:pt x="22578" y="7278"/>
                  </a:lnTo>
                  <a:lnTo>
                    <a:pt x="24967" y="4787"/>
                  </a:lnTo>
                  <a:lnTo>
                    <a:pt x="30267" y="2020"/>
                  </a:lnTo>
                  <a:lnTo>
                    <a:pt x="44696" y="97"/>
                  </a:lnTo>
                  <a:lnTo>
                    <a:pt x="47649" y="0"/>
                  </a:lnTo>
                  <a:lnTo>
                    <a:pt x="53577" y="2537"/>
                  </a:lnTo>
                  <a:lnTo>
                    <a:pt x="96625" y="34359"/>
                  </a:lnTo>
                  <a:lnTo>
                    <a:pt x="136982" y="59095"/>
                  </a:lnTo>
                  <a:lnTo>
                    <a:pt x="158083" y="68549"/>
                  </a:lnTo>
                  <a:lnTo>
                    <a:pt x="161936" y="69447"/>
                  </a:lnTo>
                  <a:lnTo>
                    <a:pt x="164505" y="71038"/>
                  </a:lnTo>
                  <a:lnTo>
                    <a:pt x="166218" y="73091"/>
                  </a:lnTo>
                  <a:lnTo>
                    <a:pt x="169643" y="801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7" name="SMARTInkShape-173"/>
            <p:cNvSpPr/>
            <p:nvPr/>
          </p:nvSpPr>
          <p:spPr>
            <a:xfrm>
              <a:off x="2682109" y="6402586"/>
              <a:ext cx="264689" cy="169664"/>
            </a:xfrm>
            <a:custGeom>
              <a:avLst/>
              <a:gdLst/>
              <a:ahLst/>
              <a:cxnLst/>
              <a:rect l="0" t="0" r="0" b="0"/>
              <a:pathLst>
                <a:path w="264689" h="169664">
                  <a:moveTo>
                    <a:pt x="5727" y="0"/>
                  </a:moveTo>
                  <a:lnTo>
                    <a:pt x="5727" y="4740"/>
                  </a:lnTo>
                  <a:lnTo>
                    <a:pt x="4735" y="6136"/>
                  </a:lnTo>
                  <a:lnTo>
                    <a:pt x="3081" y="7067"/>
                  </a:lnTo>
                  <a:lnTo>
                    <a:pt x="986" y="7688"/>
                  </a:lnTo>
                  <a:lnTo>
                    <a:pt x="582" y="8101"/>
                  </a:lnTo>
                  <a:lnTo>
                    <a:pt x="1305" y="8378"/>
                  </a:lnTo>
                  <a:lnTo>
                    <a:pt x="2779" y="8561"/>
                  </a:lnTo>
                  <a:lnTo>
                    <a:pt x="2769" y="9676"/>
                  </a:lnTo>
                  <a:lnTo>
                    <a:pt x="113" y="13561"/>
                  </a:lnTo>
                  <a:lnTo>
                    <a:pt x="0" y="14994"/>
                  </a:lnTo>
                  <a:lnTo>
                    <a:pt x="916" y="15948"/>
                  </a:lnTo>
                  <a:lnTo>
                    <a:pt x="2520" y="16585"/>
                  </a:lnTo>
                  <a:lnTo>
                    <a:pt x="13215" y="23744"/>
                  </a:lnTo>
                  <a:lnTo>
                    <a:pt x="47994" y="29256"/>
                  </a:lnTo>
                  <a:lnTo>
                    <a:pt x="56262" y="32846"/>
                  </a:lnTo>
                  <a:lnTo>
                    <a:pt x="95194" y="35551"/>
                  </a:lnTo>
                  <a:lnTo>
                    <a:pt x="107005" y="36635"/>
                  </a:lnTo>
                  <a:lnTo>
                    <a:pt x="142655" y="43814"/>
                  </a:lnTo>
                  <a:lnTo>
                    <a:pt x="185534" y="44616"/>
                  </a:lnTo>
                  <a:lnTo>
                    <a:pt x="205001" y="44645"/>
                  </a:lnTo>
                  <a:lnTo>
                    <a:pt x="207037" y="43653"/>
                  </a:lnTo>
                  <a:lnTo>
                    <a:pt x="208395" y="42001"/>
                  </a:lnTo>
                  <a:lnTo>
                    <a:pt x="209300" y="39906"/>
                  </a:lnTo>
                  <a:lnTo>
                    <a:pt x="210895" y="38510"/>
                  </a:lnTo>
                  <a:lnTo>
                    <a:pt x="215897" y="36546"/>
                  </a:lnTo>
                  <a:lnTo>
                    <a:pt x="215293" y="36269"/>
                  </a:lnTo>
                  <a:lnTo>
                    <a:pt x="211936" y="35827"/>
                  </a:lnTo>
                  <a:lnTo>
                    <a:pt x="195927" y="49964"/>
                  </a:lnTo>
                  <a:lnTo>
                    <a:pt x="190140" y="51972"/>
                  </a:lnTo>
                  <a:lnTo>
                    <a:pt x="184261" y="58155"/>
                  </a:lnTo>
                  <a:lnTo>
                    <a:pt x="161498" y="87142"/>
                  </a:lnTo>
                  <a:lnTo>
                    <a:pt x="157880" y="112267"/>
                  </a:lnTo>
                  <a:lnTo>
                    <a:pt x="157577" y="127881"/>
                  </a:lnTo>
                  <a:lnTo>
                    <a:pt x="158554" y="129902"/>
                  </a:lnTo>
                  <a:lnTo>
                    <a:pt x="160198" y="131249"/>
                  </a:lnTo>
                  <a:lnTo>
                    <a:pt x="164670" y="132747"/>
                  </a:lnTo>
                  <a:lnTo>
                    <a:pt x="173783" y="133787"/>
                  </a:lnTo>
                  <a:lnTo>
                    <a:pt x="187678" y="121502"/>
                  </a:lnTo>
                  <a:lnTo>
                    <a:pt x="202230" y="104439"/>
                  </a:lnTo>
                  <a:lnTo>
                    <a:pt x="218278" y="82494"/>
                  </a:lnTo>
                  <a:lnTo>
                    <a:pt x="221902" y="81312"/>
                  </a:lnTo>
                  <a:lnTo>
                    <a:pt x="233295" y="80423"/>
                  </a:lnTo>
                  <a:lnTo>
                    <a:pt x="235822" y="82389"/>
                  </a:lnTo>
                  <a:lnTo>
                    <a:pt x="241275" y="89864"/>
                  </a:lnTo>
                  <a:lnTo>
                    <a:pt x="252640" y="125242"/>
                  </a:lnTo>
                  <a:lnTo>
                    <a:pt x="258221" y="158537"/>
                  </a:lnTo>
                  <a:lnTo>
                    <a:pt x="264688" y="1696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8" name="SMARTInkShape-174"/>
            <p:cNvSpPr/>
            <p:nvPr/>
          </p:nvSpPr>
          <p:spPr>
            <a:xfrm>
              <a:off x="3009304" y="6457679"/>
              <a:ext cx="187525" cy="132431"/>
            </a:xfrm>
            <a:custGeom>
              <a:avLst/>
              <a:gdLst/>
              <a:ahLst/>
              <a:cxnLst/>
              <a:rect l="0" t="0" r="0" b="0"/>
              <a:pathLst>
                <a:path w="187525" h="132431">
                  <a:moveTo>
                    <a:pt x="0" y="34203"/>
                  </a:moveTo>
                  <a:lnTo>
                    <a:pt x="0" y="43684"/>
                  </a:lnTo>
                  <a:lnTo>
                    <a:pt x="993" y="46477"/>
                  </a:lnTo>
                  <a:lnTo>
                    <a:pt x="2646" y="48339"/>
                  </a:lnTo>
                  <a:lnTo>
                    <a:pt x="4741" y="49580"/>
                  </a:lnTo>
                  <a:lnTo>
                    <a:pt x="6138" y="52393"/>
                  </a:lnTo>
                  <a:lnTo>
                    <a:pt x="8821" y="89238"/>
                  </a:lnTo>
                  <a:lnTo>
                    <a:pt x="8927" y="109819"/>
                  </a:lnTo>
                  <a:lnTo>
                    <a:pt x="7936" y="111403"/>
                  </a:lnTo>
                  <a:lnTo>
                    <a:pt x="6283" y="112459"/>
                  </a:lnTo>
                  <a:lnTo>
                    <a:pt x="4189" y="113163"/>
                  </a:lnTo>
                  <a:lnTo>
                    <a:pt x="3785" y="112640"/>
                  </a:lnTo>
                  <a:lnTo>
                    <a:pt x="5982" y="109413"/>
                  </a:lnTo>
                  <a:lnTo>
                    <a:pt x="5973" y="107164"/>
                  </a:lnTo>
                  <a:lnTo>
                    <a:pt x="983" y="93544"/>
                  </a:lnTo>
                  <a:lnTo>
                    <a:pt x="292" y="84748"/>
                  </a:lnTo>
                  <a:lnTo>
                    <a:pt x="14827" y="40217"/>
                  </a:lnTo>
                  <a:lnTo>
                    <a:pt x="25430" y="10539"/>
                  </a:lnTo>
                  <a:lnTo>
                    <a:pt x="34359" y="0"/>
                  </a:lnTo>
                  <a:lnTo>
                    <a:pt x="35805" y="487"/>
                  </a:lnTo>
                  <a:lnTo>
                    <a:pt x="56675" y="19515"/>
                  </a:lnTo>
                  <a:lnTo>
                    <a:pt x="59916" y="28005"/>
                  </a:lnTo>
                  <a:lnTo>
                    <a:pt x="66737" y="49626"/>
                  </a:lnTo>
                  <a:lnTo>
                    <a:pt x="77887" y="78923"/>
                  </a:lnTo>
                  <a:lnTo>
                    <a:pt x="80257" y="89797"/>
                  </a:lnTo>
                  <a:lnTo>
                    <a:pt x="87218" y="104864"/>
                  </a:lnTo>
                  <a:lnTo>
                    <a:pt x="89261" y="114403"/>
                  </a:lnTo>
                  <a:lnTo>
                    <a:pt x="89287" y="109781"/>
                  </a:lnTo>
                  <a:lnTo>
                    <a:pt x="97399" y="81558"/>
                  </a:lnTo>
                  <a:lnTo>
                    <a:pt x="98974" y="66975"/>
                  </a:lnTo>
                  <a:lnTo>
                    <a:pt x="109236" y="43309"/>
                  </a:lnTo>
                  <a:lnTo>
                    <a:pt x="119474" y="31263"/>
                  </a:lnTo>
                  <a:lnTo>
                    <a:pt x="125199" y="27935"/>
                  </a:lnTo>
                  <a:lnTo>
                    <a:pt x="128114" y="27048"/>
                  </a:lnTo>
                  <a:lnTo>
                    <a:pt x="130058" y="27449"/>
                  </a:lnTo>
                  <a:lnTo>
                    <a:pt x="131354" y="28708"/>
                  </a:lnTo>
                  <a:lnTo>
                    <a:pt x="133786" y="32753"/>
                  </a:lnTo>
                  <a:lnTo>
                    <a:pt x="163744" y="76415"/>
                  </a:lnTo>
                  <a:lnTo>
                    <a:pt x="175953" y="103066"/>
                  </a:lnTo>
                  <a:lnTo>
                    <a:pt x="179239" y="120185"/>
                  </a:lnTo>
                  <a:lnTo>
                    <a:pt x="187524" y="132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9" name="SMARTInkShape-175"/>
            <p:cNvSpPr/>
            <p:nvPr/>
          </p:nvSpPr>
          <p:spPr>
            <a:xfrm>
              <a:off x="3280980" y="6518671"/>
              <a:ext cx="14075" cy="44650"/>
            </a:xfrm>
            <a:custGeom>
              <a:avLst/>
              <a:gdLst/>
              <a:ahLst/>
              <a:cxnLst/>
              <a:rect l="0" t="0" r="0" b="0"/>
              <a:pathLst>
                <a:path w="14075" h="44650">
                  <a:moveTo>
                    <a:pt x="5145" y="0"/>
                  </a:moveTo>
                  <a:lnTo>
                    <a:pt x="404" y="4741"/>
                  </a:lnTo>
                  <a:lnTo>
                    <a:pt x="0" y="6137"/>
                  </a:lnTo>
                  <a:lnTo>
                    <a:pt x="723" y="7068"/>
                  </a:lnTo>
                  <a:lnTo>
                    <a:pt x="2197" y="7689"/>
                  </a:lnTo>
                  <a:lnTo>
                    <a:pt x="3180" y="9095"/>
                  </a:lnTo>
                  <a:lnTo>
                    <a:pt x="4271" y="13303"/>
                  </a:lnTo>
                  <a:lnTo>
                    <a:pt x="5068" y="37577"/>
                  </a:lnTo>
                  <a:lnTo>
                    <a:pt x="6086" y="39934"/>
                  </a:lnTo>
                  <a:lnTo>
                    <a:pt x="7757" y="41506"/>
                  </a:lnTo>
                  <a:lnTo>
                    <a:pt x="14074"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0" name="SMARTInkShape-176"/>
            <p:cNvSpPr/>
            <p:nvPr/>
          </p:nvSpPr>
          <p:spPr>
            <a:xfrm>
              <a:off x="3321843" y="6331148"/>
              <a:ext cx="8931" cy="8931"/>
            </a:xfrm>
            <a:custGeom>
              <a:avLst/>
              <a:gdLst/>
              <a:ahLst/>
              <a:cxnLst/>
              <a:rect l="0" t="0" r="0" b="0"/>
              <a:pathLst>
                <a:path w="8931" h="8931">
                  <a:moveTo>
                    <a:pt x="0" y="8930"/>
                  </a:moveTo>
                  <a:lnTo>
                    <a:pt x="7689" y="8930"/>
                  </a:lnTo>
                  <a:lnTo>
                    <a:pt x="8103" y="7938"/>
                  </a:ln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1" name="SMARTInkShape-177"/>
            <p:cNvSpPr/>
            <p:nvPr/>
          </p:nvSpPr>
          <p:spPr>
            <a:xfrm>
              <a:off x="3411140" y="6357937"/>
              <a:ext cx="35720" cy="250032"/>
            </a:xfrm>
            <a:custGeom>
              <a:avLst/>
              <a:gdLst/>
              <a:ahLst/>
              <a:cxnLst/>
              <a:rect l="0" t="0" r="0" b="0"/>
              <a:pathLst>
                <a:path w="35720" h="250032">
                  <a:moveTo>
                    <a:pt x="0" y="0"/>
                  </a:moveTo>
                  <a:lnTo>
                    <a:pt x="4741" y="4740"/>
                  </a:lnTo>
                  <a:lnTo>
                    <a:pt x="7068" y="9713"/>
                  </a:lnTo>
                  <a:lnTo>
                    <a:pt x="8882" y="48100"/>
                  </a:lnTo>
                  <a:lnTo>
                    <a:pt x="13661" y="85789"/>
                  </a:lnTo>
                  <a:lnTo>
                    <a:pt x="17030" y="124323"/>
                  </a:lnTo>
                  <a:lnTo>
                    <a:pt x="20342" y="160598"/>
                  </a:lnTo>
                  <a:lnTo>
                    <a:pt x="25941" y="204373"/>
                  </a:lnTo>
                  <a:lnTo>
                    <a:pt x="27530" y="224046"/>
                  </a:lnTo>
                  <a:lnTo>
                    <a:pt x="35719"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2" name="SMARTInkShape-178"/>
            <p:cNvSpPr/>
            <p:nvPr/>
          </p:nvSpPr>
          <p:spPr>
            <a:xfrm>
              <a:off x="3500437" y="6500969"/>
              <a:ext cx="124904" cy="220787"/>
            </a:xfrm>
            <a:custGeom>
              <a:avLst/>
              <a:gdLst/>
              <a:ahLst/>
              <a:cxnLst/>
              <a:rect l="0" t="0" r="0" b="0"/>
              <a:pathLst>
                <a:path w="124904" h="220787">
                  <a:moveTo>
                    <a:pt x="8930" y="44491"/>
                  </a:moveTo>
                  <a:lnTo>
                    <a:pt x="13671" y="44491"/>
                  </a:lnTo>
                  <a:lnTo>
                    <a:pt x="15067" y="45483"/>
                  </a:lnTo>
                  <a:lnTo>
                    <a:pt x="15998" y="47138"/>
                  </a:lnTo>
                  <a:lnTo>
                    <a:pt x="17615" y="53586"/>
                  </a:lnTo>
                  <a:lnTo>
                    <a:pt x="17750" y="57794"/>
                  </a:lnTo>
                  <a:lnTo>
                    <a:pt x="20457" y="62971"/>
                  </a:lnTo>
                  <a:lnTo>
                    <a:pt x="38847" y="83224"/>
                  </a:lnTo>
                  <a:lnTo>
                    <a:pt x="44716" y="86510"/>
                  </a:lnTo>
                  <a:lnTo>
                    <a:pt x="47670" y="87386"/>
                  </a:lnTo>
                  <a:lnTo>
                    <a:pt x="50632" y="86978"/>
                  </a:lnTo>
                  <a:lnTo>
                    <a:pt x="56569" y="83880"/>
                  </a:lnTo>
                  <a:lnTo>
                    <a:pt x="83345" y="59315"/>
                  </a:lnTo>
                  <a:lnTo>
                    <a:pt x="86651" y="50749"/>
                  </a:lnTo>
                  <a:lnTo>
                    <a:pt x="89113" y="41319"/>
                  </a:lnTo>
                  <a:lnTo>
                    <a:pt x="98779" y="27181"/>
                  </a:lnTo>
                  <a:lnTo>
                    <a:pt x="112191" y="11822"/>
                  </a:lnTo>
                  <a:lnTo>
                    <a:pt x="115573" y="1617"/>
                  </a:lnTo>
                  <a:lnTo>
                    <a:pt x="116736" y="1026"/>
                  </a:lnTo>
                  <a:lnTo>
                    <a:pt x="123730" y="0"/>
                  </a:lnTo>
                  <a:lnTo>
                    <a:pt x="124158" y="940"/>
                  </a:lnTo>
                  <a:lnTo>
                    <a:pt x="124903" y="12285"/>
                  </a:lnTo>
                  <a:lnTo>
                    <a:pt x="106920" y="56320"/>
                  </a:lnTo>
                  <a:lnTo>
                    <a:pt x="100803" y="81070"/>
                  </a:lnTo>
                  <a:lnTo>
                    <a:pt x="91437" y="124972"/>
                  </a:lnTo>
                  <a:lnTo>
                    <a:pt x="77280" y="164781"/>
                  </a:lnTo>
                  <a:lnTo>
                    <a:pt x="56549" y="207108"/>
                  </a:lnTo>
                  <a:lnTo>
                    <a:pt x="50599" y="215323"/>
                  </a:lnTo>
                  <a:lnTo>
                    <a:pt x="42002" y="219636"/>
                  </a:lnTo>
                  <a:lnTo>
                    <a:pt x="36931" y="220786"/>
                  </a:lnTo>
                  <a:lnTo>
                    <a:pt x="32558" y="220560"/>
                  </a:lnTo>
                  <a:lnTo>
                    <a:pt x="12151" y="213857"/>
                  </a:lnTo>
                  <a:lnTo>
                    <a:pt x="6063" y="209723"/>
                  </a:lnTo>
                  <a:lnTo>
                    <a:pt x="2694" y="204579"/>
                  </a:lnTo>
                  <a:lnTo>
                    <a:pt x="0" y="196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4158016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4400" dirty="0" smtClean="0"/>
              <a:t>In this chapter you will learn about</a:t>
            </a:r>
            <a:r>
              <a:rPr lang="fr-CA" sz="4400" dirty="0" smtClean="0"/>
              <a:t>:</a:t>
            </a:r>
            <a:endParaRPr lang="fr-CA" sz="4400" dirty="0"/>
          </a:p>
        </p:txBody>
      </p:sp>
      <p:sp>
        <p:nvSpPr>
          <p:cNvPr id="3" name="Content Placeholder 2"/>
          <p:cNvSpPr>
            <a:spLocks noGrp="1"/>
          </p:cNvSpPr>
          <p:nvPr>
            <p:ph idx="1"/>
          </p:nvPr>
        </p:nvSpPr>
        <p:spPr/>
        <p:txBody>
          <a:bodyPr>
            <a:normAutofit fontScale="92500" lnSpcReduction="20000"/>
          </a:bodyPr>
          <a:lstStyle/>
          <a:p>
            <a:endParaRPr lang="en-CA" dirty="0" smtClean="0"/>
          </a:p>
          <a:p>
            <a:r>
              <a:rPr lang="en-CA" dirty="0" smtClean="0"/>
              <a:t>The difference between a need and a want</a:t>
            </a:r>
          </a:p>
          <a:p>
            <a:r>
              <a:rPr lang="en-CA" dirty="0" smtClean="0"/>
              <a:t>The Canadian economy today</a:t>
            </a:r>
          </a:p>
          <a:p>
            <a:r>
              <a:rPr lang="en-CA" dirty="0" smtClean="0"/>
              <a:t>Capitalism and socialism</a:t>
            </a:r>
          </a:p>
          <a:p>
            <a:r>
              <a:rPr lang="en-CA" dirty="0" smtClean="0"/>
              <a:t>Businesses</a:t>
            </a:r>
          </a:p>
          <a:p>
            <a:r>
              <a:rPr lang="en-CA" dirty="0" smtClean="0"/>
              <a:t>Causes and effects</a:t>
            </a:r>
          </a:p>
          <a:p>
            <a:r>
              <a:rPr lang="en-CA" dirty="0" smtClean="0"/>
              <a:t>Poverty</a:t>
            </a:r>
          </a:p>
          <a:p>
            <a:r>
              <a:rPr lang="en-CA" dirty="0" smtClean="0"/>
              <a:t>How to use capital</a:t>
            </a:r>
          </a:p>
          <a:p>
            <a:r>
              <a:rPr lang="en-CA" dirty="0" smtClean="0"/>
              <a:t>How to break the poverty cycle</a:t>
            </a:r>
            <a:endParaRPr lang="en-CA" dirty="0"/>
          </a:p>
        </p:txBody>
      </p:sp>
      <p:grpSp>
        <p:nvGrpSpPr>
          <p:cNvPr id="60" name="SMARTInkShape-Group12"/>
          <p:cNvGrpSpPr/>
          <p:nvPr/>
        </p:nvGrpSpPr>
        <p:grpSpPr>
          <a:xfrm>
            <a:off x="7661671" y="4643437"/>
            <a:ext cx="1053704" cy="392908"/>
            <a:chOff x="7661671" y="4643437"/>
            <a:chExt cx="1053704" cy="392908"/>
          </a:xfrm>
        </p:grpSpPr>
        <p:sp>
          <p:nvSpPr>
            <p:cNvPr id="48" name="SMARTInkShape-134"/>
            <p:cNvSpPr/>
            <p:nvPr/>
          </p:nvSpPr>
          <p:spPr>
            <a:xfrm>
              <a:off x="7688493" y="4697014"/>
              <a:ext cx="35687" cy="339331"/>
            </a:xfrm>
            <a:custGeom>
              <a:avLst/>
              <a:gdLst/>
              <a:ahLst/>
              <a:cxnLst/>
              <a:rect l="0" t="0" r="0" b="0"/>
              <a:pathLst>
                <a:path w="35687" h="339331">
                  <a:moveTo>
                    <a:pt x="8897" y="0"/>
                  </a:moveTo>
                  <a:lnTo>
                    <a:pt x="8897" y="7690"/>
                  </a:lnTo>
                  <a:lnTo>
                    <a:pt x="1209" y="16510"/>
                  </a:lnTo>
                  <a:lnTo>
                    <a:pt x="336" y="22201"/>
                  </a:lnTo>
                  <a:lnTo>
                    <a:pt x="0" y="46505"/>
                  </a:lnTo>
                  <a:lnTo>
                    <a:pt x="8347" y="89486"/>
                  </a:lnTo>
                  <a:lnTo>
                    <a:pt x="8849" y="127679"/>
                  </a:lnTo>
                  <a:lnTo>
                    <a:pt x="11539" y="171761"/>
                  </a:lnTo>
                  <a:lnTo>
                    <a:pt x="17275" y="213714"/>
                  </a:lnTo>
                  <a:lnTo>
                    <a:pt x="20424" y="257048"/>
                  </a:lnTo>
                  <a:lnTo>
                    <a:pt x="31127" y="300522"/>
                  </a:lnTo>
                  <a:lnTo>
                    <a:pt x="34335" y="313720"/>
                  </a:lnTo>
                  <a:lnTo>
                    <a:pt x="33793" y="317295"/>
                  </a:lnTo>
                  <a:lnTo>
                    <a:pt x="27879" y="333218"/>
                  </a:lnTo>
                  <a:lnTo>
                    <a:pt x="28497" y="335256"/>
                  </a:lnTo>
                  <a:lnTo>
                    <a:pt x="29902" y="336614"/>
                  </a:lnTo>
                  <a:lnTo>
                    <a:pt x="35686" y="3393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135"/>
            <p:cNvSpPr/>
            <p:nvPr/>
          </p:nvSpPr>
          <p:spPr>
            <a:xfrm>
              <a:off x="7661671" y="4723927"/>
              <a:ext cx="89153" cy="142339"/>
            </a:xfrm>
            <a:custGeom>
              <a:avLst/>
              <a:gdLst/>
              <a:ahLst/>
              <a:cxnLst/>
              <a:rect l="0" t="0" r="0" b="0"/>
              <a:pathLst>
                <a:path w="89153" h="142339">
                  <a:moveTo>
                    <a:pt x="0" y="35596"/>
                  </a:moveTo>
                  <a:lnTo>
                    <a:pt x="0" y="23168"/>
                  </a:lnTo>
                  <a:lnTo>
                    <a:pt x="2646" y="17505"/>
                  </a:lnTo>
                  <a:lnTo>
                    <a:pt x="4741" y="14605"/>
                  </a:lnTo>
                  <a:lnTo>
                    <a:pt x="9713" y="11384"/>
                  </a:lnTo>
                  <a:lnTo>
                    <a:pt x="15232" y="8960"/>
                  </a:lnTo>
                  <a:lnTo>
                    <a:pt x="23916" y="3010"/>
                  </a:lnTo>
                  <a:lnTo>
                    <a:pt x="32774" y="806"/>
                  </a:lnTo>
                  <a:lnTo>
                    <a:pt x="47630" y="0"/>
                  </a:lnTo>
                  <a:lnTo>
                    <a:pt x="53581" y="2578"/>
                  </a:lnTo>
                  <a:lnTo>
                    <a:pt x="59533" y="6039"/>
                  </a:lnTo>
                  <a:lnTo>
                    <a:pt x="65484" y="7576"/>
                  </a:lnTo>
                  <a:lnTo>
                    <a:pt x="67469" y="8979"/>
                  </a:lnTo>
                  <a:lnTo>
                    <a:pt x="68793" y="10906"/>
                  </a:lnTo>
                  <a:lnTo>
                    <a:pt x="71254" y="15693"/>
                  </a:lnTo>
                  <a:lnTo>
                    <a:pt x="85574" y="32702"/>
                  </a:lnTo>
                  <a:lnTo>
                    <a:pt x="87643" y="38609"/>
                  </a:lnTo>
                  <a:lnTo>
                    <a:pt x="89152" y="64124"/>
                  </a:lnTo>
                  <a:lnTo>
                    <a:pt x="78268" y="104572"/>
                  </a:lnTo>
                  <a:lnTo>
                    <a:pt x="59409" y="127726"/>
                  </a:lnTo>
                  <a:lnTo>
                    <a:pt x="53524" y="131113"/>
                  </a:lnTo>
                  <a:lnTo>
                    <a:pt x="50566" y="132017"/>
                  </a:lnTo>
                  <a:lnTo>
                    <a:pt x="48594" y="133610"/>
                  </a:lnTo>
                  <a:lnTo>
                    <a:pt x="44825" y="139603"/>
                  </a:lnTo>
                  <a:lnTo>
                    <a:pt x="37114" y="142338"/>
                  </a:lnTo>
                  <a:lnTo>
                    <a:pt x="31393" y="137889"/>
                  </a:lnTo>
                  <a:lnTo>
                    <a:pt x="28836" y="132984"/>
                  </a:lnTo>
                  <a:lnTo>
                    <a:pt x="26789" y="1159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136"/>
            <p:cNvSpPr/>
            <p:nvPr/>
          </p:nvSpPr>
          <p:spPr>
            <a:xfrm>
              <a:off x="7795616" y="4697014"/>
              <a:ext cx="71358" cy="177190"/>
            </a:xfrm>
            <a:custGeom>
              <a:avLst/>
              <a:gdLst/>
              <a:ahLst/>
              <a:cxnLst/>
              <a:rect l="0" t="0" r="0" b="0"/>
              <a:pathLst>
                <a:path w="71358" h="177190">
                  <a:moveTo>
                    <a:pt x="0" y="44650"/>
                  </a:moveTo>
                  <a:lnTo>
                    <a:pt x="0" y="84552"/>
                  </a:lnTo>
                  <a:lnTo>
                    <a:pt x="0" y="126276"/>
                  </a:lnTo>
                  <a:lnTo>
                    <a:pt x="4741" y="141155"/>
                  </a:lnTo>
                  <a:lnTo>
                    <a:pt x="15232" y="156832"/>
                  </a:lnTo>
                  <a:lnTo>
                    <a:pt x="34327" y="177189"/>
                  </a:lnTo>
                  <a:lnTo>
                    <a:pt x="35783" y="176665"/>
                  </a:lnTo>
                  <a:lnTo>
                    <a:pt x="42574" y="172180"/>
                  </a:lnTo>
                  <a:lnTo>
                    <a:pt x="50869" y="169418"/>
                  </a:lnTo>
                  <a:lnTo>
                    <a:pt x="56674" y="165255"/>
                  </a:lnTo>
                  <a:lnTo>
                    <a:pt x="59916" y="160099"/>
                  </a:lnTo>
                  <a:lnTo>
                    <a:pt x="62349" y="154500"/>
                  </a:lnTo>
                  <a:lnTo>
                    <a:pt x="66737" y="148704"/>
                  </a:lnTo>
                  <a:lnTo>
                    <a:pt x="69349" y="140176"/>
                  </a:lnTo>
                  <a:lnTo>
                    <a:pt x="71357" y="100291"/>
                  </a:lnTo>
                  <a:lnTo>
                    <a:pt x="70440" y="61098"/>
                  </a:lnTo>
                  <a:lnTo>
                    <a:pt x="64369" y="42901"/>
                  </a:lnTo>
                  <a:lnTo>
                    <a:pt x="62343" y="32959"/>
                  </a:lnTo>
                  <a:lnTo>
                    <a:pt x="55604" y="18491"/>
                  </a:lnTo>
                  <a:lnTo>
                    <a:pt x="54929" y="15305"/>
                  </a:lnTo>
                  <a:lnTo>
                    <a:pt x="49238" y="6079"/>
                  </a:lnTo>
                  <a:lnTo>
                    <a:pt x="44043" y="2703"/>
                  </a:lnTo>
                  <a:lnTo>
                    <a:pt x="32622" y="535"/>
                  </a:lnTo>
                  <a:lnTo>
                    <a:pt x="1786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137"/>
            <p:cNvSpPr/>
            <p:nvPr/>
          </p:nvSpPr>
          <p:spPr>
            <a:xfrm>
              <a:off x="7906905" y="4670226"/>
              <a:ext cx="84640" cy="160201"/>
            </a:xfrm>
            <a:custGeom>
              <a:avLst/>
              <a:gdLst/>
              <a:ahLst/>
              <a:cxnLst/>
              <a:rect l="0" t="0" r="0" b="0"/>
              <a:pathLst>
                <a:path w="84640" h="160201">
                  <a:moveTo>
                    <a:pt x="49446" y="0"/>
                  </a:moveTo>
                  <a:lnTo>
                    <a:pt x="54590" y="0"/>
                  </a:lnTo>
                  <a:lnTo>
                    <a:pt x="50319" y="0"/>
                  </a:lnTo>
                  <a:lnTo>
                    <a:pt x="16678" y="31780"/>
                  </a:lnTo>
                  <a:lnTo>
                    <a:pt x="10739" y="33969"/>
                  </a:lnTo>
                  <a:lnTo>
                    <a:pt x="8759" y="35544"/>
                  </a:lnTo>
                  <a:lnTo>
                    <a:pt x="579" y="47995"/>
                  </a:lnTo>
                  <a:lnTo>
                    <a:pt x="0" y="49856"/>
                  </a:lnTo>
                  <a:lnTo>
                    <a:pt x="608" y="51097"/>
                  </a:lnTo>
                  <a:lnTo>
                    <a:pt x="4552" y="53433"/>
                  </a:lnTo>
                  <a:lnTo>
                    <a:pt x="47604" y="53578"/>
                  </a:lnTo>
                  <a:lnTo>
                    <a:pt x="51195" y="53578"/>
                  </a:lnTo>
                  <a:lnTo>
                    <a:pt x="57831" y="56224"/>
                  </a:lnTo>
                  <a:lnTo>
                    <a:pt x="76187" y="69025"/>
                  </a:lnTo>
                  <a:lnTo>
                    <a:pt x="79180" y="69829"/>
                  </a:lnTo>
                  <a:lnTo>
                    <a:pt x="81175" y="72350"/>
                  </a:lnTo>
                  <a:lnTo>
                    <a:pt x="83982" y="84386"/>
                  </a:lnTo>
                  <a:lnTo>
                    <a:pt x="84639" y="91414"/>
                  </a:lnTo>
                  <a:lnTo>
                    <a:pt x="79639" y="100491"/>
                  </a:lnTo>
                  <a:lnTo>
                    <a:pt x="72788" y="111139"/>
                  </a:lnTo>
                  <a:lnTo>
                    <a:pt x="65742" y="131498"/>
                  </a:lnTo>
                  <a:lnTo>
                    <a:pt x="46378" y="154639"/>
                  </a:lnTo>
                  <a:lnTo>
                    <a:pt x="40476" y="158025"/>
                  </a:lnTo>
                  <a:lnTo>
                    <a:pt x="33342" y="160200"/>
                  </a:lnTo>
                  <a:lnTo>
                    <a:pt x="32758" y="159386"/>
                  </a:lnTo>
                  <a:lnTo>
                    <a:pt x="31586"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138"/>
            <p:cNvSpPr/>
            <p:nvPr/>
          </p:nvSpPr>
          <p:spPr>
            <a:xfrm>
              <a:off x="8027788" y="4661296"/>
              <a:ext cx="44161" cy="187525"/>
            </a:xfrm>
            <a:custGeom>
              <a:avLst/>
              <a:gdLst/>
              <a:ahLst/>
              <a:cxnLst/>
              <a:rect l="0" t="0" r="0" b="0"/>
              <a:pathLst>
                <a:path w="44161" h="187525">
                  <a:moveTo>
                    <a:pt x="26789" y="0"/>
                  </a:moveTo>
                  <a:lnTo>
                    <a:pt x="26789" y="4741"/>
                  </a:lnTo>
                  <a:lnTo>
                    <a:pt x="25798" y="6137"/>
                  </a:lnTo>
                  <a:lnTo>
                    <a:pt x="24145" y="7068"/>
                  </a:lnTo>
                  <a:lnTo>
                    <a:pt x="22050" y="7689"/>
                  </a:lnTo>
                  <a:lnTo>
                    <a:pt x="20653" y="10087"/>
                  </a:lnTo>
                  <a:lnTo>
                    <a:pt x="18229" y="28939"/>
                  </a:lnTo>
                  <a:lnTo>
                    <a:pt x="16940" y="47646"/>
                  </a:lnTo>
                  <a:lnTo>
                    <a:pt x="6840" y="71265"/>
                  </a:lnTo>
                  <a:lnTo>
                    <a:pt x="3041" y="77314"/>
                  </a:lnTo>
                  <a:lnTo>
                    <a:pt x="1351" y="83311"/>
                  </a:lnTo>
                  <a:lnTo>
                    <a:pt x="1893" y="85306"/>
                  </a:lnTo>
                  <a:lnTo>
                    <a:pt x="3247" y="86636"/>
                  </a:lnTo>
                  <a:lnTo>
                    <a:pt x="5141" y="87523"/>
                  </a:lnTo>
                  <a:lnTo>
                    <a:pt x="6405" y="89107"/>
                  </a:lnTo>
                  <a:lnTo>
                    <a:pt x="7808" y="93513"/>
                  </a:lnTo>
                  <a:lnTo>
                    <a:pt x="9173" y="95084"/>
                  </a:lnTo>
                  <a:lnTo>
                    <a:pt x="25151" y="105793"/>
                  </a:lnTo>
                  <a:lnTo>
                    <a:pt x="39075" y="119465"/>
                  </a:lnTo>
                  <a:lnTo>
                    <a:pt x="42171" y="125195"/>
                  </a:lnTo>
                  <a:lnTo>
                    <a:pt x="44160" y="136958"/>
                  </a:lnTo>
                  <a:lnTo>
                    <a:pt x="41785" y="142891"/>
                  </a:lnTo>
                  <a:lnTo>
                    <a:pt x="30381" y="163898"/>
                  </a:lnTo>
                  <a:lnTo>
                    <a:pt x="28386" y="171401"/>
                  </a:lnTo>
                  <a:lnTo>
                    <a:pt x="26862" y="173798"/>
                  </a:lnTo>
                  <a:lnTo>
                    <a:pt x="24854" y="175397"/>
                  </a:lnTo>
                  <a:lnTo>
                    <a:pt x="19977" y="178166"/>
                  </a:lnTo>
                  <a:lnTo>
                    <a:pt x="11652" y="184310"/>
                  </a:lnTo>
                  <a:lnTo>
                    <a:pt x="0" y="1875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139"/>
            <p:cNvSpPr/>
            <p:nvPr/>
          </p:nvSpPr>
          <p:spPr>
            <a:xfrm>
              <a:off x="8090296" y="4679646"/>
              <a:ext cx="114433" cy="115474"/>
            </a:xfrm>
            <a:custGeom>
              <a:avLst/>
              <a:gdLst/>
              <a:ahLst/>
              <a:cxnLst/>
              <a:rect l="0" t="0" r="0" b="0"/>
              <a:pathLst>
                <a:path w="114433" h="115474">
                  <a:moveTo>
                    <a:pt x="0" y="70947"/>
                  </a:moveTo>
                  <a:lnTo>
                    <a:pt x="12429" y="70947"/>
                  </a:lnTo>
                  <a:lnTo>
                    <a:pt x="18092" y="68302"/>
                  </a:lnTo>
                  <a:lnTo>
                    <a:pt x="23916" y="64811"/>
                  </a:lnTo>
                  <a:lnTo>
                    <a:pt x="33765" y="62846"/>
                  </a:lnTo>
                  <a:lnTo>
                    <a:pt x="47818" y="61271"/>
                  </a:lnTo>
                  <a:lnTo>
                    <a:pt x="71275" y="51008"/>
                  </a:lnTo>
                  <a:lnTo>
                    <a:pt x="86299" y="38923"/>
                  </a:lnTo>
                  <a:lnTo>
                    <a:pt x="92264" y="36871"/>
                  </a:lnTo>
                  <a:lnTo>
                    <a:pt x="94252" y="35331"/>
                  </a:lnTo>
                  <a:lnTo>
                    <a:pt x="102444" y="22944"/>
                  </a:lnTo>
                  <a:lnTo>
                    <a:pt x="107708" y="19847"/>
                  </a:lnTo>
                  <a:lnTo>
                    <a:pt x="110501" y="19021"/>
                  </a:lnTo>
                  <a:lnTo>
                    <a:pt x="112362" y="17478"/>
                  </a:lnTo>
                  <a:lnTo>
                    <a:pt x="114432" y="13118"/>
                  </a:lnTo>
                  <a:lnTo>
                    <a:pt x="113991" y="10567"/>
                  </a:lnTo>
                  <a:lnTo>
                    <a:pt x="110855" y="5085"/>
                  </a:lnTo>
                  <a:lnTo>
                    <a:pt x="108631" y="3227"/>
                  </a:lnTo>
                  <a:lnTo>
                    <a:pt x="103512" y="1162"/>
                  </a:lnTo>
                  <a:lnTo>
                    <a:pt x="95052" y="0"/>
                  </a:lnTo>
                  <a:lnTo>
                    <a:pt x="89209" y="2374"/>
                  </a:lnTo>
                  <a:lnTo>
                    <a:pt x="45200" y="35251"/>
                  </a:lnTo>
                  <a:lnTo>
                    <a:pt x="42039" y="38221"/>
                  </a:lnTo>
                  <a:lnTo>
                    <a:pt x="38528" y="46811"/>
                  </a:lnTo>
                  <a:lnTo>
                    <a:pt x="35976" y="56251"/>
                  </a:lnTo>
                  <a:lnTo>
                    <a:pt x="28898" y="70396"/>
                  </a:lnTo>
                  <a:lnTo>
                    <a:pt x="27205" y="82745"/>
                  </a:lnTo>
                  <a:lnTo>
                    <a:pt x="29621" y="88759"/>
                  </a:lnTo>
                  <a:lnTo>
                    <a:pt x="33009" y="94739"/>
                  </a:lnTo>
                  <a:lnTo>
                    <a:pt x="34514" y="100704"/>
                  </a:lnTo>
                  <a:lnTo>
                    <a:pt x="35910" y="102691"/>
                  </a:lnTo>
                  <a:lnTo>
                    <a:pt x="37830" y="104017"/>
                  </a:lnTo>
                  <a:lnTo>
                    <a:pt x="63477" y="113501"/>
                  </a:lnTo>
                  <a:lnTo>
                    <a:pt x="91808" y="115473"/>
                  </a:lnTo>
                  <a:lnTo>
                    <a:pt x="98020" y="112896"/>
                  </a:lnTo>
                  <a:lnTo>
                    <a:pt x="107156" y="106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140"/>
            <p:cNvSpPr/>
            <p:nvPr/>
          </p:nvSpPr>
          <p:spPr>
            <a:xfrm>
              <a:off x="8255163" y="4643437"/>
              <a:ext cx="66019" cy="178595"/>
            </a:xfrm>
            <a:custGeom>
              <a:avLst/>
              <a:gdLst/>
              <a:ahLst/>
              <a:cxnLst/>
              <a:rect l="0" t="0" r="0" b="0"/>
              <a:pathLst>
                <a:path w="66019" h="178595">
                  <a:moveTo>
                    <a:pt x="58375" y="0"/>
                  </a:moveTo>
                  <a:lnTo>
                    <a:pt x="53635" y="0"/>
                  </a:lnTo>
                  <a:lnTo>
                    <a:pt x="52238" y="992"/>
                  </a:lnTo>
                  <a:lnTo>
                    <a:pt x="51308" y="2646"/>
                  </a:lnTo>
                  <a:lnTo>
                    <a:pt x="49813" y="7688"/>
                  </a:lnTo>
                  <a:lnTo>
                    <a:pt x="16676" y="49798"/>
                  </a:lnTo>
                  <a:lnTo>
                    <a:pt x="8757" y="59293"/>
                  </a:lnTo>
                  <a:lnTo>
                    <a:pt x="6558" y="65379"/>
                  </a:lnTo>
                  <a:lnTo>
                    <a:pt x="4979" y="67399"/>
                  </a:lnTo>
                  <a:lnTo>
                    <a:pt x="578" y="69642"/>
                  </a:lnTo>
                  <a:lnTo>
                    <a:pt x="0" y="71233"/>
                  </a:lnTo>
                  <a:lnTo>
                    <a:pt x="607" y="73286"/>
                  </a:lnTo>
                  <a:lnTo>
                    <a:pt x="7076" y="82392"/>
                  </a:lnTo>
                  <a:lnTo>
                    <a:pt x="12413" y="87933"/>
                  </a:lnTo>
                  <a:lnTo>
                    <a:pt x="26735" y="90020"/>
                  </a:lnTo>
                  <a:lnTo>
                    <a:pt x="40145" y="96311"/>
                  </a:lnTo>
                  <a:lnTo>
                    <a:pt x="43245" y="96950"/>
                  </a:lnTo>
                  <a:lnTo>
                    <a:pt x="56590" y="105803"/>
                  </a:lnTo>
                  <a:lnTo>
                    <a:pt x="57582" y="109201"/>
                  </a:lnTo>
                  <a:lnTo>
                    <a:pt x="57847" y="111496"/>
                  </a:lnTo>
                  <a:lnTo>
                    <a:pt x="60786" y="116691"/>
                  </a:lnTo>
                  <a:lnTo>
                    <a:pt x="64408" y="122308"/>
                  </a:lnTo>
                  <a:lnTo>
                    <a:pt x="66018" y="128112"/>
                  </a:lnTo>
                  <a:lnTo>
                    <a:pt x="65455" y="131049"/>
                  </a:lnTo>
                  <a:lnTo>
                    <a:pt x="60068" y="142891"/>
                  </a:lnTo>
                  <a:lnTo>
                    <a:pt x="59505" y="145863"/>
                  </a:lnTo>
                  <a:lnTo>
                    <a:pt x="53586" y="151809"/>
                  </a:lnTo>
                  <a:lnTo>
                    <a:pt x="22764" y="175948"/>
                  </a:lnTo>
                  <a:lnTo>
                    <a:pt x="4797"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141"/>
            <p:cNvSpPr/>
            <p:nvPr/>
          </p:nvSpPr>
          <p:spPr>
            <a:xfrm>
              <a:off x="8358187" y="4643437"/>
              <a:ext cx="53537" cy="205384"/>
            </a:xfrm>
            <a:custGeom>
              <a:avLst/>
              <a:gdLst/>
              <a:ahLst/>
              <a:cxnLst/>
              <a:rect l="0" t="0" r="0" b="0"/>
              <a:pathLst>
                <a:path w="53537" h="205384">
                  <a:moveTo>
                    <a:pt x="44648" y="0"/>
                  </a:moveTo>
                  <a:lnTo>
                    <a:pt x="44648" y="4740"/>
                  </a:lnTo>
                  <a:lnTo>
                    <a:pt x="42003" y="9713"/>
                  </a:lnTo>
                  <a:lnTo>
                    <a:pt x="36960" y="16251"/>
                  </a:lnTo>
                  <a:lnTo>
                    <a:pt x="31087" y="34888"/>
                  </a:lnTo>
                  <a:lnTo>
                    <a:pt x="20287" y="53077"/>
                  </a:lnTo>
                  <a:lnTo>
                    <a:pt x="17945" y="59308"/>
                  </a:lnTo>
                  <a:lnTo>
                    <a:pt x="12042" y="68395"/>
                  </a:lnTo>
                  <a:lnTo>
                    <a:pt x="9852" y="77371"/>
                  </a:lnTo>
                  <a:lnTo>
                    <a:pt x="9340" y="83335"/>
                  </a:lnTo>
                  <a:lnTo>
                    <a:pt x="10196" y="85322"/>
                  </a:lnTo>
                  <a:lnTo>
                    <a:pt x="11758" y="86648"/>
                  </a:lnTo>
                  <a:lnTo>
                    <a:pt x="16655" y="88773"/>
                  </a:lnTo>
                  <a:lnTo>
                    <a:pt x="24751" y="95331"/>
                  </a:lnTo>
                  <a:lnTo>
                    <a:pt x="30182" y="96939"/>
                  </a:lnTo>
                  <a:lnTo>
                    <a:pt x="32027" y="98362"/>
                  </a:lnTo>
                  <a:lnTo>
                    <a:pt x="34078" y="102586"/>
                  </a:lnTo>
                  <a:lnTo>
                    <a:pt x="35618" y="104109"/>
                  </a:lnTo>
                  <a:lnTo>
                    <a:pt x="48003" y="111496"/>
                  </a:lnTo>
                  <a:lnTo>
                    <a:pt x="51100" y="116691"/>
                  </a:lnTo>
                  <a:lnTo>
                    <a:pt x="53090" y="128112"/>
                  </a:lnTo>
                  <a:lnTo>
                    <a:pt x="53536" y="145863"/>
                  </a:lnTo>
                  <a:lnTo>
                    <a:pt x="50914" y="151809"/>
                  </a:lnTo>
                  <a:lnTo>
                    <a:pt x="9111" y="196270"/>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142"/>
            <p:cNvSpPr/>
            <p:nvPr/>
          </p:nvSpPr>
          <p:spPr>
            <a:xfrm>
              <a:off x="8447484" y="4697014"/>
              <a:ext cx="8930" cy="107158"/>
            </a:xfrm>
            <a:custGeom>
              <a:avLst/>
              <a:gdLst/>
              <a:ahLst/>
              <a:cxnLst/>
              <a:rect l="0" t="0" r="0" b="0"/>
              <a:pathLst>
                <a:path w="8930" h="107158">
                  <a:moveTo>
                    <a:pt x="0" y="0"/>
                  </a:moveTo>
                  <a:lnTo>
                    <a:pt x="0" y="42242"/>
                  </a:lnTo>
                  <a:lnTo>
                    <a:pt x="0" y="86674"/>
                  </a:lnTo>
                  <a:lnTo>
                    <a:pt x="0" y="100686"/>
                  </a:lnTo>
                  <a:lnTo>
                    <a:pt x="992" y="102844"/>
                  </a:lnTo>
                  <a:lnTo>
                    <a:pt x="2646" y="104282"/>
                  </a:lnTo>
                  <a:lnTo>
                    <a:pt x="8929"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143"/>
            <p:cNvSpPr/>
            <p:nvPr/>
          </p:nvSpPr>
          <p:spPr>
            <a:xfrm>
              <a:off x="8518921" y="4697014"/>
              <a:ext cx="35611" cy="107001"/>
            </a:xfrm>
            <a:custGeom>
              <a:avLst/>
              <a:gdLst/>
              <a:ahLst/>
              <a:cxnLst/>
              <a:rect l="0" t="0" r="0" b="0"/>
              <a:pathLst>
                <a:path w="35611" h="107001">
                  <a:moveTo>
                    <a:pt x="0" y="26790"/>
                  </a:moveTo>
                  <a:lnTo>
                    <a:pt x="0" y="71036"/>
                  </a:lnTo>
                  <a:lnTo>
                    <a:pt x="0" y="82344"/>
                  </a:lnTo>
                  <a:lnTo>
                    <a:pt x="2646" y="88853"/>
                  </a:lnTo>
                  <a:lnTo>
                    <a:pt x="6138" y="95053"/>
                  </a:lnTo>
                  <a:lnTo>
                    <a:pt x="7690" y="101117"/>
                  </a:lnTo>
                  <a:lnTo>
                    <a:pt x="9095" y="103131"/>
                  </a:lnTo>
                  <a:lnTo>
                    <a:pt x="11025" y="104473"/>
                  </a:lnTo>
                  <a:lnTo>
                    <a:pt x="16510" y="106627"/>
                  </a:lnTo>
                  <a:lnTo>
                    <a:pt x="22200" y="107000"/>
                  </a:lnTo>
                  <a:lnTo>
                    <a:pt x="23730" y="106061"/>
                  </a:lnTo>
                  <a:lnTo>
                    <a:pt x="24750" y="104442"/>
                  </a:lnTo>
                  <a:lnTo>
                    <a:pt x="26387" y="99456"/>
                  </a:lnTo>
                  <a:lnTo>
                    <a:pt x="27702" y="85205"/>
                  </a:lnTo>
                  <a:lnTo>
                    <a:pt x="33841" y="71807"/>
                  </a:lnTo>
                  <a:lnTo>
                    <a:pt x="35610" y="42937"/>
                  </a:lnTo>
                  <a:lnTo>
                    <a:pt x="28022" y="16236"/>
                  </a:lnTo>
                  <a:lnTo>
                    <a:pt x="26619" y="13801"/>
                  </a:lnTo>
                  <a:lnTo>
                    <a:pt x="24692" y="12178"/>
                  </a:lnTo>
                  <a:lnTo>
                    <a:pt x="22414" y="11096"/>
                  </a:lnTo>
                  <a:lnTo>
                    <a:pt x="20896" y="9382"/>
                  </a:lnTo>
                  <a:lnTo>
                    <a:pt x="1785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144"/>
            <p:cNvSpPr/>
            <p:nvPr/>
          </p:nvSpPr>
          <p:spPr>
            <a:xfrm>
              <a:off x="8581429" y="4679156"/>
              <a:ext cx="71438" cy="106634"/>
            </a:xfrm>
            <a:custGeom>
              <a:avLst/>
              <a:gdLst/>
              <a:ahLst/>
              <a:cxnLst/>
              <a:rect l="0" t="0" r="0" b="0"/>
              <a:pathLst>
                <a:path w="71438" h="106634">
                  <a:moveTo>
                    <a:pt x="0" y="0"/>
                  </a:moveTo>
                  <a:lnTo>
                    <a:pt x="4741" y="4740"/>
                  </a:lnTo>
                  <a:lnTo>
                    <a:pt x="7069" y="9713"/>
                  </a:lnTo>
                  <a:lnTo>
                    <a:pt x="8562" y="16250"/>
                  </a:lnTo>
                  <a:lnTo>
                    <a:pt x="13562" y="22123"/>
                  </a:lnTo>
                  <a:lnTo>
                    <a:pt x="15949" y="30007"/>
                  </a:lnTo>
                  <a:lnTo>
                    <a:pt x="19939" y="45602"/>
                  </a:lnTo>
                  <a:lnTo>
                    <a:pt x="25436" y="63909"/>
                  </a:lnTo>
                  <a:lnTo>
                    <a:pt x="26789" y="106633"/>
                  </a:lnTo>
                  <a:lnTo>
                    <a:pt x="26789" y="63706"/>
                  </a:lnTo>
                  <a:lnTo>
                    <a:pt x="40092" y="19548"/>
                  </a:lnTo>
                  <a:lnTo>
                    <a:pt x="43748" y="10035"/>
                  </a:lnTo>
                  <a:lnTo>
                    <a:pt x="44248" y="5122"/>
                  </a:lnTo>
                  <a:lnTo>
                    <a:pt x="45374" y="3414"/>
                  </a:lnTo>
                  <a:lnTo>
                    <a:pt x="47116" y="2276"/>
                  </a:lnTo>
                  <a:lnTo>
                    <a:pt x="52302" y="450"/>
                  </a:lnTo>
                  <a:lnTo>
                    <a:pt x="61154" y="7728"/>
                  </a:lnTo>
                  <a:lnTo>
                    <a:pt x="69560" y="51608"/>
                  </a:lnTo>
                  <a:lnTo>
                    <a:pt x="71437"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145"/>
            <p:cNvSpPr/>
            <p:nvPr/>
          </p:nvSpPr>
          <p:spPr>
            <a:xfrm>
              <a:off x="8654598" y="4661296"/>
              <a:ext cx="60777" cy="160736"/>
            </a:xfrm>
            <a:custGeom>
              <a:avLst/>
              <a:gdLst/>
              <a:ahLst/>
              <a:cxnLst/>
              <a:rect l="0" t="0" r="0" b="0"/>
              <a:pathLst>
                <a:path w="60777" h="160736">
                  <a:moveTo>
                    <a:pt x="60776" y="0"/>
                  </a:moveTo>
                  <a:lnTo>
                    <a:pt x="53088" y="0"/>
                  </a:lnTo>
                  <a:lnTo>
                    <a:pt x="30888" y="20991"/>
                  </a:lnTo>
                  <a:lnTo>
                    <a:pt x="27648" y="26858"/>
                  </a:lnTo>
                  <a:lnTo>
                    <a:pt x="25217" y="32774"/>
                  </a:lnTo>
                  <a:lnTo>
                    <a:pt x="9928" y="55749"/>
                  </a:lnTo>
                  <a:lnTo>
                    <a:pt x="2164" y="61498"/>
                  </a:lnTo>
                  <a:lnTo>
                    <a:pt x="0" y="66358"/>
                  </a:lnTo>
                  <a:lnTo>
                    <a:pt x="415" y="69044"/>
                  </a:lnTo>
                  <a:lnTo>
                    <a:pt x="6109" y="78680"/>
                  </a:lnTo>
                  <a:lnTo>
                    <a:pt x="9360" y="79618"/>
                  </a:lnTo>
                  <a:lnTo>
                    <a:pt x="39198" y="81331"/>
                  </a:lnTo>
                  <a:lnTo>
                    <a:pt x="51699" y="87430"/>
                  </a:lnTo>
                  <a:lnTo>
                    <a:pt x="54725" y="88053"/>
                  </a:lnTo>
                  <a:lnTo>
                    <a:pt x="56742" y="89459"/>
                  </a:lnTo>
                  <a:lnTo>
                    <a:pt x="58086" y="91389"/>
                  </a:lnTo>
                  <a:lnTo>
                    <a:pt x="60244" y="96877"/>
                  </a:lnTo>
                  <a:lnTo>
                    <a:pt x="60773" y="123288"/>
                  </a:lnTo>
                  <a:lnTo>
                    <a:pt x="30966" y="154814"/>
                  </a:lnTo>
                  <a:lnTo>
                    <a:pt x="25037" y="158104"/>
                  </a:lnTo>
                  <a:lnTo>
                    <a:pt x="7198"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86" name="SMARTInkShape-Group13"/>
          <p:cNvGrpSpPr/>
          <p:nvPr/>
        </p:nvGrpSpPr>
        <p:grpSpPr>
          <a:xfrm>
            <a:off x="4911328" y="4384476"/>
            <a:ext cx="2786063" cy="705447"/>
            <a:chOff x="4911328" y="4384476"/>
            <a:chExt cx="2786063" cy="705447"/>
          </a:xfrm>
        </p:grpSpPr>
        <p:sp>
          <p:nvSpPr>
            <p:cNvPr id="61" name="SMARTInkShape-146"/>
            <p:cNvSpPr/>
            <p:nvPr/>
          </p:nvSpPr>
          <p:spPr>
            <a:xfrm>
              <a:off x="4911328" y="4438054"/>
              <a:ext cx="160736" cy="651869"/>
            </a:xfrm>
            <a:custGeom>
              <a:avLst/>
              <a:gdLst/>
              <a:ahLst/>
              <a:cxnLst/>
              <a:rect l="0" t="0" r="0" b="0"/>
              <a:pathLst>
                <a:path w="160736" h="651869">
                  <a:moveTo>
                    <a:pt x="160735" y="0"/>
                  </a:moveTo>
                  <a:lnTo>
                    <a:pt x="160735" y="7689"/>
                  </a:lnTo>
                  <a:lnTo>
                    <a:pt x="159741" y="8103"/>
                  </a:lnTo>
                  <a:lnTo>
                    <a:pt x="155994" y="8563"/>
                  </a:lnTo>
                  <a:lnTo>
                    <a:pt x="154597" y="10669"/>
                  </a:lnTo>
                  <a:lnTo>
                    <a:pt x="151639" y="22123"/>
                  </a:lnTo>
                  <a:lnTo>
                    <a:pt x="128903" y="59652"/>
                  </a:lnTo>
                  <a:lnTo>
                    <a:pt x="115530" y="101055"/>
                  </a:lnTo>
                  <a:lnTo>
                    <a:pt x="101130" y="143248"/>
                  </a:lnTo>
                  <a:lnTo>
                    <a:pt x="91928" y="178668"/>
                  </a:lnTo>
                  <a:lnTo>
                    <a:pt x="85076" y="214328"/>
                  </a:lnTo>
                  <a:lnTo>
                    <a:pt x="74168" y="257163"/>
                  </a:lnTo>
                  <a:lnTo>
                    <a:pt x="62459" y="301197"/>
                  </a:lnTo>
                  <a:lnTo>
                    <a:pt x="55332" y="343592"/>
                  </a:lnTo>
                  <a:lnTo>
                    <a:pt x="46796" y="384048"/>
                  </a:lnTo>
                  <a:lnTo>
                    <a:pt x="38449" y="417622"/>
                  </a:lnTo>
                  <a:lnTo>
                    <a:pt x="29386" y="461876"/>
                  </a:lnTo>
                  <a:lnTo>
                    <a:pt x="22562" y="499575"/>
                  </a:lnTo>
                  <a:lnTo>
                    <a:pt x="11410" y="542001"/>
                  </a:lnTo>
                  <a:lnTo>
                    <a:pt x="8264" y="580257"/>
                  </a:lnTo>
                  <a:lnTo>
                    <a:pt x="380" y="623220"/>
                  </a:lnTo>
                  <a:lnTo>
                    <a:pt x="0" y="651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147"/>
            <p:cNvSpPr/>
            <p:nvPr/>
          </p:nvSpPr>
          <p:spPr>
            <a:xfrm>
              <a:off x="5080992" y="4786312"/>
              <a:ext cx="8931" cy="169666"/>
            </a:xfrm>
            <a:custGeom>
              <a:avLst/>
              <a:gdLst/>
              <a:ahLst/>
              <a:cxnLst/>
              <a:rect l="0" t="0" r="0" b="0"/>
              <a:pathLst>
                <a:path w="8931" h="169666">
                  <a:moveTo>
                    <a:pt x="0" y="0"/>
                  </a:moveTo>
                  <a:lnTo>
                    <a:pt x="4740" y="0"/>
                  </a:lnTo>
                  <a:lnTo>
                    <a:pt x="5144" y="992"/>
                  </a:lnTo>
                  <a:lnTo>
                    <a:pt x="582" y="9095"/>
                  </a:lnTo>
                  <a:lnTo>
                    <a:pt x="4" y="48825"/>
                  </a:lnTo>
                  <a:lnTo>
                    <a:pt x="0" y="90557"/>
                  </a:lnTo>
                  <a:lnTo>
                    <a:pt x="8562" y="132321"/>
                  </a:lnTo>
                  <a:lnTo>
                    <a:pt x="8930" y="1696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148"/>
            <p:cNvSpPr/>
            <p:nvPr/>
          </p:nvSpPr>
          <p:spPr>
            <a:xfrm>
              <a:off x="5152430" y="4760060"/>
              <a:ext cx="107157" cy="178010"/>
            </a:xfrm>
            <a:custGeom>
              <a:avLst/>
              <a:gdLst/>
              <a:ahLst/>
              <a:cxnLst/>
              <a:rect l="0" t="0" r="0" b="0"/>
              <a:pathLst>
                <a:path w="107157" h="178010">
                  <a:moveTo>
                    <a:pt x="0" y="70901"/>
                  </a:moveTo>
                  <a:lnTo>
                    <a:pt x="4739" y="70901"/>
                  </a:lnTo>
                  <a:lnTo>
                    <a:pt x="6137" y="72885"/>
                  </a:lnTo>
                  <a:lnTo>
                    <a:pt x="8562" y="86278"/>
                  </a:lnTo>
                  <a:lnTo>
                    <a:pt x="9900" y="112940"/>
                  </a:lnTo>
                  <a:lnTo>
                    <a:pt x="16614" y="135061"/>
                  </a:lnTo>
                  <a:lnTo>
                    <a:pt x="17749" y="161817"/>
                  </a:lnTo>
                  <a:lnTo>
                    <a:pt x="15165" y="168523"/>
                  </a:lnTo>
                  <a:lnTo>
                    <a:pt x="8962" y="178009"/>
                  </a:lnTo>
                  <a:lnTo>
                    <a:pt x="8929" y="134943"/>
                  </a:lnTo>
                  <a:lnTo>
                    <a:pt x="18023" y="93636"/>
                  </a:lnTo>
                  <a:lnTo>
                    <a:pt x="32024" y="50885"/>
                  </a:lnTo>
                  <a:lnTo>
                    <a:pt x="35616" y="33441"/>
                  </a:lnTo>
                  <a:lnTo>
                    <a:pt x="42523" y="21547"/>
                  </a:lnTo>
                  <a:lnTo>
                    <a:pt x="56666" y="5581"/>
                  </a:lnTo>
                  <a:lnTo>
                    <a:pt x="62557" y="2181"/>
                  </a:lnTo>
                  <a:lnTo>
                    <a:pt x="74423" y="0"/>
                  </a:lnTo>
                  <a:lnTo>
                    <a:pt x="80371" y="2347"/>
                  </a:lnTo>
                  <a:lnTo>
                    <a:pt x="83347" y="4364"/>
                  </a:lnTo>
                  <a:lnTo>
                    <a:pt x="85329" y="6699"/>
                  </a:lnTo>
                  <a:lnTo>
                    <a:pt x="93515" y="20468"/>
                  </a:lnTo>
                  <a:lnTo>
                    <a:pt x="101570" y="29279"/>
                  </a:lnTo>
                  <a:lnTo>
                    <a:pt x="104674" y="37850"/>
                  </a:lnTo>
                  <a:lnTo>
                    <a:pt x="107009" y="77010"/>
                  </a:lnTo>
                  <a:lnTo>
                    <a:pt x="107147" y="118535"/>
                  </a:lnTo>
                  <a:lnTo>
                    <a:pt x="107156" y="163018"/>
                  </a:lnTo>
                  <a:lnTo>
                    <a:pt x="107156" y="1691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149"/>
            <p:cNvSpPr/>
            <p:nvPr/>
          </p:nvSpPr>
          <p:spPr>
            <a:xfrm>
              <a:off x="5331023" y="4625578"/>
              <a:ext cx="8899" cy="258962"/>
            </a:xfrm>
            <a:custGeom>
              <a:avLst/>
              <a:gdLst/>
              <a:ahLst/>
              <a:cxnLst/>
              <a:rect l="0" t="0" r="0" b="0"/>
              <a:pathLst>
                <a:path w="8899" h="258962">
                  <a:moveTo>
                    <a:pt x="0" y="0"/>
                  </a:moveTo>
                  <a:lnTo>
                    <a:pt x="0" y="42317"/>
                  </a:lnTo>
                  <a:lnTo>
                    <a:pt x="0" y="85136"/>
                  </a:lnTo>
                  <a:lnTo>
                    <a:pt x="7068" y="125644"/>
                  </a:lnTo>
                  <a:lnTo>
                    <a:pt x="8685" y="163610"/>
                  </a:lnTo>
                  <a:lnTo>
                    <a:pt x="8898" y="205761"/>
                  </a:lnTo>
                  <a:lnTo>
                    <a:pt x="550" y="249030"/>
                  </a:lnTo>
                  <a:lnTo>
                    <a:pt x="0" y="2589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150"/>
            <p:cNvSpPr/>
            <p:nvPr/>
          </p:nvSpPr>
          <p:spPr>
            <a:xfrm>
              <a:off x="5295305" y="4741676"/>
              <a:ext cx="196454" cy="142440"/>
            </a:xfrm>
            <a:custGeom>
              <a:avLst/>
              <a:gdLst/>
              <a:ahLst/>
              <a:cxnLst/>
              <a:rect l="0" t="0" r="0" b="0"/>
              <a:pathLst>
                <a:path w="196454" h="142440">
                  <a:moveTo>
                    <a:pt x="0" y="80355"/>
                  </a:moveTo>
                  <a:lnTo>
                    <a:pt x="41700" y="80355"/>
                  </a:lnTo>
                  <a:lnTo>
                    <a:pt x="47637" y="80355"/>
                  </a:lnTo>
                  <a:lnTo>
                    <a:pt x="53584" y="77709"/>
                  </a:lnTo>
                  <a:lnTo>
                    <a:pt x="59533" y="74219"/>
                  </a:lnTo>
                  <a:lnTo>
                    <a:pt x="94422" y="62403"/>
                  </a:lnTo>
                  <a:lnTo>
                    <a:pt x="113036" y="47343"/>
                  </a:lnTo>
                  <a:lnTo>
                    <a:pt x="121025" y="38603"/>
                  </a:lnTo>
                  <a:lnTo>
                    <a:pt x="123242" y="32694"/>
                  </a:lnTo>
                  <a:lnTo>
                    <a:pt x="125011" y="1643"/>
                  </a:lnTo>
                  <a:lnTo>
                    <a:pt x="124020" y="1091"/>
                  </a:lnTo>
                  <a:lnTo>
                    <a:pt x="102891" y="0"/>
                  </a:lnTo>
                  <a:lnTo>
                    <a:pt x="97654" y="2639"/>
                  </a:lnTo>
                  <a:lnTo>
                    <a:pt x="94868" y="4732"/>
                  </a:lnTo>
                  <a:lnTo>
                    <a:pt x="91773" y="9703"/>
                  </a:lnTo>
                  <a:lnTo>
                    <a:pt x="89405" y="15220"/>
                  </a:lnTo>
                  <a:lnTo>
                    <a:pt x="83485" y="23903"/>
                  </a:lnTo>
                  <a:lnTo>
                    <a:pt x="81291" y="33752"/>
                  </a:lnTo>
                  <a:lnTo>
                    <a:pt x="80403" y="72794"/>
                  </a:lnTo>
                  <a:lnTo>
                    <a:pt x="93670" y="114451"/>
                  </a:lnTo>
                  <a:lnTo>
                    <a:pt x="101617" y="126617"/>
                  </a:lnTo>
                  <a:lnTo>
                    <a:pt x="107339" y="130681"/>
                  </a:lnTo>
                  <a:lnTo>
                    <a:pt x="113191" y="133480"/>
                  </a:lnTo>
                  <a:lnTo>
                    <a:pt x="122062" y="139643"/>
                  </a:lnTo>
                  <a:lnTo>
                    <a:pt x="130976" y="141908"/>
                  </a:lnTo>
                  <a:lnTo>
                    <a:pt x="136924" y="142439"/>
                  </a:lnTo>
                  <a:lnTo>
                    <a:pt x="142875" y="140029"/>
                  </a:lnTo>
                  <a:lnTo>
                    <a:pt x="154781" y="130397"/>
                  </a:lnTo>
                  <a:lnTo>
                    <a:pt x="172309" y="108932"/>
                  </a:lnTo>
                  <a:lnTo>
                    <a:pt x="177380" y="105360"/>
                  </a:lnTo>
                  <a:lnTo>
                    <a:pt x="180761" y="100994"/>
                  </a:lnTo>
                  <a:lnTo>
                    <a:pt x="196453" y="714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151"/>
            <p:cNvSpPr/>
            <p:nvPr/>
          </p:nvSpPr>
          <p:spPr>
            <a:xfrm>
              <a:off x="5554266" y="4563070"/>
              <a:ext cx="1" cy="285751"/>
            </a:xfrm>
            <a:custGeom>
              <a:avLst/>
              <a:gdLst/>
              <a:ahLst/>
              <a:cxnLst/>
              <a:rect l="0" t="0" r="0" b="0"/>
              <a:pathLst>
                <a:path w="1" h="285751">
                  <a:moveTo>
                    <a:pt x="0" y="0"/>
                  </a:moveTo>
                  <a:lnTo>
                    <a:pt x="0" y="39953"/>
                  </a:lnTo>
                  <a:lnTo>
                    <a:pt x="0" y="83087"/>
                  </a:lnTo>
                  <a:lnTo>
                    <a:pt x="0" y="124382"/>
                  </a:lnTo>
                  <a:lnTo>
                    <a:pt x="0" y="162023"/>
                  </a:lnTo>
                  <a:lnTo>
                    <a:pt x="0" y="202907"/>
                  </a:lnTo>
                  <a:lnTo>
                    <a:pt x="0" y="246910"/>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152"/>
            <p:cNvSpPr/>
            <p:nvPr/>
          </p:nvSpPr>
          <p:spPr>
            <a:xfrm>
              <a:off x="5634632" y="4554139"/>
              <a:ext cx="26790" cy="294682"/>
            </a:xfrm>
            <a:custGeom>
              <a:avLst/>
              <a:gdLst/>
              <a:ahLst/>
              <a:cxnLst/>
              <a:rect l="0" t="0" r="0" b="0"/>
              <a:pathLst>
                <a:path w="26790" h="294682">
                  <a:moveTo>
                    <a:pt x="0" y="0"/>
                  </a:moveTo>
                  <a:lnTo>
                    <a:pt x="5145" y="0"/>
                  </a:lnTo>
                  <a:lnTo>
                    <a:pt x="2948" y="0"/>
                  </a:lnTo>
                  <a:lnTo>
                    <a:pt x="1965" y="994"/>
                  </a:lnTo>
                  <a:lnTo>
                    <a:pt x="874" y="4742"/>
                  </a:lnTo>
                  <a:lnTo>
                    <a:pt x="77" y="20991"/>
                  </a:lnTo>
                  <a:lnTo>
                    <a:pt x="8381" y="65393"/>
                  </a:lnTo>
                  <a:lnTo>
                    <a:pt x="8882" y="109273"/>
                  </a:lnTo>
                  <a:lnTo>
                    <a:pt x="11562" y="134573"/>
                  </a:lnTo>
                  <a:lnTo>
                    <a:pt x="18023" y="178678"/>
                  </a:lnTo>
                  <a:lnTo>
                    <a:pt x="25440" y="218514"/>
                  </a:lnTo>
                  <a:lnTo>
                    <a:pt x="26671" y="258780"/>
                  </a:lnTo>
                  <a:lnTo>
                    <a:pt x="26789" y="2946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153"/>
            <p:cNvSpPr/>
            <p:nvPr/>
          </p:nvSpPr>
          <p:spPr>
            <a:xfrm>
              <a:off x="5723929" y="4741664"/>
              <a:ext cx="8931" cy="169665"/>
            </a:xfrm>
            <a:custGeom>
              <a:avLst/>
              <a:gdLst/>
              <a:ahLst/>
              <a:cxnLst/>
              <a:rect l="0" t="0" r="0" b="0"/>
              <a:pathLst>
                <a:path w="8931" h="169665">
                  <a:moveTo>
                    <a:pt x="8930" y="0"/>
                  </a:moveTo>
                  <a:lnTo>
                    <a:pt x="8930" y="40165"/>
                  </a:lnTo>
                  <a:lnTo>
                    <a:pt x="8930" y="83256"/>
                  </a:lnTo>
                  <a:lnTo>
                    <a:pt x="7938" y="119054"/>
                  </a:lnTo>
                  <a:lnTo>
                    <a:pt x="368" y="154258"/>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154"/>
            <p:cNvSpPr/>
            <p:nvPr/>
          </p:nvSpPr>
          <p:spPr>
            <a:xfrm>
              <a:off x="5777629" y="4743426"/>
              <a:ext cx="97705" cy="346328"/>
            </a:xfrm>
            <a:custGeom>
              <a:avLst/>
              <a:gdLst/>
              <a:ahLst/>
              <a:cxnLst/>
              <a:rect l="0" t="0" r="0" b="0"/>
              <a:pathLst>
                <a:path w="97705" h="346328">
                  <a:moveTo>
                    <a:pt x="44527" y="51816"/>
                  </a:moveTo>
                  <a:lnTo>
                    <a:pt x="49672" y="51816"/>
                  </a:lnTo>
                  <a:lnTo>
                    <a:pt x="45400" y="51816"/>
                  </a:lnTo>
                  <a:lnTo>
                    <a:pt x="44786" y="47077"/>
                  </a:lnTo>
                  <a:lnTo>
                    <a:pt x="44549" y="30825"/>
                  </a:lnTo>
                  <a:lnTo>
                    <a:pt x="41891" y="24959"/>
                  </a:lnTo>
                  <a:lnTo>
                    <a:pt x="38395" y="19043"/>
                  </a:lnTo>
                  <a:lnTo>
                    <a:pt x="36148" y="7162"/>
                  </a:lnTo>
                  <a:lnTo>
                    <a:pt x="35965" y="4188"/>
                  </a:lnTo>
                  <a:lnTo>
                    <a:pt x="34850" y="2204"/>
                  </a:lnTo>
                  <a:lnTo>
                    <a:pt x="33114" y="882"/>
                  </a:lnTo>
                  <a:lnTo>
                    <a:pt x="30966" y="0"/>
                  </a:lnTo>
                  <a:lnTo>
                    <a:pt x="29533" y="405"/>
                  </a:lnTo>
                  <a:lnTo>
                    <a:pt x="28578" y="1667"/>
                  </a:lnTo>
                  <a:lnTo>
                    <a:pt x="27941" y="3501"/>
                  </a:lnTo>
                  <a:lnTo>
                    <a:pt x="14351" y="24015"/>
                  </a:lnTo>
                  <a:lnTo>
                    <a:pt x="1955" y="67106"/>
                  </a:lnTo>
                  <a:lnTo>
                    <a:pt x="0" y="102789"/>
                  </a:lnTo>
                  <a:lnTo>
                    <a:pt x="2578" y="111844"/>
                  </a:lnTo>
                  <a:lnTo>
                    <a:pt x="6040" y="119174"/>
                  </a:lnTo>
                  <a:lnTo>
                    <a:pt x="7579" y="125740"/>
                  </a:lnTo>
                  <a:lnTo>
                    <a:pt x="8980" y="127888"/>
                  </a:lnTo>
                  <a:lnTo>
                    <a:pt x="10909" y="129320"/>
                  </a:lnTo>
                  <a:lnTo>
                    <a:pt x="15694" y="130910"/>
                  </a:lnTo>
                  <a:lnTo>
                    <a:pt x="42774" y="132168"/>
                  </a:lnTo>
                  <a:lnTo>
                    <a:pt x="48747" y="127438"/>
                  </a:lnTo>
                  <a:lnTo>
                    <a:pt x="51364" y="122468"/>
                  </a:lnTo>
                  <a:lnTo>
                    <a:pt x="52061" y="119753"/>
                  </a:lnTo>
                  <a:lnTo>
                    <a:pt x="60340" y="105326"/>
                  </a:lnTo>
                  <a:lnTo>
                    <a:pt x="63109" y="90502"/>
                  </a:lnTo>
                  <a:lnTo>
                    <a:pt x="69400" y="78603"/>
                  </a:lnTo>
                  <a:lnTo>
                    <a:pt x="71306" y="69721"/>
                  </a:lnTo>
                  <a:lnTo>
                    <a:pt x="71316" y="77368"/>
                  </a:lnTo>
                  <a:lnTo>
                    <a:pt x="79004" y="98614"/>
                  </a:lnTo>
                  <a:lnTo>
                    <a:pt x="86310" y="141597"/>
                  </a:lnTo>
                  <a:lnTo>
                    <a:pt x="95062" y="180582"/>
                  </a:lnTo>
                  <a:lnTo>
                    <a:pt x="97704" y="221974"/>
                  </a:lnTo>
                  <a:lnTo>
                    <a:pt x="90382" y="262673"/>
                  </a:lnTo>
                  <a:lnTo>
                    <a:pt x="80152" y="304796"/>
                  </a:lnTo>
                  <a:lnTo>
                    <a:pt x="73383" y="321683"/>
                  </a:lnTo>
                  <a:lnTo>
                    <a:pt x="59290" y="340020"/>
                  </a:lnTo>
                  <a:lnTo>
                    <a:pt x="53403" y="343617"/>
                  </a:lnTo>
                  <a:lnTo>
                    <a:pt x="41540" y="345927"/>
                  </a:lnTo>
                  <a:lnTo>
                    <a:pt x="32618" y="346327"/>
                  </a:lnTo>
                  <a:lnTo>
                    <a:pt x="26667" y="343775"/>
                  </a:lnTo>
                  <a:lnTo>
                    <a:pt x="19501" y="338792"/>
                  </a:lnTo>
                  <a:lnTo>
                    <a:pt x="18521" y="335464"/>
                  </a:lnTo>
                  <a:lnTo>
                    <a:pt x="17738" y="3286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0" name="SMARTInkShape-155"/>
            <p:cNvSpPr/>
            <p:nvPr/>
          </p:nvSpPr>
          <p:spPr>
            <a:xfrm>
              <a:off x="5893593" y="4734130"/>
              <a:ext cx="107158" cy="175802"/>
            </a:xfrm>
            <a:custGeom>
              <a:avLst/>
              <a:gdLst/>
              <a:ahLst/>
              <a:cxnLst/>
              <a:rect l="0" t="0" r="0" b="0"/>
              <a:pathLst>
                <a:path w="107158" h="175802">
                  <a:moveTo>
                    <a:pt x="0" y="87901"/>
                  </a:moveTo>
                  <a:lnTo>
                    <a:pt x="0" y="92641"/>
                  </a:lnTo>
                  <a:lnTo>
                    <a:pt x="993" y="94037"/>
                  </a:lnTo>
                  <a:lnTo>
                    <a:pt x="2646" y="94969"/>
                  </a:lnTo>
                  <a:lnTo>
                    <a:pt x="9096" y="96586"/>
                  </a:lnTo>
                  <a:lnTo>
                    <a:pt x="21250" y="96799"/>
                  </a:lnTo>
                  <a:lnTo>
                    <a:pt x="26974" y="99462"/>
                  </a:lnTo>
                  <a:lnTo>
                    <a:pt x="29889" y="101561"/>
                  </a:lnTo>
                  <a:lnTo>
                    <a:pt x="32825" y="101969"/>
                  </a:lnTo>
                  <a:lnTo>
                    <a:pt x="59534" y="96011"/>
                  </a:lnTo>
                  <a:lnTo>
                    <a:pt x="65486" y="92166"/>
                  </a:lnTo>
                  <a:lnTo>
                    <a:pt x="68792" y="87151"/>
                  </a:lnTo>
                  <a:lnTo>
                    <a:pt x="71254" y="81615"/>
                  </a:lnTo>
                  <a:lnTo>
                    <a:pt x="86814" y="61092"/>
                  </a:lnTo>
                  <a:lnTo>
                    <a:pt x="89186" y="55150"/>
                  </a:lnTo>
                  <a:lnTo>
                    <a:pt x="95107" y="46227"/>
                  </a:lnTo>
                  <a:lnTo>
                    <a:pt x="96841" y="40275"/>
                  </a:lnTo>
                  <a:lnTo>
                    <a:pt x="96311" y="37299"/>
                  </a:lnTo>
                  <a:lnTo>
                    <a:pt x="90977" y="25393"/>
                  </a:lnTo>
                  <a:lnTo>
                    <a:pt x="90417" y="22417"/>
                  </a:lnTo>
                  <a:lnTo>
                    <a:pt x="81707" y="9298"/>
                  </a:lnTo>
                  <a:lnTo>
                    <a:pt x="76024" y="3316"/>
                  </a:lnTo>
                  <a:lnTo>
                    <a:pt x="70830" y="698"/>
                  </a:lnTo>
                  <a:lnTo>
                    <a:pt x="68057" y="0"/>
                  </a:lnTo>
                  <a:lnTo>
                    <a:pt x="66206" y="527"/>
                  </a:lnTo>
                  <a:lnTo>
                    <a:pt x="64974" y="1870"/>
                  </a:lnTo>
                  <a:lnTo>
                    <a:pt x="64151" y="3759"/>
                  </a:lnTo>
                  <a:lnTo>
                    <a:pt x="62612" y="5018"/>
                  </a:lnTo>
                  <a:lnTo>
                    <a:pt x="58256" y="6415"/>
                  </a:lnTo>
                  <a:lnTo>
                    <a:pt x="53011" y="12328"/>
                  </a:lnTo>
                  <a:lnTo>
                    <a:pt x="38315" y="33960"/>
                  </a:lnTo>
                  <a:lnTo>
                    <a:pt x="36232" y="50898"/>
                  </a:lnTo>
                  <a:lnTo>
                    <a:pt x="36742" y="90977"/>
                  </a:lnTo>
                  <a:lnTo>
                    <a:pt x="46744" y="129910"/>
                  </a:lnTo>
                  <a:lnTo>
                    <a:pt x="62691" y="150177"/>
                  </a:lnTo>
                  <a:lnTo>
                    <a:pt x="67551" y="156259"/>
                  </a:lnTo>
                  <a:lnTo>
                    <a:pt x="69710" y="162269"/>
                  </a:lnTo>
                  <a:lnTo>
                    <a:pt x="71279" y="164269"/>
                  </a:lnTo>
                  <a:lnTo>
                    <a:pt x="86568" y="174054"/>
                  </a:lnTo>
                  <a:lnTo>
                    <a:pt x="92384" y="175801"/>
                  </a:lnTo>
                  <a:lnTo>
                    <a:pt x="94331" y="175274"/>
                  </a:lnTo>
                  <a:lnTo>
                    <a:pt x="95630" y="173930"/>
                  </a:lnTo>
                  <a:lnTo>
                    <a:pt x="98065" y="169793"/>
                  </a:lnTo>
                  <a:lnTo>
                    <a:pt x="107157" y="1593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156"/>
            <p:cNvSpPr/>
            <p:nvPr/>
          </p:nvSpPr>
          <p:spPr>
            <a:xfrm>
              <a:off x="6054350" y="4705945"/>
              <a:ext cx="80346" cy="187525"/>
            </a:xfrm>
            <a:custGeom>
              <a:avLst/>
              <a:gdLst/>
              <a:ahLst/>
              <a:cxnLst/>
              <a:rect l="0" t="0" r="0" b="0"/>
              <a:pathLst>
                <a:path w="80346" h="187525">
                  <a:moveTo>
                    <a:pt x="8907" y="0"/>
                  </a:moveTo>
                  <a:lnTo>
                    <a:pt x="8907" y="4740"/>
                  </a:lnTo>
                  <a:lnTo>
                    <a:pt x="6262" y="9713"/>
                  </a:lnTo>
                  <a:lnTo>
                    <a:pt x="1220" y="16250"/>
                  </a:lnTo>
                  <a:lnTo>
                    <a:pt x="0" y="57561"/>
                  </a:lnTo>
                  <a:lnTo>
                    <a:pt x="977" y="74712"/>
                  </a:lnTo>
                  <a:lnTo>
                    <a:pt x="8356" y="113457"/>
                  </a:lnTo>
                  <a:lnTo>
                    <a:pt x="8906" y="157512"/>
                  </a:lnTo>
                  <a:lnTo>
                    <a:pt x="8907" y="160310"/>
                  </a:lnTo>
                  <a:lnTo>
                    <a:pt x="8907" y="120831"/>
                  </a:lnTo>
                  <a:lnTo>
                    <a:pt x="8907" y="80296"/>
                  </a:lnTo>
                  <a:lnTo>
                    <a:pt x="9900" y="68430"/>
                  </a:lnTo>
                  <a:lnTo>
                    <a:pt x="18002" y="39869"/>
                  </a:lnTo>
                  <a:lnTo>
                    <a:pt x="24741" y="27021"/>
                  </a:lnTo>
                  <a:lnTo>
                    <a:pt x="25417" y="23967"/>
                  </a:lnTo>
                  <a:lnTo>
                    <a:pt x="26859" y="21931"/>
                  </a:lnTo>
                  <a:lnTo>
                    <a:pt x="28813" y="20574"/>
                  </a:lnTo>
                  <a:lnTo>
                    <a:pt x="33630" y="19066"/>
                  </a:lnTo>
                  <a:lnTo>
                    <a:pt x="39078" y="18396"/>
                  </a:lnTo>
                  <a:lnTo>
                    <a:pt x="40928" y="19209"/>
                  </a:lnTo>
                  <a:lnTo>
                    <a:pt x="42160" y="20744"/>
                  </a:lnTo>
                  <a:lnTo>
                    <a:pt x="44523" y="25095"/>
                  </a:lnTo>
                  <a:lnTo>
                    <a:pt x="50439" y="33122"/>
                  </a:lnTo>
                  <a:lnTo>
                    <a:pt x="67714" y="74772"/>
                  </a:lnTo>
                  <a:lnTo>
                    <a:pt x="73845" y="116106"/>
                  </a:lnTo>
                  <a:lnTo>
                    <a:pt x="78419" y="133952"/>
                  </a:lnTo>
                  <a:lnTo>
                    <a:pt x="80330" y="178525"/>
                  </a:lnTo>
                  <a:lnTo>
                    <a:pt x="80345" y="1875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157"/>
            <p:cNvSpPr/>
            <p:nvPr/>
          </p:nvSpPr>
          <p:spPr>
            <a:xfrm>
              <a:off x="6152722" y="4732767"/>
              <a:ext cx="71271" cy="160546"/>
            </a:xfrm>
            <a:custGeom>
              <a:avLst/>
              <a:gdLst/>
              <a:ahLst/>
              <a:cxnLst/>
              <a:rect l="0" t="0" r="0" b="0"/>
              <a:pathLst>
                <a:path w="71271" h="160546">
                  <a:moveTo>
                    <a:pt x="26621" y="8897"/>
                  </a:moveTo>
                  <a:lnTo>
                    <a:pt x="26621" y="0"/>
                  </a:lnTo>
                  <a:lnTo>
                    <a:pt x="18933" y="7658"/>
                  </a:lnTo>
                  <a:lnTo>
                    <a:pt x="16945" y="15782"/>
                  </a:lnTo>
                  <a:lnTo>
                    <a:pt x="11627" y="25048"/>
                  </a:lnTo>
                  <a:lnTo>
                    <a:pt x="6284" y="60077"/>
                  </a:lnTo>
                  <a:lnTo>
                    <a:pt x="2700" y="68355"/>
                  </a:lnTo>
                  <a:lnTo>
                    <a:pt x="0" y="107293"/>
                  </a:lnTo>
                  <a:lnTo>
                    <a:pt x="899" y="118113"/>
                  </a:lnTo>
                  <a:lnTo>
                    <a:pt x="10861" y="142614"/>
                  </a:lnTo>
                  <a:lnTo>
                    <a:pt x="14655" y="148694"/>
                  </a:lnTo>
                  <a:lnTo>
                    <a:pt x="16342" y="154703"/>
                  </a:lnTo>
                  <a:lnTo>
                    <a:pt x="17785" y="156702"/>
                  </a:lnTo>
                  <a:lnTo>
                    <a:pt x="19738" y="158034"/>
                  </a:lnTo>
                  <a:lnTo>
                    <a:pt x="27228" y="159911"/>
                  </a:lnTo>
                  <a:lnTo>
                    <a:pt x="38648" y="160545"/>
                  </a:lnTo>
                  <a:lnTo>
                    <a:pt x="44534" y="157986"/>
                  </a:lnTo>
                  <a:lnTo>
                    <a:pt x="47493" y="155913"/>
                  </a:lnTo>
                  <a:lnTo>
                    <a:pt x="50780" y="150967"/>
                  </a:lnTo>
                  <a:lnTo>
                    <a:pt x="51657" y="148259"/>
                  </a:lnTo>
                  <a:lnTo>
                    <a:pt x="53234" y="146453"/>
                  </a:lnTo>
                  <a:lnTo>
                    <a:pt x="71270" y="1339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158"/>
            <p:cNvSpPr/>
            <p:nvPr/>
          </p:nvSpPr>
          <p:spPr>
            <a:xfrm>
              <a:off x="6234771" y="4716159"/>
              <a:ext cx="105308" cy="203941"/>
            </a:xfrm>
            <a:custGeom>
              <a:avLst/>
              <a:gdLst/>
              <a:ahLst/>
              <a:cxnLst/>
              <a:rect l="0" t="0" r="0" b="0"/>
              <a:pathLst>
                <a:path w="105308" h="203941">
                  <a:moveTo>
                    <a:pt x="24940" y="70153"/>
                  </a:moveTo>
                  <a:lnTo>
                    <a:pt x="38242" y="70153"/>
                  </a:lnTo>
                  <a:lnTo>
                    <a:pt x="43419" y="67508"/>
                  </a:lnTo>
                  <a:lnTo>
                    <a:pt x="59273" y="53644"/>
                  </a:lnTo>
                  <a:lnTo>
                    <a:pt x="60248" y="47953"/>
                  </a:lnTo>
                  <a:lnTo>
                    <a:pt x="61376" y="46424"/>
                  </a:lnTo>
                  <a:lnTo>
                    <a:pt x="65277" y="44724"/>
                  </a:lnTo>
                  <a:lnTo>
                    <a:pt x="66714" y="43279"/>
                  </a:lnTo>
                  <a:lnTo>
                    <a:pt x="68311" y="39026"/>
                  </a:lnTo>
                  <a:lnTo>
                    <a:pt x="69209" y="31055"/>
                  </a:lnTo>
                  <a:lnTo>
                    <a:pt x="68343" y="29205"/>
                  </a:lnTo>
                  <a:lnTo>
                    <a:pt x="66773" y="27972"/>
                  </a:lnTo>
                  <a:lnTo>
                    <a:pt x="64736" y="27150"/>
                  </a:lnTo>
                  <a:lnTo>
                    <a:pt x="63376" y="25609"/>
                  </a:lnTo>
                  <a:lnTo>
                    <a:pt x="58549" y="16008"/>
                  </a:lnTo>
                  <a:lnTo>
                    <a:pt x="53076" y="9297"/>
                  </a:lnTo>
                  <a:lnTo>
                    <a:pt x="49681" y="8379"/>
                  </a:lnTo>
                  <a:lnTo>
                    <a:pt x="47388" y="8135"/>
                  </a:lnTo>
                  <a:lnTo>
                    <a:pt x="45858" y="6979"/>
                  </a:lnTo>
                  <a:lnTo>
                    <a:pt x="44159" y="3049"/>
                  </a:lnTo>
                  <a:lnTo>
                    <a:pt x="42714" y="1605"/>
                  </a:lnTo>
                  <a:lnTo>
                    <a:pt x="38460" y="0"/>
                  </a:lnTo>
                  <a:lnTo>
                    <a:pt x="35938" y="564"/>
                  </a:lnTo>
                  <a:lnTo>
                    <a:pt x="24760" y="5952"/>
                  </a:lnTo>
                  <a:lnTo>
                    <a:pt x="21844" y="6517"/>
                  </a:lnTo>
                  <a:lnTo>
                    <a:pt x="12998" y="12052"/>
                  </a:lnTo>
                  <a:lnTo>
                    <a:pt x="9711" y="19856"/>
                  </a:lnTo>
                  <a:lnTo>
                    <a:pt x="1046" y="57218"/>
                  </a:lnTo>
                  <a:lnTo>
                    <a:pt x="0" y="79549"/>
                  </a:lnTo>
                  <a:lnTo>
                    <a:pt x="9224" y="123585"/>
                  </a:lnTo>
                  <a:lnTo>
                    <a:pt x="13999" y="141546"/>
                  </a:lnTo>
                  <a:lnTo>
                    <a:pt x="18060" y="159438"/>
                  </a:lnTo>
                  <a:lnTo>
                    <a:pt x="25548" y="174660"/>
                  </a:lnTo>
                  <a:lnTo>
                    <a:pt x="38910" y="191844"/>
                  </a:lnTo>
                  <a:lnTo>
                    <a:pt x="41070" y="197991"/>
                  </a:lnTo>
                  <a:lnTo>
                    <a:pt x="43631" y="200026"/>
                  </a:lnTo>
                  <a:lnTo>
                    <a:pt x="55723" y="202892"/>
                  </a:lnTo>
                  <a:lnTo>
                    <a:pt x="67566" y="203940"/>
                  </a:lnTo>
                  <a:lnTo>
                    <a:pt x="82454" y="196938"/>
                  </a:lnTo>
                  <a:lnTo>
                    <a:pt x="89527" y="191655"/>
                  </a:lnTo>
                  <a:lnTo>
                    <a:pt x="105307" y="1683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159"/>
            <p:cNvSpPr/>
            <p:nvPr/>
          </p:nvSpPr>
          <p:spPr>
            <a:xfrm>
              <a:off x="6393656" y="4384476"/>
              <a:ext cx="151805" cy="642939"/>
            </a:xfrm>
            <a:custGeom>
              <a:avLst/>
              <a:gdLst/>
              <a:ahLst/>
              <a:cxnLst/>
              <a:rect l="0" t="0" r="0" b="0"/>
              <a:pathLst>
                <a:path w="151805" h="642939">
                  <a:moveTo>
                    <a:pt x="151804" y="0"/>
                  </a:moveTo>
                  <a:lnTo>
                    <a:pt x="151804" y="13302"/>
                  </a:lnTo>
                  <a:lnTo>
                    <a:pt x="149159" y="18480"/>
                  </a:lnTo>
                  <a:lnTo>
                    <a:pt x="139376" y="34629"/>
                  </a:lnTo>
                  <a:lnTo>
                    <a:pt x="132015" y="72470"/>
                  </a:lnTo>
                  <a:lnTo>
                    <a:pt x="126398" y="107360"/>
                  </a:lnTo>
                  <a:lnTo>
                    <a:pt x="118160" y="150045"/>
                  </a:lnTo>
                  <a:lnTo>
                    <a:pt x="109866" y="185899"/>
                  </a:lnTo>
                  <a:lnTo>
                    <a:pt x="101124" y="226509"/>
                  </a:lnTo>
                  <a:lnTo>
                    <a:pt x="92250" y="265111"/>
                  </a:lnTo>
                  <a:lnTo>
                    <a:pt x="83337" y="307526"/>
                  </a:lnTo>
                  <a:lnTo>
                    <a:pt x="73420" y="351514"/>
                  </a:lnTo>
                  <a:lnTo>
                    <a:pt x="59347" y="394974"/>
                  </a:lnTo>
                  <a:lnTo>
                    <a:pt x="48452" y="434419"/>
                  </a:lnTo>
                  <a:lnTo>
                    <a:pt x="38941" y="476093"/>
                  </a:lnTo>
                  <a:lnTo>
                    <a:pt x="29838" y="514017"/>
                  </a:lnTo>
                  <a:lnTo>
                    <a:pt x="20858" y="549396"/>
                  </a:lnTo>
                  <a:lnTo>
                    <a:pt x="11580" y="588522"/>
                  </a:lnTo>
                  <a:lnTo>
                    <a:pt x="7070" y="613255"/>
                  </a:lnTo>
                  <a:lnTo>
                    <a:pt x="0" y="642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160"/>
            <p:cNvSpPr/>
            <p:nvPr/>
          </p:nvSpPr>
          <p:spPr>
            <a:xfrm>
              <a:off x="6537063" y="4679166"/>
              <a:ext cx="133414" cy="178383"/>
            </a:xfrm>
            <a:custGeom>
              <a:avLst/>
              <a:gdLst/>
              <a:ahLst/>
              <a:cxnLst/>
              <a:rect l="0" t="0" r="0" b="0"/>
              <a:pathLst>
                <a:path w="133414" h="178383">
                  <a:moveTo>
                    <a:pt x="97694" y="8920"/>
                  </a:moveTo>
                  <a:lnTo>
                    <a:pt x="97694" y="358"/>
                  </a:lnTo>
                  <a:lnTo>
                    <a:pt x="69015" y="0"/>
                  </a:lnTo>
                  <a:lnTo>
                    <a:pt x="62459" y="2640"/>
                  </a:lnTo>
                  <a:lnTo>
                    <a:pt x="32045" y="24898"/>
                  </a:lnTo>
                  <a:lnTo>
                    <a:pt x="14721" y="51128"/>
                  </a:lnTo>
                  <a:lnTo>
                    <a:pt x="3510" y="81638"/>
                  </a:lnTo>
                  <a:lnTo>
                    <a:pt x="0" y="120434"/>
                  </a:lnTo>
                  <a:lnTo>
                    <a:pt x="491" y="162615"/>
                  </a:lnTo>
                  <a:lnTo>
                    <a:pt x="7160" y="176285"/>
                  </a:lnTo>
                  <a:lnTo>
                    <a:pt x="8565" y="177052"/>
                  </a:lnTo>
                  <a:lnTo>
                    <a:pt x="20718" y="178382"/>
                  </a:lnTo>
                  <a:lnTo>
                    <a:pt x="49266" y="169478"/>
                  </a:lnTo>
                  <a:lnTo>
                    <a:pt x="55666" y="165276"/>
                  </a:lnTo>
                  <a:lnTo>
                    <a:pt x="73851" y="141006"/>
                  </a:lnTo>
                  <a:lnTo>
                    <a:pt x="77175" y="131786"/>
                  </a:lnTo>
                  <a:lnTo>
                    <a:pt x="79646" y="122066"/>
                  </a:lnTo>
                  <a:lnTo>
                    <a:pt x="85622" y="110024"/>
                  </a:lnTo>
                  <a:lnTo>
                    <a:pt x="88826" y="95321"/>
                  </a:lnTo>
                  <a:lnTo>
                    <a:pt x="95648" y="80961"/>
                  </a:lnTo>
                  <a:lnTo>
                    <a:pt x="97575" y="64298"/>
                  </a:lnTo>
                  <a:lnTo>
                    <a:pt x="98606" y="63698"/>
                  </a:lnTo>
                  <a:lnTo>
                    <a:pt x="105373" y="62656"/>
                  </a:lnTo>
                  <a:lnTo>
                    <a:pt x="105790" y="63595"/>
                  </a:lnTo>
                  <a:lnTo>
                    <a:pt x="107610" y="94688"/>
                  </a:lnTo>
                  <a:lnTo>
                    <a:pt x="112759" y="104998"/>
                  </a:lnTo>
                  <a:lnTo>
                    <a:pt x="115718" y="119188"/>
                  </a:lnTo>
                  <a:lnTo>
                    <a:pt x="122458" y="133374"/>
                  </a:lnTo>
                  <a:lnTo>
                    <a:pt x="123134" y="136538"/>
                  </a:lnTo>
                  <a:lnTo>
                    <a:pt x="133010" y="158950"/>
                  </a:lnTo>
                  <a:lnTo>
                    <a:pt x="133413" y="1696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6" name="SMARTInkShape-161"/>
            <p:cNvSpPr/>
            <p:nvPr/>
          </p:nvSpPr>
          <p:spPr>
            <a:xfrm>
              <a:off x="6741913" y="4714875"/>
              <a:ext cx="26790" cy="285751"/>
            </a:xfrm>
            <a:custGeom>
              <a:avLst/>
              <a:gdLst/>
              <a:ahLst/>
              <a:cxnLst/>
              <a:rect l="0" t="0" r="0" b="0"/>
              <a:pathLst>
                <a:path w="26790" h="285751">
                  <a:moveTo>
                    <a:pt x="0" y="0"/>
                  </a:moveTo>
                  <a:lnTo>
                    <a:pt x="0" y="39901"/>
                  </a:lnTo>
                  <a:lnTo>
                    <a:pt x="992" y="81648"/>
                  </a:lnTo>
                  <a:lnTo>
                    <a:pt x="7689" y="125184"/>
                  </a:lnTo>
                  <a:lnTo>
                    <a:pt x="8767" y="169686"/>
                  </a:lnTo>
                  <a:lnTo>
                    <a:pt x="11528" y="196459"/>
                  </a:lnTo>
                  <a:lnTo>
                    <a:pt x="19950" y="240318"/>
                  </a:lnTo>
                  <a:lnTo>
                    <a:pt x="25438" y="260018"/>
                  </a:lnTo>
                  <a:lnTo>
                    <a:pt x="26789"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7" name="SMARTInkShape-162"/>
            <p:cNvSpPr/>
            <p:nvPr/>
          </p:nvSpPr>
          <p:spPr>
            <a:xfrm>
              <a:off x="6706195" y="4714889"/>
              <a:ext cx="106631" cy="149991"/>
            </a:xfrm>
            <a:custGeom>
              <a:avLst/>
              <a:gdLst/>
              <a:ahLst/>
              <a:cxnLst/>
              <a:rect l="0" t="0" r="0" b="0"/>
              <a:pathLst>
                <a:path w="106631" h="149991">
                  <a:moveTo>
                    <a:pt x="0" y="53564"/>
                  </a:moveTo>
                  <a:lnTo>
                    <a:pt x="0" y="37314"/>
                  </a:lnTo>
                  <a:lnTo>
                    <a:pt x="7129" y="22756"/>
                  </a:lnTo>
                  <a:lnTo>
                    <a:pt x="25070" y="1825"/>
                  </a:lnTo>
                  <a:lnTo>
                    <a:pt x="51014" y="93"/>
                  </a:lnTo>
                  <a:lnTo>
                    <a:pt x="73097" y="0"/>
                  </a:lnTo>
                  <a:lnTo>
                    <a:pt x="79781" y="2638"/>
                  </a:lnTo>
                  <a:lnTo>
                    <a:pt x="101168" y="20977"/>
                  </a:lnTo>
                  <a:lnTo>
                    <a:pt x="104495" y="29490"/>
                  </a:lnTo>
                  <a:lnTo>
                    <a:pt x="106630" y="51124"/>
                  </a:lnTo>
                  <a:lnTo>
                    <a:pt x="102260" y="68605"/>
                  </a:lnTo>
                  <a:lnTo>
                    <a:pt x="94682" y="86353"/>
                  </a:lnTo>
                  <a:lnTo>
                    <a:pt x="86399" y="95588"/>
                  </a:lnTo>
                  <a:lnTo>
                    <a:pt x="77094" y="103991"/>
                  </a:lnTo>
                  <a:lnTo>
                    <a:pt x="55798" y="130024"/>
                  </a:lnTo>
                  <a:lnTo>
                    <a:pt x="28930" y="149990"/>
                  </a:lnTo>
                  <a:lnTo>
                    <a:pt x="28216" y="149597"/>
                  </a:lnTo>
                  <a:lnTo>
                    <a:pt x="26220" y="144306"/>
                  </a:lnTo>
                  <a:lnTo>
                    <a:pt x="17859" y="1339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SMARTInkShape-163"/>
            <p:cNvSpPr/>
            <p:nvPr/>
          </p:nvSpPr>
          <p:spPr>
            <a:xfrm>
              <a:off x="6857999" y="4500562"/>
              <a:ext cx="26420" cy="348259"/>
            </a:xfrm>
            <a:custGeom>
              <a:avLst/>
              <a:gdLst/>
              <a:ahLst/>
              <a:cxnLst/>
              <a:rect l="0" t="0" r="0" b="0"/>
              <a:pathLst>
                <a:path w="26420" h="348259">
                  <a:moveTo>
                    <a:pt x="8930" y="0"/>
                  </a:moveTo>
                  <a:lnTo>
                    <a:pt x="8930" y="13302"/>
                  </a:lnTo>
                  <a:lnTo>
                    <a:pt x="11576" y="18480"/>
                  </a:lnTo>
                  <a:lnTo>
                    <a:pt x="13671" y="21250"/>
                  </a:lnTo>
                  <a:lnTo>
                    <a:pt x="15998" y="29619"/>
                  </a:lnTo>
                  <a:lnTo>
                    <a:pt x="17751" y="73367"/>
                  </a:lnTo>
                  <a:lnTo>
                    <a:pt x="24913" y="116340"/>
                  </a:lnTo>
                  <a:lnTo>
                    <a:pt x="26419" y="151855"/>
                  </a:lnTo>
                  <a:lnTo>
                    <a:pt x="20580" y="193670"/>
                  </a:lnTo>
                  <a:lnTo>
                    <a:pt x="18398" y="231622"/>
                  </a:lnTo>
                  <a:lnTo>
                    <a:pt x="16939" y="275756"/>
                  </a:lnTo>
                  <a:lnTo>
                    <a:pt x="8772" y="315161"/>
                  </a:lnTo>
                  <a:lnTo>
                    <a:pt x="0" y="348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9" name="SMARTInkShape-164"/>
            <p:cNvSpPr/>
            <p:nvPr/>
          </p:nvSpPr>
          <p:spPr>
            <a:xfrm>
              <a:off x="6814593" y="4674358"/>
              <a:ext cx="123772" cy="156604"/>
            </a:xfrm>
            <a:custGeom>
              <a:avLst/>
              <a:gdLst/>
              <a:ahLst/>
              <a:cxnLst/>
              <a:rect l="0" t="0" r="0" b="0"/>
              <a:pathLst>
                <a:path w="123772" h="156604">
                  <a:moveTo>
                    <a:pt x="7687" y="58376"/>
                  </a:moveTo>
                  <a:lnTo>
                    <a:pt x="2948" y="58376"/>
                  </a:lnTo>
                  <a:lnTo>
                    <a:pt x="1551" y="57384"/>
                  </a:lnTo>
                  <a:lnTo>
                    <a:pt x="620" y="55730"/>
                  </a:lnTo>
                  <a:lnTo>
                    <a:pt x="0" y="53636"/>
                  </a:lnTo>
                  <a:lnTo>
                    <a:pt x="578" y="52240"/>
                  </a:lnTo>
                  <a:lnTo>
                    <a:pt x="1956" y="51309"/>
                  </a:lnTo>
                  <a:lnTo>
                    <a:pt x="16833" y="44816"/>
                  </a:lnTo>
                  <a:lnTo>
                    <a:pt x="59373" y="13709"/>
                  </a:lnTo>
                  <a:lnTo>
                    <a:pt x="62980" y="10739"/>
                  </a:lnTo>
                  <a:lnTo>
                    <a:pt x="72280" y="7438"/>
                  </a:lnTo>
                  <a:lnTo>
                    <a:pt x="82036" y="4979"/>
                  </a:lnTo>
                  <a:lnTo>
                    <a:pt x="89679" y="580"/>
                  </a:lnTo>
                  <a:lnTo>
                    <a:pt x="93107" y="0"/>
                  </a:lnTo>
                  <a:lnTo>
                    <a:pt x="96384" y="608"/>
                  </a:lnTo>
                  <a:lnTo>
                    <a:pt x="105737" y="3557"/>
                  </a:lnTo>
                  <a:lnTo>
                    <a:pt x="108772" y="3972"/>
                  </a:lnTo>
                  <a:lnTo>
                    <a:pt x="114791" y="7076"/>
                  </a:lnTo>
                  <a:lnTo>
                    <a:pt x="117785" y="9293"/>
                  </a:lnTo>
                  <a:lnTo>
                    <a:pt x="121113" y="14402"/>
                  </a:lnTo>
                  <a:lnTo>
                    <a:pt x="122591" y="20973"/>
                  </a:lnTo>
                  <a:lnTo>
                    <a:pt x="123728" y="64496"/>
                  </a:lnTo>
                  <a:lnTo>
                    <a:pt x="123771" y="106011"/>
                  </a:lnTo>
                  <a:lnTo>
                    <a:pt x="122780" y="122871"/>
                  </a:lnTo>
                  <a:lnTo>
                    <a:pt x="115211" y="145754"/>
                  </a:lnTo>
                  <a:lnTo>
                    <a:pt x="105914" y="1566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0" name="SMARTInkShape-165"/>
            <p:cNvSpPr/>
            <p:nvPr/>
          </p:nvSpPr>
          <p:spPr>
            <a:xfrm>
              <a:off x="7027663" y="4518421"/>
              <a:ext cx="1" cy="339330"/>
            </a:xfrm>
            <a:custGeom>
              <a:avLst/>
              <a:gdLst/>
              <a:ahLst/>
              <a:cxnLst/>
              <a:rect l="0" t="0" r="0" b="0"/>
              <a:pathLst>
                <a:path w="1" h="339330">
                  <a:moveTo>
                    <a:pt x="0" y="0"/>
                  </a:moveTo>
                  <a:lnTo>
                    <a:pt x="0" y="40527"/>
                  </a:lnTo>
                  <a:lnTo>
                    <a:pt x="0" y="81001"/>
                  </a:lnTo>
                  <a:lnTo>
                    <a:pt x="0" y="125100"/>
                  </a:lnTo>
                  <a:lnTo>
                    <a:pt x="0" y="169676"/>
                  </a:lnTo>
                  <a:lnTo>
                    <a:pt x="0" y="214315"/>
                  </a:lnTo>
                  <a:lnTo>
                    <a:pt x="0" y="258962"/>
                  </a:lnTo>
                  <a:lnTo>
                    <a:pt x="0" y="300111"/>
                  </a:lnTo>
                  <a:lnTo>
                    <a:pt x="0" y="3393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166"/>
            <p:cNvSpPr/>
            <p:nvPr/>
          </p:nvSpPr>
          <p:spPr>
            <a:xfrm>
              <a:off x="6983015" y="4661787"/>
              <a:ext cx="223243" cy="155447"/>
            </a:xfrm>
            <a:custGeom>
              <a:avLst/>
              <a:gdLst/>
              <a:ahLst/>
              <a:cxnLst/>
              <a:rect l="0" t="0" r="0" b="0"/>
              <a:pathLst>
                <a:path w="223243" h="155447">
                  <a:moveTo>
                    <a:pt x="0" y="53088"/>
                  </a:moveTo>
                  <a:lnTo>
                    <a:pt x="0" y="57828"/>
                  </a:lnTo>
                  <a:lnTo>
                    <a:pt x="992" y="59224"/>
                  </a:lnTo>
                  <a:lnTo>
                    <a:pt x="2646" y="60155"/>
                  </a:lnTo>
                  <a:lnTo>
                    <a:pt x="7689" y="61650"/>
                  </a:lnTo>
                  <a:lnTo>
                    <a:pt x="35351" y="50980"/>
                  </a:lnTo>
                  <a:lnTo>
                    <a:pt x="78780" y="23286"/>
                  </a:lnTo>
                  <a:lnTo>
                    <a:pt x="97626" y="15502"/>
                  </a:lnTo>
                  <a:lnTo>
                    <a:pt x="113030" y="3233"/>
                  </a:lnTo>
                  <a:lnTo>
                    <a:pt x="123242" y="0"/>
                  </a:lnTo>
                  <a:lnTo>
                    <a:pt x="123833" y="829"/>
                  </a:lnTo>
                  <a:lnTo>
                    <a:pt x="124860" y="7241"/>
                  </a:lnTo>
                  <a:lnTo>
                    <a:pt x="117314" y="28451"/>
                  </a:lnTo>
                  <a:lnTo>
                    <a:pt x="113488" y="71147"/>
                  </a:lnTo>
                  <a:lnTo>
                    <a:pt x="109033" y="88866"/>
                  </a:lnTo>
                  <a:lnTo>
                    <a:pt x="107527" y="112630"/>
                  </a:lnTo>
                  <a:lnTo>
                    <a:pt x="109967" y="121885"/>
                  </a:lnTo>
                  <a:lnTo>
                    <a:pt x="114273" y="132672"/>
                  </a:lnTo>
                  <a:lnTo>
                    <a:pt x="115728" y="145206"/>
                  </a:lnTo>
                  <a:lnTo>
                    <a:pt x="116840" y="147242"/>
                  </a:lnTo>
                  <a:lnTo>
                    <a:pt x="118573" y="148600"/>
                  </a:lnTo>
                  <a:lnTo>
                    <a:pt x="124639" y="151155"/>
                  </a:lnTo>
                  <a:lnTo>
                    <a:pt x="129645" y="151267"/>
                  </a:lnTo>
                  <a:lnTo>
                    <a:pt x="134680" y="148648"/>
                  </a:lnTo>
                  <a:lnTo>
                    <a:pt x="140225" y="143184"/>
                  </a:lnTo>
                  <a:lnTo>
                    <a:pt x="147932" y="129943"/>
                  </a:lnTo>
                  <a:lnTo>
                    <a:pt x="160799" y="85545"/>
                  </a:lnTo>
                  <a:lnTo>
                    <a:pt x="168755" y="56223"/>
                  </a:lnTo>
                  <a:lnTo>
                    <a:pt x="169260" y="45882"/>
                  </a:lnTo>
                  <a:lnTo>
                    <a:pt x="170386" y="42331"/>
                  </a:lnTo>
                  <a:lnTo>
                    <a:pt x="172130" y="39964"/>
                  </a:lnTo>
                  <a:lnTo>
                    <a:pt x="174285" y="38385"/>
                  </a:lnTo>
                  <a:lnTo>
                    <a:pt x="175721" y="36341"/>
                  </a:lnTo>
                  <a:lnTo>
                    <a:pt x="178560" y="26432"/>
                  </a:lnTo>
                  <a:lnTo>
                    <a:pt x="178584" y="31078"/>
                  </a:lnTo>
                  <a:lnTo>
                    <a:pt x="186695" y="59311"/>
                  </a:lnTo>
                  <a:lnTo>
                    <a:pt x="187492" y="103816"/>
                  </a:lnTo>
                  <a:lnTo>
                    <a:pt x="190156" y="113006"/>
                  </a:lnTo>
                  <a:lnTo>
                    <a:pt x="203773" y="139228"/>
                  </a:lnTo>
                  <a:lnTo>
                    <a:pt x="206057" y="148890"/>
                  </a:lnTo>
                  <a:lnTo>
                    <a:pt x="209982" y="154536"/>
                  </a:lnTo>
                  <a:lnTo>
                    <a:pt x="211426" y="155446"/>
                  </a:lnTo>
                  <a:lnTo>
                    <a:pt x="212388" y="155062"/>
                  </a:lnTo>
                  <a:lnTo>
                    <a:pt x="213933" y="152054"/>
                  </a:lnTo>
                  <a:lnTo>
                    <a:pt x="214201" y="146794"/>
                  </a:lnTo>
                  <a:lnTo>
                    <a:pt x="215230" y="145324"/>
                  </a:lnTo>
                  <a:lnTo>
                    <a:pt x="216909" y="144344"/>
                  </a:lnTo>
                  <a:lnTo>
                    <a:pt x="223242" y="1423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167"/>
            <p:cNvSpPr/>
            <p:nvPr/>
          </p:nvSpPr>
          <p:spPr>
            <a:xfrm>
              <a:off x="7215229" y="4509492"/>
              <a:ext cx="106281" cy="339174"/>
            </a:xfrm>
            <a:custGeom>
              <a:avLst/>
              <a:gdLst/>
              <a:ahLst/>
              <a:cxnLst/>
              <a:rect l="0" t="0" r="0" b="0"/>
              <a:pathLst>
                <a:path w="106281" h="339174">
                  <a:moveTo>
                    <a:pt x="80325" y="0"/>
                  </a:moveTo>
                  <a:lnTo>
                    <a:pt x="81317" y="25901"/>
                  </a:lnTo>
                  <a:lnTo>
                    <a:pt x="89419" y="66007"/>
                  </a:lnTo>
                  <a:lnTo>
                    <a:pt x="96835" y="107617"/>
                  </a:lnTo>
                  <a:lnTo>
                    <a:pt x="98008" y="151866"/>
                  </a:lnTo>
                  <a:lnTo>
                    <a:pt x="100777" y="178611"/>
                  </a:lnTo>
                  <a:lnTo>
                    <a:pt x="106280" y="222252"/>
                  </a:lnTo>
                  <a:lnTo>
                    <a:pt x="106049" y="260597"/>
                  </a:lnTo>
                  <a:lnTo>
                    <a:pt x="100032" y="278614"/>
                  </a:lnTo>
                  <a:lnTo>
                    <a:pt x="98550" y="291506"/>
                  </a:lnTo>
                  <a:lnTo>
                    <a:pt x="90528" y="302089"/>
                  </a:lnTo>
                  <a:lnTo>
                    <a:pt x="87176" y="302934"/>
                  </a:lnTo>
                  <a:lnTo>
                    <a:pt x="84892" y="303159"/>
                  </a:lnTo>
                  <a:lnTo>
                    <a:pt x="83370" y="302317"/>
                  </a:lnTo>
                  <a:lnTo>
                    <a:pt x="82355" y="300764"/>
                  </a:lnTo>
                  <a:lnTo>
                    <a:pt x="81678" y="298736"/>
                  </a:lnTo>
                  <a:lnTo>
                    <a:pt x="73435" y="285500"/>
                  </a:lnTo>
                  <a:lnTo>
                    <a:pt x="72756" y="282607"/>
                  </a:lnTo>
                  <a:lnTo>
                    <a:pt x="64507" y="267869"/>
                  </a:lnTo>
                  <a:lnTo>
                    <a:pt x="61742" y="253005"/>
                  </a:lnTo>
                  <a:lnTo>
                    <a:pt x="47036" y="232172"/>
                  </a:lnTo>
                  <a:lnTo>
                    <a:pt x="45087" y="225005"/>
                  </a:lnTo>
                  <a:lnTo>
                    <a:pt x="40009" y="219024"/>
                  </a:lnTo>
                  <a:lnTo>
                    <a:pt x="34956" y="216407"/>
                  </a:lnTo>
                  <a:lnTo>
                    <a:pt x="32220" y="215708"/>
                  </a:lnTo>
                  <a:lnTo>
                    <a:pt x="30395" y="216235"/>
                  </a:lnTo>
                  <a:lnTo>
                    <a:pt x="29179" y="217579"/>
                  </a:lnTo>
                  <a:lnTo>
                    <a:pt x="28368" y="219467"/>
                  </a:lnTo>
                  <a:lnTo>
                    <a:pt x="26836" y="220725"/>
                  </a:lnTo>
                  <a:lnTo>
                    <a:pt x="22487" y="222123"/>
                  </a:lnTo>
                  <a:lnTo>
                    <a:pt x="20930" y="223488"/>
                  </a:lnTo>
                  <a:lnTo>
                    <a:pt x="13487" y="235573"/>
                  </a:lnTo>
                  <a:lnTo>
                    <a:pt x="5511" y="244204"/>
                  </a:lnTo>
                  <a:lnTo>
                    <a:pt x="2426" y="252732"/>
                  </a:lnTo>
                  <a:lnTo>
                    <a:pt x="0" y="296307"/>
                  </a:lnTo>
                  <a:lnTo>
                    <a:pt x="2623" y="303010"/>
                  </a:lnTo>
                  <a:lnTo>
                    <a:pt x="6103" y="309296"/>
                  </a:lnTo>
                  <a:lnTo>
                    <a:pt x="9055" y="318413"/>
                  </a:lnTo>
                  <a:lnTo>
                    <a:pt x="25106" y="337561"/>
                  </a:lnTo>
                  <a:lnTo>
                    <a:pt x="28664" y="338543"/>
                  </a:lnTo>
                  <a:lnTo>
                    <a:pt x="34292" y="339173"/>
                  </a:lnTo>
                  <a:lnTo>
                    <a:pt x="62466"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3" name="SMARTInkShape-168"/>
            <p:cNvSpPr/>
            <p:nvPr/>
          </p:nvSpPr>
          <p:spPr>
            <a:xfrm>
              <a:off x="7326477" y="4697135"/>
              <a:ext cx="67304" cy="114561"/>
            </a:xfrm>
            <a:custGeom>
              <a:avLst/>
              <a:gdLst/>
              <a:ahLst/>
              <a:cxnLst/>
              <a:rect l="0" t="0" r="0" b="0"/>
              <a:pathLst>
                <a:path w="67304" h="114561">
                  <a:moveTo>
                    <a:pt x="13725" y="62388"/>
                  </a:moveTo>
                  <a:lnTo>
                    <a:pt x="26154" y="62388"/>
                  </a:lnTo>
                  <a:lnTo>
                    <a:pt x="27965" y="61396"/>
                  </a:lnTo>
                  <a:lnTo>
                    <a:pt x="29171" y="59742"/>
                  </a:lnTo>
                  <a:lnTo>
                    <a:pt x="31504" y="55259"/>
                  </a:lnTo>
                  <a:lnTo>
                    <a:pt x="45730" y="38472"/>
                  </a:lnTo>
                  <a:lnTo>
                    <a:pt x="51356" y="26650"/>
                  </a:lnTo>
                  <a:lnTo>
                    <a:pt x="65941" y="10206"/>
                  </a:lnTo>
                  <a:lnTo>
                    <a:pt x="67184" y="1244"/>
                  </a:lnTo>
                  <a:lnTo>
                    <a:pt x="66232" y="790"/>
                  </a:lnTo>
                  <a:lnTo>
                    <a:pt x="54865" y="0"/>
                  </a:lnTo>
                  <a:lnTo>
                    <a:pt x="49208" y="2580"/>
                  </a:lnTo>
                  <a:lnTo>
                    <a:pt x="37491" y="12320"/>
                  </a:lnTo>
                  <a:lnTo>
                    <a:pt x="10748" y="51892"/>
                  </a:lnTo>
                  <a:lnTo>
                    <a:pt x="578" y="78636"/>
                  </a:lnTo>
                  <a:lnTo>
                    <a:pt x="0" y="83142"/>
                  </a:lnTo>
                  <a:lnTo>
                    <a:pt x="3969" y="100681"/>
                  </a:lnTo>
                  <a:lnTo>
                    <a:pt x="5237" y="102800"/>
                  </a:lnTo>
                  <a:lnTo>
                    <a:pt x="7075" y="104212"/>
                  </a:lnTo>
                  <a:lnTo>
                    <a:pt x="11763" y="106773"/>
                  </a:lnTo>
                  <a:lnTo>
                    <a:pt x="19978" y="112801"/>
                  </a:lnTo>
                  <a:lnTo>
                    <a:pt x="25765" y="114560"/>
                  </a:lnTo>
                  <a:lnTo>
                    <a:pt x="28697" y="114036"/>
                  </a:lnTo>
                  <a:lnTo>
                    <a:pt x="56517" y="97820"/>
                  </a:lnTo>
                  <a:lnTo>
                    <a:pt x="67303" y="891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4" name="SMARTInkShape-169"/>
            <p:cNvSpPr/>
            <p:nvPr/>
          </p:nvSpPr>
          <p:spPr>
            <a:xfrm>
              <a:off x="7438429" y="4670226"/>
              <a:ext cx="80212" cy="178595"/>
            </a:xfrm>
            <a:custGeom>
              <a:avLst/>
              <a:gdLst/>
              <a:ahLst/>
              <a:cxnLst/>
              <a:rect l="0" t="0" r="0" b="0"/>
              <a:pathLst>
                <a:path w="80212" h="178595">
                  <a:moveTo>
                    <a:pt x="53578" y="0"/>
                  </a:moveTo>
                  <a:lnTo>
                    <a:pt x="40277" y="0"/>
                  </a:lnTo>
                  <a:lnTo>
                    <a:pt x="38757" y="992"/>
                  </a:lnTo>
                  <a:lnTo>
                    <a:pt x="37744" y="2647"/>
                  </a:lnTo>
                  <a:lnTo>
                    <a:pt x="37069" y="4740"/>
                  </a:lnTo>
                  <a:lnTo>
                    <a:pt x="12236" y="24671"/>
                  </a:lnTo>
                  <a:lnTo>
                    <a:pt x="6937" y="35888"/>
                  </a:lnTo>
                  <a:lnTo>
                    <a:pt x="4625" y="38809"/>
                  </a:lnTo>
                  <a:lnTo>
                    <a:pt x="4076" y="40755"/>
                  </a:lnTo>
                  <a:lnTo>
                    <a:pt x="4702" y="42053"/>
                  </a:lnTo>
                  <a:lnTo>
                    <a:pt x="29840" y="60433"/>
                  </a:lnTo>
                  <a:lnTo>
                    <a:pt x="33106" y="65885"/>
                  </a:lnTo>
                  <a:lnTo>
                    <a:pt x="35961" y="67736"/>
                  </a:lnTo>
                  <a:lnTo>
                    <a:pt x="52156" y="73353"/>
                  </a:lnTo>
                  <a:lnTo>
                    <a:pt x="74331" y="92386"/>
                  </a:lnTo>
                  <a:lnTo>
                    <a:pt x="77685" y="98277"/>
                  </a:lnTo>
                  <a:lnTo>
                    <a:pt x="79838" y="110143"/>
                  </a:lnTo>
                  <a:lnTo>
                    <a:pt x="80211" y="119066"/>
                  </a:lnTo>
                  <a:lnTo>
                    <a:pt x="77652" y="125017"/>
                  </a:lnTo>
                  <a:lnTo>
                    <a:pt x="74199" y="130969"/>
                  </a:lnTo>
                  <a:lnTo>
                    <a:pt x="71264" y="139899"/>
                  </a:lnTo>
                  <a:lnTo>
                    <a:pt x="67061" y="145852"/>
                  </a:lnTo>
                  <a:lnTo>
                    <a:pt x="61886" y="149159"/>
                  </a:lnTo>
                  <a:lnTo>
                    <a:pt x="56279" y="151621"/>
                  </a:lnTo>
                  <a:lnTo>
                    <a:pt x="47543" y="157594"/>
                  </a:lnTo>
                  <a:lnTo>
                    <a:pt x="38672" y="160797"/>
                  </a:lnTo>
                  <a:lnTo>
                    <a:pt x="29759" y="166596"/>
                  </a:lnTo>
                  <a:lnTo>
                    <a:pt x="20834" y="168755"/>
                  </a:lnTo>
                  <a:lnTo>
                    <a:pt x="5954" y="169545"/>
                  </a:lnTo>
                  <a:lnTo>
                    <a:pt x="3969" y="170576"/>
                  </a:lnTo>
                  <a:lnTo>
                    <a:pt x="2646" y="172257"/>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170"/>
            <p:cNvSpPr/>
            <p:nvPr/>
          </p:nvSpPr>
          <p:spPr>
            <a:xfrm>
              <a:off x="7536655" y="4420195"/>
              <a:ext cx="160736" cy="553642"/>
            </a:xfrm>
            <a:custGeom>
              <a:avLst/>
              <a:gdLst/>
              <a:ahLst/>
              <a:cxnLst/>
              <a:rect l="0" t="0" r="0" b="0"/>
              <a:pathLst>
                <a:path w="160736" h="553642">
                  <a:moveTo>
                    <a:pt x="160735" y="0"/>
                  </a:moveTo>
                  <a:lnTo>
                    <a:pt x="153668" y="16781"/>
                  </a:lnTo>
                  <a:lnTo>
                    <a:pt x="145741" y="57854"/>
                  </a:lnTo>
                  <a:lnTo>
                    <a:pt x="138513" y="98790"/>
                  </a:lnTo>
                  <a:lnTo>
                    <a:pt x="127719" y="141186"/>
                  </a:lnTo>
                  <a:lnTo>
                    <a:pt x="118982" y="175999"/>
                  </a:lnTo>
                  <a:lnTo>
                    <a:pt x="110110" y="212441"/>
                  </a:lnTo>
                  <a:lnTo>
                    <a:pt x="101197" y="253225"/>
                  </a:lnTo>
                  <a:lnTo>
                    <a:pt x="92272" y="291878"/>
                  </a:lnTo>
                  <a:lnTo>
                    <a:pt x="82353" y="333316"/>
                  </a:lnTo>
                  <a:lnTo>
                    <a:pt x="68278" y="371171"/>
                  </a:lnTo>
                  <a:lnTo>
                    <a:pt x="56392" y="407523"/>
                  </a:lnTo>
                  <a:lnTo>
                    <a:pt x="41734" y="443429"/>
                  </a:lnTo>
                  <a:lnTo>
                    <a:pt x="29675" y="478211"/>
                  </a:lnTo>
                  <a:lnTo>
                    <a:pt x="7313" y="521586"/>
                  </a:lnTo>
                  <a:lnTo>
                    <a:pt x="0" y="5536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91" name="SMARTInkShape-Group14"/>
          <p:cNvGrpSpPr/>
          <p:nvPr/>
        </p:nvGrpSpPr>
        <p:grpSpPr>
          <a:xfrm>
            <a:off x="3830836" y="4554139"/>
            <a:ext cx="866179" cy="500065"/>
            <a:chOff x="3830836" y="4554139"/>
            <a:chExt cx="866179" cy="500065"/>
          </a:xfrm>
        </p:grpSpPr>
        <p:sp>
          <p:nvSpPr>
            <p:cNvPr id="87" name="SMARTInkShape-171"/>
            <p:cNvSpPr/>
            <p:nvPr/>
          </p:nvSpPr>
          <p:spPr>
            <a:xfrm>
              <a:off x="3830836" y="4893469"/>
              <a:ext cx="401836" cy="17860"/>
            </a:xfrm>
            <a:custGeom>
              <a:avLst/>
              <a:gdLst/>
              <a:ahLst/>
              <a:cxnLst/>
              <a:rect l="0" t="0" r="0" b="0"/>
              <a:pathLst>
                <a:path w="401836" h="17860">
                  <a:moveTo>
                    <a:pt x="0" y="17859"/>
                  </a:moveTo>
                  <a:lnTo>
                    <a:pt x="0" y="8939"/>
                  </a:lnTo>
                  <a:lnTo>
                    <a:pt x="44245" y="8929"/>
                  </a:lnTo>
                  <a:lnTo>
                    <a:pt x="84618" y="8929"/>
                  </a:lnTo>
                  <a:lnTo>
                    <a:pt x="89863" y="6283"/>
                  </a:lnTo>
                  <a:lnTo>
                    <a:pt x="95501" y="2792"/>
                  </a:lnTo>
                  <a:lnTo>
                    <a:pt x="105246" y="828"/>
                  </a:lnTo>
                  <a:lnTo>
                    <a:pt x="148173" y="6"/>
                  </a:lnTo>
                  <a:lnTo>
                    <a:pt x="154490" y="2"/>
                  </a:lnTo>
                  <a:lnTo>
                    <a:pt x="160605" y="2646"/>
                  </a:lnTo>
                  <a:lnTo>
                    <a:pt x="163624" y="4742"/>
                  </a:lnTo>
                  <a:lnTo>
                    <a:pt x="166630" y="5145"/>
                  </a:lnTo>
                  <a:lnTo>
                    <a:pt x="204830" y="113"/>
                  </a:lnTo>
                  <a:lnTo>
                    <a:pt x="247795" y="0"/>
                  </a:lnTo>
                  <a:lnTo>
                    <a:pt x="288228" y="0"/>
                  </a:lnTo>
                  <a:lnTo>
                    <a:pt x="332022" y="0"/>
                  </a:lnTo>
                  <a:lnTo>
                    <a:pt x="360129" y="0"/>
                  </a:lnTo>
                  <a:lnTo>
                    <a:pt x="366101" y="2645"/>
                  </a:lnTo>
                  <a:lnTo>
                    <a:pt x="372063" y="6136"/>
                  </a:lnTo>
                  <a:lnTo>
                    <a:pt x="382211" y="8562"/>
                  </a:lnTo>
                  <a:lnTo>
                    <a:pt x="388194" y="8820"/>
                  </a:lnTo>
                  <a:lnTo>
                    <a:pt x="393457" y="6235"/>
                  </a:lnTo>
                  <a:lnTo>
                    <a:pt x="40183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8" name="SMARTInkShape-172"/>
            <p:cNvSpPr/>
            <p:nvPr/>
          </p:nvSpPr>
          <p:spPr>
            <a:xfrm>
              <a:off x="4456286" y="4661297"/>
              <a:ext cx="240729" cy="321360"/>
            </a:xfrm>
            <a:custGeom>
              <a:avLst/>
              <a:gdLst/>
              <a:ahLst/>
              <a:cxnLst/>
              <a:rect l="0" t="0" r="0" b="0"/>
              <a:pathLst>
                <a:path w="240729" h="321360">
                  <a:moveTo>
                    <a:pt x="240728" y="35717"/>
                  </a:moveTo>
                  <a:lnTo>
                    <a:pt x="233041" y="35717"/>
                  </a:lnTo>
                  <a:lnTo>
                    <a:pt x="232627" y="34726"/>
                  </a:lnTo>
                  <a:lnTo>
                    <a:pt x="231832" y="27157"/>
                  </a:lnTo>
                  <a:lnTo>
                    <a:pt x="223239" y="26799"/>
                  </a:lnTo>
                  <a:lnTo>
                    <a:pt x="222979" y="22051"/>
                  </a:lnTo>
                  <a:lnTo>
                    <a:pt x="221951" y="20654"/>
                  </a:lnTo>
                  <a:lnTo>
                    <a:pt x="213782" y="17112"/>
                  </a:lnTo>
                  <a:lnTo>
                    <a:pt x="206362" y="10203"/>
                  </a:lnTo>
                  <a:lnTo>
                    <a:pt x="197441" y="9041"/>
                  </a:lnTo>
                  <a:lnTo>
                    <a:pt x="189221" y="2814"/>
                  </a:lnTo>
                  <a:lnTo>
                    <a:pt x="180929" y="834"/>
                  </a:lnTo>
                  <a:lnTo>
                    <a:pt x="139097" y="1"/>
                  </a:lnTo>
                  <a:lnTo>
                    <a:pt x="122002" y="0"/>
                  </a:lnTo>
                  <a:lnTo>
                    <a:pt x="118913" y="1984"/>
                  </a:lnTo>
                  <a:lnTo>
                    <a:pt x="109827" y="12274"/>
                  </a:lnTo>
                  <a:lnTo>
                    <a:pt x="103837" y="15377"/>
                  </a:lnTo>
                  <a:lnTo>
                    <a:pt x="85770" y="18361"/>
                  </a:lnTo>
                  <a:lnTo>
                    <a:pt x="71618" y="24831"/>
                  </a:lnTo>
                  <a:lnTo>
                    <a:pt x="68458" y="25482"/>
                  </a:lnTo>
                  <a:lnTo>
                    <a:pt x="44291" y="37762"/>
                  </a:lnTo>
                  <a:lnTo>
                    <a:pt x="41310" y="40058"/>
                  </a:lnTo>
                  <a:lnTo>
                    <a:pt x="37996" y="45253"/>
                  </a:lnTo>
                  <a:lnTo>
                    <a:pt x="37113" y="48028"/>
                  </a:lnTo>
                  <a:lnTo>
                    <a:pt x="35532" y="49877"/>
                  </a:lnTo>
                  <a:lnTo>
                    <a:pt x="14402" y="65862"/>
                  </a:lnTo>
                  <a:lnTo>
                    <a:pt x="11155" y="71605"/>
                  </a:lnTo>
                  <a:lnTo>
                    <a:pt x="9071" y="83377"/>
                  </a:lnTo>
                  <a:lnTo>
                    <a:pt x="8710" y="92283"/>
                  </a:lnTo>
                  <a:lnTo>
                    <a:pt x="5980" y="98231"/>
                  </a:lnTo>
                  <a:lnTo>
                    <a:pt x="882" y="105393"/>
                  </a:lnTo>
                  <a:lnTo>
                    <a:pt x="0" y="111374"/>
                  </a:lnTo>
                  <a:lnTo>
                    <a:pt x="2439" y="116637"/>
                  </a:lnTo>
                  <a:lnTo>
                    <a:pt x="7349" y="123361"/>
                  </a:lnTo>
                  <a:lnTo>
                    <a:pt x="9311" y="131818"/>
                  </a:lnTo>
                  <a:lnTo>
                    <a:pt x="30756" y="156134"/>
                  </a:lnTo>
                  <a:lnTo>
                    <a:pt x="35952" y="158690"/>
                  </a:lnTo>
                  <a:lnTo>
                    <a:pt x="50309" y="161457"/>
                  </a:lnTo>
                  <a:lnTo>
                    <a:pt x="62153" y="167748"/>
                  </a:lnTo>
                  <a:lnTo>
                    <a:pt x="106234" y="178027"/>
                  </a:lnTo>
                  <a:lnTo>
                    <a:pt x="131567" y="179564"/>
                  </a:lnTo>
                  <a:lnTo>
                    <a:pt x="159809" y="189616"/>
                  </a:lnTo>
                  <a:lnTo>
                    <a:pt x="166069" y="193414"/>
                  </a:lnTo>
                  <a:lnTo>
                    <a:pt x="175172" y="196545"/>
                  </a:lnTo>
                  <a:lnTo>
                    <a:pt x="181166" y="200793"/>
                  </a:lnTo>
                  <a:lnTo>
                    <a:pt x="184491" y="205989"/>
                  </a:lnTo>
                  <a:lnTo>
                    <a:pt x="185378" y="208763"/>
                  </a:lnTo>
                  <a:lnTo>
                    <a:pt x="186961" y="210613"/>
                  </a:lnTo>
                  <a:lnTo>
                    <a:pt x="191366" y="212668"/>
                  </a:lnTo>
                  <a:lnTo>
                    <a:pt x="192938" y="214209"/>
                  </a:lnTo>
                  <a:lnTo>
                    <a:pt x="204101" y="232062"/>
                  </a:lnTo>
                  <a:lnTo>
                    <a:pt x="204975" y="253119"/>
                  </a:lnTo>
                  <a:lnTo>
                    <a:pt x="202349" y="259009"/>
                  </a:lnTo>
                  <a:lnTo>
                    <a:pt x="198867" y="264936"/>
                  </a:lnTo>
                  <a:lnTo>
                    <a:pt x="197319" y="270878"/>
                  </a:lnTo>
                  <a:lnTo>
                    <a:pt x="195914" y="272858"/>
                  </a:lnTo>
                  <a:lnTo>
                    <a:pt x="193985" y="274178"/>
                  </a:lnTo>
                  <a:lnTo>
                    <a:pt x="191707" y="275059"/>
                  </a:lnTo>
                  <a:lnTo>
                    <a:pt x="190189" y="276638"/>
                  </a:lnTo>
                  <a:lnTo>
                    <a:pt x="185105" y="286302"/>
                  </a:lnTo>
                  <a:lnTo>
                    <a:pt x="174841" y="297766"/>
                  </a:lnTo>
                  <a:lnTo>
                    <a:pt x="169112" y="301011"/>
                  </a:lnTo>
                  <a:lnTo>
                    <a:pt x="163258" y="303446"/>
                  </a:lnTo>
                  <a:lnTo>
                    <a:pt x="154386" y="309404"/>
                  </a:lnTo>
                  <a:lnTo>
                    <a:pt x="145472" y="311610"/>
                  </a:lnTo>
                  <a:lnTo>
                    <a:pt x="118690" y="313507"/>
                  </a:lnTo>
                  <a:lnTo>
                    <a:pt x="108548" y="320224"/>
                  </a:lnTo>
                  <a:lnTo>
                    <a:pt x="100003" y="321223"/>
                  </a:lnTo>
                  <a:lnTo>
                    <a:pt x="94509" y="321359"/>
                  </a:lnTo>
                  <a:lnTo>
                    <a:pt x="88761" y="318773"/>
                  </a:lnTo>
                  <a:lnTo>
                    <a:pt x="82899" y="315310"/>
                  </a:lnTo>
                  <a:lnTo>
                    <a:pt x="72820" y="312904"/>
                  </a:lnTo>
                  <a:lnTo>
                    <a:pt x="58790" y="312571"/>
                  </a:lnTo>
                  <a:lnTo>
                    <a:pt x="56929" y="311568"/>
                  </a:lnTo>
                  <a:lnTo>
                    <a:pt x="55688" y="309907"/>
                  </a:lnTo>
                  <a:lnTo>
                    <a:pt x="54861" y="307808"/>
                  </a:lnTo>
                  <a:lnTo>
                    <a:pt x="53317" y="306409"/>
                  </a:lnTo>
                  <a:lnTo>
                    <a:pt x="48956" y="304854"/>
                  </a:lnTo>
                  <a:lnTo>
                    <a:pt x="17487"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173"/>
            <p:cNvSpPr/>
            <p:nvPr/>
          </p:nvSpPr>
          <p:spPr>
            <a:xfrm>
              <a:off x="4536313" y="4554139"/>
              <a:ext cx="35688" cy="500065"/>
            </a:xfrm>
            <a:custGeom>
              <a:avLst/>
              <a:gdLst/>
              <a:ahLst/>
              <a:cxnLst/>
              <a:rect l="0" t="0" r="0" b="0"/>
              <a:pathLst>
                <a:path w="35688" h="500065">
                  <a:moveTo>
                    <a:pt x="35687" y="0"/>
                  </a:moveTo>
                  <a:lnTo>
                    <a:pt x="35687" y="4742"/>
                  </a:lnTo>
                  <a:lnTo>
                    <a:pt x="33041" y="9715"/>
                  </a:lnTo>
                  <a:lnTo>
                    <a:pt x="27999" y="16251"/>
                  </a:lnTo>
                  <a:lnTo>
                    <a:pt x="26866" y="25408"/>
                  </a:lnTo>
                  <a:lnTo>
                    <a:pt x="20642" y="33646"/>
                  </a:lnTo>
                  <a:lnTo>
                    <a:pt x="18661" y="41941"/>
                  </a:lnTo>
                  <a:lnTo>
                    <a:pt x="17937" y="56592"/>
                  </a:lnTo>
                  <a:lnTo>
                    <a:pt x="20522" y="62525"/>
                  </a:lnTo>
                  <a:lnTo>
                    <a:pt x="22601" y="65496"/>
                  </a:lnTo>
                  <a:lnTo>
                    <a:pt x="25526" y="79158"/>
                  </a:lnTo>
                  <a:lnTo>
                    <a:pt x="26725" y="122454"/>
                  </a:lnTo>
                  <a:lnTo>
                    <a:pt x="26756" y="163737"/>
                  </a:lnTo>
                  <a:lnTo>
                    <a:pt x="26757" y="205570"/>
                  </a:lnTo>
                  <a:lnTo>
                    <a:pt x="26757" y="249971"/>
                  </a:lnTo>
                  <a:lnTo>
                    <a:pt x="24111" y="278868"/>
                  </a:lnTo>
                  <a:lnTo>
                    <a:pt x="18380" y="323512"/>
                  </a:lnTo>
                  <a:lnTo>
                    <a:pt x="15230" y="368159"/>
                  </a:lnTo>
                  <a:lnTo>
                    <a:pt x="9453" y="405740"/>
                  </a:lnTo>
                  <a:lnTo>
                    <a:pt x="8918" y="449101"/>
                  </a:lnTo>
                  <a:lnTo>
                    <a:pt x="8908" y="456909"/>
                  </a:lnTo>
                  <a:lnTo>
                    <a:pt x="6257" y="463685"/>
                  </a:lnTo>
                  <a:lnTo>
                    <a:pt x="2763" y="470005"/>
                  </a:lnTo>
                  <a:lnTo>
                    <a:pt x="520" y="482146"/>
                  </a:lnTo>
                  <a:lnTo>
                    <a:pt x="0" y="495349"/>
                  </a:lnTo>
                  <a:lnTo>
                    <a:pt x="982" y="496920"/>
                  </a:lnTo>
                  <a:lnTo>
                    <a:pt x="2628" y="497968"/>
                  </a:lnTo>
                  <a:lnTo>
                    <a:pt x="8898" y="5000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0" name="SMARTInkShape-174"/>
            <p:cNvSpPr/>
            <p:nvPr/>
          </p:nvSpPr>
          <p:spPr>
            <a:xfrm>
              <a:off x="4616648" y="4580929"/>
              <a:ext cx="44649" cy="455416"/>
            </a:xfrm>
            <a:custGeom>
              <a:avLst/>
              <a:gdLst/>
              <a:ahLst/>
              <a:cxnLst/>
              <a:rect l="0" t="0" r="0" b="0"/>
              <a:pathLst>
                <a:path w="44649" h="455416">
                  <a:moveTo>
                    <a:pt x="44648" y="0"/>
                  </a:moveTo>
                  <a:lnTo>
                    <a:pt x="36087" y="0"/>
                  </a:lnTo>
                  <a:lnTo>
                    <a:pt x="35729" y="13303"/>
                  </a:lnTo>
                  <a:lnTo>
                    <a:pt x="33078" y="18481"/>
                  </a:lnTo>
                  <a:lnTo>
                    <a:pt x="29584" y="24089"/>
                  </a:lnTo>
                  <a:lnTo>
                    <a:pt x="27341" y="35774"/>
                  </a:lnTo>
                  <a:lnTo>
                    <a:pt x="26794" y="79816"/>
                  </a:lnTo>
                  <a:lnTo>
                    <a:pt x="26791" y="82977"/>
                  </a:lnTo>
                  <a:lnTo>
                    <a:pt x="18228" y="126374"/>
                  </a:lnTo>
                  <a:lnTo>
                    <a:pt x="17870" y="170990"/>
                  </a:lnTo>
                  <a:lnTo>
                    <a:pt x="17860" y="215637"/>
                  </a:lnTo>
                  <a:lnTo>
                    <a:pt x="17859" y="259129"/>
                  </a:lnTo>
                  <a:lnTo>
                    <a:pt x="16868" y="287757"/>
                  </a:lnTo>
                  <a:lnTo>
                    <a:pt x="10792" y="305475"/>
                  </a:lnTo>
                  <a:lnTo>
                    <a:pt x="9039" y="345390"/>
                  </a:lnTo>
                  <a:lnTo>
                    <a:pt x="7958" y="369116"/>
                  </a:lnTo>
                  <a:lnTo>
                    <a:pt x="554" y="408123"/>
                  </a:lnTo>
                  <a:lnTo>
                    <a:pt x="1" y="452271"/>
                  </a:lnTo>
                  <a:lnTo>
                    <a:pt x="0" y="4554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325480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rmAutofit/>
          </a:bodyPr>
          <a:lstStyle/>
          <a:p>
            <a:r>
              <a:rPr lang="en-CA" sz="4400" dirty="0" smtClean="0"/>
              <a:t>Breaking the cycle of poverty</a:t>
            </a:r>
            <a:endParaRPr lang="en-CA" sz="4400" dirty="0"/>
          </a:p>
        </p:txBody>
      </p:sp>
      <p:sp>
        <p:nvSpPr>
          <p:cNvPr id="3" name="Content Placeholder 2"/>
          <p:cNvSpPr>
            <a:spLocks noGrp="1"/>
          </p:cNvSpPr>
          <p:nvPr>
            <p:ph idx="1"/>
          </p:nvPr>
        </p:nvSpPr>
        <p:spPr>
          <a:xfrm>
            <a:off x="304800" y="1554162"/>
            <a:ext cx="8686800" cy="5115198"/>
          </a:xfrm>
        </p:spPr>
        <p:txBody>
          <a:bodyPr>
            <a:normAutofit fontScale="92500" lnSpcReduction="20000"/>
          </a:bodyPr>
          <a:lstStyle/>
          <a:p>
            <a:pPr marL="400050" lvl="1" indent="0">
              <a:buNone/>
            </a:pPr>
            <a:r>
              <a:rPr lang="en-CA" b="1" dirty="0" smtClean="0"/>
              <a:t>1. </a:t>
            </a:r>
            <a:r>
              <a:rPr lang="en-CA" b="1" u="sng" dirty="0" smtClean="0"/>
              <a:t>EDUCATION!  </a:t>
            </a:r>
            <a:r>
              <a:rPr lang="en-CA" dirty="0" smtClean="0"/>
              <a:t>- The individual who finds themselves in poverty can break that cycle by creating aptitudes in order to succeed economically. </a:t>
            </a:r>
            <a:r>
              <a:rPr lang="en-CA" sz="2800" dirty="0" smtClean="0"/>
              <a:t>	</a:t>
            </a:r>
          </a:p>
          <a:p>
            <a:pPr marL="0" indent="0" algn="ctr">
              <a:buNone/>
            </a:pPr>
            <a:r>
              <a:rPr lang="en-CA" sz="2800" b="1" dirty="0" smtClean="0"/>
              <a:t>Aptitude – a learned talent, an ability</a:t>
            </a:r>
          </a:p>
          <a:p>
            <a:pPr marL="0" indent="0">
              <a:buNone/>
            </a:pPr>
            <a:r>
              <a:rPr lang="fr-CA" sz="2800" dirty="0" smtClean="0"/>
              <a:t>	</a:t>
            </a:r>
          </a:p>
          <a:p>
            <a:pPr marL="0" indent="0">
              <a:buNone/>
            </a:pPr>
            <a:r>
              <a:rPr lang="fr-CA" sz="2800" dirty="0"/>
              <a:t>	</a:t>
            </a:r>
            <a:r>
              <a:rPr lang="en-CA" sz="2800" dirty="0" smtClean="0"/>
              <a:t>The more aptitudes one has, the greater the chance of economic success!</a:t>
            </a:r>
          </a:p>
          <a:p>
            <a:pPr lvl="2"/>
            <a:r>
              <a:rPr lang="en-CA" dirty="0" smtClean="0"/>
              <a:t>If you can not pay to educate yourself (post secondary), you can work very hard in high school and possibly qualify for scholarships (money given to those who achieve high academic results).</a:t>
            </a:r>
          </a:p>
          <a:p>
            <a:pPr lvl="2"/>
            <a:r>
              <a:rPr lang="en-CA" dirty="0" smtClean="0"/>
              <a:t>If not, you can always borrow money from the provincial and federal government to pay for your education. This is called a </a:t>
            </a:r>
            <a:r>
              <a:rPr lang="en-CA" u="sng" dirty="0" smtClean="0"/>
              <a:t>student loan</a:t>
            </a:r>
            <a:r>
              <a:rPr lang="en-CA" dirty="0" smtClean="0"/>
              <a:t>. This money must be repaid once you finish your studies.</a:t>
            </a:r>
            <a:endParaRPr lang="en-CA" dirty="0"/>
          </a:p>
        </p:txBody>
      </p:sp>
    </p:spTree>
    <p:extLst>
      <p:ext uri="{BB962C8B-B14F-4D97-AF65-F5344CB8AC3E}">
        <p14:creationId xmlns:p14="http://schemas.microsoft.com/office/powerpoint/2010/main" val="247357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686800" cy="5445224"/>
          </a:xfrm>
        </p:spPr>
        <p:txBody>
          <a:bodyPr>
            <a:normAutofit fontScale="85000" lnSpcReduction="10000"/>
          </a:bodyPr>
          <a:lstStyle/>
          <a:p>
            <a:pPr marL="400050" lvl="1" indent="0">
              <a:lnSpc>
                <a:spcPct val="90000"/>
              </a:lnSpc>
              <a:buNone/>
            </a:pPr>
            <a:r>
              <a:rPr lang="en-CA" b="1" dirty="0" smtClean="0"/>
              <a:t>2. </a:t>
            </a:r>
            <a:r>
              <a:rPr lang="en-CA" b="1" u="sng" dirty="0" smtClean="0"/>
              <a:t>WORK TOGETHER</a:t>
            </a:r>
            <a:r>
              <a:rPr lang="en-CA" dirty="0" smtClean="0"/>
              <a:t> – The entire community must work to 				help those who are struggling to 					meet their needs and better their 				situations. </a:t>
            </a:r>
          </a:p>
          <a:p>
            <a:pPr marL="0" indent="0">
              <a:buNone/>
            </a:pPr>
            <a:r>
              <a:rPr lang="en-CA" dirty="0" smtClean="0"/>
              <a:t> a)	</a:t>
            </a:r>
            <a:r>
              <a:rPr lang="en-CA" u="sng" dirty="0" smtClean="0"/>
              <a:t>Volunteer</a:t>
            </a:r>
            <a:r>
              <a:rPr lang="en-CA" dirty="0" smtClean="0"/>
              <a:t>: 	People who find themselves in 					better economic situation can give of 				their time, their money or other 					supplies to help out those in need.</a:t>
            </a:r>
          </a:p>
          <a:p>
            <a:pPr marL="0" indent="0">
              <a:buNone/>
            </a:pPr>
            <a:endParaRPr lang="fr-CA" dirty="0"/>
          </a:p>
          <a:p>
            <a:pPr marL="0" indent="0">
              <a:buNone/>
            </a:pPr>
            <a:r>
              <a:rPr lang="en-CA" dirty="0" smtClean="0"/>
              <a:t>b)	Support socialist programs: ex. pay taxes when 						     required. </a:t>
            </a:r>
          </a:p>
          <a:p>
            <a:pPr marL="0" indent="0">
              <a:buNone/>
            </a:pPr>
            <a:r>
              <a:rPr lang="en-CA" dirty="0" smtClean="0"/>
              <a:t>c)	Be responsible:	if you are availing of socialist 					programs, do not abuse them by 				falsifying claims. </a:t>
            </a:r>
            <a:endParaRPr lang="en-CA" dirty="0"/>
          </a:p>
        </p:txBody>
      </p:sp>
      <p:sp>
        <p:nvSpPr>
          <p:cNvPr id="4" name="Title 1"/>
          <p:cNvSpPr>
            <a:spLocks noGrp="1"/>
          </p:cNvSpPr>
          <p:nvPr>
            <p:ph type="title"/>
          </p:nvPr>
        </p:nvSpPr>
        <p:spPr>
          <a:xfrm>
            <a:off x="323528" y="260648"/>
            <a:ext cx="8686800" cy="838200"/>
          </a:xfrm>
        </p:spPr>
        <p:txBody>
          <a:bodyPr>
            <a:normAutofit/>
          </a:bodyPr>
          <a:lstStyle/>
          <a:p>
            <a:endParaRPr lang="fr-CA" sz="4400" dirty="0"/>
          </a:p>
        </p:txBody>
      </p:sp>
    </p:spTree>
    <p:extLst>
      <p:ext uri="{BB962C8B-B14F-4D97-AF65-F5344CB8AC3E}">
        <p14:creationId xmlns:p14="http://schemas.microsoft.com/office/powerpoint/2010/main" val="3391179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043190"/>
          </a:xfrm>
        </p:spPr>
        <p:txBody>
          <a:bodyPr>
            <a:normAutofit lnSpcReduction="10000"/>
          </a:bodyPr>
          <a:lstStyle/>
          <a:p>
            <a:r>
              <a:rPr lang="en-CA" dirty="0" smtClean="0"/>
              <a:t>The purchase of a house is likely the largest financial </a:t>
            </a:r>
            <a:r>
              <a:rPr lang="en-CA" dirty="0" err="1" smtClean="0"/>
              <a:t>investement</a:t>
            </a:r>
            <a:r>
              <a:rPr lang="en-CA" dirty="0" smtClean="0"/>
              <a:t> for a household. </a:t>
            </a:r>
          </a:p>
          <a:p>
            <a:endParaRPr lang="en-CA" dirty="0" smtClean="0"/>
          </a:p>
          <a:p>
            <a:endParaRPr lang="en-CA" dirty="0" smtClean="0"/>
          </a:p>
          <a:p>
            <a:endParaRPr lang="en-CA" dirty="0" smtClean="0"/>
          </a:p>
          <a:p>
            <a:endParaRPr lang="en-CA" dirty="0" smtClean="0"/>
          </a:p>
          <a:p>
            <a:endParaRPr lang="en-CA" dirty="0" smtClean="0"/>
          </a:p>
          <a:p>
            <a:r>
              <a:rPr lang="en-CA" dirty="0" smtClean="0"/>
              <a:t>Here are the steps it takes to purchase a house:</a:t>
            </a:r>
          </a:p>
        </p:txBody>
      </p:sp>
      <p:sp>
        <p:nvSpPr>
          <p:cNvPr id="4" name="Title 1"/>
          <p:cNvSpPr>
            <a:spLocks noGrp="1"/>
          </p:cNvSpPr>
          <p:nvPr>
            <p:ph type="title"/>
          </p:nvPr>
        </p:nvSpPr>
        <p:spPr>
          <a:xfrm>
            <a:off x="457200" y="411291"/>
            <a:ext cx="8686800" cy="838200"/>
          </a:xfrm>
        </p:spPr>
        <p:txBody>
          <a:bodyPr>
            <a:normAutofit/>
          </a:bodyPr>
          <a:lstStyle/>
          <a:p>
            <a:pPr algn="ctr"/>
            <a:r>
              <a:rPr lang="fr-CA" sz="4400" dirty="0" err="1" smtClean="0"/>
              <a:t>Buying</a:t>
            </a:r>
            <a:r>
              <a:rPr lang="fr-CA" sz="4400" dirty="0" smtClean="0"/>
              <a:t> a house</a:t>
            </a:r>
            <a:endParaRPr lang="fr-CA" sz="4400" dirty="0"/>
          </a:p>
        </p:txBody>
      </p:sp>
      <p:pic>
        <p:nvPicPr>
          <p:cNvPr id="1026" name="Picture 2" descr="Q:\140061.enu\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904" y="3001705"/>
            <a:ext cx="1971986" cy="1973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962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04800" y="1295400"/>
            <a:ext cx="8686800" cy="5303838"/>
          </a:xfrm>
        </p:spPr>
        <p:txBody>
          <a:bodyPr>
            <a:normAutofit fontScale="77500" lnSpcReduction="20000"/>
          </a:bodyPr>
          <a:lstStyle/>
          <a:p>
            <a:pPr marL="514350" indent="-514350">
              <a:buAutoNum type="arabicPeriod"/>
            </a:pPr>
            <a:r>
              <a:rPr lang="en-CA" dirty="0" smtClean="0"/>
              <a:t>If the house costs $250, 000, the household must provide a </a:t>
            </a:r>
            <a:r>
              <a:rPr lang="en-CA" b="1" u="sng" dirty="0" smtClean="0"/>
              <a:t>down payment </a:t>
            </a:r>
            <a:r>
              <a:rPr lang="en-CA" dirty="0" smtClean="0"/>
              <a:t>– a sum of money which proves you have enough money to be able to borrow the rest from a bank.</a:t>
            </a:r>
          </a:p>
          <a:p>
            <a:pPr marL="514350" indent="-514350">
              <a:buAutoNum type="arabicPeriod"/>
            </a:pPr>
            <a:endParaRPr lang="en-CA" dirty="0" smtClean="0"/>
          </a:p>
          <a:p>
            <a:pPr marL="514350" indent="-514350"/>
            <a:r>
              <a:rPr lang="en-CA" dirty="0" smtClean="0"/>
              <a:t>In Canada, your down payment is usually about 5% the cost of the house.</a:t>
            </a:r>
          </a:p>
          <a:p>
            <a:pPr marL="0" indent="0">
              <a:buNone/>
            </a:pPr>
            <a:endParaRPr lang="en-CA" dirty="0" smtClean="0"/>
          </a:p>
          <a:p>
            <a:pPr marL="0" indent="0" algn="ctr">
              <a:buNone/>
            </a:pPr>
            <a:r>
              <a:rPr lang="en-CA" dirty="0" smtClean="0"/>
              <a:t>~ $12, 500 is the down payment for this house in question</a:t>
            </a:r>
          </a:p>
          <a:p>
            <a:pPr marL="0" indent="0">
              <a:buNone/>
            </a:pPr>
            <a:endParaRPr lang="fr-CA" dirty="0"/>
          </a:p>
          <a:p>
            <a:pPr>
              <a:buNone/>
            </a:pPr>
            <a:r>
              <a:rPr lang="en-CA" dirty="0" smtClean="0"/>
              <a:t>2. The rest of the money needed to purchase the house is borrowed from a bank. This loan from the bank, specifically for the purchase of a house, is called a </a:t>
            </a:r>
            <a:r>
              <a:rPr lang="en-CA" b="1" u="sng" dirty="0" smtClean="0"/>
              <a:t>mortgage</a:t>
            </a:r>
            <a:r>
              <a:rPr lang="en-CA" dirty="0" smtClean="0"/>
              <a:t>. </a:t>
            </a:r>
          </a:p>
          <a:p>
            <a:pPr>
              <a:buNone/>
            </a:pPr>
            <a:endParaRPr lang="en-CA" dirty="0" smtClean="0"/>
          </a:p>
          <a:p>
            <a:pPr marL="0" indent="0" algn="ctr">
              <a:buNone/>
            </a:pPr>
            <a:r>
              <a:rPr lang="en-CA" dirty="0" smtClean="0"/>
              <a:t>~ The household needs to borrow $237, 500 from the bank to purchase the house.</a:t>
            </a:r>
          </a:p>
          <a:p>
            <a:pPr marL="0" indent="0">
              <a:buNone/>
            </a:pPr>
            <a:endParaRPr lang="fr-CA" dirty="0"/>
          </a:p>
          <a:p>
            <a:pPr marL="0" indent="0">
              <a:buNone/>
            </a:pPr>
            <a:endParaRPr lang="en-CA" dirty="0"/>
          </a:p>
        </p:txBody>
      </p:sp>
      <p:sp>
        <p:nvSpPr>
          <p:cNvPr id="20" name="SMARTInkShape-22"/>
          <p:cNvSpPr/>
          <p:nvPr/>
        </p:nvSpPr>
        <p:spPr>
          <a:xfrm>
            <a:off x="4947047" y="5616773"/>
            <a:ext cx="1714485" cy="759014"/>
          </a:xfrm>
          <a:custGeom>
            <a:avLst/>
            <a:gdLst/>
            <a:ahLst/>
            <a:cxnLst/>
            <a:rect l="0" t="0" r="0" b="0"/>
            <a:pathLst>
              <a:path w="1714485" h="759014">
                <a:moveTo>
                  <a:pt x="946546" y="89297"/>
                </a:moveTo>
                <a:lnTo>
                  <a:pt x="903872" y="89297"/>
                </a:lnTo>
                <a:lnTo>
                  <a:pt x="862272" y="88305"/>
                </a:lnTo>
                <a:lnTo>
                  <a:pt x="833315" y="81609"/>
                </a:lnTo>
                <a:lnTo>
                  <a:pt x="796587" y="77884"/>
                </a:lnTo>
                <a:lnTo>
                  <a:pt x="771293" y="72711"/>
                </a:lnTo>
                <a:lnTo>
                  <a:pt x="734143" y="68959"/>
                </a:lnTo>
                <a:lnTo>
                  <a:pt x="712296" y="64419"/>
                </a:lnTo>
                <a:lnTo>
                  <a:pt x="670444" y="62759"/>
                </a:lnTo>
                <a:lnTo>
                  <a:pt x="632730" y="62541"/>
                </a:lnTo>
                <a:lnTo>
                  <a:pt x="589191" y="62513"/>
                </a:lnTo>
                <a:lnTo>
                  <a:pt x="550825" y="62508"/>
                </a:lnTo>
                <a:lnTo>
                  <a:pt x="508621" y="62508"/>
                </a:lnTo>
                <a:lnTo>
                  <a:pt x="464294" y="62508"/>
                </a:lnTo>
                <a:lnTo>
                  <a:pt x="419688" y="62508"/>
                </a:lnTo>
                <a:lnTo>
                  <a:pt x="375046" y="62508"/>
                </a:lnTo>
                <a:lnTo>
                  <a:pt x="337466" y="69576"/>
                </a:lnTo>
                <a:lnTo>
                  <a:pt x="295299" y="71274"/>
                </a:lnTo>
                <a:lnTo>
                  <a:pt x="264996" y="72407"/>
                </a:lnTo>
                <a:lnTo>
                  <a:pt x="230313" y="79815"/>
                </a:lnTo>
                <a:lnTo>
                  <a:pt x="212733" y="80258"/>
                </a:lnTo>
                <a:lnTo>
                  <a:pt x="206004" y="82965"/>
                </a:lnTo>
                <a:lnTo>
                  <a:pt x="199707" y="86483"/>
                </a:lnTo>
                <a:lnTo>
                  <a:pt x="189323" y="88926"/>
                </a:lnTo>
                <a:lnTo>
                  <a:pt x="179993" y="96953"/>
                </a:lnTo>
                <a:lnTo>
                  <a:pt x="171740" y="98968"/>
                </a:lnTo>
                <a:lnTo>
                  <a:pt x="163445" y="104290"/>
                </a:lnTo>
                <a:lnTo>
                  <a:pt x="154702" y="106307"/>
                </a:lnTo>
                <a:lnTo>
                  <a:pt x="148792" y="106780"/>
                </a:lnTo>
                <a:lnTo>
                  <a:pt x="142858" y="109634"/>
                </a:lnTo>
                <a:lnTo>
                  <a:pt x="104069" y="145964"/>
                </a:lnTo>
                <a:lnTo>
                  <a:pt x="77387" y="185946"/>
                </a:lnTo>
                <a:lnTo>
                  <a:pt x="59163" y="229600"/>
                </a:lnTo>
                <a:lnTo>
                  <a:pt x="48544" y="253088"/>
                </a:lnTo>
                <a:lnTo>
                  <a:pt x="35162" y="294684"/>
                </a:lnTo>
                <a:lnTo>
                  <a:pt x="30510" y="306588"/>
                </a:lnTo>
                <a:lnTo>
                  <a:pt x="19939" y="348258"/>
                </a:lnTo>
                <a:lnTo>
                  <a:pt x="15396" y="383977"/>
                </a:lnTo>
                <a:lnTo>
                  <a:pt x="10846" y="401836"/>
                </a:lnTo>
                <a:lnTo>
                  <a:pt x="8190" y="430610"/>
                </a:lnTo>
                <a:lnTo>
                  <a:pt x="1911" y="448347"/>
                </a:lnTo>
                <a:lnTo>
                  <a:pt x="74" y="488045"/>
                </a:lnTo>
                <a:lnTo>
                  <a:pt x="0" y="529706"/>
                </a:lnTo>
                <a:lnTo>
                  <a:pt x="2645" y="535727"/>
                </a:lnTo>
                <a:lnTo>
                  <a:pt x="16585" y="552353"/>
                </a:lnTo>
                <a:lnTo>
                  <a:pt x="22222" y="553260"/>
                </a:lnTo>
                <a:lnTo>
                  <a:pt x="30176" y="553528"/>
                </a:lnTo>
                <a:lnTo>
                  <a:pt x="35901" y="556236"/>
                </a:lnTo>
                <a:lnTo>
                  <a:pt x="41752" y="559754"/>
                </a:lnTo>
                <a:lnTo>
                  <a:pt x="51617" y="561737"/>
                </a:lnTo>
                <a:lnTo>
                  <a:pt x="93204" y="562549"/>
                </a:lnTo>
                <a:lnTo>
                  <a:pt x="110410" y="563556"/>
                </a:lnTo>
                <a:lnTo>
                  <a:pt x="145875" y="570672"/>
                </a:lnTo>
                <a:lnTo>
                  <a:pt x="187709" y="577565"/>
                </a:lnTo>
                <a:lnTo>
                  <a:pt x="232111" y="581171"/>
                </a:lnTo>
                <a:lnTo>
                  <a:pt x="269254" y="588086"/>
                </a:lnTo>
                <a:lnTo>
                  <a:pt x="312719" y="591838"/>
                </a:lnTo>
                <a:lnTo>
                  <a:pt x="351074" y="597440"/>
                </a:lnTo>
                <a:lnTo>
                  <a:pt x="393277" y="602918"/>
                </a:lnTo>
                <a:lnTo>
                  <a:pt x="437603" y="606652"/>
                </a:lnTo>
                <a:lnTo>
                  <a:pt x="478023" y="611848"/>
                </a:lnTo>
                <a:lnTo>
                  <a:pt x="518088" y="616292"/>
                </a:lnTo>
                <a:lnTo>
                  <a:pt x="560546" y="623049"/>
                </a:lnTo>
                <a:lnTo>
                  <a:pt x="602629" y="624677"/>
                </a:lnTo>
                <a:lnTo>
                  <a:pt x="642030" y="631136"/>
                </a:lnTo>
                <a:lnTo>
                  <a:pt x="681123" y="636086"/>
                </a:lnTo>
                <a:lnTo>
                  <a:pt x="715105" y="640907"/>
                </a:lnTo>
                <a:lnTo>
                  <a:pt x="750310" y="644981"/>
                </a:lnTo>
                <a:lnTo>
                  <a:pt x="793021" y="650506"/>
                </a:lnTo>
                <a:lnTo>
                  <a:pt x="825762" y="656204"/>
                </a:lnTo>
                <a:lnTo>
                  <a:pt x="865338" y="659436"/>
                </a:lnTo>
                <a:lnTo>
                  <a:pt x="903744" y="665133"/>
                </a:lnTo>
                <a:lnTo>
                  <a:pt x="944998" y="668366"/>
                </a:lnTo>
                <a:lnTo>
                  <a:pt x="983901" y="674063"/>
                </a:lnTo>
                <a:lnTo>
                  <a:pt x="1020563" y="677297"/>
                </a:lnTo>
                <a:lnTo>
                  <a:pt x="1056562" y="682993"/>
                </a:lnTo>
                <a:lnTo>
                  <a:pt x="1092363" y="690966"/>
                </a:lnTo>
                <a:lnTo>
                  <a:pt x="1132847" y="699612"/>
                </a:lnTo>
                <a:lnTo>
                  <a:pt x="1171521" y="703717"/>
                </a:lnTo>
                <a:lnTo>
                  <a:pt x="1208116" y="709674"/>
                </a:lnTo>
                <a:lnTo>
                  <a:pt x="1244093" y="717723"/>
                </a:lnTo>
                <a:lnTo>
                  <a:pt x="1284630" y="721651"/>
                </a:lnTo>
                <a:lnTo>
                  <a:pt x="1323319" y="727556"/>
                </a:lnTo>
                <a:lnTo>
                  <a:pt x="1359918" y="730848"/>
                </a:lnTo>
                <a:lnTo>
                  <a:pt x="1400712" y="739090"/>
                </a:lnTo>
                <a:lnTo>
                  <a:pt x="1437433" y="747626"/>
                </a:lnTo>
                <a:lnTo>
                  <a:pt x="1461749" y="752008"/>
                </a:lnTo>
                <a:lnTo>
                  <a:pt x="1487743" y="757638"/>
                </a:lnTo>
                <a:lnTo>
                  <a:pt x="1528929" y="758942"/>
                </a:lnTo>
                <a:lnTo>
                  <a:pt x="1547284" y="759013"/>
                </a:lnTo>
                <a:lnTo>
                  <a:pt x="1553531" y="756373"/>
                </a:lnTo>
                <a:lnTo>
                  <a:pt x="1575839" y="736900"/>
                </a:lnTo>
                <a:lnTo>
                  <a:pt x="1578459" y="731663"/>
                </a:lnTo>
                <a:lnTo>
                  <a:pt x="1580370" y="714325"/>
                </a:lnTo>
                <a:lnTo>
                  <a:pt x="1580431" y="711365"/>
                </a:lnTo>
                <a:lnTo>
                  <a:pt x="1583146" y="705429"/>
                </a:lnTo>
                <a:lnTo>
                  <a:pt x="1585258" y="702459"/>
                </a:lnTo>
                <a:lnTo>
                  <a:pt x="1588232" y="688796"/>
                </a:lnTo>
                <a:lnTo>
                  <a:pt x="1589452" y="645501"/>
                </a:lnTo>
                <a:lnTo>
                  <a:pt x="1592116" y="636470"/>
                </a:lnTo>
                <a:lnTo>
                  <a:pt x="1594215" y="632673"/>
                </a:lnTo>
                <a:lnTo>
                  <a:pt x="1598046" y="593200"/>
                </a:lnTo>
                <a:lnTo>
                  <a:pt x="1607486" y="550715"/>
                </a:lnTo>
                <a:lnTo>
                  <a:pt x="1625385" y="508995"/>
                </a:lnTo>
                <a:lnTo>
                  <a:pt x="1646049" y="467320"/>
                </a:lnTo>
                <a:lnTo>
                  <a:pt x="1674977" y="425649"/>
                </a:lnTo>
                <a:lnTo>
                  <a:pt x="1683497" y="407790"/>
                </a:lnTo>
                <a:lnTo>
                  <a:pt x="1697178" y="366116"/>
                </a:lnTo>
                <a:lnTo>
                  <a:pt x="1701839" y="354211"/>
                </a:lnTo>
                <a:lnTo>
                  <a:pt x="1710164" y="314274"/>
                </a:lnTo>
                <a:lnTo>
                  <a:pt x="1714119" y="279688"/>
                </a:lnTo>
                <a:lnTo>
                  <a:pt x="1714484" y="239234"/>
                </a:lnTo>
                <a:lnTo>
                  <a:pt x="1713501" y="229358"/>
                </a:lnTo>
                <a:lnTo>
                  <a:pt x="1703475" y="205566"/>
                </a:lnTo>
                <a:lnTo>
                  <a:pt x="1693250" y="193513"/>
                </a:lnTo>
                <a:lnTo>
                  <a:pt x="1687526" y="190185"/>
                </a:lnTo>
                <a:lnTo>
                  <a:pt x="1681675" y="187715"/>
                </a:lnTo>
                <a:lnTo>
                  <a:pt x="1640417" y="151790"/>
                </a:lnTo>
                <a:lnTo>
                  <a:pt x="1629980" y="146838"/>
                </a:lnTo>
                <a:lnTo>
                  <a:pt x="1609757" y="141012"/>
                </a:lnTo>
                <a:lnTo>
                  <a:pt x="1601471" y="137085"/>
                </a:lnTo>
                <a:lnTo>
                  <a:pt x="1562525" y="127062"/>
                </a:lnTo>
                <a:lnTo>
                  <a:pt x="1544785" y="122976"/>
                </a:lnTo>
                <a:lnTo>
                  <a:pt x="1526961" y="118128"/>
                </a:lnTo>
                <a:lnTo>
                  <a:pt x="1509112" y="114045"/>
                </a:lnTo>
                <a:lnTo>
                  <a:pt x="1470752" y="100694"/>
                </a:lnTo>
                <a:lnTo>
                  <a:pt x="1448471" y="96311"/>
                </a:lnTo>
                <a:lnTo>
                  <a:pt x="1433545" y="92415"/>
                </a:lnTo>
                <a:lnTo>
                  <a:pt x="1394273" y="87266"/>
                </a:lnTo>
                <a:lnTo>
                  <a:pt x="1357556" y="76990"/>
                </a:lnTo>
                <a:lnTo>
                  <a:pt x="1315505" y="66398"/>
                </a:lnTo>
                <a:lnTo>
                  <a:pt x="1274860" y="60630"/>
                </a:lnTo>
                <a:lnTo>
                  <a:pt x="1240608" y="53022"/>
                </a:lnTo>
                <a:lnTo>
                  <a:pt x="1202679" y="44483"/>
                </a:lnTo>
                <a:lnTo>
                  <a:pt x="1160021" y="35671"/>
                </a:lnTo>
                <a:lnTo>
                  <a:pt x="1115963" y="29421"/>
                </a:lnTo>
                <a:lnTo>
                  <a:pt x="1071488" y="24923"/>
                </a:lnTo>
                <a:lnTo>
                  <a:pt x="1029537" y="17307"/>
                </a:lnTo>
                <a:lnTo>
                  <a:pt x="989327" y="11413"/>
                </a:lnTo>
                <a:lnTo>
                  <a:pt x="948638" y="7020"/>
                </a:lnTo>
                <a:lnTo>
                  <a:pt x="908817" y="1386"/>
                </a:lnTo>
                <a:lnTo>
                  <a:pt x="87510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23" name="SMARTInkShape-Group8"/>
          <p:cNvGrpSpPr/>
          <p:nvPr/>
        </p:nvGrpSpPr>
        <p:grpSpPr>
          <a:xfrm>
            <a:off x="3589734" y="1616273"/>
            <a:ext cx="1160860" cy="151806"/>
            <a:chOff x="3589734" y="1616273"/>
            <a:chExt cx="1160860" cy="151806"/>
          </a:xfrm>
        </p:grpSpPr>
        <p:sp>
          <p:nvSpPr>
            <p:cNvPr id="21" name="SMARTInkShape-23"/>
            <p:cNvSpPr/>
            <p:nvPr/>
          </p:nvSpPr>
          <p:spPr>
            <a:xfrm>
              <a:off x="4018359" y="1696640"/>
              <a:ext cx="687587" cy="71439"/>
            </a:xfrm>
            <a:custGeom>
              <a:avLst/>
              <a:gdLst/>
              <a:ahLst/>
              <a:cxnLst/>
              <a:rect l="0" t="0" r="0" b="0"/>
              <a:pathLst>
                <a:path w="687587" h="71439">
                  <a:moveTo>
                    <a:pt x="0" y="0"/>
                  </a:moveTo>
                  <a:lnTo>
                    <a:pt x="12429" y="0"/>
                  </a:lnTo>
                  <a:lnTo>
                    <a:pt x="18092" y="2646"/>
                  </a:lnTo>
                  <a:lnTo>
                    <a:pt x="23916" y="6137"/>
                  </a:lnTo>
                  <a:lnTo>
                    <a:pt x="35740" y="8378"/>
                  </a:lnTo>
                  <a:lnTo>
                    <a:pt x="77954" y="8916"/>
                  </a:lnTo>
                  <a:lnTo>
                    <a:pt x="118231" y="8929"/>
                  </a:lnTo>
                  <a:lnTo>
                    <a:pt x="157424" y="16618"/>
                  </a:lnTo>
                  <a:lnTo>
                    <a:pt x="201136" y="17751"/>
                  </a:lnTo>
                  <a:lnTo>
                    <a:pt x="241719" y="17845"/>
                  </a:lnTo>
                  <a:lnTo>
                    <a:pt x="285831" y="17858"/>
                  </a:lnTo>
                  <a:lnTo>
                    <a:pt x="330409" y="17860"/>
                  </a:lnTo>
                  <a:lnTo>
                    <a:pt x="375048" y="17860"/>
                  </a:lnTo>
                  <a:lnTo>
                    <a:pt x="410766" y="17860"/>
                  </a:lnTo>
                  <a:lnTo>
                    <a:pt x="452621" y="23997"/>
                  </a:lnTo>
                  <a:lnTo>
                    <a:pt x="490581" y="28884"/>
                  </a:lnTo>
                  <a:lnTo>
                    <a:pt x="526742" y="34369"/>
                  </a:lnTo>
                  <a:lnTo>
                    <a:pt x="568840" y="38187"/>
                  </a:lnTo>
                  <a:lnTo>
                    <a:pt x="594787" y="43373"/>
                  </a:lnTo>
                  <a:lnTo>
                    <a:pt x="625009" y="47127"/>
                  </a:lnTo>
                  <a:lnTo>
                    <a:pt x="644137" y="52304"/>
                  </a:lnTo>
                  <a:lnTo>
                    <a:pt x="657469" y="54319"/>
                  </a:lnTo>
                  <a:lnTo>
                    <a:pt x="669658" y="60597"/>
                  </a:lnTo>
                  <a:lnTo>
                    <a:pt x="672657" y="61234"/>
                  </a:lnTo>
                  <a:lnTo>
                    <a:pt x="687586"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24"/>
            <p:cNvSpPr/>
            <p:nvPr/>
          </p:nvSpPr>
          <p:spPr>
            <a:xfrm>
              <a:off x="3589734" y="1616273"/>
              <a:ext cx="1160860" cy="44541"/>
            </a:xfrm>
            <a:custGeom>
              <a:avLst/>
              <a:gdLst/>
              <a:ahLst/>
              <a:cxnLst/>
              <a:rect l="0" t="0" r="0" b="0"/>
              <a:pathLst>
                <a:path w="1160860" h="44541">
                  <a:moveTo>
                    <a:pt x="0" y="0"/>
                  </a:moveTo>
                  <a:lnTo>
                    <a:pt x="44488" y="0"/>
                  </a:lnTo>
                  <a:lnTo>
                    <a:pt x="88094" y="0"/>
                  </a:lnTo>
                  <a:lnTo>
                    <a:pt x="130069" y="0"/>
                  </a:lnTo>
                  <a:lnTo>
                    <a:pt x="154886" y="993"/>
                  </a:lnTo>
                  <a:lnTo>
                    <a:pt x="171743" y="7068"/>
                  </a:lnTo>
                  <a:lnTo>
                    <a:pt x="216378" y="8858"/>
                  </a:lnTo>
                  <a:lnTo>
                    <a:pt x="256355" y="8927"/>
                  </a:lnTo>
                  <a:lnTo>
                    <a:pt x="286007" y="9922"/>
                  </a:lnTo>
                  <a:lnTo>
                    <a:pt x="330240" y="17308"/>
                  </a:lnTo>
                  <a:lnTo>
                    <a:pt x="372061" y="17827"/>
                  </a:lnTo>
                  <a:lnTo>
                    <a:pt x="415477" y="17857"/>
                  </a:lnTo>
                  <a:lnTo>
                    <a:pt x="446423" y="18851"/>
                  </a:lnTo>
                  <a:lnTo>
                    <a:pt x="485905" y="25962"/>
                  </a:lnTo>
                  <a:lnTo>
                    <a:pt x="529970" y="26717"/>
                  </a:lnTo>
                  <a:lnTo>
                    <a:pt x="571910" y="26780"/>
                  </a:lnTo>
                  <a:lnTo>
                    <a:pt x="609135" y="26788"/>
                  </a:lnTo>
                  <a:lnTo>
                    <a:pt x="651128" y="26789"/>
                  </a:lnTo>
                  <a:lnTo>
                    <a:pt x="688861" y="26789"/>
                  </a:lnTo>
                  <a:lnTo>
                    <a:pt x="732402" y="33857"/>
                  </a:lnTo>
                  <a:lnTo>
                    <a:pt x="775913" y="35474"/>
                  </a:lnTo>
                  <a:lnTo>
                    <a:pt x="813846" y="35687"/>
                  </a:lnTo>
                  <a:lnTo>
                    <a:pt x="857414" y="38361"/>
                  </a:lnTo>
                  <a:lnTo>
                    <a:pt x="901920" y="43821"/>
                  </a:lnTo>
                  <a:lnTo>
                    <a:pt x="946550" y="44540"/>
                  </a:lnTo>
                  <a:lnTo>
                    <a:pt x="984128" y="37567"/>
                  </a:lnTo>
                  <a:lnTo>
                    <a:pt x="1026167" y="35962"/>
                  </a:lnTo>
                  <a:lnTo>
                    <a:pt x="1063906" y="35751"/>
                  </a:lnTo>
                  <a:lnTo>
                    <a:pt x="1100381" y="35723"/>
                  </a:lnTo>
                  <a:lnTo>
                    <a:pt x="1142395" y="35719"/>
                  </a:lnTo>
                  <a:lnTo>
                    <a:pt x="1160859"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6" name="SMARTInkShape-Group9"/>
          <p:cNvGrpSpPr/>
          <p:nvPr/>
        </p:nvGrpSpPr>
        <p:grpSpPr>
          <a:xfrm>
            <a:off x="1046124" y="4045148"/>
            <a:ext cx="1168439" cy="80368"/>
            <a:chOff x="1046124" y="4045148"/>
            <a:chExt cx="1168439" cy="80368"/>
          </a:xfrm>
        </p:grpSpPr>
        <p:sp>
          <p:nvSpPr>
            <p:cNvPr id="24" name="SMARTInkShape-25"/>
            <p:cNvSpPr/>
            <p:nvPr/>
          </p:nvSpPr>
          <p:spPr>
            <a:xfrm>
              <a:off x="1197819" y="4098726"/>
              <a:ext cx="882799" cy="26790"/>
            </a:xfrm>
            <a:custGeom>
              <a:avLst/>
              <a:gdLst/>
              <a:ahLst/>
              <a:cxnLst/>
              <a:rect l="0" t="0" r="0" b="0"/>
              <a:pathLst>
                <a:path w="882799" h="26790">
                  <a:moveTo>
                    <a:pt x="7689" y="26789"/>
                  </a:moveTo>
                  <a:lnTo>
                    <a:pt x="0" y="26789"/>
                  </a:lnTo>
                  <a:lnTo>
                    <a:pt x="6556" y="26789"/>
                  </a:lnTo>
                  <a:lnTo>
                    <a:pt x="7186" y="24144"/>
                  </a:lnTo>
                  <a:lnTo>
                    <a:pt x="7589" y="19101"/>
                  </a:lnTo>
                  <a:lnTo>
                    <a:pt x="10290" y="18411"/>
                  </a:lnTo>
                  <a:lnTo>
                    <a:pt x="15368" y="17969"/>
                  </a:lnTo>
                  <a:lnTo>
                    <a:pt x="20988" y="13152"/>
                  </a:lnTo>
                  <a:lnTo>
                    <a:pt x="28813" y="10806"/>
                  </a:lnTo>
                  <a:lnTo>
                    <a:pt x="40525" y="9300"/>
                  </a:lnTo>
                  <a:lnTo>
                    <a:pt x="44772" y="11741"/>
                  </a:lnTo>
                  <a:lnTo>
                    <a:pt x="49967" y="15140"/>
                  </a:lnTo>
                  <a:lnTo>
                    <a:pt x="61387" y="17322"/>
                  </a:lnTo>
                  <a:lnTo>
                    <a:pt x="73197" y="17754"/>
                  </a:lnTo>
                  <a:lnTo>
                    <a:pt x="79137" y="20458"/>
                  </a:lnTo>
                  <a:lnTo>
                    <a:pt x="85084" y="23976"/>
                  </a:lnTo>
                  <a:lnTo>
                    <a:pt x="95003" y="25956"/>
                  </a:lnTo>
                  <a:lnTo>
                    <a:pt x="126384" y="26757"/>
                  </a:lnTo>
                  <a:lnTo>
                    <a:pt x="132541" y="24129"/>
                  </a:lnTo>
                  <a:lnTo>
                    <a:pt x="135572" y="22039"/>
                  </a:lnTo>
                  <a:lnTo>
                    <a:pt x="149319" y="19098"/>
                  </a:lnTo>
                  <a:lnTo>
                    <a:pt x="193522" y="17892"/>
                  </a:lnTo>
                  <a:lnTo>
                    <a:pt x="216302" y="16874"/>
                  </a:lnTo>
                  <a:lnTo>
                    <a:pt x="251789" y="9758"/>
                  </a:lnTo>
                  <a:lnTo>
                    <a:pt x="293624" y="9003"/>
                  </a:lnTo>
                  <a:lnTo>
                    <a:pt x="337924" y="8935"/>
                  </a:lnTo>
                  <a:lnTo>
                    <a:pt x="380859" y="8931"/>
                  </a:lnTo>
                  <a:lnTo>
                    <a:pt x="425358" y="8930"/>
                  </a:lnTo>
                  <a:lnTo>
                    <a:pt x="469993" y="8930"/>
                  </a:lnTo>
                  <a:lnTo>
                    <a:pt x="508658" y="8930"/>
                  </a:lnTo>
                  <a:lnTo>
                    <a:pt x="547779" y="8930"/>
                  </a:lnTo>
                  <a:lnTo>
                    <a:pt x="586040" y="8930"/>
                  </a:lnTo>
                  <a:lnTo>
                    <a:pt x="626300" y="8930"/>
                  </a:lnTo>
                  <a:lnTo>
                    <a:pt x="668810" y="8930"/>
                  </a:lnTo>
                  <a:lnTo>
                    <a:pt x="713177" y="8930"/>
                  </a:lnTo>
                  <a:lnTo>
                    <a:pt x="750720" y="1863"/>
                  </a:lnTo>
                  <a:lnTo>
                    <a:pt x="787610" y="246"/>
                  </a:lnTo>
                  <a:lnTo>
                    <a:pt x="831288" y="22"/>
                  </a:lnTo>
                  <a:lnTo>
                    <a:pt x="875046" y="1"/>
                  </a:lnTo>
                  <a:lnTo>
                    <a:pt x="88279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26"/>
            <p:cNvSpPr/>
            <p:nvPr/>
          </p:nvSpPr>
          <p:spPr>
            <a:xfrm>
              <a:off x="1046124" y="4045148"/>
              <a:ext cx="1168439" cy="53579"/>
            </a:xfrm>
            <a:custGeom>
              <a:avLst/>
              <a:gdLst/>
              <a:ahLst/>
              <a:cxnLst/>
              <a:rect l="0" t="0" r="0" b="0"/>
              <a:pathLst>
                <a:path w="1168439" h="53579">
                  <a:moveTo>
                    <a:pt x="25438" y="53578"/>
                  </a:moveTo>
                  <a:lnTo>
                    <a:pt x="0" y="53578"/>
                  </a:lnTo>
                  <a:lnTo>
                    <a:pt x="1896" y="50933"/>
                  </a:lnTo>
                  <a:lnTo>
                    <a:pt x="3790" y="48838"/>
                  </a:lnTo>
                  <a:lnTo>
                    <a:pt x="8541" y="46511"/>
                  </a:lnTo>
                  <a:lnTo>
                    <a:pt x="16042" y="44758"/>
                  </a:lnTo>
                  <a:lnTo>
                    <a:pt x="23546" y="38533"/>
                  </a:lnTo>
                  <a:lnTo>
                    <a:pt x="31713" y="36552"/>
                  </a:lnTo>
                  <a:lnTo>
                    <a:pt x="51079" y="34748"/>
                  </a:lnTo>
                  <a:lnTo>
                    <a:pt x="71932" y="28033"/>
                  </a:lnTo>
                  <a:lnTo>
                    <a:pt x="85738" y="26043"/>
                  </a:lnTo>
                  <a:lnTo>
                    <a:pt x="107511" y="19133"/>
                  </a:lnTo>
                  <a:lnTo>
                    <a:pt x="148841" y="17893"/>
                  </a:lnTo>
                  <a:lnTo>
                    <a:pt x="190221" y="17861"/>
                  </a:lnTo>
                  <a:lnTo>
                    <a:pt x="232977" y="17859"/>
                  </a:lnTo>
                  <a:lnTo>
                    <a:pt x="270437" y="17859"/>
                  </a:lnTo>
                  <a:lnTo>
                    <a:pt x="314323" y="17859"/>
                  </a:lnTo>
                  <a:lnTo>
                    <a:pt x="357913" y="17859"/>
                  </a:lnTo>
                  <a:lnTo>
                    <a:pt x="385094" y="20505"/>
                  </a:lnTo>
                  <a:lnTo>
                    <a:pt x="414092" y="25548"/>
                  </a:lnTo>
                  <a:lnTo>
                    <a:pt x="454679" y="19558"/>
                  </a:lnTo>
                  <a:lnTo>
                    <a:pt x="498793" y="18083"/>
                  </a:lnTo>
                  <a:lnTo>
                    <a:pt x="531801" y="15258"/>
                  </a:lnTo>
                  <a:lnTo>
                    <a:pt x="554157" y="10805"/>
                  </a:lnTo>
                  <a:lnTo>
                    <a:pt x="597184" y="9177"/>
                  </a:lnTo>
                  <a:lnTo>
                    <a:pt x="635351" y="8979"/>
                  </a:lnTo>
                  <a:lnTo>
                    <a:pt x="676074" y="8940"/>
                  </a:lnTo>
                  <a:lnTo>
                    <a:pt x="718918" y="7939"/>
                  </a:lnTo>
                  <a:lnTo>
                    <a:pt x="757073" y="1862"/>
                  </a:lnTo>
                  <a:lnTo>
                    <a:pt x="798013" y="368"/>
                  </a:lnTo>
                  <a:lnTo>
                    <a:pt x="837189" y="73"/>
                  </a:lnTo>
                  <a:lnTo>
                    <a:pt x="876236" y="14"/>
                  </a:lnTo>
                  <a:lnTo>
                    <a:pt x="917133" y="3"/>
                  </a:lnTo>
                  <a:lnTo>
                    <a:pt x="954866" y="1"/>
                  </a:lnTo>
                  <a:lnTo>
                    <a:pt x="996863" y="0"/>
                  </a:lnTo>
                  <a:lnTo>
                    <a:pt x="1034115" y="0"/>
                  </a:lnTo>
                  <a:lnTo>
                    <a:pt x="1076446" y="0"/>
                  </a:lnTo>
                  <a:lnTo>
                    <a:pt x="1114689" y="0"/>
                  </a:lnTo>
                  <a:lnTo>
                    <a:pt x="1156678" y="0"/>
                  </a:lnTo>
                  <a:lnTo>
                    <a:pt x="1168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2" name="SMARTInkShape-Group10"/>
          <p:cNvGrpSpPr/>
          <p:nvPr/>
        </p:nvGrpSpPr>
        <p:grpSpPr>
          <a:xfrm>
            <a:off x="7358080" y="3053953"/>
            <a:ext cx="883864" cy="347981"/>
            <a:chOff x="7358080" y="3053953"/>
            <a:chExt cx="883864" cy="347981"/>
          </a:xfrm>
        </p:grpSpPr>
        <p:sp>
          <p:nvSpPr>
            <p:cNvPr id="27" name="SMARTInkShape-27"/>
            <p:cNvSpPr/>
            <p:nvPr/>
          </p:nvSpPr>
          <p:spPr>
            <a:xfrm>
              <a:off x="8099226" y="3053953"/>
              <a:ext cx="107157" cy="1"/>
            </a:xfrm>
            <a:custGeom>
              <a:avLst/>
              <a:gdLst/>
              <a:ahLst/>
              <a:cxnLst/>
              <a:rect l="0" t="0" r="0" b="0"/>
              <a:pathLst>
                <a:path w="107157" h="1">
                  <a:moveTo>
                    <a:pt x="0" y="0"/>
                  </a:moveTo>
                  <a:lnTo>
                    <a:pt x="41867" y="0"/>
                  </a:lnTo>
                  <a:lnTo>
                    <a:pt x="86444" y="0"/>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28"/>
            <p:cNvSpPr/>
            <p:nvPr/>
          </p:nvSpPr>
          <p:spPr>
            <a:xfrm>
              <a:off x="8072438" y="3071812"/>
              <a:ext cx="169506" cy="276407"/>
            </a:xfrm>
            <a:custGeom>
              <a:avLst/>
              <a:gdLst/>
              <a:ahLst/>
              <a:cxnLst/>
              <a:rect l="0" t="0" r="0" b="0"/>
              <a:pathLst>
                <a:path w="169506" h="276407">
                  <a:moveTo>
                    <a:pt x="89296" y="0"/>
                  </a:moveTo>
                  <a:lnTo>
                    <a:pt x="94441" y="0"/>
                  </a:lnTo>
                  <a:lnTo>
                    <a:pt x="59750" y="0"/>
                  </a:lnTo>
                  <a:lnTo>
                    <a:pt x="53675" y="2646"/>
                  </a:lnTo>
                  <a:lnTo>
                    <a:pt x="47667" y="6137"/>
                  </a:lnTo>
                  <a:lnTo>
                    <a:pt x="35727" y="8378"/>
                  </a:lnTo>
                  <a:lnTo>
                    <a:pt x="23813" y="8821"/>
                  </a:lnTo>
                  <a:lnTo>
                    <a:pt x="21828" y="9850"/>
                  </a:lnTo>
                  <a:lnTo>
                    <a:pt x="20505" y="11528"/>
                  </a:lnTo>
                  <a:lnTo>
                    <a:pt x="18043" y="16037"/>
                  </a:lnTo>
                  <a:lnTo>
                    <a:pt x="12071" y="24155"/>
                  </a:lnTo>
                  <a:lnTo>
                    <a:pt x="8868" y="32844"/>
                  </a:lnTo>
                  <a:lnTo>
                    <a:pt x="3068" y="41702"/>
                  </a:lnTo>
                  <a:lnTo>
                    <a:pt x="909" y="51603"/>
                  </a:lnTo>
                  <a:lnTo>
                    <a:pt x="14" y="96202"/>
                  </a:lnTo>
                  <a:lnTo>
                    <a:pt x="0" y="118944"/>
                  </a:lnTo>
                  <a:lnTo>
                    <a:pt x="2645" y="124963"/>
                  </a:lnTo>
                  <a:lnTo>
                    <a:pt x="7687" y="132171"/>
                  </a:lnTo>
                  <a:lnTo>
                    <a:pt x="8820" y="141478"/>
                  </a:lnTo>
                  <a:lnTo>
                    <a:pt x="7864" y="141944"/>
                  </a:lnTo>
                  <a:lnTo>
                    <a:pt x="107" y="142865"/>
                  </a:lnTo>
                  <a:lnTo>
                    <a:pt x="4771" y="138132"/>
                  </a:lnTo>
                  <a:lnTo>
                    <a:pt x="9727" y="135806"/>
                  </a:lnTo>
                  <a:lnTo>
                    <a:pt x="12438" y="135186"/>
                  </a:lnTo>
                  <a:lnTo>
                    <a:pt x="14244" y="133780"/>
                  </a:lnTo>
                  <a:lnTo>
                    <a:pt x="16253" y="129572"/>
                  </a:lnTo>
                  <a:lnTo>
                    <a:pt x="22436" y="124395"/>
                  </a:lnTo>
                  <a:lnTo>
                    <a:pt x="30806" y="119779"/>
                  </a:lnTo>
                  <a:lnTo>
                    <a:pt x="42090" y="117180"/>
                  </a:lnTo>
                  <a:lnTo>
                    <a:pt x="68907" y="116230"/>
                  </a:lnTo>
                  <a:lnTo>
                    <a:pt x="92361" y="123244"/>
                  </a:lnTo>
                  <a:lnTo>
                    <a:pt x="113457" y="134184"/>
                  </a:lnTo>
                  <a:lnTo>
                    <a:pt x="140782" y="154472"/>
                  </a:lnTo>
                  <a:lnTo>
                    <a:pt x="163587" y="193633"/>
                  </a:lnTo>
                  <a:lnTo>
                    <a:pt x="167863" y="211383"/>
                  </a:lnTo>
                  <a:lnTo>
                    <a:pt x="169505" y="242319"/>
                  </a:lnTo>
                  <a:lnTo>
                    <a:pt x="166947" y="249250"/>
                  </a:lnTo>
                  <a:lnTo>
                    <a:pt x="157220" y="261783"/>
                  </a:lnTo>
                  <a:lnTo>
                    <a:pt x="151565" y="265177"/>
                  </a:lnTo>
                  <a:lnTo>
                    <a:pt x="145743" y="267677"/>
                  </a:lnTo>
                  <a:lnTo>
                    <a:pt x="136890" y="273670"/>
                  </a:lnTo>
                  <a:lnTo>
                    <a:pt x="126991" y="275887"/>
                  </a:lnTo>
                  <a:lnTo>
                    <a:pt x="117294" y="276406"/>
                  </a:lnTo>
                  <a:lnTo>
                    <a:pt x="109015" y="273990"/>
                  </a:lnTo>
                  <a:lnTo>
                    <a:pt x="102029" y="270602"/>
                  </a:lnTo>
                  <a:lnTo>
                    <a:pt x="92517" y="267702"/>
                  </a:lnTo>
                  <a:lnTo>
                    <a:pt x="82423" y="261992"/>
                  </a:lnTo>
                  <a:lnTo>
                    <a:pt x="68298" y="258867"/>
                  </a:lnTo>
                  <a:lnTo>
                    <a:pt x="56395" y="253090"/>
                  </a:lnTo>
                  <a:lnTo>
                    <a:pt x="17858"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29"/>
            <p:cNvSpPr/>
            <p:nvPr/>
          </p:nvSpPr>
          <p:spPr>
            <a:xfrm>
              <a:off x="7822405" y="3125390"/>
              <a:ext cx="133756" cy="245868"/>
            </a:xfrm>
            <a:custGeom>
              <a:avLst/>
              <a:gdLst/>
              <a:ahLst/>
              <a:cxnLst/>
              <a:rect l="0" t="0" r="0" b="0"/>
              <a:pathLst>
                <a:path w="133756" h="245868">
                  <a:moveTo>
                    <a:pt x="17860" y="35719"/>
                  </a:moveTo>
                  <a:lnTo>
                    <a:pt x="17860" y="43407"/>
                  </a:lnTo>
                  <a:lnTo>
                    <a:pt x="13121" y="49021"/>
                  </a:lnTo>
                  <a:lnTo>
                    <a:pt x="10793" y="56845"/>
                  </a:lnTo>
                  <a:lnTo>
                    <a:pt x="6448" y="89584"/>
                  </a:lnTo>
                  <a:lnTo>
                    <a:pt x="1911" y="107242"/>
                  </a:lnTo>
                  <a:lnTo>
                    <a:pt x="169" y="149951"/>
                  </a:lnTo>
                  <a:lnTo>
                    <a:pt x="11" y="193368"/>
                  </a:lnTo>
                  <a:lnTo>
                    <a:pt x="9095" y="228013"/>
                  </a:lnTo>
                  <a:lnTo>
                    <a:pt x="13304" y="234623"/>
                  </a:lnTo>
                  <a:lnTo>
                    <a:pt x="18481" y="238223"/>
                  </a:lnTo>
                  <a:lnTo>
                    <a:pt x="24089" y="240814"/>
                  </a:lnTo>
                  <a:lnTo>
                    <a:pt x="29889" y="245274"/>
                  </a:lnTo>
                  <a:lnTo>
                    <a:pt x="33817" y="245867"/>
                  </a:lnTo>
                  <a:lnTo>
                    <a:pt x="55326" y="241926"/>
                  </a:lnTo>
                  <a:lnTo>
                    <a:pt x="86736" y="221057"/>
                  </a:lnTo>
                  <a:lnTo>
                    <a:pt x="99563" y="206830"/>
                  </a:lnTo>
                  <a:lnTo>
                    <a:pt x="126608" y="164818"/>
                  </a:lnTo>
                  <a:lnTo>
                    <a:pt x="131772" y="141440"/>
                  </a:lnTo>
                  <a:lnTo>
                    <a:pt x="133755" y="96860"/>
                  </a:lnTo>
                  <a:lnTo>
                    <a:pt x="132916" y="69367"/>
                  </a:lnTo>
                  <a:lnTo>
                    <a:pt x="121513" y="38815"/>
                  </a:lnTo>
                  <a:lnTo>
                    <a:pt x="107088" y="18660"/>
                  </a:lnTo>
                  <a:lnTo>
                    <a:pt x="104134" y="15417"/>
                  </a:lnTo>
                  <a:lnTo>
                    <a:pt x="95561" y="11813"/>
                  </a:lnTo>
                  <a:lnTo>
                    <a:pt x="56399" y="1411"/>
                  </a:lnTo>
                  <a:lnTo>
                    <a:pt x="12454" y="3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30"/>
            <p:cNvSpPr/>
            <p:nvPr/>
          </p:nvSpPr>
          <p:spPr>
            <a:xfrm>
              <a:off x="7688460" y="3268265"/>
              <a:ext cx="17861" cy="17861"/>
            </a:xfrm>
            <a:custGeom>
              <a:avLst/>
              <a:gdLst/>
              <a:ahLst/>
              <a:cxnLst/>
              <a:rect l="0" t="0" r="0" b="0"/>
              <a:pathLst>
                <a:path w="17861" h="17861">
                  <a:moveTo>
                    <a:pt x="17860" y="0"/>
                  </a:moveTo>
                  <a:lnTo>
                    <a:pt x="9039" y="0"/>
                  </a:lnTo>
                  <a:lnTo>
                    <a:pt x="371" y="8563"/>
                  </a:lnTo>
                  <a:lnTo>
                    <a:pt x="0"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31"/>
            <p:cNvSpPr/>
            <p:nvPr/>
          </p:nvSpPr>
          <p:spPr>
            <a:xfrm>
              <a:off x="7358080" y="3134320"/>
              <a:ext cx="178152" cy="267614"/>
            </a:xfrm>
            <a:custGeom>
              <a:avLst/>
              <a:gdLst/>
              <a:ahLst/>
              <a:cxnLst/>
              <a:rect l="0" t="0" r="0" b="0"/>
              <a:pathLst>
                <a:path w="178152" h="267614">
                  <a:moveTo>
                    <a:pt x="44630" y="0"/>
                  </a:moveTo>
                  <a:lnTo>
                    <a:pt x="28121" y="0"/>
                  </a:lnTo>
                  <a:lnTo>
                    <a:pt x="27671" y="993"/>
                  </a:lnTo>
                  <a:lnTo>
                    <a:pt x="27172" y="4741"/>
                  </a:lnTo>
                  <a:lnTo>
                    <a:pt x="26046" y="6137"/>
                  </a:lnTo>
                  <a:lnTo>
                    <a:pt x="22149" y="7688"/>
                  </a:lnTo>
                  <a:lnTo>
                    <a:pt x="20713" y="10087"/>
                  </a:lnTo>
                  <a:lnTo>
                    <a:pt x="8178" y="54253"/>
                  </a:lnTo>
                  <a:lnTo>
                    <a:pt x="3625" y="65784"/>
                  </a:lnTo>
                  <a:lnTo>
                    <a:pt x="196" y="107174"/>
                  </a:lnTo>
                  <a:lnTo>
                    <a:pt x="0" y="145522"/>
                  </a:lnTo>
                  <a:lnTo>
                    <a:pt x="983" y="160919"/>
                  </a:lnTo>
                  <a:lnTo>
                    <a:pt x="11007" y="205220"/>
                  </a:lnTo>
                  <a:lnTo>
                    <a:pt x="24070" y="234135"/>
                  </a:lnTo>
                  <a:lnTo>
                    <a:pt x="41678" y="260779"/>
                  </a:lnTo>
                  <a:lnTo>
                    <a:pt x="47618" y="264730"/>
                  </a:lnTo>
                  <a:lnTo>
                    <a:pt x="73156" y="267613"/>
                  </a:lnTo>
                  <a:lnTo>
                    <a:pt x="93187" y="266844"/>
                  </a:lnTo>
                  <a:lnTo>
                    <a:pt x="104575" y="263126"/>
                  </a:lnTo>
                  <a:lnTo>
                    <a:pt x="135177" y="239209"/>
                  </a:lnTo>
                  <a:lnTo>
                    <a:pt x="158627" y="213671"/>
                  </a:lnTo>
                  <a:lnTo>
                    <a:pt x="164749" y="201129"/>
                  </a:lnTo>
                  <a:lnTo>
                    <a:pt x="173742" y="160175"/>
                  </a:lnTo>
                  <a:lnTo>
                    <a:pt x="178151" y="119536"/>
                  </a:lnTo>
                  <a:lnTo>
                    <a:pt x="177500" y="95344"/>
                  </a:lnTo>
                  <a:lnTo>
                    <a:pt x="171422" y="78410"/>
                  </a:lnTo>
                  <a:lnTo>
                    <a:pt x="157582" y="60058"/>
                  </a:lnTo>
                  <a:lnTo>
                    <a:pt x="127438" y="41719"/>
                  </a:lnTo>
                  <a:lnTo>
                    <a:pt x="109956" y="37496"/>
                  </a:lnTo>
                  <a:lnTo>
                    <a:pt x="69426" y="35823"/>
                  </a:lnTo>
                  <a:lnTo>
                    <a:pt x="26771"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5" name="SMARTInkShape-Group11"/>
          <p:cNvGrpSpPr/>
          <p:nvPr/>
        </p:nvGrpSpPr>
        <p:grpSpPr>
          <a:xfrm>
            <a:off x="7054452" y="3000375"/>
            <a:ext cx="660798" cy="71438"/>
            <a:chOff x="7054452" y="3000375"/>
            <a:chExt cx="660798" cy="71438"/>
          </a:xfrm>
        </p:grpSpPr>
        <p:sp>
          <p:nvSpPr>
            <p:cNvPr id="33" name="SMARTInkShape-32"/>
            <p:cNvSpPr/>
            <p:nvPr/>
          </p:nvSpPr>
          <p:spPr>
            <a:xfrm>
              <a:off x="7063382" y="3053953"/>
              <a:ext cx="616149" cy="17860"/>
            </a:xfrm>
            <a:custGeom>
              <a:avLst/>
              <a:gdLst/>
              <a:ahLst/>
              <a:cxnLst/>
              <a:rect l="0" t="0" r="0" b="0"/>
              <a:pathLst>
                <a:path w="616149" h="17860">
                  <a:moveTo>
                    <a:pt x="0" y="17859"/>
                  </a:moveTo>
                  <a:lnTo>
                    <a:pt x="4741" y="17859"/>
                  </a:lnTo>
                  <a:lnTo>
                    <a:pt x="33420" y="10171"/>
                  </a:lnTo>
                  <a:lnTo>
                    <a:pt x="70947" y="9175"/>
                  </a:lnTo>
                  <a:lnTo>
                    <a:pt x="104916" y="9002"/>
                  </a:lnTo>
                  <a:lnTo>
                    <a:pt x="141109" y="8951"/>
                  </a:lnTo>
                  <a:lnTo>
                    <a:pt x="182811" y="8936"/>
                  </a:lnTo>
                  <a:lnTo>
                    <a:pt x="211888" y="8933"/>
                  </a:lnTo>
                  <a:lnTo>
                    <a:pt x="243993" y="8931"/>
                  </a:lnTo>
                  <a:lnTo>
                    <a:pt x="278106" y="8930"/>
                  </a:lnTo>
                  <a:lnTo>
                    <a:pt x="313111" y="8930"/>
                  </a:lnTo>
                  <a:lnTo>
                    <a:pt x="348512" y="6284"/>
                  </a:lnTo>
                  <a:lnTo>
                    <a:pt x="384090" y="2793"/>
                  </a:lnTo>
                  <a:lnTo>
                    <a:pt x="419747" y="1241"/>
                  </a:lnTo>
                  <a:lnTo>
                    <a:pt x="452791" y="552"/>
                  </a:lnTo>
                  <a:lnTo>
                    <a:pt x="484014" y="245"/>
                  </a:lnTo>
                  <a:lnTo>
                    <a:pt x="527499" y="73"/>
                  </a:lnTo>
                  <a:lnTo>
                    <a:pt x="569864" y="14"/>
                  </a:lnTo>
                  <a:lnTo>
                    <a:pt x="614046" y="0"/>
                  </a:lnTo>
                  <a:lnTo>
                    <a:pt x="61614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33"/>
            <p:cNvSpPr/>
            <p:nvPr/>
          </p:nvSpPr>
          <p:spPr>
            <a:xfrm>
              <a:off x="7054452" y="3000375"/>
              <a:ext cx="660798" cy="1"/>
            </a:xfrm>
            <a:custGeom>
              <a:avLst/>
              <a:gdLst/>
              <a:ahLst/>
              <a:cxnLst/>
              <a:rect l="0" t="0" r="0" b="0"/>
              <a:pathLst>
                <a:path w="660798" h="1">
                  <a:moveTo>
                    <a:pt x="0" y="0"/>
                  </a:moveTo>
                  <a:lnTo>
                    <a:pt x="39903" y="0"/>
                  </a:lnTo>
                  <a:lnTo>
                    <a:pt x="81649" y="0"/>
                  </a:lnTo>
                  <a:lnTo>
                    <a:pt x="118985" y="0"/>
                  </a:lnTo>
                  <a:lnTo>
                    <a:pt x="152665" y="0"/>
                  </a:lnTo>
                  <a:lnTo>
                    <a:pt x="187779" y="0"/>
                  </a:lnTo>
                  <a:lnTo>
                    <a:pt x="223319" y="0"/>
                  </a:lnTo>
                  <a:lnTo>
                    <a:pt x="258985" y="0"/>
                  </a:lnTo>
                  <a:lnTo>
                    <a:pt x="297333" y="0"/>
                  </a:lnTo>
                  <a:lnTo>
                    <a:pt x="340115" y="0"/>
                  </a:lnTo>
                  <a:lnTo>
                    <a:pt x="384211" y="0"/>
                  </a:lnTo>
                  <a:lnTo>
                    <a:pt x="426049" y="0"/>
                  </a:lnTo>
                  <a:lnTo>
                    <a:pt x="463581" y="0"/>
                  </a:lnTo>
                  <a:lnTo>
                    <a:pt x="502483" y="0"/>
                  </a:lnTo>
                  <a:lnTo>
                    <a:pt x="542783" y="0"/>
                  </a:lnTo>
                  <a:lnTo>
                    <a:pt x="587215" y="0"/>
                  </a:lnTo>
                  <a:lnTo>
                    <a:pt x="630322" y="0"/>
                  </a:lnTo>
                  <a:lnTo>
                    <a:pt x="6607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3819907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04800" y="1554162"/>
            <a:ext cx="8686800" cy="5303838"/>
          </a:xfrm>
        </p:spPr>
        <p:txBody>
          <a:bodyPr>
            <a:normAutofit fontScale="92500" lnSpcReduction="20000"/>
          </a:bodyPr>
          <a:lstStyle/>
          <a:p>
            <a:pPr lvl="1">
              <a:buFont typeface="Wingdings" panose="05000000000000000000" pitchFamily="2" charset="2"/>
              <a:buChar char="q"/>
            </a:pPr>
            <a:r>
              <a:rPr lang="en-CA" dirty="0" smtClean="0"/>
              <a:t>So, at the moment or purchase, the average family only owns 5% of their house! </a:t>
            </a:r>
          </a:p>
          <a:p>
            <a:pPr>
              <a:buFont typeface="Wingdings" panose="05000000000000000000" pitchFamily="2" charset="2"/>
              <a:buChar char="q"/>
            </a:pPr>
            <a:endParaRPr lang="fr-CA" dirty="0"/>
          </a:p>
          <a:p>
            <a:pPr>
              <a:buNone/>
            </a:pPr>
            <a:r>
              <a:rPr lang="en-CA" dirty="0" smtClean="0"/>
              <a:t>3. But, over time, and after equal monthly (or bi-weekly) payments to the bank, the family can own the whole house.  </a:t>
            </a:r>
          </a:p>
          <a:p>
            <a:pPr>
              <a:buNone/>
            </a:pPr>
            <a:endParaRPr lang="en-CA" dirty="0" smtClean="0"/>
          </a:p>
          <a:p>
            <a:pPr lvl="1">
              <a:buFont typeface="Wingdings" panose="05000000000000000000" pitchFamily="2" charset="2"/>
              <a:buChar char="q"/>
            </a:pPr>
            <a:r>
              <a:rPr lang="en-CA" dirty="0" smtClean="0"/>
              <a:t>Average mortgage agreements take approximately 20 years to pay off. </a:t>
            </a:r>
          </a:p>
          <a:p>
            <a:pPr lvl="1">
              <a:buFont typeface="Wingdings" panose="05000000000000000000" pitchFamily="2" charset="2"/>
              <a:buChar char="q"/>
            </a:pPr>
            <a:r>
              <a:rPr lang="en-CA" dirty="0" smtClean="0"/>
              <a:t>As well, because the bank took on a financial risk by loaning this family a large sum of money, the bank takes extra payment so it too, can make a profit. This extra amount it charges the home-buyer is called </a:t>
            </a:r>
            <a:r>
              <a:rPr lang="en-CA" b="1" u="sng" dirty="0" smtClean="0"/>
              <a:t>interest</a:t>
            </a:r>
            <a:r>
              <a:rPr lang="en-CA" dirty="0" smtClean="0"/>
              <a:t>. </a:t>
            </a:r>
            <a:endParaRPr lang="en-CA" dirty="0"/>
          </a:p>
        </p:txBody>
      </p:sp>
    </p:spTree>
    <p:extLst>
      <p:ext uri="{BB962C8B-B14F-4D97-AF65-F5344CB8AC3E}">
        <p14:creationId xmlns:p14="http://schemas.microsoft.com/office/powerpoint/2010/main" val="3651146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b="1" u="sng" dirty="0" smtClean="0"/>
              <a:t>Personal Capital</a:t>
            </a:r>
            <a:r>
              <a:rPr lang="en-CA" dirty="0" smtClean="0"/>
              <a:t>: Everything that can help improve an economic situation. </a:t>
            </a:r>
          </a:p>
          <a:p>
            <a:pPr lvl="2"/>
            <a:r>
              <a:rPr lang="en-CA" dirty="0" smtClean="0"/>
              <a:t>Money in savings or in investments</a:t>
            </a:r>
          </a:p>
          <a:p>
            <a:pPr lvl="2"/>
            <a:r>
              <a:rPr lang="en-CA" dirty="0" smtClean="0"/>
              <a:t>Personal belongings</a:t>
            </a:r>
          </a:p>
          <a:p>
            <a:pPr lvl="2"/>
            <a:r>
              <a:rPr lang="en-CA" dirty="0" smtClean="0"/>
              <a:t>Aptitudes (the skills learned through training)</a:t>
            </a:r>
          </a:p>
          <a:p>
            <a:pPr lvl="2"/>
            <a:r>
              <a:rPr lang="en-CA" dirty="0" smtClean="0"/>
              <a:t>Work availability</a:t>
            </a:r>
          </a:p>
          <a:p>
            <a:pPr lvl="2"/>
            <a:r>
              <a:rPr lang="en-CA" dirty="0" smtClean="0"/>
              <a:t>Risk-taking abilities</a:t>
            </a:r>
          </a:p>
          <a:p>
            <a:pPr lvl="2"/>
            <a:r>
              <a:rPr lang="en-CA" dirty="0" smtClean="0"/>
              <a:t>Thoughts on economic opportunities</a:t>
            </a:r>
          </a:p>
          <a:p>
            <a:pPr lvl="2"/>
            <a:r>
              <a:rPr lang="en-CA" dirty="0" smtClean="0"/>
              <a:t>Positive attitude</a:t>
            </a:r>
          </a:p>
          <a:p>
            <a:pPr lvl="2"/>
            <a:endParaRPr lang="fr-CA" dirty="0"/>
          </a:p>
          <a:p>
            <a:pPr marL="914400" lvl="2" indent="0">
              <a:buNone/>
            </a:pPr>
            <a:endParaRPr lang="fr-CA" dirty="0" smtClean="0"/>
          </a:p>
        </p:txBody>
      </p:sp>
      <p:sp>
        <p:nvSpPr>
          <p:cNvPr id="4" name="Title 1"/>
          <p:cNvSpPr>
            <a:spLocks noGrp="1"/>
          </p:cNvSpPr>
          <p:nvPr>
            <p:ph type="title"/>
          </p:nvPr>
        </p:nvSpPr>
        <p:spPr>
          <a:xfrm>
            <a:off x="323528" y="260648"/>
            <a:ext cx="8686800" cy="838200"/>
          </a:xfrm>
        </p:spPr>
        <p:txBody>
          <a:bodyPr>
            <a:normAutofit/>
          </a:bodyPr>
          <a:lstStyle/>
          <a:p>
            <a:pPr algn="ctr"/>
            <a:r>
              <a:rPr lang="en-CA" sz="4400" dirty="0" smtClean="0"/>
              <a:t>Personal capital</a:t>
            </a:r>
            <a:endParaRPr lang="en-CA" sz="4400" dirty="0"/>
          </a:p>
        </p:txBody>
      </p:sp>
    </p:spTree>
    <p:extLst>
      <p:ext uri="{BB962C8B-B14F-4D97-AF65-F5344CB8AC3E}">
        <p14:creationId xmlns:p14="http://schemas.microsoft.com/office/powerpoint/2010/main" val="178900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207" y="260648"/>
            <a:ext cx="8686800" cy="838200"/>
          </a:xfrm>
        </p:spPr>
        <p:txBody>
          <a:bodyPr>
            <a:normAutofit fontScale="90000"/>
          </a:bodyPr>
          <a:lstStyle/>
          <a:p>
            <a:pPr algn="ctr"/>
            <a:r>
              <a:rPr lang="en-CA" sz="4900" dirty="0" smtClean="0"/>
              <a:t>Economic security</a:t>
            </a:r>
            <a:r>
              <a:rPr lang="fr-CA" dirty="0" smtClean="0"/>
              <a:t/>
            </a:r>
            <a:br>
              <a:rPr lang="fr-CA" dirty="0" smtClean="0"/>
            </a:br>
            <a:endParaRPr lang="fr-CA" dirty="0"/>
          </a:p>
        </p:txBody>
      </p:sp>
      <p:sp>
        <p:nvSpPr>
          <p:cNvPr id="3" name="Content Placeholder 2"/>
          <p:cNvSpPr>
            <a:spLocks noGrp="1"/>
          </p:cNvSpPr>
          <p:nvPr>
            <p:ph idx="1"/>
          </p:nvPr>
        </p:nvSpPr>
        <p:spPr>
          <a:xfrm>
            <a:off x="304800" y="1554162"/>
            <a:ext cx="8686800" cy="4827166"/>
          </a:xfrm>
        </p:spPr>
        <p:txBody>
          <a:bodyPr>
            <a:normAutofit fontScale="92500" lnSpcReduction="10000"/>
          </a:bodyPr>
          <a:lstStyle/>
          <a:p>
            <a:r>
              <a:rPr lang="en-CA" b="1" u="sng" dirty="0" smtClean="0"/>
              <a:t>Economic security:</a:t>
            </a:r>
            <a:r>
              <a:rPr lang="en-CA" dirty="0" smtClean="0"/>
              <a:t> to have enough money to satisfy basic needs as well as a few wants. (needs are more easily determined than wants – depending on your personal experience, wants can vary greatly).</a:t>
            </a:r>
          </a:p>
          <a:p>
            <a:pPr algn="ctr"/>
            <a:endParaRPr lang="en-CA" dirty="0" smtClean="0"/>
          </a:p>
          <a:p>
            <a:pPr marL="0" indent="0" algn="ctr">
              <a:buNone/>
            </a:pPr>
            <a:r>
              <a:rPr lang="en-CA" b="1" dirty="0" smtClean="0"/>
              <a:t>In other words</a:t>
            </a:r>
          </a:p>
          <a:p>
            <a:pPr marL="0" indent="0" algn="ctr">
              <a:buNone/>
            </a:pPr>
            <a:endParaRPr lang="en-CA" b="1" dirty="0" smtClean="0"/>
          </a:p>
          <a:p>
            <a:pPr marL="0" indent="0" algn="ctr">
              <a:buNone/>
            </a:pPr>
            <a:r>
              <a:rPr lang="en-CA" dirty="0" smtClean="0"/>
              <a:t>You are economically secure if you are </a:t>
            </a:r>
            <a:r>
              <a:rPr lang="en-CA" b="1" i="1" u="sng" dirty="0" smtClean="0"/>
              <a:t>empowered </a:t>
            </a:r>
            <a:r>
              <a:rPr lang="en-CA" dirty="0" smtClean="0"/>
              <a:t>with your money. </a:t>
            </a:r>
            <a:endParaRPr lang="en-CA" dirty="0"/>
          </a:p>
        </p:txBody>
      </p:sp>
    </p:spTree>
    <p:extLst>
      <p:ext uri="{BB962C8B-B14F-4D97-AF65-F5344CB8AC3E}">
        <p14:creationId xmlns:p14="http://schemas.microsoft.com/office/powerpoint/2010/main" val="2164938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686800" cy="838200"/>
          </a:xfrm>
        </p:spPr>
        <p:txBody>
          <a:bodyPr>
            <a:normAutofit fontScale="90000"/>
          </a:bodyPr>
          <a:lstStyle/>
          <a:p>
            <a:pPr algn="ctr"/>
            <a:r>
              <a:rPr lang="en-CA" sz="4900" dirty="0" smtClean="0"/>
              <a:t>The difference between needs and wants</a:t>
            </a:r>
            <a:r>
              <a:rPr lang="fr-CA" dirty="0"/>
              <a:t/>
            </a:r>
            <a:br>
              <a:rPr lang="fr-CA" dirty="0"/>
            </a:br>
            <a:endParaRPr lang="en-CA" dirty="0"/>
          </a:p>
        </p:txBody>
      </p:sp>
      <p:sp>
        <p:nvSpPr>
          <p:cNvPr id="3" name="Content Placeholder 2"/>
          <p:cNvSpPr>
            <a:spLocks noGrp="1"/>
          </p:cNvSpPr>
          <p:nvPr>
            <p:ph idx="1"/>
          </p:nvPr>
        </p:nvSpPr>
        <p:spPr>
          <a:xfrm>
            <a:off x="323528" y="1772816"/>
            <a:ext cx="8686800" cy="4525963"/>
          </a:xfrm>
        </p:spPr>
        <p:txBody>
          <a:bodyPr/>
          <a:lstStyle/>
          <a:p>
            <a:r>
              <a:rPr lang="en-CA" b="1" u="sng" dirty="0" smtClean="0"/>
              <a:t>Need</a:t>
            </a:r>
            <a:r>
              <a:rPr lang="en-CA" dirty="0" smtClean="0"/>
              <a:t>: a good that is necessary for survival. 		Ex. food, water, shelter.</a:t>
            </a:r>
          </a:p>
          <a:p>
            <a:endParaRPr lang="en-CA" dirty="0" smtClean="0"/>
          </a:p>
          <a:p>
            <a:r>
              <a:rPr lang="en-CA" b="1" u="sng" dirty="0" smtClean="0"/>
              <a:t>Want</a:t>
            </a:r>
            <a:r>
              <a:rPr lang="en-CA" dirty="0" smtClean="0"/>
              <a:t>: something that helps to improve one’s life.</a:t>
            </a:r>
          </a:p>
          <a:p>
            <a:pPr marL="914400" lvl="2" indent="0">
              <a:buNone/>
            </a:pPr>
            <a:r>
              <a:rPr lang="en-CA" sz="3200" dirty="0" smtClean="0"/>
              <a:t>Ex. Name-brand clothes, electronics.</a:t>
            </a:r>
            <a:endParaRPr lang="en-CA" sz="3200" dirty="0"/>
          </a:p>
        </p:txBody>
      </p:sp>
      <p:sp>
        <p:nvSpPr>
          <p:cNvPr id="12290" name="AutoShape 2" descr="Image result for house clip art"/>
          <p:cNvSpPr>
            <a:spLocks noChangeAspect="1" noChangeArrowheads="1"/>
          </p:cNvSpPr>
          <p:nvPr/>
        </p:nvSpPr>
        <p:spPr bwMode="auto">
          <a:xfrm>
            <a:off x="155575" y="-525463"/>
            <a:ext cx="1066800" cy="11049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2" name="Picture 4" descr="https://encrypted-tbn3.gstatic.com/images?q=tbn:ANd9GcSjoprh4t_Oj8tFuy_D7n3OHuNP3SziWgNTSlFKgldbjmrE5jMS"/>
          <p:cNvPicPr>
            <a:picLocks noChangeAspect="1" noChangeArrowheads="1"/>
          </p:cNvPicPr>
          <p:nvPr/>
        </p:nvPicPr>
        <p:blipFill>
          <a:blip r:embed="rId2" cstate="print"/>
          <a:srcRect/>
          <a:stretch>
            <a:fillRect/>
          </a:stretch>
        </p:blipFill>
        <p:spPr bwMode="auto">
          <a:xfrm>
            <a:off x="107504" y="5085184"/>
            <a:ext cx="1224136" cy="1632182"/>
          </a:xfrm>
          <a:prstGeom prst="rect">
            <a:avLst/>
          </a:prstGeom>
          <a:noFill/>
        </p:spPr>
      </p:pic>
      <p:pic>
        <p:nvPicPr>
          <p:cNvPr id="12294" name="Picture 6" descr="http://images.clipartpanda.com/clothes-clipart-kids-summer-clothes-clipartroyalty-free-clip-art-image--collection-of-seasonal-paper-doll-clothes-9xog8o7e.jpg"/>
          <p:cNvPicPr>
            <a:picLocks noChangeAspect="1" noChangeArrowheads="1"/>
          </p:cNvPicPr>
          <p:nvPr/>
        </p:nvPicPr>
        <p:blipFill>
          <a:blip r:embed="rId3" cstate="print"/>
          <a:srcRect/>
          <a:stretch>
            <a:fillRect/>
          </a:stretch>
        </p:blipFill>
        <p:spPr bwMode="auto">
          <a:xfrm>
            <a:off x="1547664" y="5517232"/>
            <a:ext cx="1600177" cy="1152128"/>
          </a:xfrm>
          <a:prstGeom prst="rect">
            <a:avLst/>
          </a:prstGeom>
          <a:noFill/>
        </p:spPr>
      </p:pic>
      <p:pic>
        <p:nvPicPr>
          <p:cNvPr id="12296" name="Picture 8" descr="https://encrypted-tbn3.gstatic.com/images?q=tbn:ANd9GcS7gHphxcZHRVoe-4elz0TArs_XOZrwmOhvyZpnG53ssbcoo8xKXLaKOEbg"/>
          <p:cNvPicPr>
            <a:picLocks noChangeAspect="1" noChangeArrowheads="1"/>
          </p:cNvPicPr>
          <p:nvPr/>
        </p:nvPicPr>
        <p:blipFill>
          <a:blip r:embed="rId4" cstate="print"/>
          <a:srcRect/>
          <a:stretch>
            <a:fillRect/>
          </a:stretch>
        </p:blipFill>
        <p:spPr bwMode="auto">
          <a:xfrm>
            <a:off x="5436096" y="5733256"/>
            <a:ext cx="1872208" cy="934858"/>
          </a:xfrm>
          <a:prstGeom prst="rect">
            <a:avLst/>
          </a:prstGeom>
          <a:noFill/>
        </p:spPr>
      </p:pic>
      <p:pic>
        <p:nvPicPr>
          <p:cNvPr id="12298" name="Picture 10" descr="http://images.clipartof.com/small/1116797-Cartoon-Of-A-Blond-Girl-Using-An-IPad-Tablet-Computer-Royalty-Free-Vector-Clipart.jpg"/>
          <p:cNvPicPr>
            <a:picLocks noChangeAspect="1" noChangeArrowheads="1"/>
          </p:cNvPicPr>
          <p:nvPr/>
        </p:nvPicPr>
        <p:blipFill>
          <a:blip r:embed="rId5" cstate="print"/>
          <a:srcRect/>
          <a:stretch>
            <a:fillRect/>
          </a:stretch>
        </p:blipFill>
        <p:spPr bwMode="auto">
          <a:xfrm>
            <a:off x="7452320" y="5157192"/>
            <a:ext cx="1447820" cy="1512168"/>
          </a:xfrm>
          <a:prstGeom prst="rect">
            <a:avLst/>
          </a:prstGeom>
          <a:noFill/>
        </p:spPr>
      </p:pic>
    </p:spTree>
    <p:extLst>
      <p:ext uri="{BB962C8B-B14F-4D97-AF65-F5344CB8AC3E}">
        <p14:creationId xmlns:p14="http://schemas.microsoft.com/office/powerpoint/2010/main" val="2686968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686800" cy="838200"/>
          </a:xfrm>
        </p:spPr>
        <p:txBody>
          <a:bodyPr>
            <a:normAutofit fontScale="90000"/>
          </a:bodyPr>
          <a:lstStyle/>
          <a:p>
            <a:pPr algn="ctr"/>
            <a:r>
              <a:rPr lang="en-CA" sz="4900" dirty="0" smtClean="0"/>
              <a:t>Today’s Canadian economy</a:t>
            </a:r>
            <a:r>
              <a:rPr lang="fr-CA" dirty="0"/>
              <a:t/>
            </a:r>
            <a:br>
              <a:rPr lang="fr-CA" dirty="0"/>
            </a:br>
            <a:endParaRPr lang="en-CA" dirty="0"/>
          </a:p>
        </p:txBody>
      </p:sp>
      <p:sp>
        <p:nvSpPr>
          <p:cNvPr id="3" name="Content Placeholder 2"/>
          <p:cNvSpPr>
            <a:spLocks noGrp="1"/>
          </p:cNvSpPr>
          <p:nvPr>
            <p:ph idx="1"/>
          </p:nvPr>
        </p:nvSpPr>
        <p:spPr>
          <a:xfrm>
            <a:off x="323528" y="1670794"/>
            <a:ext cx="8686800" cy="5187206"/>
          </a:xfrm>
        </p:spPr>
        <p:txBody>
          <a:bodyPr>
            <a:normAutofit/>
          </a:bodyPr>
          <a:lstStyle/>
          <a:p>
            <a:r>
              <a:rPr lang="en-CA" dirty="0" smtClean="0"/>
              <a:t>In Canada, we live is what is called a capitalist economy. HOWEVER, we incorporate some ideas from another economic structure called socialism.</a:t>
            </a:r>
          </a:p>
          <a:p>
            <a:r>
              <a:rPr lang="en-CA" b="1" u="sng" dirty="0" smtClean="0"/>
              <a:t>Capitalism</a:t>
            </a:r>
            <a:r>
              <a:rPr lang="en-CA" dirty="0" smtClean="0"/>
              <a:t>: An economy in which people can create their own wealth.</a:t>
            </a:r>
          </a:p>
          <a:p>
            <a:endParaRPr lang="en-CA" dirty="0" smtClean="0"/>
          </a:p>
          <a:p>
            <a:r>
              <a:rPr lang="en-CA" b="1" u="sng" dirty="0" smtClean="0"/>
              <a:t>Socialism</a:t>
            </a:r>
            <a:r>
              <a:rPr lang="en-CA" dirty="0" smtClean="0"/>
              <a:t>: An economy in which people depend on the government to meet their needs.</a:t>
            </a:r>
          </a:p>
          <a:p>
            <a:endParaRPr lang="fr-CA" dirty="0"/>
          </a:p>
        </p:txBody>
      </p:sp>
    </p:spTree>
    <p:extLst>
      <p:ext uri="{BB962C8B-B14F-4D97-AF65-F5344CB8AC3E}">
        <p14:creationId xmlns:p14="http://schemas.microsoft.com/office/powerpoint/2010/main" val="2910717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en-CA" dirty="0" smtClean="0"/>
              <a:t>An explanation of Capitalism and Socialism</a:t>
            </a:r>
          </a:p>
          <a:p>
            <a:endParaRPr lang="fr-CA" dirty="0"/>
          </a:p>
          <a:p>
            <a:r>
              <a:rPr lang="fr-CA" dirty="0">
                <a:hlinkClick r:id="rId2"/>
              </a:rPr>
              <a:t>https://</a:t>
            </a:r>
            <a:r>
              <a:rPr lang="fr-CA" dirty="0" smtClean="0">
                <a:hlinkClick r:id="rId2"/>
              </a:rPr>
              <a:t>www.youtube.com/watch?v=B3u4EFTwprM</a:t>
            </a:r>
            <a:endParaRPr lang="fr-CA" dirty="0" smtClean="0"/>
          </a:p>
          <a:p>
            <a:endParaRPr lang="fr-CA" dirty="0"/>
          </a:p>
        </p:txBody>
      </p:sp>
    </p:spTree>
    <p:extLst>
      <p:ext uri="{BB962C8B-B14F-4D97-AF65-F5344CB8AC3E}">
        <p14:creationId xmlns:p14="http://schemas.microsoft.com/office/powerpoint/2010/main" val="4144235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rmAutofit/>
          </a:bodyPr>
          <a:lstStyle/>
          <a:p>
            <a:pPr algn="ctr"/>
            <a:r>
              <a:rPr lang="en-CA" sz="4400" dirty="0" smtClean="0"/>
              <a:t>The Private sector: Businesses</a:t>
            </a:r>
            <a:endParaRPr lang="en-CA" sz="4400" dirty="0"/>
          </a:p>
        </p:txBody>
      </p:sp>
      <p:sp>
        <p:nvSpPr>
          <p:cNvPr id="3" name="Content Placeholder 2"/>
          <p:cNvSpPr>
            <a:spLocks noGrp="1"/>
          </p:cNvSpPr>
          <p:nvPr>
            <p:ph idx="1"/>
          </p:nvPr>
        </p:nvSpPr>
        <p:spPr/>
        <p:txBody>
          <a:bodyPr/>
          <a:lstStyle/>
          <a:p>
            <a:r>
              <a:rPr lang="en-CA" dirty="0" smtClean="0"/>
              <a:t>Big, or small, the goal of any business is the same:</a:t>
            </a:r>
          </a:p>
          <a:p>
            <a:pPr lvl="2"/>
            <a:r>
              <a:rPr lang="en-CA" dirty="0" smtClean="0"/>
              <a:t> To produce a good or a service</a:t>
            </a:r>
          </a:p>
          <a:p>
            <a:pPr lvl="2"/>
            <a:r>
              <a:rPr lang="en-CA" dirty="0" smtClean="0"/>
              <a:t> To distribute the good or service</a:t>
            </a:r>
          </a:p>
          <a:p>
            <a:pPr lvl="2"/>
            <a:r>
              <a:rPr lang="en-CA" dirty="0" smtClean="0"/>
              <a:t>To make money off of distribution. – This notion is called making a </a:t>
            </a:r>
            <a:r>
              <a:rPr lang="en-CA" b="1" u="sng" dirty="0" smtClean="0"/>
              <a:t>profit.</a:t>
            </a:r>
          </a:p>
          <a:p>
            <a:pPr lvl="2">
              <a:buNone/>
            </a:pPr>
            <a:endParaRPr lang="fr-CA" dirty="0" smtClean="0"/>
          </a:p>
        </p:txBody>
      </p:sp>
      <p:sp>
        <p:nvSpPr>
          <p:cNvPr id="9218" name="AutoShape 2" descr="Image result for mcdonald's restaur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Image result for mcdonald's restaura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2" name="AutoShape 6" descr="data:image/jpeg;base64,/9j/4AAQSkZJRgABAQAAAQABAAD/2wCEAAkGBxQSEhUUExQUFBUUFBQUFhcWFBUWGBUUFBUXFxQYFBQYHCggGBwlHRcXITEhJSkrLi4uFx8zODMsNygtLisBCgoKDg0OGhAQGiwmHyQsLy0sLDAwLC4sLCwsLCwsLCwsNCwsLCwsLCwsLCwsLCwsLCwsLCwsLCwsLCwsLCwsLP/AABEIALEBHQMBIgACEQEDEQH/xAAcAAAABwEBAAAAAAAAAAAAAAAAAQIDBAUGBwj/xABOEAACAQIDBAYFBQsKBQUAAAABAhEAAwQSIQUiMUEGE1FhcYEykaGx8CNCssHRFBVDUlNUcoKSk9IHFjM0YoOUosPhJERzhLNFo8Li8f/EABoBAAMBAQEBAAAAAAAAAAAAAAABAwIEBQb/xAAzEQACAQICBgkEAQUAAAAAAAAAAQIDERIhBBMxQVGhBTJhcZGx0eHwFCKBwVIVQkNi0v/aAAwDAQACEQMRAD8A6qDSgaaBpQNVJjs0c03NGDSAdBpQNNg0oGgY4DShTQNKBpDHAaUDTYNGDQA4DRzSAaOaQxyaOaQDRzSAcmhNNzSgaQxYNKmmwaMGgBc0dJBoTQAqaOk0JoAVRTSZoTSAVRURNFNMA6FJoTQAdFNFQoAOaKimiJoABojQJpJpiAaRSjSaAKsGlA00DSgaoTHAaUDTYNGDSGPA0YNNBqUDQMdBpQNNA0YNIY6DSppoNSgaQDgNKBpsGjBpAOA0oGm5pQNAxYpQNNg0YNIY5NHNImjmkAuaE0maE0DFzQmkzQmgBU0JpM0JoEHQmimimgBU0U0U0U0wFTRTRTRTQAdETRTRUAHRUU0VMAGiJoGioMlMGpQamM1KDVQwPhqUDTAalzQMemjBpkNSg1IY8DSgaaBowaQx4GlA0yDSgaAHgaMGmgaUDSAdBpQNNA0oGkMcBo5psGjmkA7NGDTc0c0DHJo5puaE0gHJoTSJo5oAVNHNImhNACpoTSZoTQAc0JpM0JoAVNFNJmhNMBU0U0U0U0AHRUU0VMQZoqFR7uNtqxVriKwAJBYAgHhoaAKYGlA0yDSg1UJDwNKBpkNSgaBjwNKBpkNSg1I0PBqWDUPFMcjZWykKSGgGI11B8I86qcFfDybt8gyIAujUHjUalSUXaMb/AJS+eBuKT3mkFGDVOmGtnheY/wB4n2VJTCfi3rg/XDD1VjWVf4c/ZDwx48ixBpYNVtvrgxGdGAy6shU6zOqmpuaqxk5bU14fpsy1bePg0YNMNcABJIAHEkwB4mqbaPSPLpYt9a34zMLdseerHyWsVa9Okrzkl3scYylkkaINRzWKsbfxY9M4c9yo8esmanDpHc/ET/N7prhfS+iL+7ky309Q1ANHmrJtt++eCoO8Ix95NV+L6UOnp4i1b8Wsr76j/WtHeUVJ9y9x/TT7DezRzXL73TZOeNB/Qdj9AU3b6Xo5gYwz33yv0mFaXSbl1aU/Cw3o7W1o6rNHXOcLeu3RmF6FzlFa5iAq3IjetHMc668R2GrKxsbFuJW8h8MTcb6KmqrTKz/wvxRjVx/kjaTQmsmNiY4fhgP+4v8A8FH97sePw0/37n2MtNaXV30ZcvUNXH+SNXNCayGKxGOshSzE5nS2I6lt5zCzMaTzp/7ux68bIb9RCfVbf6q19XxpzX4v5Ni1fBo1E0JrMfzivp/SYZv2bqe1lIp3D9LrDaEOp7srgeMGfZWvrqH9zt3przQtVM0M0JqvsbYsPwupJ5Mch9TRU7v5cu/wNdEJxmrxafcYaa2ipopoqS7gAkkAASSeAAqgiNtPaVvDpnusQsxoCxJgnQDuBNYw9OCC+RhezYgdXCAqtppGXUIzEadsdpmmOlvTUMy28OUu2RkuXLqb3onMV1EBQMpJE9nMiua2tpKyutxS4IRlysS1pVcZkRLgbNIPGR6PiDNy3ITZ1bb+2beMsAqIyql9SblsKLklVW6rDQBxAbhoe8Vmf5T9qI+JVUuFGS2OsKANnY883AgAQNAe3lWKwl2HAOfOMwRlaHG6wOUhTxmCoiQTqBMs7RVbVzIEZQEtSjwpVzbUuAMxgSZGp0IrDm8PaJs7kGpQao4alBq7LGCQGpQNRw1LDUgHw1KDUwGprGY63ZXPdcIvATxY8YVRqx7hSZolYhtxv0G+iazQqHjulL3WVLKm2jMFZmANxgTBAGqoD5nwqWR3n2fZXFXabyOulBx2gyjsFOW7Y7BUe9iEQZnuBRymJPcoAlj4VWttpmziyAGW3cdTcHpFFLZVQHiQG4kRFRtlcqarY9zLckmBlI1k6krAA5mm9sdJrqStjC3jy6y7auKviqAS3mVrn+1nLXrqMzXQgsspcjVb9m3cEIBlU75Gg5VAtoFMqAp7QAO7iPjw4VaM/tST+MI0VJ4mXeP2hfuMGvO7FSGAaVVSDIypwHDsmpx26vBELR2sF9gms1cx18cL14anhfuj2A1XY7HXm9O9eYSphrjnge8/Hsrkr6LSryTqK9joimlkkaDZ/Sm9dxqWMltbbMRKq7Od3TemBrHL31odvYW4cPcFrrRcIXJkLh56xZyhTM5c3lNZrovaBvOxA9FSOfEn7K166cJHgSPdVKdHR6atGmu85qili2nOLuxr1yDc6151Gdnf2MdPjhTa7CK/gm8kb6hXURirn5S5+2320DinPEhv0kRvpKaqpRWy48UluRy9sGBx08RHb2/HvqBtC3CEoJI10156x5V1w39IyWo1/A2hxMn0VHMn11VY7Ao+pRfLOPc1aUoJ3vy9xucmrW5+xYYfG2rGHUFgxwGAsYgEMNLhsYizAI4HQ8ObCmMTswfdOLYYZsVdbE4derDlGSxdw6O91DnUBi5cZiY3fGs7f2DZYgmyJAgEOwjtiZFFa2UqaIHtiI3Lirp2QLY0qmOL3nNq5L57mj2HdxC/e63Zss1m82LXEXGXM9tUvPkL4lNFaJ1nWNDwNRmx+ITDF7eOxT3ThcTjUcurWOqw7AC2ylZLEFTM8THCqg4IhAtu7iEUCMgZikEyQLYugQZOkc6J7D9Q+HF24tlwQ1tVKqcxk/hGI1kwNNTpTxR4iwyNdtPF31uC0MXcvZMVatMLmGVit1rPXWmTqQDcygAlY1zASIJp9OkWNQ3gTavFMPYvWh1PUlzfvvaC3VDtkIKHg3PXsrHjF4kXDcF8ZmvC+S1s63FtdSJCWxpk0gEdvHWkti8UZ38Kua1Zswlp0VEsXHu2urG6BDOR6MQANONO648xYWb9ull1Llq2VsXLl58Uii09wKbmGe2CnWPEHK1xmJWB1RAmar8T/KNZLZb2F6wQpDW7tjEIVYSpDGNPbpWXxF67fuWLmTDBsNcvXVRby2g7YiOtJPWAhiRmzLrPbwL21tj4nEXOsNtJyJbhb3XEi3mgtcIm4xzGWPYByok3uNQir/cWt7pNs++UyWrtko3WXQqdWDYRWzj5NoY+iY46VJsbX2cNbOPuWJ/GDDXvAVT65rJ2ej2IRnmxcg2rwzBWI3rZAB5ce6oD7JuLxtsPKoToQebgr92ZdKN2sXNHWcJjMXkFy2bWMsuJRkYBmWSJEhf/AJcKidIdsresPh7inD3LmUReFxVIDAsEuKA4aBIYLoQONTegrf8AA2V5oHQjsIuPoRy0IPnV3fxfVqWOaF1hRJPcB21uNKS6sn3PPzz5nNKSvZo88batBQWUN1LlyrZw8i2xG+RoJZ44QCBxNU33ZqI0jTTdJBEQY0jjw8+7Y4/aV9bt9mw4KTcQB7Shnsu75UV1G96YYFZEyeZnHbXsFWznUXJ1kaMd4gkRJhlklVBnQaTVHFErB4fFFAVHlDEAAHnHpDXnMTQTKdXPGI1+aBA5/EVBZuQ5GZnmOEjWnLuInXXNJmY+JmZ8qzYDvwajDU3R12kx0PRtdABJIAGpJIAA7SToKbUa1h9pY57x3zug6IJCDsOWdW7z5RU6k1ErTpubL3afSiNMOAx/KMDlH6CcX8TA/SrM37rXGLuxdyILMdY7ByUdwgU/h8Kz+iCe/l66fXBBQCQzkjgqnL3S/Z4Vyyk5HdCEIbNpHwKTcSBMMp8p59lSNo7WuSUUhANJAljoDxOg48h50dkk3EkQAy6AQBHdz8TrVbf1dvL6K1LayjV2JJJMkktzJJJPmdanbE/p7RP5bKfBsJjfsFQW+PXSlxgtC20SRiBIHJWw+It5p7Abg9dc+mRlOlKMdrNWyyIyAB7TPLC5gNnO4BgmE6sie0i2KViEIJiMphlkycjHdkniQN094I7qXhMLcum1ltt8ng8NYJIABayXzkMdIhpmrfCbEuXbZt5UDLvoXcCJYC4sgNunRu4r/aNdEYycVluMU5Rgs2Z5l95+NPjxqO6qZzMRoMsCczyAASTujlPd5Vu7vRSdVAHHQXTGvHie8jlMeRhXehrmJzcTwu2zETlO8BPAdnpHgBvaVOSHr6bRW9FBFy5ofRTs/GbtrUFu4/5ftqv2fsW7YdyynJFsZy1ve15qrEggmO8R2GbG42hqc1ZmHJSd0T/uNcisCd9VbgNMyg0Luz4AOaZ/s93jS9mvmwto9iKP2CbZ9oNS7mtseX2V8nU6Q0mE5Rx7Oxeh206UJRi2t9ivvbPywcwM91NX9nMI1XXx+yrO9qg8vdFFiBKKfjUf7U10rpC3rwQ1Qg7d7RQ4rDZDDRJE8eUkfVRLgiVDAAg8DI7+/uNWW2/mN25h7iPrpvYz58OR+JcuL4b2f3XBXp1NOqR0WNZJXbs+fb2HNGmnPCyC2AYfN48OH20g4FuGQz4Ve3llFPZ9kfVS743lPx8a1yLpipviufqW+mjx48jNnBH8VtO4039zitOoi54ifj1VS2W6rEWxJA61rXE/ODKvP8bLXdo3SEqsZvDnFX7yFSlht2kEYcU8tsd1aFF1de3h8eYpLDcB5g/H1Vzrplb4c/Yp9N2/GUaoAdAOPdQG0GVsua4Je3bUh2AN24txwsA6Qtsed1O+r821ziVUgjsFYzaBNu3ccnWzjOsJ7sMMMD9F666Ona9NQVnsXN/ojOnhtfvLbDbTZvRu3Jyrc9NtbdxnW0wM65uqJ7gV7dNzsq6Ws2ixkm2skmZJGsk8a5y9vJisiwF+5ntgRwGHNjIPUz1uNk3PkLfcseokV6Wg1XVze9JruaT5Zo5a0VFHO+kl2/butmXKHYXFsBMioiwUdryn5QnJwOsl++cHtPFOykOqguesKjdKNmcFimgXNJkAayp5RXoHF4dHJZlzEKBwzGA2YAAg8wD5Vxf+UOzefFXLtzReIkwQrOYSOZHf+LJ1Nd0lvOYyaGSpc7oYcQSMvzoB04D2Dsp/aVlVuTazLbcK6B1CsFYSJlt4cgw0MTUe0u8AYjgZJAEDgTpUvbTjMLas/wAiXtlmnfAY5d2d3KN30mG7pA0pbhnVuke3DZX5MgZlOpXkQQr2zO9qRux76yb7cdULrduA3GyvvkkEAsst2bzDlyiYmm+nG1Fa9lQl1XRp1hhoQrdgifPtms1bxQU6gMVMwQCrQZWfr8ajKTk3mKyOl9HOkNwojXBubxLuSC8BQvVDmNDwEd81AuY2xa4wzAfP+q2s+2qTD7XDqWuXFDmRlCXGjsOZXGvcZqivM7HKbhZQdNMo14kLyql7/grTW5PaazGbecuLYTfYwodhGvCFUx7aGI21jlAVQhAAAzW7YOgjk5rJ2cPlMgkEagrIIPcRzp0Z2MB7hJ4S7fbQrlHGK3l1sTpLiLuJt23FrKbhVoQg7szBzdoq6uYPeLMwQTxPcANZgcu2s/sPZzJibTMOLHiQZOVjrBqxxSjrGMCfAdgqdSykrrcbo3exliPucRLF9PmyQf2RHtoW9p21aEtEHkWyKT+tLE+EzUBj7qcwmHVnVm/BhmBOkGAsnyY04Sz2DrQtC7bZKx21rqKWHVqYgaF+OmpJHb2VAwe2sULfWdcQSH9HLbEKTAgKeznTu0LyXLZyOrQwBgg8x2Go9tIw6d6Xf/I9aTvO24morVJ77lqnSHFozKXFzeKy86ZSeAQL2c5qqx/S7G2zC35JVmg2bJACkDj1evGrTaWygbj/AC1lTnZirNBGYkgEeBFUW2NmZVLdZbcC3cEKcx3ym9EcN32itvDYnG7ZZbD6WYrEOLd1wysUnLasrG9IkgTxUcK0mKJynXl2CsZ0Rs/K+HV/SNbi4K46juzrwqORRWukD2V6prd9is62nRLe8xYQjOI469804OmO7HVY7wDWSPp1W7eWLxH9lfdVeTWl0dSmsTvnmRdaUXZGifpwFQ5reOAGp+TsFQJnjnmmrf8AKLYYZc2JnsNi0R6w01h+kd5gAoMKw14a8eR8Kruj9nNd/VJ9TCsT6MoJPLlH9xNQ0iTf54v1OuDbnX21ILECCA1sJyI4r3GoGzekX3Obtt9wM/WA9TdvBpGQwUXc0RdDNSNm4eLSafMHuqo6QJldeW5P+Yip09EhOOqezuj5Ybcjc5uP3LzfqXi9MrWWM8eOExIPGePClv0ws5NbqALxmxfEDhqTp2VjrQkgDiSFHeSYA9tHtTZl17d5FXeQ5Hm4iANmiCzsB808OyiXQ9DZflD/AJMrSp7e3i/U2Q6a4dmWL9ljw0S77fWarekW1svy0SFuW7spy6uGmG14r7azWztlW7eLK2jntredUaQ2ZQSAcw0PlWtu4JXGRhKtusNRKtowkajQ1OlodOjN4d+W79WNupiimTx0ww+eeuwmo/LwPWR3UdvpTYIYdbhSBr/Wk0Ex+LryFY7+UPAW7VhHtqVZr4BOdzIa3cJBzE81FZnZt8lADBUXLRMiYAcMQZ8Kw+hqFr+v6ZiOmTay+WOuL0lssEIuWDGmmJtknyjuqDtC0LxvKfQulzAgx1iqLkMNTJBPnWNfZ6/fC5lC5RingKBAHWHgBpHhW1sJAp0tBp6PUbilz/bfkUdRzir/ADkNPabOj5iSucMWWSwdYbwPCtbslvkU8/pGs6BV/se8OrVeJGYmI0GYxm1kTNd+jJRlktxz1+r+SfNZHpp0QXEo9y1lW9oxLa5wszmbjIB04jSOc1rpoFtDx4HhM8OUa+qu05jzPe0nMII3SpHDTn6iKJ9DE8AOGlTNsKouuERkCsywx3hvHRu8cP1eFV3WVKwy32zic56zIEmAwBkTESNBE6aVVCNDPpDSBMERoe6tn0n2athbYi2OtLjSzaRot5DoyICPSE61nTgkzDMzGcxkAD0YygGO8zUdZFbEO1hvCIpbVoGnmZ4RV62GUtugge88+faDUG3sxABlLtBnQDumeweurdreYDtEzx0liRrRTmmm0zUFnsGBhBHOiW2E1HEEEc9fXUg4XTl8eVNNhyvZp2T9la37Toadn9pY7Ovs1+xmI1zOIAGkMKXiF+Uby9wotm2z12HbQgI40I0MMYImRpS7x3z4/ZU6vW+cTWj7xJPZ8eqq/bd8pbERvNlOnKA2nqqfPfUfamznvW1CG2CHnfuKmmWNJrMc2ytfqFRsDU3NNcq9n5RY7/bU/aeNa2mHUAQ6XJ5ccRcWiweyXsZmZkOYKoCOjcHB5GfZT20MGHTDE5JCuFzYjD2tRiLh9G7cVmHgDW43xZEZW1X5D6Z4xkxl4buXOo0L5tbSHkI41C2fijcW8u9C2SYJMSzrwBHdVn0zw+bE3DntLLzFy9btndUIdGaeU+dVuy7GXr9603yJ/o7yXI3l45eFUXVzIR6ysW/RW38o3DTJy/tmteyDsHqrKdF4F1/BOAJ+ceytYW8f2W+yuSR2S2mG6aY5bN7tbJbgDTt1nhyrNYLbgCnrMxM6HQ+VarpdsI38RnF7C2x1dtct69kfdLa5MpMGdD3VS/zRb86wI8Lt4+6ya7qdS0UckoNt5FTtG+t9QVDyIkRu9+op3ovZi9B/Jt9Jannoow1+7MHy4Niu/sw/On9lbM6m+Cb1pwQVGQ3mJLGRq9pe/nROSaY4QknsN3gbQ6tN1fRHIVnemN9bb250zWydAI0c8a0uCb5NdD6PZ31numeylvtaJxFuwVV1h0vMWlgZXq1OnLU1y0ZWndlaibjZFD98EjjAmeGs/pefbTO09pg4W6vyhz3FzSpidYLMfFvWaM9FbPPGoT3YbEnj4gU5c2HbCMn3aWD5SQcNd+aZHpP3muuVWPFEVSnwfgTOh9kRa04ORqNYznka2OKSEcroQjkEaEMFMEEcDNZno8d4DMXIuiWy5ZzNOgJNaq7wM6DKew6R2c/CuOXWLpNKzOT7Vxd10HWO5EghWZiJyngp4ae+hsISHHayewNV/itmYS4IFy8gzSMmEtyABAEnEa6H2UjB4DD2gwFzEPmj0rFlYInXS+e2uhyTjYhGjNbh7o1Zjq51i7H+etyqDsFZLZd7O5Mk/Kgyx1gkQNC2gAjjyrWye71n7K56nWZeKaVmKCDsHqrJ9ILrWsX1lu71TdVbGjFGjenUMNCQpjhujjWtFpxvEDK+qb0yF3W05bwNZ/pFtPC2XAvT1pRSuiZMhZxOYozSCDpoKdG7eSFXjhyfZ5EzB/yjZVi8tp2GTeVwgYAb+YFjDHiI046UxY/lIum5As23BmAGK6SxBz5iNARJgTHKqnZt5btx98raCK4y2M5KnNmy5RzPbPPQ1P2hhsFcAYqGgEDrTi7THTQSAoie3QecV0xc27W5+xyzil84mR6a3mu4hrpsmyzwWAOZWI0DKY3QQBpJiONZ0W25A6aeda7G7Kw2cdWuIVOfVFnV1KzuFwY7JM89KmYfCbOAM4fFIZPp3L28O0FFHtAquBmVYvMN0aInrTevabue1abJ2x1mJMTpwj0RQu9G7hIi1aIA0L27akcPmrcfs4zVdhdrX7MZG0HzW3l/ZPD9Uir/AAPS222l0G03bq9s/rAZl8xHfXO423FpScnf29iv+8l0TuWF8EP1Ee+oN7ZV1SYAjuMSBwmRxiK3tq+HAZYdTwKnMD4EaUDYB+afVSTW4WZzl7VwcQfVNMM5gz7RXSX2eDxX1imbmxgeR9f1HSi64DxS4mG2N/TJ+v8A+N6fvem3j9lan+b4BlQoImDABEiDqO7uqNiej0Ccvjlcn3qfZWJ5u5WlNR2me+O31UDx7e8Tr64Psq0Oyexjy5czxE6euKYTYt6JgH9EmfMlR76nhZ0qrG+0rMdPVtBj0O4+mtVuPtMyWYk7jE734uIuGdTyAq52hgbgRgUadyIGad9ZG7NFh9g3Lq2hrbhbinMt3iXuXBGVYOh99ags8x1JxcHZ8fIpv5QMJcfG3yFZlFxMvcOpUmJ7yT5monRjDMgxGZSs2NJ5w6zz766bjtjWbrs72WZmMk/LDWMo0BA4CKrcf0fIRuosMCyleJ1BgxvtA4D1Ve9lY4Ir7kyu6LD5V+PBe38Y1q2NUWwtj37Vxme0wBAgiG1BnUKSat7jMPwd39zdPty1ySOqTTeRmOkf9Y5egnMd9QV5cPV/t8d/CnNv4mb09XdgKBrbZeEz6cVAGLH4rf8At/W9O6W864U5OKsiSzH4A7fD7fPk1mi4hOksvdzn4+vjTZxPKDPZKjSfE9ns56RCdHLalis6guZjnBAkSJHmfGjGuIpUqrX2xudHwDfJr4H3mqLpa29a/Rf2FaY2bt3IiqyuY0mRwJJ86ibdx/Xm2VEZQ0yT87Lw05QawpRvtMwoVU7uJFby9Xx8eqkuwjiNPD4+POoqOW0ysvjJHuH1UjE4ZnWCUHYYkjwk1rHG+bKxp1JRvGPjkWXR/HWxc1cAm5bgHQ8Y+ytwzSD3g+6uW4PZfVsrMEuZWBhtF0I4rrnHca0qbcv/ADhbj+yGWPM5h5USnC+TOdaNXd8UfL1Ky0273QKZu45B368oE+B4H10WXLxLnTRUyE+ZyjT7ah4nZnWNnVik6kOJae+PfRGcN7K1KdV5QWe349hZ7G2qitvEqGKmTEDLPHXn3Vv+s9utcvwuyshktJmewCOGnP8A2q2uYq8dWvXieXyjrPmDFDnG9kTWjVVHHUaR0/Gq3UWCVhflAGyqJltN4GW0HMCIrCdJ0tX79sKw61NwSS6NGfMnVAasC4OaeURVa+0Ha0g6zeBJytfmJnX0s3rFRMHh2RxdQuj671pmA1BBIZR2E+unCo452YVdFxtKMlsT8fy80S72w2F/q7fW2kQW3KG8zMySwKC6FGUadhilXtguzk/KFZBCXLjXgEyEMpLIJ1OYGBHCDxC12viR/wAziv8AEXuPk3jSb+2cQwy3L+MYHXW5eYaaanNpxqsdJ4JmauhNK8pLct5CTozcUKoMnXrSWg3FkFRbm2TaIiJ3pnypWC2CyKRcLM0nVboSByBDYdyTx1nyqcm2MQBAvXNNNWn2mi++2KP4W9+031Vr6rimY/p8v5IE0RFNBqcBroOA0PRTbiYZXt3MwUtnUgEgEgBgQNdYB0HbWhXpbhPyh/dXf4K59SSvlScU3djOjr0mwh4XgPFLv8FH/OTC8OtkkgALbumSTpEJXN88cfWPrqRh78KwCW2zCAzLmKd6H5p76w4ZZDTOjXNqW1BOW9Cxmizc3Z4TIEVHxO2lthibN/dAJ/oBAMx6V4E8DoBNYe5j2LM3V2AWAXSykCM2qhpg7xk84FIO0rsgghcq5AFRFXIfmlAsEdxGlQw1v9eZW8O012L27ZADGzd11JBsSunBwtwwfGmbXSK3mAGHv6id2MxHaqj0h51lhtS/mzi6+bLkkNG5M5YiIps7Qvbs3Lu4IX5Rt0HiFM6cOXZWownvS5ibj2nQ9n9IcKZDXyDMRdVreXuJ9EHxarhLNu4JVbbjtBVvbBHtrkV3Eu3pMzd7MWPrJplSAZGh7Rx9dVwoyzsQwtvgbSg/9NPeJovue1JHVppxPVaevLXKU2peXhfvjwvXB7mp9OkGKWIxOIH9/d+00sIjqFuzZJgC3PZk/wDrSxhbR4Kk9mQj3rXMf50Yuf6ziP3pPsmh/OnGfnd/94RRhA6mmGWNFWNR6PYY7KQdlW+PU2j/AHSa/wCWuWfzjxn51ifK63PwNEekWM/OsV+/ufxUYFxCx0xej2H/ADax3/IJ4/i0u5sOwoJ+5rEAE/0NvgNTpl7q5wNo7QI0xGKg6/1l/wCOm7mKx5438TroZxj6g8R/S0tXEeJnTfvHY/NrH7i3/BSW2DYP/LWP8PbPr3a5i2Ix3O/f88cfrvU0b2LPG/c88co996jVRC7Opno7YI/qtsfo2lXw1WKQejdgR/ww1MeieME/jd1ctL4n8uf8fZ+u9RF7543x/jrJ/wBangMtX2nU7mwLC8cOvmk+80kbBsNwwtvXmbK++uVlLp0N2354uyf9SkGy3O9a/fqfcTRg+WCyOs29iW106hAOWVSo9QgUk7Hsyw6oSpg77DiAdd7srkjYJTxu4c/rk+5aabZyc3w3+Y/6dPVr4gyOuPsbDzJtJprJukR4EvQvYDDMMrrZdZ0DXw48gXOvhXIzs5BwfDfsv9Vqi+5FGmfDDyvR7LFPAKyOrXth4UAf8LbeTAhAfH1CpNrD2VGUW8oGgWGCjuygwK5LatZSSl7D2p/JnFr5aYeY86l2cXdXUbQZf0b2P9xtAUasLI6kLVlYPVWwe3q1keJiaK5hcOdTaw7H/o2ifXlmudWtu3x/6g58Ldx/poJqSvSu6Bric3jgbLf6iUatMDcHZGGfUYewfBFH0YqLc6O4WdbFkfvB7M1Za300YelDeGDVPaMYakW+m9sTNq5J/sKPUOvNZ1K4IDINQD0ZE0krVTI4DRg0xNOCgaHDTZWjDd1L0pDEi5S57j5Uk0nUcKBiyk0CD2+s0SXPKnh40gGSnd9dJKU8R8CiNAxiKMGnIHwKHVT/APtADeUUZXw9tEyx20FNIABPgURHwRTgFFr2+2gBs+A99AR2D1Us0ARzmmAnKKMqO6jyg86I2+yKABl7h7KIjuFJymjn4NABSPiKGde72VPXbF0fOtjws2F91ulffq/+WYfo5V+iBQIreuXtX1iiLqf9iDU47Wv/AJzfHheuL7jQ++mI/OsT/ib/APHWsgIPUzwBPr+qlrs66fRtXW8EuN7hUg7TvfnF7zv3T72pq5tC4eN24fG45+ugQBsXE/kMR+4vfw04vR3F8rF79a2y/SAqGzKeOviJ99J6u3+KvkopgSm2HieHVHza2v0mozsO+urJaXxxOEHvu1GAXkPZRZwOXsouIkW9mOeNywvji8L7xcNOjZkf8xhh/wBwp9omoJudxousPfQIlW6DfVQoVkBt6UnDyoUKZpC24US8qOhSQ2PHhTNHQoEIenMPQoUPYDJDcKbFChSGHTR40KFIBXKktwoUKBhGj7aFCmwQa8qBoqFJAIoLQoUwYb021ChQIav8KYWjoUwDemhxoUKYEoUgcaFCgQ4/OkUKFAmLFPChQoGNNSDQoUGT/9k="/>
          <p:cNvSpPr>
            <a:spLocks noChangeAspect="1" noChangeArrowheads="1"/>
          </p:cNvSpPr>
          <p:nvPr/>
        </p:nvSpPr>
        <p:spPr bwMode="auto">
          <a:xfrm>
            <a:off x="155575" y="-1417638"/>
            <a:ext cx="4762500" cy="29527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4" name="AutoShape 8" descr="data:image/jpeg;base64,/9j/4AAQSkZJRgABAQAAAQABAAD/2wCEAAkGBxQTERQUExQWFRQXGBwYGBgWFhsdIBwaGxwYHRwcGhofHCkgGxolHB0aITEjJSktLi4uGB81ODMsNygtLi0BCgoKDg0OGxAQGy8mHyY3NCwsNCwsLzc0LDQsLCwsLCwsLCwsLCwsLCwsLCwsLCwsLCwsLCwtLCwsLSwsLCwsLP/AABEIALcBFAMBIgACEQEDEQH/xAAcAAABBQEBAQAAAAAAAAAAAAAEAAIDBQYBBwj/xABNEAACAQIEBAMEBQgHBAkFAAABAhEDIQAEEjEFIkFRBhNhMnGBkRRCUqGxBxUjYnLB0fAkM0NTgpLSY5Oy8RZEZHODosLT4SU0hMPi/8QAGgEAAgMBAQAAAAAAAAAAAAAAAQMAAgQFBv/EADoRAAEDAQQGCQMCBQUAAAAAAAEAAgMRBBIhMQUTQVGRoRQiYXGBsdHh8BUywUJSI2JykvEGM1OCov/aAAwDAQACEQMRAD8A0v5vMi2FW4aGPe9saIU7TiDL0dJ7464nK5phCpl4XH1ZMbYHHBSR7NzjXpRBOCkyqgbYp0ohW6M0rz9eCEPEYMrcKYKVFp/DGuORAMxgXOUtN8X6UXFU6K1oKwD8NiQRfADZC98bZsrrOImyihlONbbQsjrMCs/+bvLpz1jFHXpmceh1soGktt2xl+L0JblWB7sMhmqUq0QUGCz+jHdOC6mWjHEy8nGu+FhuEIXTjunB1PJEnbET5cg4l8I3CFBpwgMSmljgTBqhQpmnCjEoTHQmJVSii04cFxKFxxyACTYAST6DfAqiAhc5mkpLqdgo2HqewAuT7sAjjYm1GuV+1oHz06tUfCfTDMnlmrN57e0VLIrEAIn1RJMBmsSZ+sBgnN0mVdiG0yNwbiQY9emMLrS4nDBdFllYB1sSrjw/mFqMro0qQbj9/UH0OJOK3rVD+tgDwdlXNepVGryyq6jFvMOnTf7TUyTFzCgmJGD89/WN78Vgkv2gnsVrRFq7OG9v4Q0Y6BjuHBMdBc6ibGLbjxnyr/VxWaMWnGl/qv2cZZT/ABo/HyWqL/Yk8PNVUY6Bh4UYdGNNVmUcYcFw8DHQMCqsEwLhwTD4w4DEqjRR6Mdw/ThYFUaL06ggjCagNwMNSQcTzjzZzXogmImJQ2Gar4ecVKKk3wDnaOrBtM4bVGI00KhFQs9UQgx0xDUpTBxcZzStz/M4DtuIj0w9tpjL7l4Xt1ceCzujOexNEaSDiozGVJMR92L6x2wigjt78NbJdVXMvYLIVMiC98EZbhQ1REjFrWq0F9upTB/WdR+/A/56yikDz0n9WW+4A4a61ADNUZYXuNQ0nwXaGSCyNN8BVckgYyt8Oq+LcsrECoWj7NNz9+mPvwTwXjdHNVglMM0DWx5YCggGeaeuE9MY2pLua0O0bNdqYyAN4VFxDIxc/ADADZeMW2f8SK2cbL06WsMyIr6oXW4BiYIgSPk2K/OZmstd6Ay+t6bBW8ptd2RKg0jSrHlcdB1xSw6abNHekaW7q41G/DLuKXLoKe8A0ZioxA8yh/Jx0UTg2vkao+ilnRPpDaSDSaaUCTqJqcx6RAiDgfL8JzlXU1JZp6n0EaAzorMFcI1yGA1WmQwjGs6WhG8+CSzQ0znULmjvPsU0UMV3G6JZadFQWNZwhCgklAC9SALk6FIt3xEzVf760x7Kz19qNJU+hgiDOA8jWpNnlXM5pqKJRYCqpJIqVeXlJJCwhBJ6BWvhX1NsoLGA1pt9qrfJ/p2WzMEz3tI2UqfwFbcMKayKqudaghVIUkGGOievskA2MR1AYTOgPUp0KTBRqFJNTodOrSRqKnSeZwLdFFhcY0dDhFSqi/pstWGp1CVVlJCjQSUJXQqo0NoGrU8qNcYz3AeAK3EsjpyxpKWLE6wQVRUqACGJI8t6bFiFk1YI2nGbW8Vc5mQ3gj8HklxWS8Q1x+bV6ZxbJ08tl6GWpQEp3C9TFi5tckm57vjB8WzK06jBpBsYCkmCAQYAONV4kzWriGgbJQZv81WkP/1sfjjGeMEBzHsgkJTuY+wPQnp92Ofo63yRQ67MkkY9+HkurFomO3SthkJApew96+S7l/FDUiBRWi4eA4zGXqtYfYHKNpmfTbF8mRos4RHYuZhT7UDclCgYKOpIAxhUBBsFB39o/wCjGlqZdcxl7KxcAc40qwInSZhFbSoAkFiDTbtOBPbLTM4vjeWHspjxqunP/puyxRsZiQK4nt7qIjOZQ03ZT8D3B2OD+Nral+yfxwsnUbOUUIgV1bQ4YEcwjVYxGoEMJ+16YJ4zCiiTOlpQGDvYie0z+OOpo3SgtTI3SEB7ah/flXxzC8haNHSQmSNorWlPA48PdUenDtOLCllgdr+7HWyeO9rAVydUQq9VxM+VYHSRBgGJHUSPuP34MXI2nFnw7IhEJZLnqAL72nfCpJruSbHBezWfFHrhRg/Pglr/ACGBlp4YHVFUstoaBQ6cLE6rO0HpY9e3vwsG8hdXoVN5jEzCcUyVyMGUs2OuOC6MruteERBnErTGIfOB64iz3E6dGm1SqwCr9/YAdSdgMUOGJTGguNG5lM4txdctSNR79FUbs3YYwb+Ms+0CKAJiNCPPyOqSbdRuMVfHeLvm6od0fTfy0lAAs2keZdu56x0GDvBPC1qZkVWpp5dFTVYlVPMvsbTfVzAz/ZnHOmtFKkGgXqYNGxWezl84q7PHkOOau/HvEKlDKpS1/wBIqAIzr9qNVRlA2gQojbWMWeeyOmpRKGoKaPUFZTVqHVpplkLMWkCQth9sYwvHuIGtxEFp0UmUNALGzhq2kASWiUgb6Bg/NeI2CcS0JVmuZoal0EMMtTplnVyuka1BBvdT6YxWAlwM7vuca9w2DhRc+02SVrI2tbmC40G808sR3ozjuSDcQqU9dVKS5dcw2lpUIJRhDHcsJjb2iZiDF4aOSbOZYZar53mU6hZXZS9IhbaqcQJBtKiCt5mw9bxQPpKVNAamMo2Wrh6lICrDqQ1OKhZQZqEFwtjBgmRW5bj1LL1aNWhl0ppQR1VNSl6hcBdVSqmqQguJYk6jYCMbnEk4qrIrZcuNaaYjLPvVz4b8Q1M+mdoZhaYFJC9N0TQUINRQdzeVDTYe0CIxHw+nlUfIUq2VV3ztPWWDEeXKK8CCAY1BZgne8QMVWa4sKlKpSoUKOWp1pFVsvTqs7AyCL0FEkMw1FjAdoEmcFZXjNanRpolBX8oFKLPT1NSUgDSCSGKwADdTAAMxhb60wHynqrx2K1tYbtR2ZVRNfPLk8lnazUKVY5bONREgc1MGgFJkEav0hJtpmbdcWXFWrU+K1qOWFJaJyi1auqnKqRVca0UQdZ0gBQQLljdQcZrJcJzOYpNlPKIo1avn5h6yiS2tHeozisAinQBAQxeJOLPxJnWy9VswlfXm3RaSPpSkBTV3dzokyhLRe8hexOESzsjNHZnL52YpcllnMlxxqT2+am4vxFqlHg9dajOXz1CmarIKbVKbMx5kE6VOlSBJtpP1jiSktRs5xtaDH6R5NA0VB6nLW0jaS605/ZWcZalnMzW8vzMzrNOp5qKalI6anPDCKeoEa2gTa3YYIFCvreoKx1vGp9NZmJCBBdBeFC2IIkAxbDgAQnjRM2RICn/KStVuGZAZjU1YsEqzuX8lwQY3eQAY+sCN8XmUyTVmytTNZSnHk6fpGWzlSmVCqOU01ZG1EgDTDaYgmFxm6XCqhIl6xi41U800FgVJAfkWQWGw3OIsxwFixB8xl+sAtODturMFJ9/TFiMKBXboo0xeK/hVeXywWvWFOXotUqeTUcglhqIVtRMtJE6rhpPUjC8L+GDxHM13LinTp1BqEElhzAKCCI5aW/TUDi/y/A2dwqh9bcqhnorf6s6HOlQQNhMbDBuV8JPk6OXo1WBLFlJQnToDuxYSAdQQzf0xHTPgjdIzPAeFTU/jmtMtmjc2OytfSlXZVx+V2rvFvASMoOTZMtUQgOxLXAFtLhjfTDERzFATBkm58E8HzdLMJVzebFcLRrFV3CnXTUOXN3OgRLCQCFBgGA1zLkOMuCUKEmXdithDFiIsYGmTsB0xHw3iAy9Jgg1VHAVAFLSZJ1sFBOgEfEgD1HHOkrUGFjutXLDE17ezbuxWP6a5tanHCnvuUP0s1OJ5uTOlAkW6Gnq9fbLfPFV4sP8ASDzX8unADX9nsL4s+DcLam9R3ks4JZijLJLBjubyZNhg3i2UJqAhansLdBQjb/aGen82x04IiyyNYdnot0DmxW/DIMA8lhdP7c++r+44v/DWZglHdlW5E6gZAZhdmloPSGEMZBEEWIoQLsV9GegCf8inE+WqBW1CpT94zZH3CnBPpfFmMoV07RaGvYW0QuXc0MzrDa0bSlURcE+w7AQBEg+yvKzbxjUZi1JJYLBIJZZW4EBzaBY/WWRq32wBmqNOsF1w0EaB7QBtzGrUJ0i3TeepjFhVzLJTQgOwJOoKCT9WDpi491xaAdwC3o4kma0kmlQNtK/g8l5+1OvTRnbjXwCramQQ8/l6bRroN9UGbLYAdSF1EzA7YGzedq05MrXC3alASpE2sRCqB3Ak9Rc4uFWlUHmUyAZuabEau4LAgyPstIsJgA4FzNKwVip+wtZdN9oU6QCOgKq34ErEtmtzLooSNhzHGlE1oY49YevFW2Rq0XQVNShW0wzWB1nl32JNr9bb4OGTYk8ylYtCnqTF9ZBt2Anf0xjuB1PJqmg6ny6mpqYaCO9SmCSev6QSBfVizTKvREUmemBt5R1IbTJpNeTqnSs/dh+jrXIAbPKeszbvbsP4PaudPo0XyGn3RueyCjpf0xifGXEBQSHSoabAgmmIP+89lYgkm7WsB7S6TMcZqJLN+kUXY0rMFOxNNrjtAv2HfJ+O+F1XZTRpitlqjCoBqldbBy2rm1FIYOCNlgAwkDZ9VJcYC0gnImmOVaY9qwyaMdGQ8hR8BzL1KU/Q6lRwSHamKZGredTupaVKtItz22gLFFweGpwlHUUJVy9Vxz7kACpTgQVkQebVzERCw+O1yhoGHL8lZHRRE415+i92eiO2EqAbxAxXPxcdDTUkwNVamZNzEK5vAJtOxwPWzDbl5FlHODzE2gDKnmmAIuffgOmAW+OxPdicEfmuIUVEh0b0FRB8ZLAYzXGMp57a2qAquyLVgD/KrSd7+7FyazkR+m9SPpX4pTUT8vdiXMVVoKXq1JKmbVa2hT2YGq2tpsFA36ExjBarYyJl6Q0G7ae7eV0bOxtndVo63zh3rO5LwmjQ9TUtM7RWqFm/YQosrtzG3ocS5ziUDyMpTsNyAzKrDqzb1ak9zAjeRBFz/EKuaLWdKZ3JNMM49dVZdC/q29SJIxNk8rQUAAUkImATlQRBi12MEwZHcSccsRS2s1kF1n7dp/qP4y710XBzqGY1Owbu9USeHdM61DE3JZFkk7yWr3k+mJqWSoqQpFME+uXHyBdj8gcXhjUVWogJ2ipl7xE6QlBmMSAdQ3I3kHEWbrtTa8lTAnXUiSQFFqIFyYFxuLY6TWBmC0Cd78PJB0suoB0spH7dLf10ZdiPeSfjhmZykmNJj0NY/hRQffidqzkEg1txZjnI3ExMRb7I+IwlUvDAMwMRNOpt7qlWfnf3YteCga6tSV2lw9o5S/T26eaPyLVlHyGC8jwU1DzBVRRzVGoiB6c1dzqPQQfUjA+WoKSfOogARqIy9Mapj2Wd2ket463wXxnjsKtLKoBawUDRTB6mfac9rwd+zYbXbtX/AA4hV54DtJ3eeSzPLy/VsxJ5KLj/ABajlU8jLrTQkg6CVXUelSttO1l6x03WmymWEGo1Rajtcn6Qq+66UzpA2hdsOy+VKNqaoFYkFi9SkC3fUTTJv33wR+dl0jVWoqeobPUwR6HQIn3HAstnLTrJDV5zP4G4LQ2FsQo01O01TDlotf4V8wfuWmJ+JxMiAAgCpI6suacfiPkDgF+J0pg5ilEb/TWN520owtHU7wJ74a3E6Fz9JoFgDAL1oJtEw5HuNyJxtvUVyAcyrT6Fy3SmxI65Wp+D1/vOIstw4Bp8m+1qNAGPi5gemK1+OZSCGrUD/wDj1m++L4Fpceyi28ylpAERlqkyLXkGeUL674l/FAMIBxRXi9jSylQg1ULNTRf/ALdYOsVOU0xrnTTa82xe5OvVrZDK1aiIprNUPIoUAg1FkDaXp8x+O1hjz7xpxyhVWmKJLuCxnytJiIUA6QTJZrX2x7rS4WKPDVoAavJy4USB7SJvtvqE/HDLTZxNZabTWhXHntGrtIO7D5xWYz2YShwyow/tD5fS4ZvLIBA2A1kYosjpZgz6VZhpRIfZBsqiC0XJ639+LXjWQqVvIpIs0qC6qrsyhQ6gWJJEtd2IExAmLYy1Lx3lgoHl5rbo5UEnfatyicc2KIB7a/pbxO1dGAgtdTEknLMDZ5LTUqXMTb2SJFCoh6fWdiCPTf5HEudy01Z0zyqLUgTYdXJ9e1rYovDHiGnmHNNEryqM+utWNQkaxaNraxfsvXDPGPiZKFc0Wy/mwtNtXnaJkBgI0G0cpE3BM746VW6uvasjQ7ppFDWnotA1J1EhMxA3CU6B7DYjV16djiRQ4sTUHqz0QBv9k48/bxvS3GQog9JZLfKiMRP45OoMuVoBlBVTqYwCQSIsNwOnTC9a0LeYnnZ84r0D6RDBSRcTqbOQDcDTAvJmYAIIBvgt8wFRAzUwGJB1uVMAD2V1AOe4JjbHnNH8oOYLAeXREkD6/fpDDGp8ccZq5SlR8kKdTuG1Bj7ISPZYdzvOGNkF0lYbRCdfG09vkrfMU6epXL+W7cqOKlNC0d0ZoAG2go5GoYlGdemCtZQUPWDDR1NNoef1lBHWRjzTK+M86j60WmpMav0JghbiZYzF49+LLJ/lDICirk6JhtX6B3oXg7gatW+20x2Ec+eCzzm8TdeMnDA8dvinGySfpFR3ivmtrmuEJWUGm+gyGRlIjVMqykEIb91vNycPLabV10lRHmCVA68tSxVbkw3ex3xlMt4wyc6k8/LMzFnHlU3RpM3WmySRbm06oG53xe8M8VZeqQoqU3eG0hUcyFudKsgZDAk7gfaOMEzZ43B0lXUyez7v+zf1BLeyRoq4Gg3jLxR+bysruHB6Osx7iLqD35oxXcFIUnLPBRpeizHzAIJkTYlkaW6HSzAbYsUyxUBk1IILsBDoIiQzRoSJnlZZiSCJxFmwlS9UaHDStdbcywJFUqFYXAhrHa4nDrS60tYNaK06we0ZEfubn30rggJKtLfgUtGiVLBW0c3MPMRuaALl1LbRaYiIwsF0aTkfUeLAzpt20tqj4MR7tgsQaWY7ExDiz8mvHFVq3bTgFhs1+UZj7OVr7gg/S3BsZ2FMi4sfQnvgbMePajKQMm9wRJzFc2O9wBB9caetwPLkn9GRf6tauv8Aw1RiM+G6LGAKoJsP6TmSJ6SDVMj4HHWJdv5JRtLBkzmVkcz44r1P+qUAD7UI+oiejljpPrpInodsR8W8RVWqq1JC9NVGha9KShiCLPpb9uATOwxW/nelE6Kht+p/rx3880f7qofin/zjI+K86+4Cuw4Ii2BrrzWjiUfl/FmeX2FpJcm1BBckkm43JJOHnxXxKSRVCk7xSoiSBAklJJAtfFf+e6Q/sWv9qoo+XLjn/SCn0oD45hf/AG8EmXJE28V+xvP1RreIuJkz9IqTty+WLdrKLYififEHu2Zrf72PwOBj4mQf2NP45gf+3jg8Vp0p0fjWJ/hgUlO1AaQ3Nbw91IPph/6zV/39T/VhhyuZbeuxnvUqH+OEfFY6DLD3s5/CoMMXxWwG+UA9Fc/d5v7sTVSnaj9Sf2cAnZXhlZKi1FqaXUyGXVIPed8T8S4a2YqtVqFdbmWK04k9yO/r1wqXiSoxhfJJ3haLk23gSdu+OnxBmJiwIiwyrSJmPqEiYMd4wRDJSlVQ6SkJvVFe4eiBTgimIqLeAITqwQjr11p/mGJKXAZAIckEAghBcESDv2w9eL1jp0nTqhkjJLzQFIKzlzMBEM9qY7Ykp5/NAAB6gAsFGUUQBAsooCFEgbQLYubM/ZVD6pN+/kPRMHAP1m+Qw78wD9f5j/Tgap4grSR59WxgxSUX7XQYZmOO1lCl62YXUNQ2EjvZhgdGeo7SM+1xRZ4CP1/8w/04Q4COzn/F/AYAfiVcifMzJEx/Wx93m4iGarsQAc0xYgKBWJJJ2ECrOCLM5Q220UzKtuC8GD8UyeXgwz03M9lLOw92lD88fSXTHgf5G8i1bizVamv+j03J1tJVj+iCkknoan+XHuTVwzEAg6Y1AG4kSJHSRe+Oo5txrWbguW5zpHue75sWO8bRSyb0qck1AaKg/VpsSWAUWgUwV1G51SSb48q/Mf8AswPn+/Fl+UvMVM3n6lNfLFLLqqrrqaQWqNpLbE6i4iPsop6nGWzfhSsgJf6MsAkzUIPKJO6b74wustftFO5aGWkRigPmtx4K4eKeYc6VE0jtH26WGeN8qpzbEmmDop+2yA+yv2jgL8mvC/JzdQ+blXJoEaaFQuw/SUTLDSAB/HHPyjcOD59jJ/q6Y6fZHcYMkYbDddvQbK50t4ZquNOmN61Af+LT/jhs0R/1ih/vU/1YrRwcdz93+nDxwYevzH+nGINjHz2Wi9IrXK1aJMDMUpt/aL6233xu/GeVZ6dEKJIep+CY874fwdeb2ht1Hqfs43/5Q8j5tGiO1VztP1V9RjXDd1bqJD63xVZWrw9huhGB6mVHUEfD9+Ac35mWUP51QL+pUYR/hmIwPT8YEG9cH0ekjf8AmCT9+KBhOIyUvlpzRz8PT7I+ZH78QVMsoDKpZQ0SNwYMie9747T8Tq5H9Q02AXUpJPvY/cMQ57jiKJegy+55/wCJVwQ0jJPbbJRk8+fnVMoUnptNNyh+0hKn5rf78W1DxbnEicxrAMfpQHnpBZgW+/GeHiOj/dv/AJkxHW8RUpUrRmGU/wBaLwwMexbbBuP2Jw0i4/eA7vHotvlPGNWDFEG/9m9YDYdBUIB90e7CxofC3GCaTAUVSHiPOJ+qhn+rHePhhYUbDE41IbX+lvoj9Qb/AMQ/uPqrnqffjoGJGp3PvOHLSkxPpOHELIV5dQynKAOwt8MTfRTf+OCqRaB+jbb9b/TiSW/uz9/+nCC00UBWD8YZeFB71an78WPDPAtKpSpMataWRGMUUIBdQ0AmpJ37dOmG+PU/R0zETVe3UW26bY9F4Dw4nLUXGsH6NTFtJ3pINIkzuJG224jHVsYFOs2v4XMtr3NyNP8AC8x4v4Vp0s5RoeY5WpTD6mVVIl3QxBINkt6kYMoeG0AkmqDAJRgAUB3diVCQqksRqAseZRLDU8UyjHiagU2tkCYqIBGnMNBgEjTMfAn1xU5nKU/JpBfLvU3NQbcyweyjQJ6Gb9cKnjkdKbhu9nwqRm9G01r271mOFVjSNVU51OmSGhSADEDvBJ5hPQiZGNFwXM1ub9P5axJZXA+Eg++4gQYG5003Assi5iqjmVUKdQM3gWtIJiRbqOgtiw4lmKVMT7RYuCtp5SVkza+3rO3XFi9wwqUxoB71meKaxmnCM+s1KokMdTc7C7TLEne98H8J4Q9WqBW1a3lUDFpIAuxJ2CyPxG2AeKV084uxDK5qnUJAOpyZWVkAzIkA3EgYv+EcbZstmq7qs0KHko6iGJrNp1NJgmFuYm+EzyPaKju8TgOZFexOjaCQgs3mq2UpZcUtD04LJU8tlYtUSoIcFrkK8rO4Ceow/iOczFJan6ZnqUgBV0cvllohVIPMA1ie49ZxecKyCVBTUuHFKvTqyCSAPLMKSQDbQoI2BG53NP4fZa2Zemds1TrAz9pocH3yMZRa5ReFfsFT2g4jL+Wp7+CdqG9U0xdgO/bzQKcRdwpDK0gAqwF2IG9r3vMyZNumIs5VBpsuhVgsQbloKLCyY5BcgR1PuxVUaJ2I5gY3G4Pr/HBlPO60cEQEQgSZtoIG9+nuiAAIx0y6pWdxIbitOeEAqDpaSSd1CwCSbxIhSt5O/Y2sk8OVKaUq6oIADkedT1aXWIIdSAb+ywINwcG5fI1XVFVAWqpTp05IiXXMi97tNG56BLgGMSUqleoECkgMtN0XlA5s0tOmDHMJcAGZiSdoGMMrZ6gxEDfUbMF6FwbQgnLtW4/JLwfystXrFBTbMV6jaQANNOmzKq+7VrIvHNi8z2TSjUrZlZ8xqLSOnLzFoO7GFF7cvSTiw4MtKnRWmjqy0VCGGBI0rYt2JHNfuTgfi1dXy9dkIYeVUHpZGsf5643PAe7HNcGJxbi3L4V8/cR8MqajKUzTOtOWY+WTIcqxgFgzEzYPfmMxuv8AoIu4d1AJBarTCDlgateqBvIkAWa4icW2ez70sxypTIFIE60LQdVS/KwvpX7hbFtUzTHJioxCOT9QRBWtp2ufq98LAq8sDusAa4YZIvjLIBK4YHt71F4E4QuWzrIj02VsuWJVwSW8yj+sTEde5OLHxdSnNm31EvP6o6YrvBOaqNn6mtmINBiRJgt5tDm0zpUmT7AA9Bi18Wq/0o6SI0pvH2RO6k/z0wl4fqQHnFCBzS6rclnM7WFMXkmJjUNhE9f5kd8V44oSY0ERdrGy6QZn6p5hvh3FgS5UkF1C2OkhbypI0D5gg7bgYApEkmWCqGbUSYHtoYWFJsJvPQjbfOGDetRcrfh3EGAeEkBZLarWDSS0wCeWwBPMB1x6D4sqqqUdU81VgOt9I/h+/YGPLcrTCDTUYAQgY6tAJVQWVW0EwpKWi8KAbscem+OFJp0QqB2NRoBIAupuZ3XqfT3Y0RtAa4JLjV4WT8U0UWgSxAXYn3lVH4488WjTOUqDSDUUC9pWXBF97icb/wDKKrDh9TV9pImPtDtjzOpmjL0xs8FrXsARfr8upxaLBoASph1kf9HU55QiaAMxTTSbfWM2+GNd4vygXLuxEiAfvXGeyrGpnqDtdnr02JjqalW8Y2XjkP8AQ6v6O2gXnYSL/vxSt4gqzNoWG/P2WU3yfrcILG4/s+2GZrjlOoITLaRtqlbTabUx+OIeLZZ2VmFMwi0S5AJhAiKCT0BLLv1IwDknPlwFO+/T2lwy9gDTNLDV7Z4Z5UqCP7T0/u6eFhcDaVqft/8ApTHMUTFsMtRFUFqT06oBhvLaSp6hljUpBtET6Y7VpaBqZ6agGDqqKt4mDJBBjob4pqHiXg/D6qggrXVAahRKrhPMCs2oiQCTBIGNjnK1PM0dVM0jrSadVqYqKA1wwUkSI6T292HmJtcKqmsd2LzGithaLD+TiYJgem1SByr0/n25xMjP9gfz/jxjcFpCw35RxyUz/tqn8nB3D+K0NK6a9KRTphg1LMMQFRA2rTQZbMpAPMIAiMLxnlhVNBGMAVi1WCupUaAzAFrwdUXiRfGeXgDANDIwBiUm8GBvBjY/4h3w1k7GAAupj5LNKwmoocV6Rw/LK/EMurHLMWyNWPLK6b1wyCNA5tBBjSDOq3XAlXh4q5HJCmlOSzag6hQQGqal5hDk7QpaCCemMVm6eYavSVqil1ocrU3U6aasVALUmubn2jN7zibNUqmWWmdZGoAhYYmbiVVKm06xcSJ2hpxocWH781mEclKR5DFXHhLhQGbz3nNToiktMkVkZlE6dI/SMrarhQGEnXAwTxfw5SaqxYHRrqwoiCpqsJDDpEbDGT4J4sqZYVlXQiVipPm0S8lQNuawFjEncYOqJmHCszAdQZZT0gn9JJt32+OLl7QKDFJfE8OrVBax9NqWHtZi1xA8w7AEGw6emNdw/hYzOWan5mgVHkNqtKqBTUk3ANQBT6EnHm3EmYVFvzKzzJ3Ou9zcyd+u+J6/iItlVy2kDQ5fWSTqnzBEdBDnr09cZrQ1z7l0ZOB4VPnRbYTdJJOwjxPtVeytw5Uk+bKMBDmbLFQ+ZUZnAVAI1QJXUN5xncp4OanmqL/SAxploXTffSNQ1TEbkSYIaImPNOF+JK9DzCrBmqWYuNR+sbGbXYnFl4V8QLlyxemKp08kKoKsGDzqiVGrcgGdPuIQ2yNaX9XMUzz6pFOzcmF7qN62XLEcVruOeAlC16lOrrfU9bQqSCjMdKrDSTY32JIA3ti8xW1UFvOlHWOg6++SCB09kYu62XqZknMCrl6WvmCPmCCkKQLBJ1bkH1GCeN06eZRCo8ltLayFXnLAaSBIgaVLc5BJLGAbM8PEbAZMMO/Z2Z0VHC8SGmvwq/yPG6aZegwHnQlWryEjSanmKoYwGVVZ8yC2mJ0wb4K4NxuhXztJKa1dTsFFk0r5eZOZpxDEnbS0f4ZxmBnq9NV8s5VvLUQVDTC8u/2ipkj9cyJxdfkyz1fMcSoitTQafMeRRRW/q2A5lAtLfdvfFxLG/BjuS1CcXDrGG9jiDhj7lbDP0quXpVwpdPNakVcFgQKYcvzDp5aqAo+0B2msr+I8xRX6K/lurTTmOYSfLYyDDGCe9x1IOCPyjeIaXmU6dKqrimulxTIcq2pG0sRZTyLaZsfXGHqcXQlnqAM0MFFgQ06mJWCSeY7beuOOXSwStFTRop37fh7F07OIG2CkhaSa4bQaUHdT5mrKpkqbV/0qp/VW8zTvqIHtb22+7BvFalE0lRRKoSQlPTtLwE+qWuD7wetsZCmDWOqjSNdmmdLAkQVuSwEzIv8ADocXPDOBVg0VFSkCDbzwD8QKZn4djjXLbJXkljaV3rG2zQFt18lQiPyeLqz9ZlbVT8llBmCJqUYDIeYNAM2j1xpfEYmu37K/8Ixm/wAn6g56owpsrNQuzVFYzrpagwCi86ep+dheeKMwRXICzyobkj6vYA3xoc4yQ12rKIxHLdBqFTZ3I+YLEzEbEjcW0mVvHacZejla7Vmby7LUKSSvcE9eawUkCxnYjUMaxs7MDQdxu3e32cC0q4UQENyW3AnUZmIjaMIbeaE04kJcB4VVJfUUJixctUalq1SKcQkncvJkiYINvQuKgMiEgGGJEiYMbj1i04yHCM/dxoMwu7+rbcp/DrjT8ezgpUA7bAmbke4CxkkwLx78PjFWElKdS8KLHflMH/0+p6Mny1LjzA5HlNW5ltIgjoqzqHtdbH0x6RmuIjOaKVVaZpPUUGlzTvYlwysbgbR92O8H8B0s1kqlU1HphDVIRdJXUtNL8+pypIWRNsCCZhFPwqzxkUKwfAs35mbyxgiKtICR+tU7e/HpPjW+Rrf91/DAPFvA9HJDI1adSqxfMURDujCDTd9hSUqdrSfaxL40WocpWumnyye5i36u/wAcG60EXVGYgrzmjx1fJrUxSZjWpLTY6vZFNqTBhuT7BtI3+GJvDfD1rZXNEa/Moqag5kC6QrMdQPMTCGy/vwPl+GtSp+YtUqW8qQE/vPMO+r6uj4z0jFhwKucrlM2yw4rK9EhgRA0suoENvDkwQRYXww3dqSBQUC9E8PVeRr7sDb1RMLEfBAVpxEXH/AmFhRCbiouD5zMPSqMMqjOwn+jUcpTXmgxV8xdZlkUlpadAsCASuBU+KaArGosezSy65cIokk2UneZ9kXnck4L4DmlVVmLAbjYWkgiDteCbwAL4By/EqiVSa9evVUyVpGqxVQZiQTBF+thA2wRO0AV29qJZU1BV69FlsyOk7alZflI92Oe/GSo8UZRK0iGNjApiY7nTJv7/AN+F/wBIMx0Qdd3p/uXGYyspiRxTmlp2jiEzxgDqRhFjVGokjTDAyYE9O4GM6Q7leVmWSSdDdDvq0gqZlouZiTIabnO5ivWWGVFuSGVriZmIJ3kHaNsD5GlUpmTSRyCWU6wsTJHS5gkSRcmd74TejvVqOKLoa4Xh/cPVU5yoGYUxpQJJLU7Tq7aYJ63xY8R4vo2ZgBInVMxIUdLqsDsT2gnFovEHG9NAD/th6n7N7dvuxWVsq7sxUcxggNVBhiwCkhUhltAHtSAZ2w6R8cpBwQZA5uDSMe0eqqs7mS6FahSpA5SVnSOadJEEX0mSTMDsQCxnmCUlSqsKgF2W8dLNI7YseC0mojmRWafaFWNMgW9m3f8AxG17Wo4qxFqTH3VBt8h/J+ONEEjYwaZckHWKVwy+cV5pxOpqe5BOppgzcseuCvDmXyjswzb11FtIoIrE7zJY2At0Mzj03I50MxL0a2gb+X5ZgkgCCxAPwnB30zKbNQzgP61Ogd/8a4s60sOahskjRiFhaeT4HPNV4gP8NP8A0HFp+YOEqdIbiYLLOmKdxa8+XEX29caGpm8rr0GlWVhEg5Wm0TF5GZ0ncbTg7M5SkK9O1RWClYemgBGpJMrVaDYWjr6Yo6Wv2k8kBFhUhYjTwkyEzGdMCL1aK2HQTSFsN435elDQerVWCZepTeYN11KBbVAImbiDDDGlK5ZZ87Ln2ivLlFiVMWnNSffA2NrRgHNLkHUsMpmnAOkaHSl7UmFXWxA6noNV94xSVwfQV4qupdXIILh/h9cwBLtfUogwHZd/aB5iNTSbQQ1hZ9LU/J+lAqKVTOJ5reS5AQHy2Vy0laYIHICb6YF8Y1Poc61p5htoWoVcrc7MqqDupi9xMztLU4lTOkjzxpJNvMH1WW3MIPMO2HQPiaMsVV9knGNMO5XGb/J7Ty9CtWptW1LqBFTZlFWABpC80KCN7xAtjMUaWjTKtMjlfQDpBKqoYgAjQTzaSZXVEDBdCtQcMra+axnzryZiBM3jfr3xBmKIDiKsLAjWWUpAgAdTOkDUNiDPTFLRce7qjmiLPM0UcOStfCOTlW0U2ap5YCVYYxDc0KKtMEg6bg+pEEDFrwvwvUVwHZkpggtoFGjNoj9EXqGRY8y2J5hvir4U9VzNOvmHI5WanXzHpuwqQNhYnp6YtTl80AJq5v1/pNY9ugqm8naJ64MYhH3E8vRS9IBdFOfqtFwLhNSnmWq1Mx5s0mTT5ZUCWptMmqxPsx8cP47/AFx39ldv2R1xX+D8xUNdlqVqjxRYlalVmg66UHSzGDBjp7WJ/EueppXIdgDoUx19kYbMYzF1MApFfv8AXxKCrgwYJnYT3Nh95+7DqaxYTA2/mO2BauZRmSGXTqkn1UWWN5llOJhmE+2v4fjGMRwoFo2ovJtpY74sPGWTWrlADMq4KspgqZgkbj2SRcHc4qKOYTo6m3Qgn5CT92NB4hIFBQerwNtxJ6+7GmH7CCkyGjhRYNOCmRpr1QZ7U+8Wmnje5DiFGjl61KtmAa7K8eY9IMVKDT+jWDEyBC3nr0zpBQajTduYeyjQL7sNzAEx6G+FS4t5jAFSsiZLQL2uDHNsY7X74WSwYD8IFrnDEorxTnlzNLIU6QYslei7ko6KqrSZGLVHpqgAJUQCSZt0wP4lyurLVkNVEmkbstaAsGWkUjK2Nxa0YMzNLRpkCWMwCoO8SZ9bfEXGK2swzVCpRHmKzghW3C+YhXmuOQiDO4Km12l7XR163zvVC14+3JZqtwWn5Qp/SUsKQJFGsb06VSobMii6Pqidh6xiNuC0hTam2YqeW01C/wBFA06qJqkx9JmAgmACbxvjQVOFpqJetu5I0KHsct5AEkhZF2tPQbmxS8MoOhAquJRkOpUEg5f6P0Ux9oevpEQ2myg51SRFMTUZJ/C6FR01UkessxNITpIABVgwUq3WCNip64WOZfw+UkJUq6SZtTsbC8o0H3/wwsK10G7mU7VSb1WjJEMT9JqTvamvSTeFk36x1wfl8uokwzEk38zMJ26LWUDaNh07RiVeIEhgSy3sDq3gGJJ3EgTA2PezjW+trPbeJ9N57WnqOuPLG0TD9Xl6JYH8xQWY4aGJIGmTaGqk/wDnqtIxKMntNx6g/Kwjr9xxL5gsT8fSwvEbD8PgMPNfrIsNgot6bWPv3DDpBwgvec1LoCFbJi5OnvcX6ddM7x/DfENThqk6tBJkmVd19TYRAiYGw+GC14hcGHG5EqBHvPs/fG/XDjVJvue1vT33j7p22xLzwlljHf4UCZcBpZFNpILuf3C3vjbriRiv91SED7LD8HmSP56YXmGSPLm4keYLfDQen8cTqFuDr9dIn/mYBHwOJfcEQxwFGnkgPJAGwj0/hp9/7568prTBEgz3esO+8aB07Rv1xYt5dt9/1SZvO23/AD92ONo6bH+ewBNgPiPjBIUNS4ZFQJkKDQalTLD/AB3+en3dMNX6Iuo06isRIIptqHeCFSes7DfE1CoVvTdkO0oxBA+G+x3HbBCcQrTBr1mMbGqzdpsT9479JxuitcbBiDX52prS5uaCymdp+aGGlmWCNQ/EbyJB/mMBZ3jlEsz+fqqrqBphZ1AlSQH1WawixXcEiQym18uHu41HuwmPntsPljmXyYBGmB6K4B+49Phh/wBTGxqZrHVyTzxCnUUOWEKDdpBA66lNwR6gH34pnq0Khlq/ltsF0Vxp9CVWGO14IMWxdfm5J5tzsSBPS0G89Pu9cMbLIOqjoAWResDcienzG2C61vlyYfCqP8U5N+eCo3yNLYV3cX+qYvuOZAb2/wDjCp8IVmBGYdBpaFKgWmmBMUjvcz+r063gyyMeUhjc8rIYg9SrG0xtMSCYGOKYYIZvEWIG9iR0GkjmI6rO5gxMtLq0qO9Ma210xJA7yqxeDd80TB6gtPf+xPugdzh9DIeWSX0lVFoRrm4Ey8REiDG4EgTNglamwmbTIC2OkRvPe41RvAF5wHx3StNgpDGYMm1gLAg6oB7829sWENpv9Yii0MjtTReLsO8/mqhq8XsApAQAKo1FQoEEwunlAEkb2Ed8Q1eOMSeYg6uoYCSCSBHS8C52ETNs79JVWKgJvp0giV/FioAHxmSZvAc8WKgG9yZjciSdO3w2udpjG3oqzlx3r0Lw3xZGq6lCsdJRjEHSdJsTeLAx+qbDE3izhyVK+tnA5KcqKepjAgAHUBsZvMfMHKcEzKK4kgzyqCJPQTYQjMZhdvkRjS8f4gtYk0iChQHVYzDVKZgdboY2nWm0jDjHdhMbcqpsVWyXuz0VNmq1GmFAo02AO7KGInYRqhSSTsoJi8xiNK1MwTRUTYaFKnYC5QgzOwM+nSKbMVhSYOxL07km0CWGlgJMgHUt7rLWsMMy+cXQ1PVchtUlSZAmzWUghe4A5rgsCM3RHE/cqlxvHFavgwViSAz0zY66pKgAWKSmpm9qQWj1scWPE/ETNFyoWTAn1npqJ2AsNul8VnA3XQ5LrM2QXFkUWnSYn68QTqjFLmuViWQlDaQCACAwB1X79gB1AiS2jvtqnSR9VrkfV4qy8xMExdiZ3PNJ3BU2AF7e7B1HjlxrINwAdXMoaesTEKJ9Yna2Ozjt5jqoYnVAAESdURZSfQrPee+LDL0Q2k6RLAMAAoXTIhhMvLGSeWYE26zo4pVJAJNFq+K5yrUpU0pAuJuzMu4abhvbJuYMX64gBFCiEUkgbtAJa3YHV7gdoHacE8EqAqDpsNxqJgXMEwxAswO3QW2xSceA1GYIEaoO1551H1bNeI5QbyYTLG6QBpOC0SQ3YwaIXM5stq0ibG9yZMWIDQfq3MWA3OFRzzatUhYljpbVv0IJCzC9wO0nFfnFK1GUhLhSdRWBfmCrqK6AQw5Lfo7e0MRcOeRqJ0FNIuWszCaayZNwpMjbTqmLYnQwBgsZJqtXS4jVQaQVX9qWJsLzp2iBeDaeslYpaVY3ioq/q8qxYbrykH3gE73mSsL6P2BXWq0gm0D0Ultjvv1nDvL/AG49APWbhmG0WN/TfHGaWI+UhYsbTG5uO/b1w6gki28/qj3x1gQBb1JgQccEAlYWYqJqsWC1G6Ahd5ExuB33MW+UlBQT7QmJAJA7xYCxIn3bdcPavvaYMSL73BnUSAZW4iPTYpGibL7oMm0wQTYdT1vtY4JAyVxSqZ5bX5YjeV+4wv8AN/QF1TJktGx/WtveehsJEx29+HCsTDEmJ9qG9qSSWjaSdWoj3WtiVssyyIe/RVIiSgJIHx2n1PXEuk/ajdCDOWgXBiLGQB1t3+7Yeol3kmY0295j1iCe0zHXYYk84i6zcncTEiGIDSZ362gbWx2hmnOk3ERcr0v93UCOu/cY7UOqCumjuNBnsxbc7G8D3j/lgSvnkQkGQQBMKZnbot+0ehxMcweoM2gBATMr6i47+/vjvnkCzMTJMDYbmxvBMdIjT1xYNbXFRzgcjRC1M8omdcgkGze0DBkx0vPywUhFoHrDe4EWPbbbr7scGd+rJCkH5Gbwe87Hp1FziQ5zngzHoT9YG9je0mB3b4WuNIwVGkZ1SWnJNwBvzKenuHeI6YjbUYLFdIJlSImJ5fbEC6knUfdzQXHOBVEci2BtqmRDczMsbxF/vwx+IzILA7xKzvAgRuR13n4xizKxEOGfcrawN2qYLAsFmwIBGnaTaEtMG5O9p2DTlhHKxWBEwAQJKiwYCYG4jcjvLDmgAZDyTYgxeZPS5gDcnf44hzKCoArrIvI1uJN99PS5G9iNt8ajb5Du4LV9QlA6pU2gkTqmBsQt4IO1wbbSVggXtgZsk0yaVQHugoldWonlHmSCIEEiwPsqTabKBEMIguQTcx0sxkS1z6x981d3C6gAQb+ypN/hHeZNyLicXGkHjMAoi2zZnyQzZZp+tuCCSzC15lQTO8dpEGRpIByKVIDySAJDLVCxeFGqmJB6wSYZRCwxFic1Um1J2IEkBWawMGYjVB3kHTF4jBw4g2kmAliTETNp9omfcPU3jFhpBwxLQiNIyOFMOHus9l+C0D7arYNpUI4BJ5SSGUQYupGxk6pUEw1eD0ElpphzzDU5AAvGlmYGegifY3NxjRPnmAvGkmwsCRtF+8XF9riL4fTqqsXZRAjSUmGGoKfTYe+/UjAbpJ9csPneqNtbia0HD3WaOVQhSDTFwOV0Vel1Zmv1kd+osxfWy7NTAUu4nmCE8tlJGhLPAiCoWwMTadHUrRzc5JBII0yNxcyIuSZJWQel8ROaRC+ZRZiSfbIgb7FlJMiTYd7iDh0dvrhd/wDXsnNtpyLR88VjR4eVjMOrTIDqk7mQADqJsgvG5uYtDV8OhW0qh0gXbUCtwYu0wdUGNN4IETjYtllW4ouiwSy+a1PTpB3YERMAxHXeMGZThqMRyVFZrkedUcggLqBGsrqBJ2ADQIscNFtBG3l6oi0MGcfNZbKJXoyAS0G2phMbSCDqYW6SeXa5BjzmRrOtlU6tcqZYgh4ABC2bb2pHoogY1VXJqzFeeIMharSJgQdLjULi3cWmAMBtwOjoj9JpvBNasL8s38zvNiO+B0xgzB4D1CsbU27Qs5rFP4eqi4R16jUrAdIldNzBW4iAOk27S4dmKdpK77hSrRygSbA7TIWZYbi+vHhWk/IFLEmBNatEwY5y3N8AOm/SNvCYBHkrXo1CdU0azBpiTK6TBEdJ3ucMbpBh38B+CUnXRZ3DxQeX42aQVHctySWDqRJmQo0AoQwbsDbcEQFxXiaVApVHYgyzhSBMG51BmemSZ2uQJPTFy3DcykAZnMq0wgdada2xsVBPedo+WOtwnNQJzOoQNKtlabRMaiSNOkTAuOpHUyelQDEu5FaDbIy26QeSwOcq80eVoBVVAYHVKje+3Pq7D5RgShUdWGuTBEi42uCLf/PoTGPRk4NV1BvNpWlr5WBA7EVFU2vFtsdqZTMAwv0d55hNKqhJBVfaWo0H2pudoi8Ya22wnAOHP0SP4BxvHh/lY+lWQj+qq2J/qwdJubgjf3m/fCxtctlnAMpl0MmQalRb9SNdIkg95IOFiptEe8cVe+wYCvBHVeOUzvk8mdwf0EW9dLC2E3FMs3tZSl25KlVLe8PioreFh08wevmv/HA6+HSNqtX41C3yBEY6RsPYOC5utYcxyWgp57JKIGXqif8AtdRv8usNp+6es4cauSIjTmVvPLVpHtuSn8xjOVOA1f76pb9Vf3iJt2xEeGVhEVDbq1NfxEfhhR0c04loPgrXoyFqtOTJnVmp7sKJMdtwI9I7YmFLKmYrVkntQp2jSLaX6xeR1mxxkRQzA/uyN7gz1tv7v5OO+dmFP9UhH/eEf+i+FHRjP2fOKIdGMitfTytAbZ0ie+WqCbACbtcR0jEVThlJgSM1QLBpOouiyYbZqRIN5mTuMZmnnqsXov8A4WB397Dfb5YX519s6KolwYK39imJ3O5VuvaYnCnaMi/ZzR6h281rqPh4wYq5Ui8hKq37AqwWPf6+/EQ8OZrYUpEypSvT+7S4IG0wO2MkOOISTpZSWsNDmNzEAHaI3+eOnjFOAAQTPYg9oNhF7X9MKOio9xHioWNO1amv4azMD+j1D6dvTUCSfeB8Mc+gVqekmnmBH/Z6ki5JAsZHpIvf30GX46DZXAO8Bv8A+r4PXxBUHs1XFgB+kI6/tdsLOjGDJxClymRU1YsAZAliN6bIwn5CCe4sTYXOB0ZCdLuptB1GNp9NN9hfp7sGUvEmZAJFesYExrJv8TE+lpxK/ivMAT5pJn6wQzG8alMx6TGKO0YXY3z4hAsqakofK0UaeYaugENZhFzEGB1Ei94E4Lq0F0/DTpYU06NsrADT1Mjdtupr08TVnJBNJh0nLUiBPpomR64kTijkqSmXMmROVpECCeygzHX1OAdGXf1Dh7qwbTIKWo40jXqG4BCAkkRB76QARCkgED7V+GkA2rVYCLhZJttJBBJtcg8241GOrxczBpZUxcRQK3kyQVcD5YIqcTSADl8vYzB83tH97t6euKfTHbHBChQTV2B5QkTp2G4AgMxXmYHqAehj2cTpVEEkiTpMaisH61pEgCJ2i43tialxWmqmcqhAEELmK9wIEXJtYd8RHjNGSWyQBIhiM1WAImb2gmesTin0x+9vH2RAIVfxPMUqNiTI30mYkm5I379NhvcYdl8zTYAFSBf2wQNjewgr1+Dgxgo8boEkDJsTJOo52rv1MtTP7+nbDPpuWHtZV1kEErmVJNovNEE2tfoME6MfsI4+yUYjXBNHlOQqyDGyEj5LIDCRFu2xYQSRpGkRJWDysdiPhJ+JAjEVbO5NrvQzRsTIq0TF5MSoP7tvgQcxlDMJnBPMR5lGLemiB+EnFToyYZU4qzGFuaio1ANMy4XrExEAlvaJkANHyBvhVayaSP7MEbQDyxG4Hvkwb/HBZzeWZgdWdt3q0dtoPJcG8g7TaJxBT4nlYErm7qCSGoSZAb+7B3O8jri306bZRE3kkrWGoko0RqaFkGTENCqZBiJBFoi8LIDFyxvu2/SfsABQZ391pwQ9XKRdc3IETrpE9erJuDPzPfETV8psBnD6l8vff9W3Xb167A6PtJFMOKlHbl2gwhishfaI3hZUgGzE+yFm5uu24dUqqrHUQzNY6gbDYGCZNrwTeDO04SnK7n6WoMn26HXcexeLfIXw1KmTYmFzZJueaitrCLJEEDb1OJ9On7OKFXUoBzXTxDfTI+ypIEwZ1FBOkyCO3S2EOKgiGuImygmWHZTptJt36CDjjVsmSeXNiY2ejb5095+XSMLysoxnRmSQDE1aNj3E05n+YwBo60A5jigdZsXW4ghkMVKkFfZKxaCZ9oQDBNrke4cGd1PIIb2TZgRAI0zvYHYCdriTdDMZdTHkViAOtel17fod7xMgjbDWzuVuDlqmr1zQAg73WnuSdvWcH6bad44oi92IulnCNWmoQJsFAAFgNiw/5R7sdw7h+ayDpNTLkEGAPpJa3vhYvNoxzA+mT/vHEq953wog0rn4n8f4Y7on3f8AP1wsLHr7xWa6EvK7AYacqD0HxvGO4WBeKNFE+QX7IxGeHDtHxx3CwQ4qUCirZCIsbmNxve2/7+mG/muTJkn1Mzt6+gwsLF6qpCiqcHBsfQfiMDng6kkQCfVZ/ePuxzCwVXYoqnAU2ZFibWEenrMDt03xE3hlDfQt/wCe/phYWIpUqE+FaViFEzb3yL/hvhj+ElPSLzZu/WY392FhYBAOYVgTvU48PuJipUvvNSZi3Wd5v0sML8z1FiKjDpuD6bG33TvfHcLA1bDmEKuBzUf5pqrBFZ9+uk7T0Ig9McPD8yDJrkduWn062W/xwsLA1bNyN9wGaVLIZncViZA3CfONO5jDzlcyfrIYtdEvf3T6b9MdwsTVM3IGZ+9Dtka+slXQ9Y8tIFthKhvjqm+HNRzF7Ut9ivbp67Wnud8LCxNSzcqiZ+dU6lSqAAFEMASdj1nbl90L0x0M4M+Ss99f3+zv/DCwsV6LHuVukP2p/n1QZNNd5Et163gz0vH8DCruQIpLYADmHQRsV9L/AMnCwsV6OzciJ3Lo1A2QmeisBHumAOnSPTDEqNqPI5AG2pP4/wA3x3CxBZ2K2tcusZBK0XU/tpHxHX3HCBqCStP05qhNo9CIxzCxY2dm5K170LU+kTOlAO3MZteT5g/DHEGZ1e0oB66TJudgWI3EXjCwsWFnj3Ka96krUMwdih76lg+kcxFvX78E5dK4p6dFIvMirJVgJUkaVAUggbHeTMiVKwsHUsGxTXvKqj4ezLf2rWt7Sjb/AMPHcLCxLjdymufvX//Z"/>
          <p:cNvSpPr>
            <a:spLocks noChangeAspect="1" noChangeArrowheads="1"/>
          </p:cNvSpPr>
          <p:nvPr/>
        </p:nvSpPr>
        <p:spPr bwMode="auto">
          <a:xfrm>
            <a:off x="155575" y="-1812925"/>
            <a:ext cx="5715000" cy="37909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6" name="Picture 10" descr="https://encrypted-tbn3.gstatic.com/images?q=tbn:ANd9GcT9BowPJrAiWCMyrIKbMjZo2I98gqT_8mwAZfFBus9cmd_Hk4tHhw"/>
          <p:cNvPicPr>
            <a:picLocks noChangeAspect="1" noChangeArrowheads="1"/>
          </p:cNvPicPr>
          <p:nvPr/>
        </p:nvPicPr>
        <p:blipFill>
          <a:blip r:embed="rId2" cstate="print"/>
          <a:srcRect/>
          <a:stretch>
            <a:fillRect/>
          </a:stretch>
        </p:blipFill>
        <p:spPr bwMode="auto">
          <a:xfrm>
            <a:off x="179512" y="5085184"/>
            <a:ext cx="1449970" cy="1628800"/>
          </a:xfrm>
          <a:prstGeom prst="rect">
            <a:avLst/>
          </a:prstGeom>
          <a:noFill/>
        </p:spPr>
      </p:pic>
      <p:sp>
        <p:nvSpPr>
          <p:cNvPr id="9228" name="AutoShape 12" descr="Image result for bidgoo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30" name="AutoShape 14" descr="data:image/jpeg;base64,/9j/4AAQSkZJRgABAQAAAQABAAD/2wCEAAkGBxQSEhUUEhQUFRUUFBUVFBQWFhQWFBQUFBQWFhQVFRQYHCggGBolHBQUITEhJSkrLi4uFx8zODMsNygtLisBCgoKDg0OFxAQGywkHCQsLCwsLCwsLCwsLCwsLCwsLCwsLCwsLCwsLCwsLCwsLCwsLCwsLCwsLCwsNywsLCs3K//AABEIAK8BCAMBIgACEQEDEQH/xAAcAAAABwEBAAAAAAAAAAAAAAAAAQIDBAUGBwj/xABJEAABAwEFBAgDAwkFBwUAAAABAAIRAwQFEiExBkFRcRMiMmGBkaGxQsHRB1JyFCMzYoKSorLhJFNzwvAVFzRDdNLxJWODk7P/xAAZAQADAQEBAAAAAAAAAAAAAAAAAQIDBAX/xAAqEQACAgEDBAIBAwUAAAAAAAAAAQIRAxIhQQQxUWETFCIzgaEyQmJxkf/aAAwDAQACEQMRAD8A22BDNOIoXoWedQgJQCPCgGpWFBhKCTCOEikxyEYSAlgqS0w5QlEgkOwwEcIkEDQeFFCNFCADlCUmEIRQrYqUElCUUGoWiRShKAsCCEoICwSilEHA6GYyPceBRoECUJQQhMAIFCEaQCUSUQihMBJQRwjhAgkSOEEDG0cIBGAqIQUJUIwEoNSsqhEI4S4QhKx0JwowEqEaVjSEwhCWjSsdCIRwlIIsdCYQhKRQlYBIkcIQmAlFCXCGFOyWhEIkuEIRYqELn95Wp9TpRVqOGGpVYOthaMLyGw0amIXRMKzd6bE0K9Y1i57XEgkNIAkanTInJTL0OKp7hbK24PmDONjaniMne7VolQbN3SyjXtIawiHNwEyTgcwF3WPF0laHCmtkOSthII8KMNTsVCUEvChCVjoQgl4UWFFhQlBLDUMKLChEIJcIIsNI0GpQCEo5TJVAASklCEirDlCUWFDCgLYcoShCMICwpQlKhCEgEyjCOEIQMCOECgEgBCCMBHCBhQhCOERQAEIUO87xbRZidmfhaNXHgPqq6ybSsdAc0sPMEeDskm0u40m+xeooUQXizvHh9E4LYz7w8cvdCknyDi1wJs36Srzb/IFJUOyvl9WD8Tf5ApSoiw0JSUEUKxSEpKRUqBvaIHMgIoNQ4iJVfWvig3Wo3wz9lBrbUURoHu5AD3RsPdl6gspX2uPw0wO9zifQAKur7VVTo5o/CJ+qNSHokbyUFzKve9V+r6h8SB5IlOtFfGzp0IwEaEK7IAjRQjhIA4Uera2NcGucA4iQO5JvG2NosL3cgN7juAXJL4vyu+0F9PrNbJfGhI+Hfopbo0hByZ2Btdp0cPMJwFYK5L7FZokYTGYdqOfEd6uR3eiyeWuDV9PxZpUUqgZWcNCfMqbZbw3P8/qqjlTIlhklsWUoSgM0IWhjuCUcooRoAEoShCJ0DXJAByoN6Xk2i2XZk9lu8/Qd6bvO96dJsgtc7QNDh5uI0C5ztDf8OJPXqO0buA3F3BvAKZTUUa4sUsjpD20l/R139Z7h1GDePkz3Wcs9stDPzj5LXnQjqchwVtcGzzqzumtBJkzB1d9Atm6i3DhgYYiIyjksN27Z2uWPEtKV+TKXZf4yAcaZ+6TLPA7lorPeQ+KBzMD97T2VJe2yTXS6icJ+4eyeR3LMWipWoTTfibO45g5/Cfoh+ylCM/03+zOkULazrkPaRiGhBnqgbuRTjb8wdkk92ceqxtz4jTBJjUZDgpuDiSfFNLk5p7NxZp6m1cDKmOZdl5R81ArbU1ToWj8LZ9VT9GOCC01My0ok174rO1e/wOH2UN9Vx+pJJSikpWOkIOLj5D6pBb3nfvThSSfmgYjoxwQSikFAAKCIoIA63KEpUIQtTnoTKJ74BJgACSToANSlwsRt9tGKbeiYZPxd7tzeQ1KTaSKjBydIpdr7/dXqilSng39Vp3x94q2uK6W0KcQJI630WcuSkLPFWsHPqVAXNaBo0RieeAAK2IrjrTkGak6aSfRY7vc6ptRWiP7lFelykEvs/wAJ6zBqD+r9EVzX7PVfkfTl3FS9n7fjq1QCCHE1G8YxYJngQGkJ++rgbV69OG1N/wB1/Pv70pIvHkT2n/0sab8QkITyWUo16tOoxhxAE78nNIHYcd/zVq60OJgn3WaRU/x2L2z24094jgSp/wDtyjEkmeEZrHk96SQtYto55pSNPW2mYOy0nmQPqoVXad57LWjwJPqqREnrZOhE+tfVZ3xEcoHsoNWs93adPOT7opRSlY6REvGejdmcgeHgq/Z+6ababrTaD1WknPOYOruJVheZ/Nv/AAlNVaIddbp3AuGvaDpGQ1z3JVbN4yccTa8l5Zb4Y5tQ4HsFNofDmwSwg4XNHfhORzTt5XpToNl7gCcmt3lx0Ec1kHG0ViXU3Gow0watSMDRhk9EB8W/dkSVLuO5KRY602g9JJfU06sak/rDL0V0jmJ2xdtc+kWOk4Awh8EB2NuJwk9ogzpxCVtqPzLf8QexS6e1llwziLRuaWuBIGhAjRN7aumg3vqN/lcpka4P1EV1x/ohzPupxUC4/wBEOZ91OJSQ8v8AWwFJRlJlMzCKSifUaNSB4hMPttMavb5hOxqLfA8Uk/VRXXpSHxeQKYffFPdJ8EWilim+CwKQSqt9+M3NcfJMvv3gzzP9EWi/r5PBckoKgdfjtzW+qCWof1sh0ilfLY7UEatkyDwIROv+NC8+JWde6ahd1ZcymSWkEEwdCNU4CpohyL5m1FRswAZ+9JjvCyVzXY60Wh9SqZbTcQOBOvHzVhKk7J9iqf8A3n/JN7hF0m13Gb9qPZWJYMQdZyHzo1jTLo7yJVbUrVLXo4spwXvcJggBs9Ua7su9aK33VTq1G1KjiMLcIEgAiSXB3EHLySa1CkDUPS02h9Pow3E0NbxynOYb5K9SMtLY/d7rLZmANfTbAAJLm4zGee/fonK209BhIxF0NJ6oJkgxh5qhsd3WGlOKsHE78WccOr3yfFTG1rvbua6J3Od2tdeKhyiWsU32Qq960W1o3FjQRxiY8Qnn04M8d/ED/wAqjvS92PtQqtktDQNIMwdyM7RN0DDE74yWSmjqnhm1GlwXBKKVn61/PmAxo5kn6Jg3zVP3RyH1T1oldLkZp5SSVlH3nVPxnwhMvtVQ6vd5nvR8ha6OXLNgXJp1oaNXNHiFjnuJ1k/6KRCNZX1FyzS3nbGGm4B7SSMgCCp1zXxQZZ2NqPEgZtgnfPBYwoijUy/rw06WzfO2qs43uPJpUZ219ECGseRwhoHusWR3H1RMYTAjNGpi+vhXP8l/Sv8Aosno7K3MyS5wJ/lPFMXxf7rQ0MLGtAcDlJOQjfzVHV6ph2RGsoMcDoW+YRcmVGOCDtUT6F4vY0NaRA7uKJ951T8flA3qEQPvN80I7/4XfRFSKc8F3sPPtlQ6vd5ph9QnUk8yUfQn9b90/NLslk6R+DrA8cOXnMIph8+FdiMiJTlvszqdXAASMs5jXwRGi77hPjHyQkxPqsY2XJJclmk77n8RQ/Jz8Ra3mT81VEPqoeBnEic5JrMIOTqRHEvA90048X0v3mlFEvq14HMSNRzUH94zz+gQRQvtej0x/syi8uALHObGIBtIlvDEA2R4puncdnd8DHggwQG7tc2rA7JAi/L0pSfzlN3mcJH8ye+we0E2J7SezaXgdwdTY73lWcROtlpuvpXUnsqtLXlhILw2QYJyOibZYLpNQ0A6s1/SFn6SqAX4oOcxqsL9o1odSvC0NBABcHDj1mg+8qp2hvAstTqgcf8Al1R+JzG1D/ESlRom1yby03DdVR+Clby2piLQx8O64MFsEAzPes1tBs9VsbwyqBnOFzc2uA15HuKXfdJrLypYQINstB8KvRVR/wDoVs9u7eKzTSYx7nsLHOLQIE0XQJzzMjJHxpj+zOJzsgNjEdQHDI6FKbVZ94/ulFfAwvAMghjQQddN6h1JaYIIPA6qHjRsupm+SeHs4v8A3R/3KuvO820iAGuMic4G/mlsqKqv/Nzfw/NJQQPPk8kintA09UgjgTEDn3K8vAGnSZUGU08TgYMHgsAVvrxH/p1L/ph7q9KMXln5KGlf4+L0CcdfrNxd39UH6LNJ2m1FC1SfJu9l7W20dM3MltIuEtaOIygniFW2y3MouwFjiYByMaqR9nzYdaP8D/MqbairFc5fC1FE3vuPVb5adKbx/wDIB/lRf7ZH92f/ALD/ANqoxXPAJ6y4qhwhpcdYaCT5BMexe3beHS1mU+jjEYnE4nQnfyVjctva6tTZgglxbOsZcTnvVNs4ALVSJMQ465fCdVqLquENrMeazTD8WEOGeUQhEsb2rmm6o9oEgDUSNym3RdFJ9FtR8gujsgASWySRHFM7YCRV5fRX+y7WtpsJnOkwRuHVH9U1HcV7FJtFdDaFF1SmQSKZOcSHZEGCNIKwLr4rn4/Rv0XWtuKQ/JapEfo3c9y44WpNUyluLN5Vf7x3srrYq11HWtgc9xBDgQSSNJ08FnoV7sQP7ZS/a/lKAZe7bMjpCDuA9k9SomGwMi0TlOjW792pRbcjq1OTfkrJr2spDGYDg0Tv7AQ0SnsQ+j0ktGemsrI7Xsiv+w35rotlp0jkwtPGMyuf7bt/tA/APcoqgTszyCNEgYEEEEAejbt2cr079rWvB+YqUu3IzcWtERrPVTf2ZbNV7D+UtrNDWvtIdSggy0NeC7LQQWrfBomd8R4SmaNEtaAXFxBnEdTJJ+cJiON/arsfbLRbnVLPQdUY6mzrNIzIEEEE7vmqrafYS3PfTwWYuijTktc2MQYAWEl2ohd3tlppsjG8NJ04oVKbXQcQAkOyIgwnTrsLUu1nDdrWllrbMYqdqotMGc3WWkDnzYrLamlaW29jmNrNo1adOm+s1jiwZHV0RkYPmqz7QGj8stRbGGnarK7LTrscD7FbLbDaSi2nQpdKzJmN4xN3iAD6q4pvYUmc8vai5tN7qxJq9IA10ghzACCRHgq++rY01cTSC0gYSN8AA5c1JvW/qLm1KbJ0JxfC52WizVVsF7oGHPDG4kyAiS8Di/JbWeqod8u6w/D81oLg2fLmh9bE0GC1gyc4cT90equalnoNI/MUyeLm4j6pRxN7jllitjlzl0C9v+Ap/wDTN91rdnLuo16jGfk9Iy7rzSAAYMyQY1UTbK002Vn0GUaRpU4Zgw5wACRPipcWnQtSas46E/TT17NaKhDWtaBphxQQdDDiYTDEqLRsNgdbT/hN9XFUG1X/ABB5N9loNh9LSQMujpjxlyzu05/tDuQ9kcE8ldRo4yGg5lwAHGd8+XmtDsbZyy2FjtQxwOfI6rOU3kEEGCMwVLs1V4eXlxDiNZIJ8kl3GO2gZnLeZ4aqfsyP7XQyHb/ylV7hxKsdlx/a6P4z/K5Mb7Gg27PVf+JvyWjuGeipncKbJ/dCz22TwA4kT1xlxMZJqwXs4BrWuboIa4w2AI3HXRaxjS1GV3sarautjsVUgf8ALcuPyumXjbXOsVVr8OVN3ZJPCPmuawol3NIqhApkmACTwAk+QWi2NsFQWum40qgaMUkscAOqd5CrbrGF4cWl+sNmAea0lhpjG1zaAxN7MkH3VRxNqyZTS2LDbGyueypha5xIEQJViyyOexrS3LC2eYaN6qrY99SRUoSD2pDYy0UplrqNA6hAED4eGXoFfxe0RrVE+hRdTbgFN2TpBiBmd5WF28okVwYMYAJgxMnKeK29Ih8i0U8VPfIY4cNNVkNoLoh9RuRc2MLs5c09l0k5z80p4mlY4yTZkUSUUSwNAkEaCAO/M2gJGVYGc8qrdTzKcN5uIzc4/tg+zlxyz7JW15BZZKg7nDB/OQtDYtgLyeDLqVOdQ6pBHKB812fZS/tRxvpf8maa/i6uQ0VKgAIEtdHWIJGJwM7vVQ7FeLzRb0laix7C5jjUcG4sJgOAneFa7JbJ2uyMc17qRxTDiHPgneCq3/dKHnFWtbnEkk4WDU5mA52ShdS1JsqXTRcVH+Sstt3Coy1YqtIdN0LmOxsg9G8mRnOjlltoW0zXeTVaWjJoZnkN06Lo9H7I7IO3VtB5ljQf4D7p/wD3V2P4DU/aIf6CPZZ/K7fs2jjSS9HGbQWvzYDOZdO/PKB5Lo+zVmZTAa6hT0a7G4YiSN5k655Qrt/2c02kFopGNxaWkxzkKO51Nri12Br2kBzXZOA/CY3JJ+yr9Fw22tOrKZ5tUOzX+zGA+wnDnm3FiGcdnD3o6D6JmOidyy/zK0sFZjc8FLxk/NJ2OEop7qzSXZVoMAdTYWlw0OoBzj0VRed02WrVc97HYnCXODuqTwjimrdbA5sDA2cpYYMcwZHNZG/rMLuNQ08LRVpEkAkNNQFoxAE69Y59yz3sexjdpKdm/KKhpBxbigdYHIZSCQqY1GhuAdnFig/eiJnXRFXtfe3wzUR9Se9akml2WvFjG1mZy8NI7w2RlPNU20j5rTp1Ql3axvSYhowAaakyl31RxuDhOkHIo02hXTKRWHRugOLYBGRyzUc2UqxolzqQpx2HE4jkADxJ0U6WVaIhVzsfTJtTDGmIjnEZearmMpNPXqF3cwZA8yM1Pu296FB2NrarnER1niPANaIVqAnIuts5cxwGuNoHMkBZW/LtdQcGlwdADZ7+HJXp2rontUAc5zcTmDIOifbtXQOtEeMH3Cej2SnRjKY7vRPBpO4+RW5obTWY6gt5NarixW2z1B1amfDKU1iY3kRkLrs8NkgyfYK5oPLesNd3ctHhZuc/0TjLHIkY47wAPVatMx2Mz+VuMyZninRaC7XOMx4K8fZW73j+A+xTTruYdCD+x80aX4DbyQbPVfUcGg65Ru8VAvcYmNJ7TJY7iWOzaf8AXcr6hdz2nEzXxHuqm+aD+uXFxc4aFhGmkHeqj4fZh/owVsskVsLiG4s5ju4d8eqm0rqp5APDhhBmCMzMggnLRS70/OziaAQCQRkTAkknij2eDS0TGm/esNFOjW3RUXvQDSDMk+SCkbRgYgBpPyQUyW5Uex6ERpAKMKBDjahGhhL6c74PMJlKhIY6Ko4EfhOXkfqjLhxB7nCPUJqEIQFka0VbVn0NBjuB6cAfuwVgtsNmbxtjmu6ClTc2ZNOoJeDHakiYjLmV0VOCs7jPPP3TTXgTONXfsfetma4UqA65BJIpOPVmIJOWp801aNi73qyXUTnmc6Tc/ArtYqcWjwkH0TrKjd2IcyXfMKta8BT8nKdmdk70oPZipMwtdOdRuL3KtdvtjbTbX0nBzWimwtDYc9xJMuJLR3BdIY1p1qT3CB7pzCwaz4hx/opuwqjgL/s1tAMGT3gEehEpbvs9qM7Tah/C0u9l3rFT/V9AjNOmdMPmPqqFZ5+OzWA5UaxP6wc30An1RVKFVuWEt/ZM+bpK7hfl40LLSNSoJggBrTLnE6ACVzfar7Rh0RbRszqb3SA+qWOAA1hoJ62Y1VqTJqzE2m0dHm8g8GwMR9Mh3qNZrHWtZ0w0x3EN8Bv5q32a2YdXIrWoVMBzAg9fvxGBHitTbr/u+iMDXZj7nXAjjAj1Sc7H27FDd+zNFurTUdxOY8Ao21NSnQpdFTZTx1e0Q0YmsG6d0n2SDtA+1VAynDWw4gOOEiMznkJiVQPrurVJcST38BonBJiprdjtku8uaSpFjuoVMQMZCf6KwbhwQDJnTQtjiN6isrFk4TE6rfSZayDbLpwgYZLjMNG8ASSq2haHNMgwtXclkqWjpXNIBY0NDnaAGZ8cvRZKvSLXFp3FZyVbmsHezNtc99dKBiJlozAJEjiO9aOz4DmADzkrlVjtJpuDhqF0DZ+1tqRnDXZfhdw5FXGRM4F9TG8c1Jnh6Sn23XUBkU6mGNcJjzhCjZ5AOYKtZDFxEMrwc+GhS3VA7quALeBz8uCU6xg6kq2sdwU3ta4VHRPW0G7QZZGYTeRcgomLvi4WkFzJIgj9ZoIz5hYx13uoDiB8Q+a7Fel2GlBZJb6jms1eN3h8uYM97dx5fRZuF/lEuM6/GRyy93zCCvbzuAOcHMyg9anpPHD9EFhKLbs3UkkdthCEWJKD1mMEo5RoQgYYKUm8KGJADgQhJFRHiSAJ2SLEjxIGDuQAnGgbVgBMloGZKLBwWc24tZp0Qwa1Jz0gNifdIaIF+bdvaS2lhjiQCf6LHWzaiu/tVHctyorfeo/RtYAGk4nDUu3+Cj0KOISZjcQY17l1RnBLZGLjK92T7XedR0daSCCMhuUKpeLy9jqjW1G03B2EiAdJDiM4SX0M8nFN4HDR3mFMpQkUk0avafaXpqJa6kW4wMD6VbEzLcRhGUbliDpGSk4Dvj/XcmahEwlUWUthtreJVhdr2Ay4gcFH/JCdBPj9U0+lGRWkVp7Ey/Iu2EEyHN85SbS6ASqPCik8VTyPwQsXs19w3hUoBzWFkOYZx6SBMiN6y1tcS4k6nNAWt4+I+6S6pi7Rz3QPNS5JoqMGnY0Va3FePROg9l2RHcq2Bx9EunTHFSi2egNltqcVNrHkYgBhdkBUbuPMbwrVjGNJLWgzxJ56TouIXXfnRtwkBw/WExyV7ZtpmncRyT0GTZ1gVO6mPAfNQbe/KG1GjeYIHLRcqvTbdzHYWD9o/QKudtpVO/0Qo1yFNnWndERiqPqYt4bp4So9a8LO0b+biwey5M/bCoZHV5kEnwGIDzlRa9W0VBOJwadCS1o8m5o112H8d9zo173xRIMNpg/eIkfJBcq6AT16hJ7gSfMolm5NmijFH//Z"/>
          <p:cNvSpPr>
            <a:spLocks noChangeAspect="1" noChangeArrowheads="1"/>
          </p:cNvSpPr>
          <p:nvPr/>
        </p:nvSpPr>
        <p:spPr bwMode="auto">
          <a:xfrm>
            <a:off x="155575" y="-998538"/>
            <a:ext cx="3143250" cy="20859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32" name="Picture 16" descr="http://www.bidgoods.ca/images/logo2015.png"/>
          <p:cNvPicPr>
            <a:picLocks noChangeAspect="1" noChangeArrowheads="1"/>
          </p:cNvPicPr>
          <p:nvPr/>
        </p:nvPicPr>
        <p:blipFill>
          <a:blip r:embed="rId3" cstate="print"/>
          <a:srcRect/>
          <a:stretch>
            <a:fillRect/>
          </a:stretch>
        </p:blipFill>
        <p:spPr bwMode="auto">
          <a:xfrm>
            <a:off x="6156176" y="5445224"/>
            <a:ext cx="2736304" cy="1232738"/>
          </a:xfrm>
          <a:prstGeom prst="rect">
            <a:avLst/>
          </a:prstGeom>
          <a:noFill/>
        </p:spPr>
      </p:pic>
    </p:spTree>
    <p:extLst>
      <p:ext uri="{BB962C8B-B14F-4D97-AF65-F5344CB8AC3E}">
        <p14:creationId xmlns:p14="http://schemas.microsoft.com/office/powerpoint/2010/main" val="2326299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rmAutofit/>
          </a:bodyPr>
          <a:lstStyle/>
          <a:p>
            <a:pPr algn="ctr"/>
            <a:r>
              <a:rPr lang="fr-CA" sz="4400" dirty="0" smtClean="0"/>
              <a:t>Businesses</a:t>
            </a:r>
            <a:endParaRPr lang="en-CA" sz="4400" dirty="0"/>
          </a:p>
        </p:txBody>
      </p:sp>
      <p:sp>
        <p:nvSpPr>
          <p:cNvPr id="3" name="Content Placeholder 2"/>
          <p:cNvSpPr>
            <a:spLocks noGrp="1"/>
          </p:cNvSpPr>
          <p:nvPr>
            <p:ph idx="1"/>
          </p:nvPr>
        </p:nvSpPr>
        <p:spPr>
          <a:xfrm>
            <a:off x="304800" y="1554162"/>
            <a:ext cx="8686800" cy="5303838"/>
          </a:xfrm>
        </p:spPr>
        <p:txBody>
          <a:bodyPr>
            <a:normAutofit fontScale="92500" lnSpcReduction="20000"/>
          </a:bodyPr>
          <a:lstStyle/>
          <a:p>
            <a:r>
              <a:rPr lang="en-CA" dirty="0" smtClean="0"/>
              <a:t>There are extremely large, well-known businesses (ex. McDonald’s). These business are found in many nations around the world and are therefore called </a:t>
            </a:r>
            <a:r>
              <a:rPr lang="en-CA" b="1" u="sng" dirty="0" smtClean="0"/>
              <a:t>multinationals</a:t>
            </a:r>
          </a:p>
          <a:p>
            <a:endParaRPr lang="en-CA" dirty="0" smtClean="0"/>
          </a:p>
          <a:p>
            <a:r>
              <a:rPr lang="en-CA" dirty="0" smtClean="0"/>
              <a:t>There are also smaller businesses. They may be in more than one location, but do not have multinational standing. These are called </a:t>
            </a:r>
            <a:r>
              <a:rPr lang="en-CA" b="1" u="sng" dirty="0" smtClean="0"/>
              <a:t>family businesses.</a:t>
            </a:r>
            <a:r>
              <a:rPr lang="en-CA" dirty="0" smtClean="0"/>
              <a:t> ex. </a:t>
            </a:r>
            <a:r>
              <a:rPr lang="en-CA" dirty="0" err="1" smtClean="0"/>
              <a:t>Bidgood’s</a:t>
            </a:r>
            <a:endParaRPr lang="en-CA" dirty="0" smtClean="0"/>
          </a:p>
          <a:p>
            <a:endParaRPr lang="fr-CA" dirty="0" smtClean="0"/>
          </a:p>
          <a:p>
            <a:r>
              <a:rPr lang="en-CA" dirty="0" smtClean="0"/>
              <a:t>Someone can also be </a:t>
            </a:r>
            <a:r>
              <a:rPr lang="en-CA" b="1" u="sng" dirty="0" smtClean="0"/>
              <a:t>self-employed</a:t>
            </a:r>
            <a:r>
              <a:rPr lang="en-CA" dirty="0" smtClean="0"/>
              <a:t>. This means he/she simply produces and distributes by himself/herself. </a:t>
            </a:r>
            <a:endParaRPr lang="en-CA" dirty="0"/>
          </a:p>
        </p:txBody>
      </p:sp>
    </p:spTree>
    <p:extLst>
      <p:ext uri="{BB962C8B-B14F-4D97-AF65-F5344CB8AC3E}">
        <p14:creationId xmlns:p14="http://schemas.microsoft.com/office/powerpoint/2010/main" val="963595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normAutofit/>
          </a:bodyPr>
          <a:lstStyle/>
          <a:p>
            <a:pPr algn="ctr"/>
            <a:r>
              <a:rPr lang="fr-CA" sz="4400" dirty="0" smtClean="0"/>
              <a:t>Businesses</a:t>
            </a:r>
            <a:endParaRPr lang="en-CA" sz="4400" dirty="0"/>
          </a:p>
        </p:txBody>
      </p:sp>
      <p:sp>
        <p:nvSpPr>
          <p:cNvPr id="3" name="Content Placeholder 2"/>
          <p:cNvSpPr>
            <a:spLocks noGrp="1"/>
          </p:cNvSpPr>
          <p:nvPr>
            <p:ph idx="1"/>
          </p:nvPr>
        </p:nvSpPr>
        <p:spPr>
          <a:xfrm>
            <a:off x="304800" y="1554162"/>
            <a:ext cx="8686800" cy="5043190"/>
          </a:xfrm>
        </p:spPr>
        <p:txBody>
          <a:bodyPr>
            <a:normAutofit fontScale="85000" lnSpcReduction="20000"/>
          </a:bodyPr>
          <a:lstStyle/>
          <a:p>
            <a:r>
              <a:rPr lang="en-CA" b="1" u="sng" dirty="0" smtClean="0"/>
              <a:t>Terms to know</a:t>
            </a:r>
          </a:p>
          <a:p>
            <a:pPr marL="0" indent="0">
              <a:buNone/>
            </a:pPr>
            <a:endParaRPr lang="en-CA" b="1" u="sng" dirty="0" smtClean="0"/>
          </a:p>
          <a:p>
            <a:r>
              <a:rPr lang="en-CA" b="1" u="sng" dirty="0" smtClean="0"/>
              <a:t>Capital</a:t>
            </a:r>
            <a:r>
              <a:rPr lang="en-CA" dirty="0" smtClean="0"/>
              <a:t>: Usually considered money, but can be anything that can be invested in order to create wealth (create a business, in this sense).</a:t>
            </a:r>
          </a:p>
          <a:p>
            <a:endParaRPr lang="en-CA" dirty="0" smtClean="0"/>
          </a:p>
          <a:p>
            <a:r>
              <a:rPr lang="en-CA" b="1" u="sng" dirty="0" smtClean="0"/>
              <a:t>Profit</a:t>
            </a:r>
            <a:r>
              <a:rPr lang="en-CA" dirty="0" smtClean="0"/>
              <a:t>: Money the business owner makes after repaying all outstanding expenses, repaying on borrowed capital, etc.</a:t>
            </a:r>
          </a:p>
          <a:p>
            <a:endParaRPr lang="en-CA" dirty="0" smtClean="0"/>
          </a:p>
          <a:p>
            <a:endParaRPr lang="en-CA" dirty="0" smtClean="0"/>
          </a:p>
          <a:p>
            <a:r>
              <a:rPr lang="en-CA" b="1" u="sng" dirty="0" smtClean="0"/>
              <a:t>Entrepreneur</a:t>
            </a:r>
            <a:r>
              <a:rPr lang="en-CA" dirty="0" smtClean="0"/>
              <a:t>: The business owner</a:t>
            </a:r>
          </a:p>
          <a:p>
            <a:endParaRPr lang="fr-CA" dirty="0"/>
          </a:p>
        </p:txBody>
      </p:sp>
    </p:spTree>
    <p:extLst>
      <p:ext uri="{BB962C8B-B14F-4D97-AF65-F5344CB8AC3E}">
        <p14:creationId xmlns:p14="http://schemas.microsoft.com/office/powerpoint/2010/main" val="33316817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3217</TotalTime>
  <Words>1200</Words>
  <Application>Microsoft Office PowerPoint</Application>
  <PresentationFormat>On-screen Show (4:3)</PresentationFormat>
  <Paragraphs>166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Franklin Gothic Book</vt:lpstr>
      <vt:lpstr>Franklin Gothic Medium</vt:lpstr>
      <vt:lpstr>Wingdings</vt:lpstr>
      <vt:lpstr>Wingdings 2</vt:lpstr>
      <vt:lpstr>Trek</vt:lpstr>
      <vt:lpstr>Chapter 3: Economic Security</vt:lpstr>
      <vt:lpstr>In this chapter you will learn about:</vt:lpstr>
      <vt:lpstr>Economic security </vt:lpstr>
      <vt:lpstr>The difference between needs and wants </vt:lpstr>
      <vt:lpstr>Today’s Canadian economy </vt:lpstr>
      <vt:lpstr>PowerPoint Presentation</vt:lpstr>
      <vt:lpstr>The Private sector: Businesses</vt:lpstr>
      <vt:lpstr>Businesses</vt:lpstr>
      <vt:lpstr>Businesses</vt:lpstr>
      <vt:lpstr>A new business</vt:lpstr>
      <vt:lpstr>The cycle of wealth in a community</vt:lpstr>
      <vt:lpstr>The cycle of wealth</vt:lpstr>
      <vt:lpstr>Causes and Effects</vt:lpstr>
      <vt:lpstr>Examples of cause and effect</vt:lpstr>
      <vt:lpstr>Now it’s your turn!</vt:lpstr>
      <vt:lpstr>poverty</vt:lpstr>
      <vt:lpstr>POverty</vt:lpstr>
      <vt:lpstr>The cycle of poverty</vt:lpstr>
      <vt:lpstr>Your turn!</vt:lpstr>
      <vt:lpstr>Breaking the cycle of poverty</vt:lpstr>
      <vt:lpstr>PowerPoint Presentation</vt:lpstr>
      <vt:lpstr>Buying a house</vt:lpstr>
      <vt:lpstr>PowerPoint Presentation</vt:lpstr>
      <vt:lpstr>PowerPoint Presentation</vt:lpstr>
      <vt:lpstr>Personal capital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 la sécurité Économique</dc:title>
  <dc:creator>Nicole</dc:creator>
  <cp:lastModifiedBy>Nicole Collins</cp:lastModifiedBy>
  <cp:revision>144</cp:revision>
  <cp:lastPrinted>2018-01-30T18:23:37Z</cp:lastPrinted>
  <dcterms:created xsi:type="dcterms:W3CDTF">2015-11-21T17:14:11Z</dcterms:created>
  <dcterms:modified xsi:type="dcterms:W3CDTF">2018-02-07T17:30:44Z</dcterms:modified>
</cp:coreProperties>
</file>