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2C4064C-75AC-4B50-85E4-04B95C973368}" type="datetimeFigureOut">
              <a:rPr lang="fr-CA" smtClean="0"/>
              <a:t>2018-06-05</a:t>
            </a:fld>
            <a:endParaRPr lang="fr-CA"/>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3AD6C45-824E-4A5B-8BD8-1CFE5FD05279}" type="slidenum">
              <a:rPr lang="fr-CA" smtClean="0"/>
              <a:t>‹#›</a:t>
            </a:fld>
            <a:endParaRPr lang="fr-CA"/>
          </a:p>
        </p:txBody>
      </p:sp>
    </p:spTree>
    <p:extLst>
      <p:ext uri="{BB962C8B-B14F-4D97-AF65-F5344CB8AC3E}">
        <p14:creationId xmlns:p14="http://schemas.microsoft.com/office/powerpoint/2010/main" val="328712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Chapter 6: Listening to the People</a:t>
            </a:r>
            <a:endParaRPr lang="en-CA" dirty="0"/>
          </a:p>
        </p:txBody>
      </p:sp>
      <p:sp>
        <p:nvSpPr>
          <p:cNvPr id="3" name="Subtitle 2"/>
          <p:cNvSpPr>
            <a:spLocks noGrp="1"/>
          </p:cNvSpPr>
          <p:nvPr>
            <p:ph type="subTitle" idx="1"/>
          </p:nvPr>
        </p:nvSpPr>
        <p:spPr/>
        <p:txBody>
          <a:bodyPr>
            <a:normAutofit/>
          </a:bodyPr>
          <a:lstStyle/>
          <a:p>
            <a:r>
              <a:rPr lang="en-CA" dirty="0" smtClean="0"/>
              <a:t>How and why certain people wanted to change the BNA government. </a:t>
            </a:r>
          </a:p>
          <a:p>
            <a:r>
              <a:rPr lang="en-CA" dirty="0" smtClean="0"/>
              <a:t>Notes and activities</a:t>
            </a:r>
            <a:endParaRPr lang="en-CA" dirty="0"/>
          </a:p>
        </p:txBody>
      </p:sp>
    </p:spTree>
    <p:extLst>
      <p:ext uri="{BB962C8B-B14F-4D97-AF65-F5344CB8AC3E}">
        <p14:creationId xmlns:p14="http://schemas.microsoft.com/office/powerpoint/2010/main" val="3762144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Responsible Government</a:t>
            </a:r>
            <a:endParaRPr lang="en-CA" dirty="0"/>
          </a:p>
        </p:txBody>
      </p:sp>
      <p:sp>
        <p:nvSpPr>
          <p:cNvPr id="3" name="Content Placeholder 2"/>
          <p:cNvSpPr>
            <a:spLocks noGrp="1"/>
          </p:cNvSpPr>
          <p:nvPr>
            <p:ph idx="1"/>
          </p:nvPr>
        </p:nvSpPr>
        <p:spPr/>
        <p:txBody>
          <a:bodyPr/>
          <a:lstStyle/>
          <a:p>
            <a:r>
              <a:rPr lang="en-CA" dirty="0" smtClean="0"/>
              <a:t>Starting in 1847, Great Britain started granting Responsible government to the colonies of BNA. This does not mean they were completely separate from Great Britain, but the structure of government did change. </a:t>
            </a:r>
          </a:p>
          <a:p>
            <a:r>
              <a:rPr lang="en-CA" dirty="0" smtClean="0"/>
              <a:t>Think about the word “responsible.” How do you think responsible government functions differently from Representative government? Discuss!</a:t>
            </a:r>
            <a:endParaRPr lang="en-CA" dirty="0"/>
          </a:p>
        </p:txBody>
      </p:sp>
    </p:spTree>
    <p:extLst>
      <p:ext uri="{BB962C8B-B14F-4D97-AF65-F5344CB8AC3E}">
        <p14:creationId xmlns:p14="http://schemas.microsoft.com/office/powerpoint/2010/main" val="1245030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idx="1"/>
          </p:nvPr>
        </p:nvSpPr>
        <p:spPr>
          <a:xfrm>
            <a:off x="1295402" y="2412123"/>
            <a:ext cx="9601196" cy="4130567"/>
          </a:xfrm>
        </p:spPr>
        <p:txBody>
          <a:bodyPr>
            <a:normAutofit lnSpcReduction="10000"/>
          </a:bodyPr>
          <a:lstStyle/>
          <a:p>
            <a:r>
              <a:rPr lang="en-CA" b="1" u="sng" dirty="0" smtClean="0"/>
              <a:t>Responsible Government</a:t>
            </a:r>
            <a:r>
              <a:rPr lang="en-CA" dirty="0" smtClean="0"/>
              <a:t>-  Members elected to the assembly had more control and also sat on the executive council. Therefore, the interests of the pubic were considered more important than the interests of the crown. The government was comprised of:</a:t>
            </a:r>
          </a:p>
          <a:p>
            <a:pPr lvl="1"/>
            <a:r>
              <a:rPr lang="en-CA" dirty="0" smtClean="0"/>
              <a:t>The </a:t>
            </a:r>
            <a:r>
              <a:rPr lang="en-CA" dirty="0"/>
              <a:t>Monarchy</a:t>
            </a:r>
          </a:p>
          <a:p>
            <a:pPr lvl="1"/>
            <a:r>
              <a:rPr lang="en-CA" dirty="0"/>
              <a:t>The Governor</a:t>
            </a:r>
          </a:p>
          <a:p>
            <a:pPr lvl="1"/>
            <a:r>
              <a:rPr lang="en-CA" dirty="0" smtClean="0"/>
              <a:t>The Legislative Council</a:t>
            </a:r>
          </a:p>
          <a:p>
            <a:pPr lvl="1"/>
            <a:r>
              <a:rPr lang="en-CA" dirty="0" smtClean="0"/>
              <a:t>The </a:t>
            </a:r>
            <a:r>
              <a:rPr lang="en-CA" dirty="0"/>
              <a:t>Executive Council</a:t>
            </a:r>
          </a:p>
          <a:p>
            <a:pPr lvl="1"/>
            <a:r>
              <a:rPr lang="en-CA" dirty="0"/>
              <a:t>The Assembly</a:t>
            </a:r>
          </a:p>
          <a:p>
            <a:pPr lvl="1"/>
            <a:r>
              <a:rPr lang="en-CA" dirty="0"/>
              <a:t>The electorate (voters)</a:t>
            </a:r>
            <a:endParaRPr lang="fr-CA" dirty="0"/>
          </a:p>
        </p:txBody>
      </p:sp>
      <p:sp>
        <p:nvSpPr>
          <p:cNvPr id="4" name="TextBox 3"/>
          <p:cNvSpPr txBox="1"/>
          <p:nvPr/>
        </p:nvSpPr>
        <p:spPr>
          <a:xfrm>
            <a:off x="6589987" y="3877241"/>
            <a:ext cx="4306612" cy="1323439"/>
          </a:xfrm>
          <a:prstGeom prst="rect">
            <a:avLst/>
          </a:prstGeom>
          <a:noFill/>
        </p:spPr>
        <p:txBody>
          <a:bodyPr wrap="square" rtlCol="0">
            <a:spAutoFit/>
          </a:bodyPr>
          <a:lstStyle/>
          <a:p>
            <a:r>
              <a:rPr lang="en-CA" sz="2000" i="1" dirty="0" smtClean="0"/>
              <a:t>Though the Monarchy was still the head, more power and control came from the bottom. And the governor was tasked with satisfying the suggestions of the </a:t>
            </a:r>
            <a:r>
              <a:rPr lang="en-CA" sz="2000" i="1" u="sng" dirty="0" smtClean="0"/>
              <a:t>councillors</a:t>
            </a:r>
            <a:r>
              <a:rPr lang="en-CA" sz="2000" i="1" dirty="0" smtClean="0"/>
              <a:t> and the </a:t>
            </a:r>
            <a:r>
              <a:rPr lang="en-CA" sz="2000" i="1" u="sng" dirty="0" smtClean="0"/>
              <a:t>crown</a:t>
            </a:r>
            <a:r>
              <a:rPr lang="en-CA" sz="2000" i="1" dirty="0" smtClean="0"/>
              <a:t>.</a:t>
            </a:r>
            <a:endParaRPr lang="fr-CA" sz="2000" i="1" dirty="0"/>
          </a:p>
        </p:txBody>
      </p:sp>
      <p:cxnSp>
        <p:nvCxnSpPr>
          <p:cNvPr id="6" name="Straight Arrow Connector 5"/>
          <p:cNvCxnSpPr/>
          <p:nvPr/>
        </p:nvCxnSpPr>
        <p:spPr>
          <a:xfrm flipH="1" flipV="1">
            <a:off x="8727527" y="5200680"/>
            <a:ext cx="15766" cy="945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02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layout of the government</a:t>
            </a:r>
            <a:endParaRPr lang="en-CA" dirty="0"/>
          </a:p>
        </p:txBody>
      </p:sp>
      <p:sp>
        <p:nvSpPr>
          <p:cNvPr id="3" name="Content Placeholder 2"/>
          <p:cNvSpPr>
            <a:spLocks noGrp="1"/>
          </p:cNvSpPr>
          <p:nvPr>
            <p:ph idx="1"/>
          </p:nvPr>
        </p:nvSpPr>
        <p:spPr>
          <a:xfrm>
            <a:off x="1295402" y="2396358"/>
            <a:ext cx="9601196" cy="4114801"/>
          </a:xfrm>
        </p:spPr>
        <p:txBody>
          <a:bodyPr>
            <a:normAutofit fontScale="92500" lnSpcReduction="10000"/>
          </a:bodyPr>
          <a:lstStyle/>
          <a:p>
            <a:r>
              <a:rPr lang="en-CA" dirty="0" smtClean="0"/>
              <a:t>In the 1830s, the colonial government in BNA took the form of a </a:t>
            </a:r>
            <a:r>
              <a:rPr lang="en-CA" b="1" u="sng" dirty="0" smtClean="0"/>
              <a:t>Representative Government. </a:t>
            </a:r>
            <a:r>
              <a:rPr lang="en-CA" dirty="0" smtClean="0"/>
              <a:t>This means that the interests of the people who lived here were controlled by the British monarchy through British representatives. Local people could make suggestion but did not have any say in social, economic or  political regulations. The government was comprised of:</a:t>
            </a:r>
          </a:p>
          <a:p>
            <a:pPr lvl="1"/>
            <a:r>
              <a:rPr lang="en-CA" dirty="0" smtClean="0"/>
              <a:t>The Monarchy</a:t>
            </a:r>
          </a:p>
          <a:p>
            <a:pPr lvl="1"/>
            <a:r>
              <a:rPr lang="en-CA" dirty="0" smtClean="0"/>
              <a:t>The Governor</a:t>
            </a:r>
          </a:p>
          <a:p>
            <a:pPr lvl="1"/>
            <a:r>
              <a:rPr lang="en-CA" dirty="0" smtClean="0"/>
              <a:t>The Legislative Council</a:t>
            </a:r>
          </a:p>
          <a:p>
            <a:pPr lvl="1"/>
            <a:r>
              <a:rPr lang="en-CA" dirty="0" smtClean="0"/>
              <a:t>The Executive Council</a:t>
            </a:r>
          </a:p>
          <a:p>
            <a:pPr lvl="1"/>
            <a:r>
              <a:rPr lang="en-CA" dirty="0" smtClean="0"/>
              <a:t>The Assembly</a:t>
            </a:r>
          </a:p>
          <a:p>
            <a:pPr lvl="1"/>
            <a:r>
              <a:rPr lang="en-CA" dirty="0" smtClean="0"/>
              <a:t>The electorate (voters)  - Who could vote in BNA????</a:t>
            </a:r>
          </a:p>
        </p:txBody>
      </p:sp>
      <p:sp>
        <p:nvSpPr>
          <p:cNvPr id="555" name="TextBox 554"/>
          <p:cNvSpPr txBox="1"/>
          <p:nvPr/>
        </p:nvSpPr>
        <p:spPr>
          <a:xfrm>
            <a:off x="7418989" y="4139661"/>
            <a:ext cx="4051738" cy="1015663"/>
          </a:xfrm>
          <a:prstGeom prst="rect">
            <a:avLst/>
          </a:prstGeom>
          <a:noFill/>
        </p:spPr>
        <p:txBody>
          <a:bodyPr wrap="square" rtlCol="0">
            <a:spAutoFit/>
          </a:bodyPr>
          <a:lstStyle/>
          <a:p>
            <a:r>
              <a:rPr lang="en-CA" sz="2000" i="1" dirty="0" smtClean="0"/>
              <a:t>The Power and control came from the top. Therefore the Assembly had very little say or real power in this form of government</a:t>
            </a:r>
            <a:endParaRPr lang="fr-CA" sz="2000" i="1" dirty="0"/>
          </a:p>
        </p:txBody>
      </p:sp>
      <p:cxnSp>
        <p:nvCxnSpPr>
          <p:cNvPr id="559" name="Straight Arrow Connector 558"/>
          <p:cNvCxnSpPr/>
          <p:nvPr/>
        </p:nvCxnSpPr>
        <p:spPr>
          <a:xfrm flipH="1">
            <a:off x="9112469" y="5155324"/>
            <a:ext cx="15765" cy="898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7" name="SMARTInkShape-Group9"/>
          <p:cNvGrpSpPr/>
          <p:nvPr/>
        </p:nvGrpSpPr>
        <p:grpSpPr>
          <a:xfrm>
            <a:off x="9089843" y="5631656"/>
            <a:ext cx="1447189" cy="1131095"/>
            <a:chOff x="9089843" y="5631656"/>
            <a:chExt cx="1447189" cy="1131095"/>
          </a:xfrm>
        </p:grpSpPr>
        <p:sp>
          <p:nvSpPr>
            <p:cNvPr id="338" name="SMARTInkShape-122"/>
            <p:cNvSpPr/>
            <p:nvPr/>
          </p:nvSpPr>
          <p:spPr>
            <a:xfrm>
              <a:off x="9089843" y="6536531"/>
              <a:ext cx="173221" cy="226220"/>
            </a:xfrm>
            <a:custGeom>
              <a:avLst/>
              <a:gdLst/>
              <a:ahLst/>
              <a:cxnLst/>
              <a:rect l="0" t="0" r="0" b="0"/>
              <a:pathLst>
                <a:path w="173221" h="226220">
                  <a:moveTo>
                    <a:pt x="18438" y="0"/>
                  </a:moveTo>
                  <a:lnTo>
                    <a:pt x="702" y="0"/>
                  </a:lnTo>
                  <a:lnTo>
                    <a:pt x="0" y="1323"/>
                  </a:lnTo>
                  <a:lnTo>
                    <a:pt x="855" y="3527"/>
                  </a:lnTo>
                  <a:lnTo>
                    <a:pt x="2747" y="6320"/>
                  </a:lnTo>
                  <a:lnTo>
                    <a:pt x="5332" y="8182"/>
                  </a:lnTo>
                  <a:lnTo>
                    <a:pt x="11731" y="10251"/>
                  </a:lnTo>
                  <a:lnTo>
                    <a:pt x="18985" y="18226"/>
                  </a:lnTo>
                  <a:lnTo>
                    <a:pt x="57700" y="77613"/>
                  </a:lnTo>
                  <a:lnTo>
                    <a:pt x="98564" y="136361"/>
                  </a:lnTo>
                  <a:lnTo>
                    <a:pt x="134736" y="188492"/>
                  </a:lnTo>
                  <a:lnTo>
                    <a:pt x="152829" y="215532"/>
                  </a:lnTo>
                  <a:lnTo>
                    <a:pt x="173220" y="226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39" name="SMARTInkShape-123"/>
            <p:cNvSpPr/>
            <p:nvPr/>
          </p:nvSpPr>
          <p:spPr>
            <a:xfrm>
              <a:off x="9312703" y="6560422"/>
              <a:ext cx="176579" cy="135962"/>
            </a:xfrm>
            <a:custGeom>
              <a:avLst/>
              <a:gdLst/>
              <a:ahLst/>
              <a:cxnLst/>
              <a:rect l="0" t="0" r="0" b="0"/>
              <a:pathLst>
                <a:path w="176579" h="135962">
                  <a:moveTo>
                    <a:pt x="81328" y="59453"/>
                  </a:moveTo>
                  <a:lnTo>
                    <a:pt x="81328" y="47692"/>
                  </a:lnTo>
                  <a:lnTo>
                    <a:pt x="71077" y="37309"/>
                  </a:lnTo>
                  <a:lnTo>
                    <a:pt x="52061" y="27787"/>
                  </a:lnTo>
                  <a:lnTo>
                    <a:pt x="30665" y="24535"/>
                  </a:lnTo>
                  <a:lnTo>
                    <a:pt x="23740" y="24268"/>
                  </a:lnTo>
                  <a:lnTo>
                    <a:pt x="19124" y="25412"/>
                  </a:lnTo>
                  <a:lnTo>
                    <a:pt x="16045" y="27499"/>
                  </a:lnTo>
                  <a:lnTo>
                    <a:pt x="4785" y="40353"/>
                  </a:lnTo>
                  <a:lnTo>
                    <a:pt x="1007" y="51405"/>
                  </a:lnTo>
                  <a:lnTo>
                    <a:pt x="0" y="58056"/>
                  </a:lnTo>
                  <a:lnTo>
                    <a:pt x="8413" y="107265"/>
                  </a:lnTo>
                  <a:lnTo>
                    <a:pt x="11550" y="112495"/>
                  </a:lnTo>
                  <a:lnTo>
                    <a:pt x="28610" y="126175"/>
                  </a:lnTo>
                  <a:lnTo>
                    <a:pt x="42906" y="134527"/>
                  </a:lnTo>
                  <a:lnTo>
                    <a:pt x="50421" y="135961"/>
                  </a:lnTo>
                  <a:lnTo>
                    <a:pt x="83055" y="131819"/>
                  </a:lnTo>
                  <a:lnTo>
                    <a:pt x="92238" y="127775"/>
                  </a:lnTo>
                  <a:lnTo>
                    <a:pt x="96540" y="124844"/>
                  </a:lnTo>
                  <a:lnTo>
                    <a:pt x="108913" y="108079"/>
                  </a:lnTo>
                  <a:lnTo>
                    <a:pt x="114637" y="86354"/>
                  </a:lnTo>
                  <a:lnTo>
                    <a:pt x="116835" y="49783"/>
                  </a:lnTo>
                  <a:lnTo>
                    <a:pt x="105153" y="0"/>
                  </a:lnTo>
                  <a:lnTo>
                    <a:pt x="132791" y="24047"/>
                  </a:lnTo>
                  <a:lnTo>
                    <a:pt x="143888" y="31811"/>
                  </a:lnTo>
                  <a:lnTo>
                    <a:pt x="151457" y="42297"/>
                  </a:lnTo>
                  <a:lnTo>
                    <a:pt x="157917" y="45213"/>
                  </a:lnTo>
                  <a:lnTo>
                    <a:pt x="168991" y="46855"/>
                  </a:lnTo>
                  <a:lnTo>
                    <a:pt x="171520" y="45762"/>
                  </a:lnTo>
                  <a:lnTo>
                    <a:pt x="176578" y="35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0" name="SMARTInkShape-124"/>
            <p:cNvSpPr/>
            <p:nvPr/>
          </p:nvSpPr>
          <p:spPr>
            <a:xfrm>
              <a:off x="9477375" y="6465359"/>
              <a:ext cx="166689" cy="101306"/>
            </a:xfrm>
            <a:custGeom>
              <a:avLst/>
              <a:gdLst/>
              <a:ahLst/>
              <a:cxnLst/>
              <a:rect l="0" t="0" r="0" b="0"/>
              <a:pathLst>
                <a:path w="166689" h="101306">
                  <a:moveTo>
                    <a:pt x="0" y="23547"/>
                  </a:moveTo>
                  <a:lnTo>
                    <a:pt x="9506" y="34375"/>
                  </a:lnTo>
                  <a:lnTo>
                    <a:pt x="20308" y="50715"/>
                  </a:lnTo>
                  <a:lnTo>
                    <a:pt x="31887" y="59378"/>
                  </a:lnTo>
                  <a:lnTo>
                    <a:pt x="42373" y="76204"/>
                  </a:lnTo>
                  <a:lnTo>
                    <a:pt x="45291" y="85756"/>
                  </a:lnTo>
                  <a:lnTo>
                    <a:pt x="47392" y="88832"/>
                  </a:lnTo>
                  <a:lnTo>
                    <a:pt x="50116" y="90883"/>
                  </a:lnTo>
                  <a:lnTo>
                    <a:pt x="53253" y="92250"/>
                  </a:lnTo>
                  <a:lnTo>
                    <a:pt x="55346" y="94485"/>
                  </a:lnTo>
                  <a:lnTo>
                    <a:pt x="57671" y="100495"/>
                  </a:lnTo>
                  <a:lnTo>
                    <a:pt x="56968" y="101305"/>
                  </a:lnTo>
                  <a:lnTo>
                    <a:pt x="52660" y="98676"/>
                  </a:lnTo>
                  <a:lnTo>
                    <a:pt x="50982" y="96122"/>
                  </a:lnTo>
                  <a:lnTo>
                    <a:pt x="49116" y="89756"/>
                  </a:lnTo>
                  <a:lnTo>
                    <a:pt x="44293" y="58054"/>
                  </a:lnTo>
                  <a:lnTo>
                    <a:pt x="38259" y="35094"/>
                  </a:lnTo>
                  <a:lnTo>
                    <a:pt x="38171" y="20742"/>
                  </a:lnTo>
                  <a:lnTo>
                    <a:pt x="46117" y="2763"/>
                  </a:lnTo>
                  <a:lnTo>
                    <a:pt x="47944" y="1753"/>
                  </a:lnTo>
                  <a:lnTo>
                    <a:pt x="64065" y="0"/>
                  </a:lnTo>
                  <a:lnTo>
                    <a:pt x="75216" y="6908"/>
                  </a:lnTo>
                  <a:lnTo>
                    <a:pt x="87669" y="16152"/>
                  </a:lnTo>
                  <a:lnTo>
                    <a:pt x="109971" y="29142"/>
                  </a:lnTo>
                  <a:lnTo>
                    <a:pt x="150457" y="65634"/>
                  </a:lnTo>
                  <a:lnTo>
                    <a:pt x="166688" y="71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1" name="SMARTInkShape-125"/>
            <p:cNvSpPr/>
            <p:nvPr/>
          </p:nvSpPr>
          <p:spPr>
            <a:xfrm>
              <a:off x="9632156" y="6203156"/>
              <a:ext cx="166689" cy="271783"/>
            </a:xfrm>
            <a:custGeom>
              <a:avLst/>
              <a:gdLst/>
              <a:ahLst/>
              <a:cxnLst/>
              <a:rect l="0" t="0" r="0" b="0"/>
              <a:pathLst>
                <a:path w="166689" h="271783">
                  <a:moveTo>
                    <a:pt x="0" y="0"/>
                  </a:moveTo>
                  <a:lnTo>
                    <a:pt x="16572" y="33144"/>
                  </a:lnTo>
                  <a:lnTo>
                    <a:pt x="27649" y="44716"/>
                  </a:lnTo>
                  <a:lnTo>
                    <a:pt x="41393" y="56916"/>
                  </a:lnTo>
                  <a:lnTo>
                    <a:pt x="79599" y="108380"/>
                  </a:lnTo>
                  <a:lnTo>
                    <a:pt x="112037" y="150369"/>
                  </a:lnTo>
                  <a:lnTo>
                    <a:pt x="123995" y="176105"/>
                  </a:lnTo>
                  <a:lnTo>
                    <a:pt x="131398" y="184102"/>
                  </a:lnTo>
                  <a:lnTo>
                    <a:pt x="140608" y="189236"/>
                  </a:lnTo>
                  <a:lnTo>
                    <a:pt x="140041" y="189657"/>
                  </a:lnTo>
                  <a:lnTo>
                    <a:pt x="126104" y="190389"/>
                  </a:lnTo>
                  <a:lnTo>
                    <a:pt x="118665" y="186923"/>
                  </a:lnTo>
                  <a:lnTo>
                    <a:pt x="99166" y="171508"/>
                  </a:lnTo>
                  <a:lnTo>
                    <a:pt x="91257" y="168831"/>
                  </a:lnTo>
                  <a:lnTo>
                    <a:pt x="73048" y="167322"/>
                  </a:lnTo>
                  <a:lnTo>
                    <a:pt x="50896" y="173195"/>
                  </a:lnTo>
                  <a:lnTo>
                    <a:pt x="45836" y="176318"/>
                  </a:lnTo>
                  <a:lnTo>
                    <a:pt x="40215" y="183315"/>
                  </a:lnTo>
                  <a:lnTo>
                    <a:pt x="28424" y="208092"/>
                  </a:lnTo>
                  <a:lnTo>
                    <a:pt x="25862" y="223013"/>
                  </a:lnTo>
                  <a:lnTo>
                    <a:pt x="28252" y="238465"/>
                  </a:lnTo>
                  <a:lnTo>
                    <a:pt x="33723" y="251505"/>
                  </a:lnTo>
                  <a:lnTo>
                    <a:pt x="37034" y="254982"/>
                  </a:lnTo>
                  <a:lnTo>
                    <a:pt x="59647" y="270751"/>
                  </a:lnTo>
                  <a:lnTo>
                    <a:pt x="63578" y="271782"/>
                  </a:lnTo>
                  <a:lnTo>
                    <a:pt x="75000" y="269399"/>
                  </a:lnTo>
                  <a:lnTo>
                    <a:pt x="97570" y="263412"/>
                  </a:lnTo>
                  <a:lnTo>
                    <a:pt x="106424" y="255538"/>
                  </a:lnTo>
                  <a:lnTo>
                    <a:pt x="125580" y="222730"/>
                  </a:lnTo>
                  <a:lnTo>
                    <a:pt x="130696" y="207693"/>
                  </a:lnTo>
                  <a:lnTo>
                    <a:pt x="166688" y="166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2" name="SMARTInkShape-126"/>
            <p:cNvSpPr/>
            <p:nvPr/>
          </p:nvSpPr>
          <p:spPr>
            <a:xfrm>
              <a:off x="9894094" y="6155531"/>
              <a:ext cx="94553" cy="106990"/>
            </a:xfrm>
            <a:custGeom>
              <a:avLst/>
              <a:gdLst/>
              <a:ahLst/>
              <a:cxnLst/>
              <a:rect l="0" t="0" r="0" b="0"/>
              <a:pathLst>
                <a:path w="94553" h="106990">
                  <a:moveTo>
                    <a:pt x="0" y="35719"/>
                  </a:moveTo>
                  <a:lnTo>
                    <a:pt x="0" y="42039"/>
                  </a:lnTo>
                  <a:lnTo>
                    <a:pt x="3526" y="48670"/>
                  </a:lnTo>
                  <a:lnTo>
                    <a:pt x="16572" y="70027"/>
                  </a:lnTo>
                  <a:lnTo>
                    <a:pt x="23704" y="88896"/>
                  </a:lnTo>
                  <a:lnTo>
                    <a:pt x="26388" y="91014"/>
                  </a:lnTo>
                  <a:lnTo>
                    <a:pt x="32893" y="94691"/>
                  </a:lnTo>
                  <a:lnTo>
                    <a:pt x="43995" y="102876"/>
                  </a:lnTo>
                  <a:lnTo>
                    <a:pt x="55664" y="105888"/>
                  </a:lnTo>
                  <a:lnTo>
                    <a:pt x="75419" y="106989"/>
                  </a:lnTo>
                  <a:lnTo>
                    <a:pt x="83350" y="103555"/>
                  </a:lnTo>
                  <a:lnTo>
                    <a:pt x="87315" y="100786"/>
                  </a:lnTo>
                  <a:lnTo>
                    <a:pt x="91724" y="94184"/>
                  </a:lnTo>
                  <a:lnTo>
                    <a:pt x="94205" y="83028"/>
                  </a:lnTo>
                  <a:lnTo>
                    <a:pt x="94552" y="79164"/>
                  </a:lnTo>
                  <a:lnTo>
                    <a:pt x="88723" y="61086"/>
                  </a:lnTo>
                  <a:lnTo>
                    <a:pt x="85607" y="56600"/>
                  </a:lnTo>
                  <a:lnTo>
                    <a:pt x="76222" y="48960"/>
                  </a:lnTo>
                  <a:lnTo>
                    <a:pt x="73564" y="42486"/>
                  </a:lnTo>
                  <a:lnTo>
                    <a:pt x="70209" y="40230"/>
                  </a:lnTo>
                  <a:lnTo>
                    <a:pt x="32268" y="2660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3" name="SMARTInkShape-127"/>
            <p:cNvSpPr/>
            <p:nvPr/>
          </p:nvSpPr>
          <p:spPr>
            <a:xfrm>
              <a:off x="9941719" y="5965031"/>
              <a:ext cx="190178" cy="214072"/>
            </a:xfrm>
            <a:custGeom>
              <a:avLst/>
              <a:gdLst/>
              <a:ahLst/>
              <a:cxnLst/>
              <a:rect l="0" t="0" r="0" b="0"/>
              <a:pathLst>
                <a:path w="190178" h="214072">
                  <a:moveTo>
                    <a:pt x="0" y="107157"/>
                  </a:moveTo>
                  <a:lnTo>
                    <a:pt x="6319" y="113477"/>
                  </a:lnTo>
                  <a:lnTo>
                    <a:pt x="9422" y="120108"/>
                  </a:lnTo>
                  <a:lnTo>
                    <a:pt x="10250" y="123728"/>
                  </a:lnTo>
                  <a:lnTo>
                    <a:pt x="42920" y="168516"/>
                  </a:lnTo>
                  <a:lnTo>
                    <a:pt x="90156" y="208121"/>
                  </a:lnTo>
                  <a:lnTo>
                    <a:pt x="104656" y="213496"/>
                  </a:lnTo>
                  <a:lnTo>
                    <a:pt x="112736" y="214071"/>
                  </a:lnTo>
                  <a:lnTo>
                    <a:pt x="114843" y="212829"/>
                  </a:lnTo>
                  <a:lnTo>
                    <a:pt x="116251" y="210677"/>
                  </a:lnTo>
                  <a:lnTo>
                    <a:pt x="118229" y="201329"/>
                  </a:lnTo>
                  <a:lnTo>
                    <a:pt x="119013" y="170632"/>
                  </a:lnTo>
                  <a:lnTo>
                    <a:pt x="96202" y="111592"/>
                  </a:lnTo>
                  <a:lnTo>
                    <a:pt x="95438" y="101711"/>
                  </a:lnTo>
                  <a:lnTo>
                    <a:pt x="96698" y="100881"/>
                  </a:lnTo>
                  <a:lnTo>
                    <a:pt x="98861" y="101649"/>
                  </a:lnTo>
                  <a:lnTo>
                    <a:pt x="119313" y="113155"/>
                  </a:lnTo>
                  <a:lnTo>
                    <a:pt x="133834" y="117313"/>
                  </a:lnTo>
                  <a:lnTo>
                    <a:pt x="186829" y="119049"/>
                  </a:lnTo>
                  <a:lnTo>
                    <a:pt x="188053" y="117731"/>
                  </a:lnTo>
                  <a:lnTo>
                    <a:pt x="190177" y="108811"/>
                  </a:lnTo>
                  <a:lnTo>
                    <a:pt x="180931" y="89795"/>
                  </a:lnTo>
                  <a:lnTo>
                    <a:pt x="171495" y="76141"/>
                  </a:lnTo>
                  <a:lnTo>
                    <a:pt x="164108" y="59677"/>
                  </a:lnTo>
                  <a:lnTo>
                    <a:pt x="11906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4" name="SMARTInkShape-128"/>
            <p:cNvSpPr/>
            <p:nvPr/>
          </p:nvSpPr>
          <p:spPr>
            <a:xfrm>
              <a:off x="10144125" y="5887723"/>
              <a:ext cx="178595" cy="136129"/>
            </a:xfrm>
            <a:custGeom>
              <a:avLst/>
              <a:gdLst/>
              <a:ahLst/>
              <a:cxnLst/>
              <a:rect l="0" t="0" r="0" b="0"/>
              <a:pathLst>
                <a:path w="178595" h="136129">
                  <a:moveTo>
                    <a:pt x="0" y="29683"/>
                  </a:moveTo>
                  <a:lnTo>
                    <a:pt x="9506" y="40511"/>
                  </a:lnTo>
                  <a:lnTo>
                    <a:pt x="47653" y="98447"/>
                  </a:lnTo>
                  <a:lnTo>
                    <a:pt x="56898" y="107870"/>
                  </a:lnTo>
                  <a:lnTo>
                    <a:pt x="74331" y="120612"/>
                  </a:lnTo>
                  <a:lnTo>
                    <a:pt x="81996" y="131443"/>
                  </a:lnTo>
                  <a:lnTo>
                    <a:pt x="93243" y="136128"/>
                  </a:lnTo>
                  <a:lnTo>
                    <a:pt x="77461" y="106443"/>
                  </a:lnTo>
                  <a:lnTo>
                    <a:pt x="71967" y="74155"/>
                  </a:lnTo>
                  <a:lnTo>
                    <a:pt x="71484" y="22776"/>
                  </a:lnTo>
                  <a:lnTo>
                    <a:pt x="72792" y="17141"/>
                  </a:lnTo>
                  <a:lnTo>
                    <a:pt x="74987" y="13385"/>
                  </a:lnTo>
                  <a:lnTo>
                    <a:pt x="77771" y="10879"/>
                  </a:lnTo>
                  <a:lnTo>
                    <a:pt x="80867" y="4569"/>
                  </a:lnTo>
                  <a:lnTo>
                    <a:pt x="81692" y="1034"/>
                  </a:lnTo>
                  <a:lnTo>
                    <a:pt x="84889" y="0"/>
                  </a:lnTo>
                  <a:lnTo>
                    <a:pt x="95496" y="2379"/>
                  </a:lnTo>
                  <a:lnTo>
                    <a:pt x="105501" y="11374"/>
                  </a:lnTo>
                  <a:lnTo>
                    <a:pt x="150793" y="68219"/>
                  </a:lnTo>
                  <a:lnTo>
                    <a:pt x="158741" y="73268"/>
                  </a:lnTo>
                  <a:lnTo>
                    <a:pt x="178594" y="77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5" name="SMARTInkShape-129"/>
            <p:cNvSpPr/>
            <p:nvPr/>
          </p:nvSpPr>
          <p:spPr>
            <a:xfrm>
              <a:off x="10312683" y="5787322"/>
              <a:ext cx="129099" cy="116258"/>
            </a:xfrm>
            <a:custGeom>
              <a:avLst/>
              <a:gdLst/>
              <a:ahLst/>
              <a:cxnLst/>
              <a:rect l="0" t="0" r="0" b="0"/>
              <a:pathLst>
                <a:path w="129099" h="116258">
                  <a:moveTo>
                    <a:pt x="33848" y="106272"/>
                  </a:moveTo>
                  <a:lnTo>
                    <a:pt x="52833" y="85963"/>
                  </a:lnTo>
                  <a:lnTo>
                    <a:pt x="60235" y="70461"/>
                  </a:lnTo>
                  <a:lnTo>
                    <a:pt x="63345" y="66524"/>
                  </a:lnTo>
                  <a:lnTo>
                    <a:pt x="66802" y="55092"/>
                  </a:lnTo>
                  <a:lnTo>
                    <a:pt x="69021" y="26194"/>
                  </a:lnTo>
                  <a:lnTo>
                    <a:pt x="65797" y="14237"/>
                  </a:lnTo>
                  <a:lnTo>
                    <a:pt x="59268" y="2103"/>
                  </a:lnTo>
                  <a:lnTo>
                    <a:pt x="51319" y="444"/>
                  </a:lnTo>
                  <a:lnTo>
                    <a:pt x="45495" y="0"/>
                  </a:lnTo>
                  <a:lnTo>
                    <a:pt x="35497" y="3037"/>
                  </a:lnTo>
                  <a:lnTo>
                    <a:pt x="18299" y="15764"/>
                  </a:lnTo>
                  <a:lnTo>
                    <a:pt x="13708" y="26801"/>
                  </a:lnTo>
                  <a:lnTo>
                    <a:pt x="0" y="78716"/>
                  </a:lnTo>
                  <a:lnTo>
                    <a:pt x="2489" y="90938"/>
                  </a:lnTo>
                  <a:lnTo>
                    <a:pt x="5003" y="96050"/>
                  </a:lnTo>
                  <a:lnTo>
                    <a:pt x="8005" y="99458"/>
                  </a:lnTo>
                  <a:lnTo>
                    <a:pt x="31372" y="113856"/>
                  </a:lnTo>
                  <a:lnTo>
                    <a:pt x="44213" y="116257"/>
                  </a:lnTo>
                  <a:lnTo>
                    <a:pt x="55212" y="113797"/>
                  </a:lnTo>
                  <a:lnTo>
                    <a:pt x="65832" y="109616"/>
                  </a:lnTo>
                  <a:lnTo>
                    <a:pt x="79372" y="107758"/>
                  </a:lnTo>
                  <a:lnTo>
                    <a:pt x="85364" y="104617"/>
                  </a:lnTo>
                  <a:lnTo>
                    <a:pt x="95550" y="94071"/>
                  </a:lnTo>
                  <a:lnTo>
                    <a:pt x="129098" y="46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6" name="SMARTInkShape-130"/>
            <p:cNvSpPr/>
            <p:nvPr/>
          </p:nvSpPr>
          <p:spPr>
            <a:xfrm>
              <a:off x="10429875" y="5631656"/>
              <a:ext cx="107157" cy="189799"/>
            </a:xfrm>
            <a:custGeom>
              <a:avLst/>
              <a:gdLst/>
              <a:ahLst/>
              <a:cxnLst/>
              <a:rect l="0" t="0" r="0" b="0"/>
              <a:pathLst>
                <a:path w="107157" h="189799">
                  <a:moveTo>
                    <a:pt x="0" y="83344"/>
                  </a:moveTo>
                  <a:lnTo>
                    <a:pt x="33545" y="120419"/>
                  </a:lnTo>
                  <a:lnTo>
                    <a:pt x="43454" y="139749"/>
                  </a:lnTo>
                  <a:lnTo>
                    <a:pt x="44844" y="144759"/>
                  </a:lnTo>
                  <a:lnTo>
                    <a:pt x="53445" y="153855"/>
                  </a:lnTo>
                  <a:lnTo>
                    <a:pt x="74203" y="170474"/>
                  </a:lnTo>
                  <a:lnTo>
                    <a:pt x="79281" y="178512"/>
                  </a:lnTo>
                  <a:lnTo>
                    <a:pt x="83105" y="189798"/>
                  </a:lnTo>
                  <a:lnTo>
                    <a:pt x="76953" y="183972"/>
                  </a:lnTo>
                  <a:lnTo>
                    <a:pt x="73889" y="177457"/>
                  </a:lnTo>
                  <a:lnTo>
                    <a:pt x="58549" y="118723"/>
                  </a:lnTo>
                  <a:lnTo>
                    <a:pt x="50862" y="98678"/>
                  </a:lnTo>
                  <a:lnTo>
                    <a:pt x="47814" y="47166"/>
                  </a:lnTo>
                  <a:lnTo>
                    <a:pt x="54002" y="26470"/>
                  </a:lnTo>
                  <a:lnTo>
                    <a:pt x="57168" y="21616"/>
                  </a:lnTo>
                  <a:lnTo>
                    <a:pt x="64213" y="16221"/>
                  </a:lnTo>
                  <a:lnTo>
                    <a:pt x="1071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356" name="SMARTInkShape-Group10"/>
          <p:cNvGrpSpPr/>
          <p:nvPr/>
        </p:nvGrpSpPr>
        <p:grpSpPr>
          <a:xfrm>
            <a:off x="8179594" y="6274594"/>
            <a:ext cx="988220" cy="488157"/>
            <a:chOff x="8179594" y="6274594"/>
            <a:chExt cx="988220" cy="488157"/>
          </a:xfrm>
        </p:grpSpPr>
        <p:sp>
          <p:nvSpPr>
            <p:cNvPr id="348" name="SMARTInkShape-131"/>
            <p:cNvSpPr/>
            <p:nvPr/>
          </p:nvSpPr>
          <p:spPr>
            <a:xfrm>
              <a:off x="8179594" y="6607969"/>
              <a:ext cx="130970" cy="95251"/>
            </a:xfrm>
            <a:custGeom>
              <a:avLst/>
              <a:gdLst/>
              <a:ahLst/>
              <a:cxnLst/>
              <a:rect l="0" t="0" r="0" b="0"/>
              <a:pathLst>
                <a:path w="130970" h="95251">
                  <a:moveTo>
                    <a:pt x="0" y="95250"/>
                  </a:moveTo>
                  <a:lnTo>
                    <a:pt x="6320" y="88930"/>
                  </a:lnTo>
                  <a:lnTo>
                    <a:pt x="12951" y="85826"/>
                  </a:lnTo>
                  <a:lnTo>
                    <a:pt x="16572" y="84998"/>
                  </a:lnTo>
                  <a:lnTo>
                    <a:pt x="18985" y="83124"/>
                  </a:lnTo>
                  <a:lnTo>
                    <a:pt x="29496" y="66917"/>
                  </a:lnTo>
                  <a:lnTo>
                    <a:pt x="85212" y="31737"/>
                  </a:lnTo>
                  <a:lnTo>
                    <a:pt x="1309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9" name="SMARTInkShape-132"/>
            <p:cNvSpPr/>
            <p:nvPr/>
          </p:nvSpPr>
          <p:spPr>
            <a:xfrm>
              <a:off x="8417719" y="6500813"/>
              <a:ext cx="237561" cy="237222"/>
            </a:xfrm>
            <a:custGeom>
              <a:avLst/>
              <a:gdLst/>
              <a:ahLst/>
              <a:cxnLst/>
              <a:rect l="0" t="0" r="0" b="0"/>
              <a:pathLst>
                <a:path w="237561" h="237222">
                  <a:moveTo>
                    <a:pt x="0" y="23812"/>
                  </a:moveTo>
                  <a:lnTo>
                    <a:pt x="1322" y="58346"/>
                  </a:lnTo>
                  <a:lnTo>
                    <a:pt x="16572" y="108568"/>
                  </a:lnTo>
                  <a:lnTo>
                    <a:pt x="39748" y="162146"/>
                  </a:lnTo>
                  <a:lnTo>
                    <a:pt x="66149" y="216925"/>
                  </a:lnTo>
                  <a:lnTo>
                    <a:pt x="69087" y="227820"/>
                  </a:lnTo>
                  <a:lnTo>
                    <a:pt x="71193" y="231255"/>
                  </a:lnTo>
                  <a:lnTo>
                    <a:pt x="73921" y="233544"/>
                  </a:lnTo>
                  <a:lnTo>
                    <a:pt x="80478" y="236089"/>
                  </a:lnTo>
                  <a:lnTo>
                    <a:pt x="87803" y="237221"/>
                  </a:lnTo>
                  <a:lnTo>
                    <a:pt x="90286" y="236198"/>
                  </a:lnTo>
                  <a:lnTo>
                    <a:pt x="91939" y="234195"/>
                  </a:lnTo>
                  <a:lnTo>
                    <a:pt x="94596" y="227794"/>
                  </a:lnTo>
                  <a:lnTo>
                    <a:pt x="93889" y="177511"/>
                  </a:lnTo>
                  <a:lnTo>
                    <a:pt x="77512" y="121489"/>
                  </a:lnTo>
                  <a:lnTo>
                    <a:pt x="73237" y="111402"/>
                  </a:lnTo>
                  <a:lnTo>
                    <a:pt x="73960" y="109987"/>
                  </a:lnTo>
                  <a:lnTo>
                    <a:pt x="75766" y="109042"/>
                  </a:lnTo>
                  <a:lnTo>
                    <a:pt x="81847" y="107528"/>
                  </a:lnTo>
                  <a:lnTo>
                    <a:pt x="89221" y="113586"/>
                  </a:lnTo>
                  <a:lnTo>
                    <a:pt x="103564" y="134346"/>
                  </a:lnTo>
                  <a:lnTo>
                    <a:pt x="115205" y="142994"/>
                  </a:lnTo>
                  <a:lnTo>
                    <a:pt x="128355" y="159814"/>
                  </a:lnTo>
                  <a:lnTo>
                    <a:pt x="186425" y="209164"/>
                  </a:lnTo>
                  <a:lnTo>
                    <a:pt x="206196" y="220578"/>
                  </a:lnTo>
                  <a:lnTo>
                    <a:pt x="223321" y="225475"/>
                  </a:lnTo>
                  <a:lnTo>
                    <a:pt x="231680" y="225998"/>
                  </a:lnTo>
                  <a:lnTo>
                    <a:pt x="233828" y="223425"/>
                  </a:lnTo>
                  <a:lnTo>
                    <a:pt x="236851" y="207164"/>
                  </a:lnTo>
                  <a:lnTo>
                    <a:pt x="237560" y="193056"/>
                  </a:lnTo>
                  <a:lnTo>
                    <a:pt x="234346" y="181492"/>
                  </a:lnTo>
                  <a:lnTo>
                    <a:pt x="229831" y="170621"/>
                  </a:lnTo>
                  <a:lnTo>
                    <a:pt x="225966" y="150949"/>
                  </a:lnTo>
                  <a:lnTo>
                    <a:pt x="218353" y="134829"/>
                  </a:lnTo>
                  <a:lnTo>
                    <a:pt x="208525" y="98681"/>
                  </a:lnTo>
                  <a:lnTo>
                    <a:pt x="195432" y="75545"/>
                  </a:lnTo>
                  <a:lnTo>
                    <a:pt x="184829" y="39182"/>
                  </a:lnTo>
                  <a:lnTo>
                    <a:pt x="169990" y="12885"/>
                  </a:lnTo>
                  <a:lnTo>
                    <a:pt x="1666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0" name="SMARTInkShape-133"/>
            <p:cNvSpPr/>
            <p:nvPr/>
          </p:nvSpPr>
          <p:spPr>
            <a:xfrm>
              <a:off x="8608219" y="6346031"/>
              <a:ext cx="226220" cy="285732"/>
            </a:xfrm>
            <a:custGeom>
              <a:avLst/>
              <a:gdLst/>
              <a:ahLst/>
              <a:cxnLst/>
              <a:rect l="0" t="0" r="0" b="0"/>
              <a:pathLst>
                <a:path w="226220" h="285732">
                  <a:moveTo>
                    <a:pt x="0" y="0"/>
                  </a:moveTo>
                  <a:lnTo>
                    <a:pt x="0" y="17737"/>
                  </a:lnTo>
                  <a:lnTo>
                    <a:pt x="3527" y="24639"/>
                  </a:lnTo>
                  <a:lnTo>
                    <a:pt x="6320" y="28333"/>
                  </a:lnTo>
                  <a:lnTo>
                    <a:pt x="9423" y="39492"/>
                  </a:lnTo>
                  <a:lnTo>
                    <a:pt x="12125" y="51947"/>
                  </a:lnTo>
                  <a:lnTo>
                    <a:pt x="19761" y="67721"/>
                  </a:lnTo>
                  <a:lnTo>
                    <a:pt x="33905" y="127165"/>
                  </a:lnTo>
                  <a:lnTo>
                    <a:pt x="38442" y="139420"/>
                  </a:lnTo>
                  <a:lnTo>
                    <a:pt x="67575" y="194798"/>
                  </a:lnTo>
                  <a:lnTo>
                    <a:pt x="79836" y="222756"/>
                  </a:lnTo>
                  <a:lnTo>
                    <a:pt x="83108" y="232618"/>
                  </a:lnTo>
                  <a:lnTo>
                    <a:pt x="107374" y="261848"/>
                  </a:lnTo>
                  <a:lnTo>
                    <a:pt x="113868" y="269835"/>
                  </a:lnTo>
                  <a:lnTo>
                    <a:pt x="118858" y="285053"/>
                  </a:lnTo>
                  <a:lnTo>
                    <a:pt x="130472" y="285731"/>
                  </a:lnTo>
                  <a:lnTo>
                    <a:pt x="122688" y="276242"/>
                  </a:lnTo>
                  <a:lnTo>
                    <a:pt x="120136" y="265441"/>
                  </a:lnTo>
                  <a:lnTo>
                    <a:pt x="119103" y="217567"/>
                  </a:lnTo>
                  <a:lnTo>
                    <a:pt x="122609" y="205616"/>
                  </a:lnTo>
                  <a:lnTo>
                    <a:pt x="127253" y="195895"/>
                  </a:lnTo>
                  <a:lnTo>
                    <a:pt x="130234" y="175348"/>
                  </a:lnTo>
                  <a:lnTo>
                    <a:pt x="130925" y="149664"/>
                  </a:lnTo>
                  <a:lnTo>
                    <a:pt x="132262" y="147401"/>
                  </a:lnTo>
                  <a:lnTo>
                    <a:pt x="134478" y="145893"/>
                  </a:lnTo>
                  <a:lnTo>
                    <a:pt x="141216" y="143471"/>
                  </a:lnTo>
                  <a:lnTo>
                    <a:pt x="148704" y="143052"/>
                  </a:lnTo>
                  <a:lnTo>
                    <a:pt x="150729" y="144315"/>
                  </a:lnTo>
                  <a:lnTo>
                    <a:pt x="152080" y="146481"/>
                  </a:lnTo>
                  <a:lnTo>
                    <a:pt x="152980" y="149247"/>
                  </a:lnTo>
                  <a:lnTo>
                    <a:pt x="171196" y="170868"/>
                  </a:lnTo>
                  <a:lnTo>
                    <a:pt x="190571" y="194055"/>
                  </a:lnTo>
                  <a:lnTo>
                    <a:pt x="198900" y="211838"/>
                  </a:lnTo>
                  <a:lnTo>
                    <a:pt x="202170" y="221150"/>
                  </a:lnTo>
                  <a:lnTo>
                    <a:pt x="210126" y="233830"/>
                  </a:lnTo>
                  <a:lnTo>
                    <a:pt x="214395" y="245966"/>
                  </a:lnTo>
                  <a:lnTo>
                    <a:pt x="222128" y="257940"/>
                  </a:lnTo>
                  <a:lnTo>
                    <a:pt x="226219" y="273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1" name="SMARTInkShape-134"/>
            <p:cNvSpPr/>
            <p:nvPr/>
          </p:nvSpPr>
          <p:spPr>
            <a:xfrm>
              <a:off x="8882063" y="6488906"/>
              <a:ext cx="23813" cy="95251"/>
            </a:xfrm>
            <a:custGeom>
              <a:avLst/>
              <a:gdLst/>
              <a:ahLst/>
              <a:cxnLst/>
              <a:rect l="0" t="0" r="0" b="0"/>
              <a:pathLst>
                <a:path w="23813" h="95251">
                  <a:moveTo>
                    <a:pt x="0" y="0"/>
                  </a:moveTo>
                  <a:lnTo>
                    <a:pt x="0" y="39748"/>
                  </a:lnTo>
                  <a:lnTo>
                    <a:pt x="3527" y="47652"/>
                  </a:lnTo>
                  <a:lnTo>
                    <a:pt x="8182" y="55575"/>
                  </a:lnTo>
                  <a:lnTo>
                    <a:pt x="12125" y="67472"/>
                  </a:lnTo>
                  <a:lnTo>
                    <a:pt x="19760" y="79376"/>
                  </a:lnTo>
                  <a:lnTo>
                    <a:pt x="23812"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2" name="SMARTInkShape-135"/>
            <p:cNvSpPr/>
            <p:nvPr/>
          </p:nvSpPr>
          <p:spPr>
            <a:xfrm>
              <a:off x="8905875" y="6274594"/>
              <a:ext cx="119064" cy="261938"/>
            </a:xfrm>
            <a:custGeom>
              <a:avLst/>
              <a:gdLst/>
              <a:ahLst/>
              <a:cxnLst/>
              <a:rect l="0" t="0" r="0" b="0"/>
              <a:pathLst>
                <a:path w="119064" h="261938">
                  <a:moveTo>
                    <a:pt x="0" y="0"/>
                  </a:moveTo>
                  <a:lnTo>
                    <a:pt x="0" y="10250"/>
                  </a:lnTo>
                  <a:lnTo>
                    <a:pt x="8182" y="21085"/>
                  </a:lnTo>
                  <a:lnTo>
                    <a:pt x="10251" y="28333"/>
                  </a:lnTo>
                  <a:lnTo>
                    <a:pt x="12902" y="51947"/>
                  </a:lnTo>
                  <a:lnTo>
                    <a:pt x="32482" y="96084"/>
                  </a:lnTo>
                  <a:lnTo>
                    <a:pt x="35603" y="110173"/>
                  </a:lnTo>
                  <a:lnTo>
                    <a:pt x="67569" y="169670"/>
                  </a:lnTo>
                  <a:lnTo>
                    <a:pt x="89967" y="206186"/>
                  </a:lnTo>
                  <a:lnTo>
                    <a:pt x="95008" y="221018"/>
                  </a:lnTo>
                  <a:lnTo>
                    <a:pt x="115752" y="249959"/>
                  </a:lnTo>
                  <a:lnTo>
                    <a:pt x="119063" y="261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3" name="SMARTInkShape-136"/>
            <p:cNvSpPr/>
            <p:nvPr/>
          </p:nvSpPr>
          <p:spPr>
            <a:xfrm>
              <a:off x="8917781" y="6381750"/>
              <a:ext cx="71439" cy="71439"/>
            </a:xfrm>
            <a:custGeom>
              <a:avLst/>
              <a:gdLst/>
              <a:ahLst/>
              <a:cxnLst/>
              <a:rect l="0" t="0" r="0" b="0"/>
              <a:pathLst>
                <a:path w="71439" h="71439">
                  <a:moveTo>
                    <a:pt x="0" y="71438"/>
                  </a:moveTo>
                  <a:lnTo>
                    <a:pt x="0" y="65117"/>
                  </a:lnTo>
                  <a:lnTo>
                    <a:pt x="3528" y="58486"/>
                  </a:lnTo>
                  <a:lnTo>
                    <a:pt x="34308" y="25367"/>
                  </a:lnTo>
                  <a:lnTo>
                    <a:pt x="714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4" name="SMARTInkShape-137"/>
            <p:cNvSpPr/>
            <p:nvPr/>
          </p:nvSpPr>
          <p:spPr>
            <a:xfrm>
              <a:off x="9003519" y="6322425"/>
              <a:ext cx="164295" cy="154312"/>
            </a:xfrm>
            <a:custGeom>
              <a:avLst/>
              <a:gdLst/>
              <a:ahLst/>
              <a:cxnLst/>
              <a:rect l="0" t="0" r="0" b="0"/>
              <a:pathLst>
                <a:path w="164295" h="154312">
                  <a:moveTo>
                    <a:pt x="45231" y="83138"/>
                  </a:moveTo>
                  <a:lnTo>
                    <a:pt x="74728" y="53640"/>
                  </a:lnTo>
                  <a:lnTo>
                    <a:pt x="78185" y="46656"/>
                  </a:lnTo>
                  <a:lnTo>
                    <a:pt x="79107" y="42943"/>
                  </a:lnTo>
                  <a:lnTo>
                    <a:pt x="90131" y="23540"/>
                  </a:lnTo>
                  <a:lnTo>
                    <a:pt x="92697" y="2142"/>
                  </a:lnTo>
                  <a:lnTo>
                    <a:pt x="91427" y="1358"/>
                  </a:lnTo>
                  <a:lnTo>
                    <a:pt x="76270" y="0"/>
                  </a:lnTo>
                  <a:lnTo>
                    <a:pt x="68728" y="3413"/>
                  </a:lnTo>
                  <a:lnTo>
                    <a:pt x="30993" y="27787"/>
                  </a:lnTo>
                  <a:lnTo>
                    <a:pt x="5687" y="67979"/>
                  </a:lnTo>
                  <a:lnTo>
                    <a:pt x="0" y="84966"/>
                  </a:lnTo>
                  <a:lnTo>
                    <a:pt x="2198" y="97620"/>
                  </a:lnTo>
                  <a:lnTo>
                    <a:pt x="18054" y="133748"/>
                  </a:lnTo>
                  <a:lnTo>
                    <a:pt x="25656" y="144436"/>
                  </a:lnTo>
                  <a:lnTo>
                    <a:pt x="36972" y="150069"/>
                  </a:lnTo>
                  <a:lnTo>
                    <a:pt x="89101" y="154311"/>
                  </a:lnTo>
                  <a:lnTo>
                    <a:pt x="148553" y="142883"/>
                  </a:lnTo>
                  <a:lnTo>
                    <a:pt x="149830" y="142813"/>
                  </a:lnTo>
                  <a:lnTo>
                    <a:pt x="150683" y="141441"/>
                  </a:lnTo>
                  <a:lnTo>
                    <a:pt x="153205" y="133191"/>
                  </a:lnTo>
                  <a:lnTo>
                    <a:pt x="164294" y="118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5" name="SMARTInkShape-138"/>
            <p:cNvSpPr/>
            <p:nvPr/>
          </p:nvSpPr>
          <p:spPr>
            <a:xfrm>
              <a:off x="8953500" y="6667500"/>
              <a:ext cx="119064" cy="95251"/>
            </a:xfrm>
            <a:custGeom>
              <a:avLst/>
              <a:gdLst/>
              <a:ahLst/>
              <a:cxnLst/>
              <a:rect l="0" t="0" r="0" b="0"/>
              <a:pathLst>
                <a:path w="119064" h="95251">
                  <a:moveTo>
                    <a:pt x="0" y="95250"/>
                  </a:moveTo>
                  <a:lnTo>
                    <a:pt x="0" y="84999"/>
                  </a:lnTo>
                  <a:lnTo>
                    <a:pt x="34308" y="49079"/>
                  </a:lnTo>
                  <a:lnTo>
                    <a:pt x="45234" y="41657"/>
                  </a:lnTo>
                  <a:lnTo>
                    <a:pt x="80652" y="23289"/>
                  </a:lnTo>
                  <a:lnTo>
                    <a:pt x="90084" y="16965"/>
                  </a:lnTo>
                  <a:lnTo>
                    <a:pt x="1190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361" name="SMARTInkShape-Group11"/>
          <p:cNvGrpSpPr/>
          <p:nvPr/>
        </p:nvGrpSpPr>
        <p:grpSpPr>
          <a:xfrm>
            <a:off x="8001000" y="6060281"/>
            <a:ext cx="988220" cy="464331"/>
            <a:chOff x="8001000" y="6060281"/>
            <a:chExt cx="988220" cy="464331"/>
          </a:xfrm>
        </p:grpSpPr>
        <p:sp>
          <p:nvSpPr>
            <p:cNvPr id="357" name="SMARTInkShape-139"/>
            <p:cNvSpPr/>
            <p:nvPr/>
          </p:nvSpPr>
          <p:spPr>
            <a:xfrm>
              <a:off x="8001000" y="6227030"/>
              <a:ext cx="369095" cy="297582"/>
            </a:xfrm>
            <a:custGeom>
              <a:avLst/>
              <a:gdLst/>
              <a:ahLst/>
              <a:cxnLst/>
              <a:rect l="0" t="0" r="0" b="0"/>
              <a:pathLst>
                <a:path w="369095" h="297582">
                  <a:moveTo>
                    <a:pt x="0" y="23751"/>
                  </a:moveTo>
                  <a:lnTo>
                    <a:pt x="0" y="57180"/>
                  </a:lnTo>
                  <a:lnTo>
                    <a:pt x="14698" y="94674"/>
                  </a:lnTo>
                  <a:lnTo>
                    <a:pt x="17737" y="98813"/>
                  </a:lnTo>
                  <a:lnTo>
                    <a:pt x="21112" y="110470"/>
                  </a:lnTo>
                  <a:lnTo>
                    <a:pt x="23935" y="123148"/>
                  </a:lnTo>
                  <a:lnTo>
                    <a:pt x="56075" y="181259"/>
                  </a:lnTo>
                  <a:lnTo>
                    <a:pt x="62034" y="203154"/>
                  </a:lnTo>
                  <a:lnTo>
                    <a:pt x="72179" y="222870"/>
                  </a:lnTo>
                  <a:lnTo>
                    <a:pt x="78382" y="232633"/>
                  </a:lnTo>
                  <a:lnTo>
                    <a:pt x="83196" y="245569"/>
                  </a:lnTo>
                  <a:lnTo>
                    <a:pt x="91091" y="257779"/>
                  </a:lnTo>
                  <a:lnTo>
                    <a:pt x="95341" y="269777"/>
                  </a:lnTo>
                  <a:lnTo>
                    <a:pt x="105339" y="283332"/>
                  </a:lnTo>
                  <a:lnTo>
                    <a:pt x="107142" y="297431"/>
                  </a:lnTo>
                  <a:lnTo>
                    <a:pt x="117406" y="297581"/>
                  </a:lnTo>
                  <a:lnTo>
                    <a:pt x="117959" y="296263"/>
                  </a:lnTo>
                  <a:lnTo>
                    <a:pt x="118571" y="291270"/>
                  </a:lnTo>
                  <a:lnTo>
                    <a:pt x="117412" y="289409"/>
                  </a:lnTo>
                  <a:lnTo>
                    <a:pt x="115316" y="288168"/>
                  </a:lnTo>
                  <a:lnTo>
                    <a:pt x="112596" y="287343"/>
                  </a:lnTo>
                  <a:lnTo>
                    <a:pt x="110782" y="285469"/>
                  </a:lnTo>
                  <a:lnTo>
                    <a:pt x="106151" y="273660"/>
                  </a:lnTo>
                  <a:lnTo>
                    <a:pt x="100977" y="267995"/>
                  </a:lnTo>
                  <a:lnTo>
                    <a:pt x="97796" y="257540"/>
                  </a:lnTo>
                  <a:lnTo>
                    <a:pt x="91946" y="223294"/>
                  </a:lnTo>
                  <a:lnTo>
                    <a:pt x="85042" y="200163"/>
                  </a:lnTo>
                  <a:lnTo>
                    <a:pt x="82120" y="151714"/>
                  </a:lnTo>
                  <a:lnTo>
                    <a:pt x="73940" y="128353"/>
                  </a:lnTo>
                  <a:lnTo>
                    <a:pt x="73871" y="113898"/>
                  </a:lnTo>
                  <a:lnTo>
                    <a:pt x="82896" y="68060"/>
                  </a:lnTo>
                  <a:lnTo>
                    <a:pt x="84368" y="65198"/>
                  </a:lnTo>
                  <a:lnTo>
                    <a:pt x="86672" y="63288"/>
                  </a:lnTo>
                  <a:lnTo>
                    <a:pt x="92760" y="59844"/>
                  </a:lnTo>
                  <a:lnTo>
                    <a:pt x="104999" y="49442"/>
                  </a:lnTo>
                  <a:lnTo>
                    <a:pt x="107041" y="50139"/>
                  </a:lnTo>
                  <a:lnTo>
                    <a:pt x="116235" y="56117"/>
                  </a:lnTo>
                  <a:lnTo>
                    <a:pt x="127338" y="59800"/>
                  </a:lnTo>
                  <a:lnTo>
                    <a:pt x="170659" y="99207"/>
                  </a:lnTo>
                  <a:lnTo>
                    <a:pt x="175068" y="107117"/>
                  </a:lnTo>
                  <a:lnTo>
                    <a:pt x="178349" y="115042"/>
                  </a:lnTo>
                  <a:lnTo>
                    <a:pt x="194959" y="134878"/>
                  </a:lnTo>
                  <a:lnTo>
                    <a:pt x="202624" y="139286"/>
                  </a:lnTo>
                  <a:lnTo>
                    <a:pt x="206521" y="140462"/>
                  </a:lnTo>
                  <a:lnTo>
                    <a:pt x="209118" y="142570"/>
                  </a:lnTo>
                  <a:lnTo>
                    <a:pt x="214109" y="154168"/>
                  </a:lnTo>
                  <a:lnTo>
                    <a:pt x="224545" y="154672"/>
                  </a:lnTo>
                  <a:lnTo>
                    <a:pt x="225103" y="153365"/>
                  </a:lnTo>
                  <a:lnTo>
                    <a:pt x="226215" y="96787"/>
                  </a:lnTo>
                  <a:lnTo>
                    <a:pt x="229745" y="85757"/>
                  </a:lnTo>
                  <a:lnTo>
                    <a:pt x="234400" y="75123"/>
                  </a:lnTo>
                  <a:lnTo>
                    <a:pt x="239351" y="28076"/>
                  </a:lnTo>
                  <a:lnTo>
                    <a:pt x="247529" y="11915"/>
                  </a:lnTo>
                  <a:lnTo>
                    <a:pt x="248363" y="7923"/>
                  </a:lnTo>
                  <a:lnTo>
                    <a:pt x="250243" y="5261"/>
                  </a:lnTo>
                  <a:lnTo>
                    <a:pt x="252818" y="3487"/>
                  </a:lnTo>
                  <a:lnTo>
                    <a:pt x="259207" y="1515"/>
                  </a:lnTo>
                  <a:lnTo>
                    <a:pt x="283447" y="0"/>
                  </a:lnTo>
                  <a:lnTo>
                    <a:pt x="302120" y="16516"/>
                  </a:lnTo>
                  <a:lnTo>
                    <a:pt x="306255" y="24063"/>
                  </a:lnTo>
                  <a:lnTo>
                    <a:pt x="309415" y="31827"/>
                  </a:lnTo>
                  <a:lnTo>
                    <a:pt x="325940" y="57871"/>
                  </a:lnTo>
                  <a:lnTo>
                    <a:pt x="339043" y="97013"/>
                  </a:lnTo>
                  <a:lnTo>
                    <a:pt x="352231" y="114609"/>
                  </a:lnTo>
                  <a:lnTo>
                    <a:pt x="359736" y="130824"/>
                  </a:lnTo>
                  <a:lnTo>
                    <a:pt x="367246" y="140445"/>
                  </a:lnTo>
                  <a:lnTo>
                    <a:pt x="368932" y="152858"/>
                  </a:lnTo>
                  <a:lnTo>
                    <a:pt x="369094" y="166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8" name="SMARTInkShape-140"/>
            <p:cNvSpPr/>
            <p:nvPr/>
          </p:nvSpPr>
          <p:spPr>
            <a:xfrm>
              <a:off x="8444066" y="6216876"/>
              <a:ext cx="176060" cy="174315"/>
            </a:xfrm>
            <a:custGeom>
              <a:avLst/>
              <a:gdLst/>
              <a:ahLst/>
              <a:cxnLst/>
              <a:rect l="0" t="0" r="0" b="0"/>
              <a:pathLst>
                <a:path w="176060" h="174315">
                  <a:moveTo>
                    <a:pt x="80809" y="57718"/>
                  </a:moveTo>
                  <a:lnTo>
                    <a:pt x="80809" y="35705"/>
                  </a:lnTo>
                  <a:lnTo>
                    <a:pt x="46903" y="0"/>
                  </a:lnTo>
                  <a:lnTo>
                    <a:pt x="44976" y="718"/>
                  </a:lnTo>
                  <a:lnTo>
                    <a:pt x="35943" y="6727"/>
                  </a:lnTo>
                  <a:lnTo>
                    <a:pt x="28678" y="8596"/>
                  </a:lnTo>
                  <a:lnTo>
                    <a:pt x="26212" y="10418"/>
                  </a:lnTo>
                  <a:lnTo>
                    <a:pt x="24567" y="12956"/>
                  </a:lnTo>
                  <a:lnTo>
                    <a:pt x="21417" y="19303"/>
                  </a:lnTo>
                  <a:lnTo>
                    <a:pt x="13529" y="30313"/>
                  </a:lnTo>
                  <a:lnTo>
                    <a:pt x="190" y="74219"/>
                  </a:lnTo>
                  <a:lnTo>
                    <a:pt x="0" y="95478"/>
                  </a:lnTo>
                  <a:lnTo>
                    <a:pt x="7877" y="140596"/>
                  </a:lnTo>
                  <a:lnTo>
                    <a:pt x="11020" y="146042"/>
                  </a:lnTo>
                  <a:lnTo>
                    <a:pt x="36064" y="168454"/>
                  </a:lnTo>
                  <a:lnTo>
                    <a:pt x="44606" y="173080"/>
                  </a:lnTo>
                  <a:lnTo>
                    <a:pt x="48737" y="174314"/>
                  </a:lnTo>
                  <a:lnTo>
                    <a:pt x="52813" y="173813"/>
                  </a:lnTo>
                  <a:lnTo>
                    <a:pt x="60870" y="169728"/>
                  </a:lnTo>
                  <a:lnTo>
                    <a:pt x="72843" y="153670"/>
                  </a:lnTo>
                  <a:lnTo>
                    <a:pt x="89184" y="120346"/>
                  </a:lnTo>
                  <a:lnTo>
                    <a:pt x="99109" y="80126"/>
                  </a:lnTo>
                  <a:lnTo>
                    <a:pt x="93206" y="25677"/>
                  </a:lnTo>
                  <a:lnTo>
                    <a:pt x="92744" y="753"/>
                  </a:lnTo>
                  <a:lnTo>
                    <a:pt x="94058" y="1220"/>
                  </a:lnTo>
                  <a:lnTo>
                    <a:pt x="99044" y="5267"/>
                  </a:lnTo>
                  <a:lnTo>
                    <a:pt x="102142" y="11477"/>
                  </a:lnTo>
                  <a:lnTo>
                    <a:pt x="121048" y="54527"/>
                  </a:lnTo>
                  <a:lnTo>
                    <a:pt x="157394" y="108634"/>
                  </a:lnTo>
                  <a:lnTo>
                    <a:pt x="176059" y="141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9" name="SMARTInkShape-141"/>
            <p:cNvSpPr/>
            <p:nvPr/>
          </p:nvSpPr>
          <p:spPr>
            <a:xfrm>
              <a:off x="8632031" y="6060281"/>
              <a:ext cx="95251" cy="273845"/>
            </a:xfrm>
            <a:custGeom>
              <a:avLst/>
              <a:gdLst/>
              <a:ahLst/>
              <a:cxnLst/>
              <a:rect l="0" t="0" r="0" b="0"/>
              <a:pathLst>
                <a:path w="95251" h="273845">
                  <a:moveTo>
                    <a:pt x="0" y="0"/>
                  </a:moveTo>
                  <a:lnTo>
                    <a:pt x="1323" y="29814"/>
                  </a:lnTo>
                  <a:lnTo>
                    <a:pt x="24122" y="86990"/>
                  </a:lnTo>
                  <a:lnTo>
                    <a:pt x="46071" y="138010"/>
                  </a:lnTo>
                  <a:lnTo>
                    <a:pt x="61286" y="195869"/>
                  </a:lnTo>
                  <a:lnTo>
                    <a:pt x="95250" y="273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0" name="SMARTInkShape-142"/>
            <p:cNvSpPr/>
            <p:nvPr/>
          </p:nvSpPr>
          <p:spPr>
            <a:xfrm>
              <a:off x="8751094" y="6122207"/>
              <a:ext cx="238126" cy="197377"/>
            </a:xfrm>
            <a:custGeom>
              <a:avLst/>
              <a:gdLst/>
              <a:ahLst/>
              <a:cxnLst/>
              <a:rect l="0" t="0" r="0" b="0"/>
              <a:pathLst>
                <a:path w="238126" h="197377">
                  <a:moveTo>
                    <a:pt x="0" y="104762"/>
                  </a:moveTo>
                  <a:lnTo>
                    <a:pt x="6321" y="104762"/>
                  </a:lnTo>
                  <a:lnTo>
                    <a:pt x="12951" y="108289"/>
                  </a:lnTo>
                  <a:lnTo>
                    <a:pt x="16572" y="111082"/>
                  </a:lnTo>
                  <a:lnTo>
                    <a:pt x="27648" y="114185"/>
                  </a:lnTo>
                  <a:lnTo>
                    <a:pt x="56321" y="116177"/>
                  </a:lnTo>
                  <a:lnTo>
                    <a:pt x="90614" y="106374"/>
                  </a:lnTo>
                  <a:lnTo>
                    <a:pt x="117014" y="92023"/>
                  </a:lnTo>
                  <a:lnTo>
                    <a:pt x="124767" y="84548"/>
                  </a:lnTo>
                  <a:lnTo>
                    <a:pt x="128212" y="76816"/>
                  </a:lnTo>
                  <a:lnTo>
                    <a:pt x="130152" y="65025"/>
                  </a:lnTo>
                  <a:lnTo>
                    <a:pt x="124405" y="46832"/>
                  </a:lnTo>
                  <a:lnTo>
                    <a:pt x="110343" y="22151"/>
                  </a:lnTo>
                  <a:lnTo>
                    <a:pt x="109280" y="17939"/>
                  </a:lnTo>
                  <a:lnTo>
                    <a:pt x="101044" y="9730"/>
                  </a:lnTo>
                  <a:lnTo>
                    <a:pt x="89888" y="2993"/>
                  </a:lnTo>
                  <a:lnTo>
                    <a:pt x="80519" y="0"/>
                  </a:lnTo>
                  <a:lnTo>
                    <a:pt x="68417" y="2197"/>
                  </a:lnTo>
                  <a:lnTo>
                    <a:pt x="51732" y="8066"/>
                  </a:lnTo>
                  <a:lnTo>
                    <a:pt x="36200" y="21725"/>
                  </a:lnTo>
                  <a:lnTo>
                    <a:pt x="29318" y="35225"/>
                  </a:lnTo>
                  <a:lnTo>
                    <a:pt x="24900" y="71770"/>
                  </a:lnTo>
                  <a:lnTo>
                    <a:pt x="27824" y="87013"/>
                  </a:lnTo>
                  <a:lnTo>
                    <a:pt x="45507" y="137800"/>
                  </a:lnTo>
                  <a:lnTo>
                    <a:pt x="73822" y="176940"/>
                  </a:lnTo>
                  <a:lnTo>
                    <a:pt x="99483" y="191118"/>
                  </a:lnTo>
                  <a:lnTo>
                    <a:pt x="125902" y="197376"/>
                  </a:lnTo>
                  <a:lnTo>
                    <a:pt x="142387" y="195312"/>
                  </a:lnTo>
                  <a:lnTo>
                    <a:pt x="174315" y="186408"/>
                  </a:lnTo>
                  <a:lnTo>
                    <a:pt x="238125" y="1285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379" name="SMARTInkShape-Group12"/>
          <p:cNvGrpSpPr/>
          <p:nvPr/>
        </p:nvGrpSpPr>
        <p:grpSpPr>
          <a:xfrm>
            <a:off x="7286626" y="5429250"/>
            <a:ext cx="2714625" cy="1035845"/>
            <a:chOff x="7286626" y="5429250"/>
            <a:chExt cx="2714625" cy="1035845"/>
          </a:xfrm>
        </p:grpSpPr>
        <p:sp>
          <p:nvSpPr>
            <p:cNvPr id="362" name="SMARTInkShape-143"/>
            <p:cNvSpPr/>
            <p:nvPr/>
          </p:nvSpPr>
          <p:spPr>
            <a:xfrm>
              <a:off x="7286626" y="5965036"/>
              <a:ext cx="511903" cy="178590"/>
            </a:xfrm>
            <a:custGeom>
              <a:avLst/>
              <a:gdLst/>
              <a:ahLst/>
              <a:cxnLst/>
              <a:rect l="0" t="0" r="0" b="0"/>
              <a:pathLst>
                <a:path w="511903" h="178590">
                  <a:moveTo>
                    <a:pt x="11905" y="154777"/>
                  </a:moveTo>
                  <a:lnTo>
                    <a:pt x="0" y="154777"/>
                  </a:lnTo>
                  <a:lnTo>
                    <a:pt x="6319" y="154777"/>
                  </a:lnTo>
                  <a:lnTo>
                    <a:pt x="8181" y="153454"/>
                  </a:lnTo>
                  <a:lnTo>
                    <a:pt x="9422" y="151249"/>
                  </a:lnTo>
                  <a:lnTo>
                    <a:pt x="10250" y="148456"/>
                  </a:lnTo>
                  <a:lnTo>
                    <a:pt x="12125" y="146594"/>
                  </a:lnTo>
                  <a:lnTo>
                    <a:pt x="17736" y="144526"/>
                  </a:lnTo>
                  <a:lnTo>
                    <a:pt x="51946" y="141644"/>
                  </a:lnTo>
                  <a:lnTo>
                    <a:pt x="74250" y="133466"/>
                  </a:lnTo>
                  <a:lnTo>
                    <a:pt x="96083" y="128177"/>
                  </a:lnTo>
                  <a:lnTo>
                    <a:pt x="119309" y="121760"/>
                  </a:lnTo>
                  <a:lnTo>
                    <a:pt x="133724" y="118936"/>
                  </a:lnTo>
                  <a:lnTo>
                    <a:pt x="151922" y="111231"/>
                  </a:lnTo>
                  <a:lnTo>
                    <a:pt x="206923" y="106186"/>
                  </a:lnTo>
                  <a:lnTo>
                    <a:pt x="257876" y="96380"/>
                  </a:lnTo>
                  <a:lnTo>
                    <a:pt x="310595" y="95394"/>
                  </a:lnTo>
                  <a:lnTo>
                    <a:pt x="359805" y="95265"/>
                  </a:lnTo>
                  <a:lnTo>
                    <a:pt x="393681" y="91723"/>
                  </a:lnTo>
                  <a:lnTo>
                    <a:pt x="447931" y="84075"/>
                  </a:lnTo>
                  <a:lnTo>
                    <a:pt x="479869" y="82113"/>
                  </a:lnTo>
                  <a:lnTo>
                    <a:pt x="511746" y="71476"/>
                  </a:lnTo>
                  <a:lnTo>
                    <a:pt x="511902" y="65125"/>
                  </a:lnTo>
                  <a:lnTo>
                    <a:pt x="510601" y="63258"/>
                  </a:lnTo>
                  <a:lnTo>
                    <a:pt x="508411" y="62015"/>
                  </a:lnTo>
                  <a:lnTo>
                    <a:pt x="505628" y="61186"/>
                  </a:lnTo>
                  <a:lnTo>
                    <a:pt x="488261" y="47498"/>
                  </a:lnTo>
                  <a:lnTo>
                    <a:pt x="471958" y="34905"/>
                  </a:lnTo>
                  <a:lnTo>
                    <a:pt x="454693" y="27096"/>
                  </a:lnTo>
                  <a:lnTo>
                    <a:pt x="399847" y="10943"/>
                  </a:lnTo>
                  <a:lnTo>
                    <a:pt x="381004" y="0"/>
                  </a:lnTo>
                  <a:lnTo>
                    <a:pt x="387321" y="6317"/>
                  </a:lnTo>
                  <a:lnTo>
                    <a:pt x="397478" y="9419"/>
                  </a:lnTo>
                  <a:lnTo>
                    <a:pt x="433655" y="13128"/>
                  </a:lnTo>
                  <a:lnTo>
                    <a:pt x="451862" y="21306"/>
                  </a:lnTo>
                  <a:lnTo>
                    <a:pt x="456023" y="22141"/>
                  </a:lnTo>
                  <a:lnTo>
                    <a:pt x="468198" y="29634"/>
                  </a:lnTo>
                  <a:lnTo>
                    <a:pt x="480184" y="40233"/>
                  </a:lnTo>
                  <a:lnTo>
                    <a:pt x="484612" y="47864"/>
                  </a:lnTo>
                  <a:lnTo>
                    <a:pt x="487456" y="63544"/>
                  </a:lnTo>
                  <a:lnTo>
                    <a:pt x="487949" y="81737"/>
                  </a:lnTo>
                  <a:lnTo>
                    <a:pt x="484536" y="92769"/>
                  </a:lnTo>
                  <a:lnTo>
                    <a:pt x="469157" y="122945"/>
                  </a:lnTo>
                  <a:lnTo>
                    <a:pt x="452437" y="178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3" name="SMARTInkShape-144"/>
            <p:cNvSpPr/>
            <p:nvPr/>
          </p:nvSpPr>
          <p:spPr>
            <a:xfrm>
              <a:off x="7955175" y="5869781"/>
              <a:ext cx="57732" cy="297658"/>
            </a:xfrm>
            <a:custGeom>
              <a:avLst/>
              <a:gdLst/>
              <a:ahLst/>
              <a:cxnLst/>
              <a:rect l="0" t="0" r="0" b="0"/>
              <a:pathLst>
                <a:path w="57732" h="297658">
                  <a:moveTo>
                    <a:pt x="22013" y="0"/>
                  </a:moveTo>
                  <a:lnTo>
                    <a:pt x="15693" y="0"/>
                  </a:lnTo>
                  <a:lnTo>
                    <a:pt x="13831" y="1323"/>
                  </a:lnTo>
                  <a:lnTo>
                    <a:pt x="12589" y="3527"/>
                  </a:lnTo>
                  <a:lnTo>
                    <a:pt x="11761" y="6320"/>
                  </a:lnTo>
                  <a:lnTo>
                    <a:pt x="901" y="24122"/>
                  </a:lnTo>
                  <a:lnTo>
                    <a:pt x="0" y="27988"/>
                  </a:lnTo>
                  <a:lnTo>
                    <a:pt x="10431" y="86711"/>
                  </a:lnTo>
                  <a:lnTo>
                    <a:pt x="19333" y="137268"/>
                  </a:lnTo>
                  <a:lnTo>
                    <a:pt x="31165" y="192652"/>
                  </a:lnTo>
                  <a:lnTo>
                    <a:pt x="43634" y="247751"/>
                  </a:lnTo>
                  <a:lnTo>
                    <a:pt x="57731" y="297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4" name="SMARTInkShape-145"/>
            <p:cNvSpPr/>
            <p:nvPr/>
          </p:nvSpPr>
          <p:spPr>
            <a:xfrm>
              <a:off x="7936309" y="5802579"/>
              <a:ext cx="171607" cy="352953"/>
            </a:xfrm>
            <a:custGeom>
              <a:avLst/>
              <a:gdLst/>
              <a:ahLst/>
              <a:cxnLst/>
              <a:rect l="0" t="0" r="0" b="0"/>
              <a:pathLst>
                <a:path w="171607" h="352953">
                  <a:moveTo>
                    <a:pt x="17066" y="150546"/>
                  </a:moveTo>
                  <a:lnTo>
                    <a:pt x="494" y="111082"/>
                  </a:lnTo>
                  <a:lnTo>
                    <a:pt x="0" y="92877"/>
                  </a:lnTo>
                  <a:lnTo>
                    <a:pt x="14131" y="37658"/>
                  </a:lnTo>
                  <a:lnTo>
                    <a:pt x="15109" y="31630"/>
                  </a:lnTo>
                  <a:lnTo>
                    <a:pt x="29127" y="10508"/>
                  </a:lnTo>
                  <a:lnTo>
                    <a:pt x="42711" y="2317"/>
                  </a:lnTo>
                  <a:lnTo>
                    <a:pt x="50037" y="133"/>
                  </a:lnTo>
                  <a:lnTo>
                    <a:pt x="56244" y="0"/>
                  </a:lnTo>
                  <a:lnTo>
                    <a:pt x="66671" y="3381"/>
                  </a:lnTo>
                  <a:lnTo>
                    <a:pt x="86297" y="19041"/>
                  </a:lnTo>
                  <a:lnTo>
                    <a:pt x="94137" y="36536"/>
                  </a:lnTo>
                  <a:lnTo>
                    <a:pt x="99171" y="92748"/>
                  </a:lnTo>
                  <a:lnTo>
                    <a:pt x="93721" y="141946"/>
                  </a:lnTo>
                  <a:lnTo>
                    <a:pt x="85663" y="186570"/>
                  </a:lnTo>
                  <a:lnTo>
                    <a:pt x="77127" y="218952"/>
                  </a:lnTo>
                  <a:lnTo>
                    <a:pt x="76951" y="218640"/>
                  </a:lnTo>
                  <a:lnTo>
                    <a:pt x="76644" y="211465"/>
                  </a:lnTo>
                  <a:lnTo>
                    <a:pt x="82931" y="197847"/>
                  </a:lnTo>
                  <a:lnTo>
                    <a:pt x="87435" y="193986"/>
                  </a:lnTo>
                  <a:lnTo>
                    <a:pt x="99494" y="189696"/>
                  </a:lnTo>
                  <a:lnTo>
                    <a:pt x="131692" y="186566"/>
                  </a:lnTo>
                  <a:lnTo>
                    <a:pt x="147456" y="192675"/>
                  </a:lnTo>
                  <a:lnTo>
                    <a:pt x="157920" y="202784"/>
                  </a:lnTo>
                  <a:lnTo>
                    <a:pt x="165657" y="214773"/>
                  </a:lnTo>
                  <a:lnTo>
                    <a:pt x="169097" y="224512"/>
                  </a:lnTo>
                  <a:lnTo>
                    <a:pt x="171606" y="266210"/>
                  </a:lnTo>
                  <a:lnTo>
                    <a:pt x="165455" y="289621"/>
                  </a:lnTo>
                  <a:lnTo>
                    <a:pt x="151524" y="311730"/>
                  </a:lnTo>
                  <a:lnTo>
                    <a:pt x="143853" y="320521"/>
                  </a:lnTo>
                  <a:lnTo>
                    <a:pt x="108874" y="340956"/>
                  </a:lnTo>
                  <a:lnTo>
                    <a:pt x="106052" y="344954"/>
                  </a:lnTo>
                  <a:lnTo>
                    <a:pt x="101526" y="347621"/>
                  </a:lnTo>
                  <a:lnTo>
                    <a:pt x="82513" y="351372"/>
                  </a:lnTo>
                  <a:lnTo>
                    <a:pt x="52785" y="3529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5" name="SMARTInkShape-146"/>
            <p:cNvSpPr/>
            <p:nvPr/>
          </p:nvSpPr>
          <p:spPr>
            <a:xfrm>
              <a:off x="8131969" y="5953125"/>
              <a:ext cx="35720" cy="176023"/>
            </a:xfrm>
            <a:custGeom>
              <a:avLst/>
              <a:gdLst/>
              <a:ahLst/>
              <a:cxnLst/>
              <a:rect l="0" t="0" r="0" b="0"/>
              <a:pathLst>
                <a:path w="35720" h="176023">
                  <a:moveTo>
                    <a:pt x="0" y="0"/>
                  </a:moveTo>
                  <a:lnTo>
                    <a:pt x="0" y="55156"/>
                  </a:lnTo>
                  <a:lnTo>
                    <a:pt x="1322" y="95415"/>
                  </a:lnTo>
                  <a:lnTo>
                    <a:pt x="11170" y="151031"/>
                  </a:lnTo>
                  <a:lnTo>
                    <a:pt x="11863" y="176022"/>
                  </a:lnTo>
                  <a:lnTo>
                    <a:pt x="11902" y="161795"/>
                  </a:lnTo>
                  <a:lnTo>
                    <a:pt x="8377" y="154372"/>
                  </a:lnTo>
                  <a:lnTo>
                    <a:pt x="3723" y="146661"/>
                  </a:lnTo>
                  <a:lnTo>
                    <a:pt x="1103" y="133561"/>
                  </a:lnTo>
                  <a:lnTo>
                    <a:pt x="42" y="87838"/>
                  </a:lnTo>
                  <a:lnTo>
                    <a:pt x="16575" y="50594"/>
                  </a:lnTo>
                  <a:lnTo>
                    <a:pt x="35719" y="23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6" name="SMARTInkShape-147"/>
            <p:cNvSpPr/>
            <p:nvPr/>
          </p:nvSpPr>
          <p:spPr>
            <a:xfrm>
              <a:off x="8274844" y="6000750"/>
              <a:ext cx="11907" cy="130970"/>
            </a:xfrm>
            <a:custGeom>
              <a:avLst/>
              <a:gdLst/>
              <a:ahLst/>
              <a:cxnLst/>
              <a:rect l="0" t="0" r="0" b="0"/>
              <a:pathLst>
                <a:path w="11907" h="130970">
                  <a:moveTo>
                    <a:pt x="0" y="0"/>
                  </a:moveTo>
                  <a:lnTo>
                    <a:pt x="0" y="55976"/>
                  </a:lnTo>
                  <a:lnTo>
                    <a:pt x="10802" y="109826"/>
                  </a:lnTo>
                  <a:lnTo>
                    <a:pt x="11906" y="1309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7" name="SMARTInkShape-148"/>
            <p:cNvSpPr/>
            <p:nvPr/>
          </p:nvSpPr>
          <p:spPr>
            <a:xfrm>
              <a:off x="8322469" y="5703094"/>
              <a:ext cx="83345" cy="381001"/>
            </a:xfrm>
            <a:custGeom>
              <a:avLst/>
              <a:gdLst/>
              <a:ahLst/>
              <a:cxnLst/>
              <a:rect l="0" t="0" r="0" b="0"/>
              <a:pathLst>
                <a:path w="83345" h="381001">
                  <a:moveTo>
                    <a:pt x="0" y="0"/>
                  </a:moveTo>
                  <a:lnTo>
                    <a:pt x="3527" y="57564"/>
                  </a:lnTo>
                  <a:lnTo>
                    <a:pt x="10250" y="113089"/>
                  </a:lnTo>
                  <a:lnTo>
                    <a:pt x="27944" y="171044"/>
                  </a:lnTo>
                  <a:lnTo>
                    <a:pt x="41015" y="223297"/>
                  </a:lnTo>
                  <a:lnTo>
                    <a:pt x="62684" y="280126"/>
                  </a:lnTo>
                  <a:lnTo>
                    <a:pt x="76605" y="334463"/>
                  </a:lnTo>
                  <a:lnTo>
                    <a:pt x="83344"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8" name="SMARTInkShape-149"/>
            <p:cNvSpPr/>
            <p:nvPr/>
          </p:nvSpPr>
          <p:spPr>
            <a:xfrm>
              <a:off x="8334375" y="5882572"/>
              <a:ext cx="154782" cy="201523"/>
            </a:xfrm>
            <a:custGeom>
              <a:avLst/>
              <a:gdLst/>
              <a:ahLst/>
              <a:cxnLst/>
              <a:rect l="0" t="0" r="0" b="0"/>
              <a:pathLst>
                <a:path w="154782" h="201523">
                  <a:moveTo>
                    <a:pt x="0" y="94366"/>
                  </a:moveTo>
                  <a:lnTo>
                    <a:pt x="0" y="88045"/>
                  </a:lnTo>
                  <a:lnTo>
                    <a:pt x="3527" y="81414"/>
                  </a:lnTo>
                  <a:lnTo>
                    <a:pt x="10828" y="74058"/>
                  </a:lnTo>
                  <a:lnTo>
                    <a:pt x="67735" y="26182"/>
                  </a:lnTo>
                  <a:lnTo>
                    <a:pt x="112727" y="2101"/>
                  </a:lnTo>
                  <a:lnTo>
                    <a:pt x="123505" y="0"/>
                  </a:lnTo>
                  <a:lnTo>
                    <a:pt x="131180" y="3037"/>
                  </a:lnTo>
                  <a:lnTo>
                    <a:pt x="140564" y="9445"/>
                  </a:lnTo>
                  <a:lnTo>
                    <a:pt x="142570" y="40244"/>
                  </a:lnTo>
                  <a:lnTo>
                    <a:pt x="142815" y="89848"/>
                  </a:lnTo>
                  <a:lnTo>
                    <a:pt x="146395" y="143878"/>
                  </a:lnTo>
                  <a:lnTo>
                    <a:pt x="154781" y="201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9" name="SMARTInkShape-150"/>
            <p:cNvSpPr/>
            <p:nvPr/>
          </p:nvSpPr>
          <p:spPr>
            <a:xfrm>
              <a:off x="8584956" y="5857875"/>
              <a:ext cx="89154" cy="189800"/>
            </a:xfrm>
            <a:custGeom>
              <a:avLst/>
              <a:gdLst/>
              <a:ahLst/>
              <a:cxnLst/>
              <a:rect l="0" t="0" r="0" b="0"/>
              <a:pathLst>
                <a:path w="89154" h="189800">
                  <a:moveTo>
                    <a:pt x="58982" y="0"/>
                  </a:moveTo>
                  <a:lnTo>
                    <a:pt x="41245" y="0"/>
                  </a:lnTo>
                  <a:lnTo>
                    <a:pt x="34342" y="3527"/>
                  </a:lnTo>
                  <a:lnTo>
                    <a:pt x="30649" y="6320"/>
                  </a:lnTo>
                  <a:lnTo>
                    <a:pt x="19130" y="22892"/>
                  </a:lnTo>
                  <a:lnTo>
                    <a:pt x="3630" y="72964"/>
                  </a:lnTo>
                  <a:lnTo>
                    <a:pt x="0" y="102131"/>
                  </a:lnTo>
                  <a:lnTo>
                    <a:pt x="1139" y="103806"/>
                  </a:lnTo>
                  <a:lnTo>
                    <a:pt x="3223" y="104923"/>
                  </a:lnTo>
                  <a:lnTo>
                    <a:pt x="16002" y="106495"/>
                  </a:lnTo>
                  <a:lnTo>
                    <a:pt x="74240" y="107145"/>
                  </a:lnTo>
                  <a:lnTo>
                    <a:pt x="77091" y="108471"/>
                  </a:lnTo>
                  <a:lnTo>
                    <a:pt x="78992" y="110680"/>
                  </a:lnTo>
                  <a:lnTo>
                    <a:pt x="88363" y="130048"/>
                  </a:lnTo>
                  <a:lnTo>
                    <a:pt x="89153" y="135646"/>
                  </a:lnTo>
                  <a:lnTo>
                    <a:pt x="86502" y="145395"/>
                  </a:lnTo>
                  <a:lnTo>
                    <a:pt x="70330" y="166497"/>
                  </a:lnTo>
                  <a:lnTo>
                    <a:pt x="61380" y="174540"/>
                  </a:lnTo>
                  <a:lnTo>
                    <a:pt x="42788" y="185183"/>
                  </a:lnTo>
                  <a:lnTo>
                    <a:pt x="23984" y="189450"/>
                  </a:lnTo>
                  <a:lnTo>
                    <a:pt x="19775" y="189799"/>
                  </a:lnTo>
                  <a:lnTo>
                    <a:pt x="16969" y="188710"/>
                  </a:lnTo>
                  <a:lnTo>
                    <a:pt x="11357" y="178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0" name="SMARTInkShape-151"/>
            <p:cNvSpPr/>
            <p:nvPr/>
          </p:nvSpPr>
          <p:spPr>
            <a:xfrm>
              <a:off x="8681311" y="5703094"/>
              <a:ext cx="165034" cy="309563"/>
            </a:xfrm>
            <a:custGeom>
              <a:avLst/>
              <a:gdLst/>
              <a:ahLst/>
              <a:cxnLst/>
              <a:rect l="0" t="0" r="0" b="0"/>
              <a:pathLst>
                <a:path w="165034" h="309563">
                  <a:moveTo>
                    <a:pt x="10252" y="0"/>
                  </a:moveTo>
                  <a:lnTo>
                    <a:pt x="3932" y="6320"/>
                  </a:lnTo>
                  <a:lnTo>
                    <a:pt x="828" y="16478"/>
                  </a:lnTo>
                  <a:lnTo>
                    <a:pt x="0" y="22893"/>
                  </a:lnTo>
                  <a:lnTo>
                    <a:pt x="8742" y="80377"/>
                  </a:lnTo>
                  <a:lnTo>
                    <a:pt x="18136" y="137242"/>
                  </a:lnTo>
                  <a:lnTo>
                    <a:pt x="27949" y="191588"/>
                  </a:lnTo>
                  <a:lnTo>
                    <a:pt x="33905" y="246804"/>
                  </a:lnTo>
                  <a:lnTo>
                    <a:pt x="35384" y="193836"/>
                  </a:lnTo>
                  <a:lnTo>
                    <a:pt x="50636" y="141746"/>
                  </a:lnTo>
                  <a:lnTo>
                    <a:pt x="55694" y="134185"/>
                  </a:lnTo>
                  <a:lnTo>
                    <a:pt x="61713" y="129144"/>
                  </a:lnTo>
                  <a:lnTo>
                    <a:pt x="79298" y="122050"/>
                  </a:lnTo>
                  <a:lnTo>
                    <a:pt x="84064" y="121054"/>
                  </a:lnTo>
                  <a:lnTo>
                    <a:pt x="88564" y="123036"/>
                  </a:lnTo>
                  <a:lnTo>
                    <a:pt x="108819" y="148755"/>
                  </a:lnTo>
                  <a:lnTo>
                    <a:pt x="137906" y="197982"/>
                  </a:lnTo>
                  <a:lnTo>
                    <a:pt x="158110" y="256883"/>
                  </a:lnTo>
                  <a:lnTo>
                    <a:pt x="165033" y="3095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1" name="SMARTInkShape-152"/>
            <p:cNvSpPr/>
            <p:nvPr/>
          </p:nvSpPr>
          <p:spPr>
            <a:xfrm>
              <a:off x="8991077" y="5738813"/>
              <a:ext cx="152924" cy="197221"/>
            </a:xfrm>
            <a:custGeom>
              <a:avLst/>
              <a:gdLst/>
              <a:ahLst/>
              <a:cxnLst/>
              <a:rect l="0" t="0" r="0" b="0"/>
              <a:pathLst>
                <a:path w="152924" h="197221">
                  <a:moveTo>
                    <a:pt x="105298" y="0"/>
                  </a:moveTo>
                  <a:lnTo>
                    <a:pt x="56808" y="0"/>
                  </a:lnTo>
                  <a:lnTo>
                    <a:pt x="53128" y="1322"/>
                  </a:lnTo>
                  <a:lnTo>
                    <a:pt x="50674" y="3526"/>
                  </a:lnTo>
                  <a:lnTo>
                    <a:pt x="15258" y="55821"/>
                  </a:lnTo>
                  <a:lnTo>
                    <a:pt x="0" y="108937"/>
                  </a:lnTo>
                  <a:lnTo>
                    <a:pt x="2496" y="121617"/>
                  </a:lnTo>
                  <a:lnTo>
                    <a:pt x="8557" y="144996"/>
                  </a:lnTo>
                  <a:lnTo>
                    <a:pt x="9605" y="158202"/>
                  </a:lnTo>
                  <a:lnTo>
                    <a:pt x="13380" y="166444"/>
                  </a:lnTo>
                  <a:lnTo>
                    <a:pt x="26581" y="182514"/>
                  </a:lnTo>
                  <a:lnTo>
                    <a:pt x="34154" y="186950"/>
                  </a:lnTo>
                  <a:lnTo>
                    <a:pt x="53744" y="191355"/>
                  </a:lnTo>
                  <a:lnTo>
                    <a:pt x="61658" y="196612"/>
                  </a:lnTo>
                  <a:lnTo>
                    <a:pt x="66946" y="197220"/>
                  </a:lnTo>
                  <a:lnTo>
                    <a:pt x="100226" y="189941"/>
                  </a:lnTo>
                  <a:lnTo>
                    <a:pt x="121028" y="174029"/>
                  </a:lnTo>
                  <a:lnTo>
                    <a:pt x="125518" y="166422"/>
                  </a:lnTo>
                  <a:lnTo>
                    <a:pt x="134722" y="144439"/>
                  </a:lnTo>
                  <a:lnTo>
                    <a:pt x="149612" y="119791"/>
                  </a:lnTo>
                  <a:lnTo>
                    <a:pt x="152923" y="107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2" name="SMARTInkShape-153"/>
            <p:cNvSpPr/>
            <p:nvPr/>
          </p:nvSpPr>
          <p:spPr>
            <a:xfrm>
              <a:off x="9191625" y="5715000"/>
              <a:ext cx="35720" cy="154782"/>
            </a:xfrm>
            <a:custGeom>
              <a:avLst/>
              <a:gdLst/>
              <a:ahLst/>
              <a:cxnLst/>
              <a:rect l="0" t="0" r="0" b="0"/>
              <a:pathLst>
                <a:path w="35720" h="154782">
                  <a:moveTo>
                    <a:pt x="0" y="0"/>
                  </a:moveTo>
                  <a:lnTo>
                    <a:pt x="0" y="50101"/>
                  </a:lnTo>
                  <a:lnTo>
                    <a:pt x="3528" y="58869"/>
                  </a:lnTo>
                  <a:lnTo>
                    <a:pt x="6320" y="63058"/>
                  </a:lnTo>
                  <a:lnTo>
                    <a:pt x="10251" y="81596"/>
                  </a:lnTo>
                  <a:lnTo>
                    <a:pt x="12902" y="102058"/>
                  </a:lnTo>
                  <a:lnTo>
                    <a:pt x="19993" y="116082"/>
                  </a:lnTo>
                  <a:lnTo>
                    <a:pt x="23308" y="138824"/>
                  </a:lnTo>
                  <a:lnTo>
                    <a:pt x="35719" y="154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3" name="SMARTInkShape-154"/>
            <p:cNvSpPr/>
            <p:nvPr/>
          </p:nvSpPr>
          <p:spPr>
            <a:xfrm>
              <a:off x="9239250" y="5476875"/>
              <a:ext cx="83345" cy="309564"/>
            </a:xfrm>
            <a:custGeom>
              <a:avLst/>
              <a:gdLst/>
              <a:ahLst/>
              <a:cxnLst/>
              <a:rect l="0" t="0" r="0" b="0"/>
              <a:pathLst>
                <a:path w="83345" h="309564">
                  <a:moveTo>
                    <a:pt x="0" y="0"/>
                  </a:moveTo>
                  <a:lnTo>
                    <a:pt x="1323" y="53203"/>
                  </a:lnTo>
                  <a:lnTo>
                    <a:pt x="14699" y="110778"/>
                  </a:lnTo>
                  <a:lnTo>
                    <a:pt x="26540" y="165960"/>
                  </a:lnTo>
                  <a:lnTo>
                    <a:pt x="36527" y="186756"/>
                  </a:lnTo>
                  <a:lnTo>
                    <a:pt x="51754" y="211956"/>
                  </a:lnTo>
                  <a:lnTo>
                    <a:pt x="71522" y="269438"/>
                  </a:lnTo>
                  <a:lnTo>
                    <a:pt x="79253" y="281652"/>
                  </a:lnTo>
                  <a:lnTo>
                    <a:pt x="82804" y="295289"/>
                  </a:lnTo>
                  <a:lnTo>
                    <a:pt x="83344" y="309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4" name="SMARTInkShape-155"/>
            <p:cNvSpPr/>
            <p:nvPr/>
          </p:nvSpPr>
          <p:spPr>
            <a:xfrm>
              <a:off x="9263063" y="5631819"/>
              <a:ext cx="142876" cy="154620"/>
            </a:xfrm>
            <a:custGeom>
              <a:avLst/>
              <a:gdLst/>
              <a:ahLst/>
              <a:cxnLst/>
              <a:rect l="0" t="0" r="0" b="0"/>
              <a:pathLst>
                <a:path w="142876" h="154620">
                  <a:moveTo>
                    <a:pt x="0" y="83181"/>
                  </a:moveTo>
                  <a:lnTo>
                    <a:pt x="10250" y="72930"/>
                  </a:lnTo>
                  <a:lnTo>
                    <a:pt x="32436" y="36047"/>
                  </a:lnTo>
                  <a:lnTo>
                    <a:pt x="33529" y="31914"/>
                  </a:lnTo>
                  <a:lnTo>
                    <a:pt x="41802" y="23795"/>
                  </a:lnTo>
                  <a:lnTo>
                    <a:pt x="52974" y="17099"/>
                  </a:lnTo>
                  <a:lnTo>
                    <a:pt x="70925" y="9274"/>
                  </a:lnTo>
                  <a:lnTo>
                    <a:pt x="80891" y="1701"/>
                  </a:lnTo>
                  <a:lnTo>
                    <a:pt x="93379" y="0"/>
                  </a:lnTo>
                  <a:lnTo>
                    <a:pt x="101016" y="6206"/>
                  </a:lnTo>
                  <a:lnTo>
                    <a:pt x="104427" y="12810"/>
                  </a:lnTo>
                  <a:lnTo>
                    <a:pt x="124845" y="69186"/>
                  </a:lnTo>
                  <a:lnTo>
                    <a:pt x="129759" y="89923"/>
                  </a:lnTo>
                  <a:lnTo>
                    <a:pt x="130431" y="98524"/>
                  </a:lnTo>
                  <a:lnTo>
                    <a:pt x="134257" y="106757"/>
                  </a:lnTo>
                  <a:lnTo>
                    <a:pt x="137130" y="110804"/>
                  </a:lnTo>
                  <a:lnTo>
                    <a:pt x="142369" y="138692"/>
                  </a:lnTo>
                  <a:lnTo>
                    <a:pt x="142875" y="154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5" name="SMARTInkShape-156"/>
            <p:cNvSpPr/>
            <p:nvPr/>
          </p:nvSpPr>
          <p:spPr>
            <a:xfrm>
              <a:off x="9453563" y="5541877"/>
              <a:ext cx="166688" cy="196515"/>
            </a:xfrm>
            <a:custGeom>
              <a:avLst/>
              <a:gdLst/>
              <a:ahLst/>
              <a:cxnLst/>
              <a:rect l="0" t="0" r="0" b="0"/>
              <a:pathLst>
                <a:path w="166688" h="196515">
                  <a:moveTo>
                    <a:pt x="0" y="30248"/>
                  </a:moveTo>
                  <a:lnTo>
                    <a:pt x="20308" y="11263"/>
                  </a:lnTo>
                  <a:lnTo>
                    <a:pt x="35809" y="3861"/>
                  </a:lnTo>
                  <a:lnTo>
                    <a:pt x="39748" y="751"/>
                  </a:lnTo>
                  <a:lnTo>
                    <a:pt x="45019" y="0"/>
                  </a:lnTo>
                  <a:lnTo>
                    <a:pt x="73756" y="5327"/>
                  </a:lnTo>
                  <a:lnTo>
                    <a:pt x="76951" y="7020"/>
                  </a:lnTo>
                  <a:lnTo>
                    <a:pt x="79082" y="9470"/>
                  </a:lnTo>
                  <a:lnTo>
                    <a:pt x="80503" y="12427"/>
                  </a:lnTo>
                  <a:lnTo>
                    <a:pt x="83093" y="57287"/>
                  </a:lnTo>
                  <a:lnTo>
                    <a:pt x="75112" y="109182"/>
                  </a:lnTo>
                  <a:lnTo>
                    <a:pt x="68635" y="147656"/>
                  </a:lnTo>
                  <a:lnTo>
                    <a:pt x="62229" y="172632"/>
                  </a:lnTo>
                  <a:lnTo>
                    <a:pt x="60063" y="192135"/>
                  </a:lnTo>
                  <a:lnTo>
                    <a:pt x="61208" y="193735"/>
                  </a:lnTo>
                  <a:lnTo>
                    <a:pt x="69828" y="196514"/>
                  </a:lnTo>
                  <a:lnTo>
                    <a:pt x="127002" y="173222"/>
                  </a:lnTo>
                  <a:lnTo>
                    <a:pt x="166687" y="149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6" name="SMARTInkShape-157"/>
            <p:cNvSpPr/>
            <p:nvPr/>
          </p:nvSpPr>
          <p:spPr>
            <a:xfrm>
              <a:off x="9686918" y="5455752"/>
              <a:ext cx="159552" cy="208559"/>
            </a:xfrm>
            <a:custGeom>
              <a:avLst/>
              <a:gdLst/>
              <a:ahLst/>
              <a:cxnLst/>
              <a:rect l="0" t="0" r="0" b="0"/>
              <a:pathLst>
                <a:path w="159552" h="208559">
                  <a:moveTo>
                    <a:pt x="28582" y="140186"/>
                  </a:moveTo>
                  <a:lnTo>
                    <a:pt x="28582" y="127544"/>
                  </a:lnTo>
                  <a:lnTo>
                    <a:pt x="35637" y="114282"/>
                  </a:lnTo>
                  <a:lnTo>
                    <a:pt x="72049" y="62271"/>
                  </a:lnTo>
                  <a:lnTo>
                    <a:pt x="85735" y="21005"/>
                  </a:lnTo>
                  <a:lnTo>
                    <a:pt x="87409" y="6389"/>
                  </a:lnTo>
                  <a:lnTo>
                    <a:pt x="86320" y="3363"/>
                  </a:lnTo>
                  <a:lnTo>
                    <a:pt x="84272" y="1346"/>
                  </a:lnTo>
                  <a:lnTo>
                    <a:pt x="81583" y="0"/>
                  </a:lnTo>
                  <a:lnTo>
                    <a:pt x="71541" y="2034"/>
                  </a:lnTo>
                  <a:lnTo>
                    <a:pt x="58258" y="8670"/>
                  </a:lnTo>
                  <a:lnTo>
                    <a:pt x="37229" y="27282"/>
                  </a:lnTo>
                  <a:lnTo>
                    <a:pt x="22030" y="50876"/>
                  </a:lnTo>
                  <a:lnTo>
                    <a:pt x="983" y="105249"/>
                  </a:lnTo>
                  <a:lnTo>
                    <a:pt x="0" y="125099"/>
                  </a:lnTo>
                  <a:lnTo>
                    <a:pt x="10147" y="159401"/>
                  </a:lnTo>
                  <a:lnTo>
                    <a:pt x="27383" y="183655"/>
                  </a:lnTo>
                  <a:lnTo>
                    <a:pt x="49247" y="201278"/>
                  </a:lnTo>
                  <a:lnTo>
                    <a:pt x="66161" y="208558"/>
                  </a:lnTo>
                  <a:lnTo>
                    <a:pt x="92191" y="204394"/>
                  </a:lnTo>
                  <a:lnTo>
                    <a:pt x="110211" y="191213"/>
                  </a:lnTo>
                  <a:lnTo>
                    <a:pt x="141881" y="155431"/>
                  </a:lnTo>
                  <a:lnTo>
                    <a:pt x="159551" y="1163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7" name="SMARTInkShape-158"/>
            <p:cNvSpPr/>
            <p:nvPr/>
          </p:nvSpPr>
          <p:spPr>
            <a:xfrm>
              <a:off x="9858416" y="5429250"/>
              <a:ext cx="142835" cy="202407"/>
            </a:xfrm>
            <a:custGeom>
              <a:avLst/>
              <a:gdLst/>
              <a:ahLst/>
              <a:cxnLst/>
              <a:rect l="0" t="0" r="0" b="0"/>
              <a:pathLst>
                <a:path w="142835" h="202407">
                  <a:moveTo>
                    <a:pt x="11865" y="0"/>
                  </a:moveTo>
                  <a:lnTo>
                    <a:pt x="1615" y="0"/>
                  </a:lnTo>
                  <a:lnTo>
                    <a:pt x="0" y="45724"/>
                  </a:lnTo>
                  <a:lnTo>
                    <a:pt x="9472" y="90856"/>
                  </a:lnTo>
                  <a:lnTo>
                    <a:pt x="20555" y="120154"/>
                  </a:lnTo>
                  <a:lnTo>
                    <a:pt x="23664" y="134100"/>
                  </a:lnTo>
                  <a:lnTo>
                    <a:pt x="29456" y="144707"/>
                  </a:lnTo>
                  <a:lnTo>
                    <a:pt x="30208" y="148067"/>
                  </a:lnTo>
                  <a:lnTo>
                    <a:pt x="29386" y="150304"/>
                  </a:lnTo>
                  <a:lnTo>
                    <a:pt x="27514" y="151797"/>
                  </a:lnTo>
                  <a:lnTo>
                    <a:pt x="26265" y="151468"/>
                  </a:lnTo>
                  <a:lnTo>
                    <a:pt x="25434" y="149927"/>
                  </a:lnTo>
                  <a:lnTo>
                    <a:pt x="23917" y="114063"/>
                  </a:lnTo>
                  <a:lnTo>
                    <a:pt x="25113" y="61520"/>
                  </a:lnTo>
                  <a:lnTo>
                    <a:pt x="41509" y="13910"/>
                  </a:lnTo>
                  <a:lnTo>
                    <a:pt x="44856" y="9273"/>
                  </a:lnTo>
                  <a:lnTo>
                    <a:pt x="52104" y="4122"/>
                  </a:lnTo>
                  <a:lnTo>
                    <a:pt x="57211" y="5393"/>
                  </a:lnTo>
                  <a:lnTo>
                    <a:pt x="85665" y="27185"/>
                  </a:lnTo>
                  <a:lnTo>
                    <a:pt x="110431" y="86402"/>
                  </a:lnTo>
                  <a:lnTo>
                    <a:pt x="133200" y="141127"/>
                  </a:lnTo>
                  <a:lnTo>
                    <a:pt x="142834" y="202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8" name="SMARTInkShape-159"/>
            <p:cNvSpPr/>
            <p:nvPr/>
          </p:nvSpPr>
          <p:spPr>
            <a:xfrm>
              <a:off x="7715395" y="6346031"/>
              <a:ext cx="190356" cy="119064"/>
            </a:xfrm>
            <a:custGeom>
              <a:avLst/>
              <a:gdLst/>
              <a:ahLst/>
              <a:cxnLst/>
              <a:rect l="0" t="0" r="0" b="0"/>
              <a:pathLst>
                <a:path w="190356" h="119064">
                  <a:moveTo>
                    <a:pt x="11761" y="119063"/>
                  </a:moveTo>
                  <a:lnTo>
                    <a:pt x="5441" y="119063"/>
                  </a:lnTo>
                  <a:lnTo>
                    <a:pt x="3580" y="117740"/>
                  </a:lnTo>
                  <a:lnTo>
                    <a:pt x="2338" y="115535"/>
                  </a:lnTo>
                  <a:lnTo>
                    <a:pt x="0" y="107648"/>
                  </a:lnTo>
                  <a:lnTo>
                    <a:pt x="6218" y="100981"/>
                  </a:lnTo>
                  <a:lnTo>
                    <a:pt x="60977" y="61252"/>
                  </a:lnTo>
                  <a:lnTo>
                    <a:pt x="120327" y="27848"/>
                  </a:lnTo>
                  <a:lnTo>
                    <a:pt x="165767" y="1570"/>
                  </a:lnTo>
                  <a:lnTo>
                    <a:pt x="171931" y="698"/>
                  </a:lnTo>
                  <a:lnTo>
                    <a:pt x="174103" y="1788"/>
                  </a:lnTo>
                  <a:lnTo>
                    <a:pt x="175551" y="3838"/>
                  </a:lnTo>
                  <a:lnTo>
                    <a:pt x="177877" y="10314"/>
                  </a:lnTo>
                  <a:lnTo>
                    <a:pt x="1903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380" name="SMARTInkShape-160"/>
          <p:cNvSpPr/>
          <p:nvPr/>
        </p:nvSpPr>
        <p:spPr>
          <a:xfrm>
            <a:off x="3542492" y="5895462"/>
            <a:ext cx="850362" cy="568048"/>
          </a:xfrm>
          <a:custGeom>
            <a:avLst/>
            <a:gdLst/>
            <a:ahLst/>
            <a:cxnLst/>
            <a:rect l="0" t="0" r="0" b="0"/>
            <a:pathLst>
              <a:path w="850362" h="568048">
                <a:moveTo>
                  <a:pt x="100821" y="367226"/>
                </a:moveTo>
                <a:lnTo>
                  <a:pt x="90570" y="367226"/>
                </a:lnTo>
                <a:lnTo>
                  <a:pt x="95725" y="367226"/>
                </a:lnTo>
                <a:lnTo>
                  <a:pt x="97423" y="368548"/>
                </a:lnTo>
                <a:lnTo>
                  <a:pt x="100808" y="379090"/>
                </a:lnTo>
                <a:lnTo>
                  <a:pt x="111071" y="389379"/>
                </a:lnTo>
                <a:lnTo>
                  <a:pt x="122833" y="390893"/>
                </a:lnTo>
                <a:lnTo>
                  <a:pt x="123433" y="392264"/>
                </a:lnTo>
                <a:lnTo>
                  <a:pt x="124100" y="397316"/>
                </a:lnTo>
                <a:lnTo>
                  <a:pt x="125601" y="399192"/>
                </a:lnTo>
                <a:lnTo>
                  <a:pt x="130795" y="401276"/>
                </a:lnTo>
                <a:lnTo>
                  <a:pt x="156512" y="404169"/>
                </a:lnTo>
                <a:lnTo>
                  <a:pt x="172283" y="412348"/>
                </a:lnTo>
                <a:lnTo>
                  <a:pt x="192105" y="415844"/>
                </a:lnTo>
                <a:lnTo>
                  <a:pt x="207977" y="424208"/>
                </a:lnTo>
                <a:lnTo>
                  <a:pt x="267401" y="426743"/>
                </a:lnTo>
                <a:lnTo>
                  <a:pt x="294932" y="426756"/>
                </a:lnTo>
                <a:lnTo>
                  <a:pt x="352666" y="438172"/>
                </a:lnTo>
                <a:lnTo>
                  <a:pt x="407055" y="438649"/>
                </a:lnTo>
                <a:lnTo>
                  <a:pt x="419046" y="442184"/>
                </a:lnTo>
                <a:lnTo>
                  <a:pt x="428786" y="446844"/>
                </a:lnTo>
                <a:lnTo>
                  <a:pt x="449345" y="449833"/>
                </a:lnTo>
                <a:lnTo>
                  <a:pt x="486216" y="451796"/>
                </a:lnTo>
                <a:lnTo>
                  <a:pt x="525269" y="461364"/>
                </a:lnTo>
                <a:lnTo>
                  <a:pt x="546435" y="463469"/>
                </a:lnTo>
                <a:lnTo>
                  <a:pt x="591720" y="473249"/>
                </a:lnTo>
                <a:lnTo>
                  <a:pt x="645033" y="474337"/>
                </a:lnTo>
                <a:lnTo>
                  <a:pt x="690651" y="473056"/>
                </a:lnTo>
                <a:lnTo>
                  <a:pt x="742653" y="456644"/>
                </a:lnTo>
                <a:lnTo>
                  <a:pt x="787665" y="417958"/>
                </a:lnTo>
                <a:lnTo>
                  <a:pt x="822683" y="359263"/>
                </a:lnTo>
                <a:lnTo>
                  <a:pt x="833583" y="327824"/>
                </a:lnTo>
                <a:lnTo>
                  <a:pt x="841464" y="277519"/>
                </a:lnTo>
                <a:lnTo>
                  <a:pt x="848114" y="242751"/>
                </a:lnTo>
                <a:lnTo>
                  <a:pt x="850361" y="183594"/>
                </a:lnTo>
                <a:lnTo>
                  <a:pt x="849482" y="133102"/>
                </a:lnTo>
                <a:lnTo>
                  <a:pt x="829273" y="80711"/>
                </a:lnTo>
                <a:lnTo>
                  <a:pt x="787886" y="30703"/>
                </a:lnTo>
                <a:lnTo>
                  <a:pt x="763006" y="18219"/>
                </a:lnTo>
                <a:lnTo>
                  <a:pt x="707438" y="7587"/>
                </a:lnTo>
                <a:lnTo>
                  <a:pt x="666616" y="0"/>
                </a:lnTo>
                <a:lnTo>
                  <a:pt x="615566" y="7801"/>
                </a:lnTo>
                <a:lnTo>
                  <a:pt x="558353" y="9843"/>
                </a:lnTo>
                <a:lnTo>
                  <a:pt x="500319" y="16320"/>
                </a:lnTo>
                <a:lnTo>
                  <a:pt x="447320" y="26599"/>
                </a:lnTo>
                <a:lnTo>
                  <a:pt x="397346" y="33740"/>
                </a:lnTo>
                <a:lnTo>
                  <a:pt x="345117" y="43913"/>
                </a:lnTo>
                <a:lnTo>
                  <a:pt x="292588" y="54898"/>
                </a:lnTo>
                <a:lnTo>
                  <a:pt x="234784" y="66278"/>
                </a:lnTo>
                <a:lnTo>
                  <a:pt x="209308" y="70752"/>
                </a:lnTo>
                <a:lnTo>
                  <a:pt x="154941" y="96199"/>
                </a:lnTo>
                <a:lnTo>
                  <a:pt x="100108" y="120570"/>
                </a:lnTo>
                <a:lnTo>
                  <a:pt x="51696" y="155692"/>
                </a:lnTo>
                <a:lnTo>
                  <a:pt x="37977" y="171346"/>
                </a:lnTo>
                <a:lnTo>
                  <a:pt x="14117" y="225211"/>
                </a:lnTo>
                <a:lnTo>
                  <a:pt x="0" y="275360"/>
                </a:lnTo>
                <a:lnTo>
                  <a:pt x="1862" y="315018"/>
                </a:lnTo>
                <a:lnTo>
                  <a:pt x="14344" y="373180"/>
                </a:lnTo>
                <a:lnTo>
                  <a:pt x="33076" y="419946"/>
                </a:lnTo>
                <a:lnTo>
                  <a:pt x="61862" y="473036"/>
                </a:lnTo>
                <a:lnTo>
                  <a:pt x="93027" y="510912"/>
                </a:lnTo>
                <a:lnTo>
                  <a:pt x="118061" y="527833"/>
                </a:lnTo>
                <a:lnTo>
                  <a:pt x="176450" y="553572"/>
                </a:lnTo>
                <a:lnTo>
                  <a:pt x="211864" y="564284"/>
                </a:lnTo>
                <a:lnTo>
                  <a:pt x="261751" y="568047"/>
                </a:lnTo>
                <a:lnTo>
                  <a:pt x="310634" y="567838"/>
                </a:lnTo>
                <a:lnTo>
                  <a:pt x="367504" y="560116"/>
                </a:lnTo>
                <a:lnTo>
                  <a:pt x="446102" y="557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1" name="SMARTInkShape-161"/>
          <p:cNvSpPr/>
          <p:nvPr/>
        </p:nvSpPr>
        <p:spPr>
          <a:xfrm>
            <a:off x="7548610" y="5536566"/>
            <a:ext cx="238079" cy="357029"/>
          </a:xfrm>
          <a:custGeom>
            <a:avLst/>
            <a:gdLst/>
            <a:ahLst/>
            <a:cxnLst/>
            <a:rect l="0" t="0" r="0" b="0"/>
            <a:pathLst>
              <a:path w="238079" h="357029">
                <a:moveTo>
                  <a:pt x="47578" y="357028"/>
                </a:moveTo>
                <a:lnTo>
                  <a:pt x="37326" y="357028"/>
                </a:lnTo>
                <a:lnTo>
                  <a:pt x="47130" y="357028"/>
                </a:lnTo>
                <a:lnTo>
                  <a:pt x="53764" y="350708"/>
                </a:lnTo>
                <a:lnTo>
                  <a:pt x="56941" y="344075"/>
                </a:lnTo>
                <a:lnTo>
                  <a:pt x="67638" y="291948"/>
                </a:lnTo>
                <a:lnTo>
                  <a:pt x="81495" y="236286"/>
                </a:lnTo>
                <a:lnTo>
                  <a:pt x="83226" y="181741"/>
                </a:lnTo>
                <a:lnTo>
                  <a:pt x="84588" y="170644"/>
                </a:lnTo>
                <a:lnTo>
                  <a:pt x="93543" y="134274"/>
                </a:lnTo>
                <a:lnTo>
                  <a:pt x="96429" y="87368"/>
                </a:lnTo>
                <a:lnTo>
                  <a:pt x="105441" y="50940"/>
                </a:lnTo>
                <a:lnTo>
                  <a:pt x="107109" y="0"/>
                </a:lnTo>
                <a:lnTo>
                  <a:pt x="107109" y="6208"/>
                </a:lnTo>
                <a:lnTo>
                  <a:pt x="105786" y="8055"/>
                </a:lnTo>
                <a:lnTo>
                  <a:pt x="92410" y="15058"/>
                </a:lnTo>
                <a:lnTo>
                  <a:pt x="74146" y="31499"/>
                </a:lnTo>
                <a:lnTo>
                  <a:pt x="66883" y="33754"/>
                </a:lnTo>
                <a:lnTo>
                  <a:pt x="64416" y="35679"/>
                </a:lnTo>
                <a:lnTo>
                  <a:pt x="38974" y="71348"/>
                </a:lnTo>
                <a:lnTo>
                  <a:pt x="37874" y="75293"/>
                </a:lnTo>
                <a:lnTo>
                  <a:pt x="35816" y="77923"/>
                </a:lnTo>
                <a:lnTo>
                  <a:pt x="501" y="106457"/>
                </a:lnTo>
                <a:lnTo>
                  <a:pt x="0" y="96698"/>
                </a:lnTo>
                <a:lnTo>
                  <a:pt x="8144" y="85902"/>
                </a:lnTo>
                <a:lnTo>
                  <a:pt x="26493" y="36272"/>
                </a:lnTo>
                <a:lnTo>
                  <a:pt x="29552" y="32066"/>
                </a:lnTo>
                <a:lnTo>
                  <a:pt x="36480" y="27392"/>
                </a:lnTo>
                <a:lnTo>
                  <a:pt x="47817" y="24760"/>
                </a:lnTo>
                <a:lnTo>
                  <a:pt x="57178" y="23871"/>
                </a:lnTo>
                <a:lnTo>
                  <a:pt x="57947" y="22476"/>
                </a:lnTo>
                <a:lnTo>
                  <a:pt x="58801" y="17397"/>
                </a:lnTo>
                <a:lnTo>
                  <a:pt x="60351" y="15513"/>
                </a:lnTo>
                <a:lnTo>
                  <a:pt x="65603" y="13420"/>
                </a:lnTo>
                <a:lnTo>
                  <a:pt x="124651" y="11747"/>
                </a:lnTo>
                <a:lnTo>
                  <a:pt x="131662" y="15273"/>
                </a:lnTo>
                <a:lnTo>
                  <a:pt x="139188" y="19929"/>
                </a:lnTo>
                <a:lnTo>
                  <a:pt x="146943" y="21997"/>
                </a:lnTo>
                <a:lnTo>
                  <a:pt x="149539" y="23872"/>
                </a:lnTo>
                <a:lnTo>
                  <a:pt x="151271" y="26444"/>
                </a:lnTo>
                <a:lnTo>
                  <a:pt x="152426" y="29483"/>
                </a:lnTo>
                <a:lnTo>
                  <a:pt x="208102" y="88365"/>
                </a:lnTo>
                <a:lnTo>
                  <a:pt x="215966" y="100154"/>
                </a:lnTo>
                <a:lnTo>
                  <a:pt x="238078" y="130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2" name="SMARTInkShape-162"/>
          <p:cNvSpPr/>
          <p:nvPr/>
        </p:nvSpPr>
        <p:spPr>
          <a:xfrm>
            <a:off x="7905755" y="4071938"/>
            <a:ext cx="142871" cy="1083469"/>
          </a:xfrm>
          <a:custGeom>
            <a:avLst/>
            <a:gdLst/>
            <a:ahLst/>
            <a:cxnLst/>
            <a:rect l="0" t="0" r="0" b="0"/>
            <a:pathLst>
              <a:path w="142871" h="1083469">
                <a:moveTo>
                  <a:pt x="59526" y="0"/>
                </a:moveTo>
                <a:lnTo>
                  <a:pt x="51345" y="19010"/>
                </a:lnTo>
                <a:lnTo>
                  <a:pt x="48111" y="55975"/>
                </a:lnTo>
                <a:lnTo>
                  <a:pt x="57109" y="111783"/>
                </a:lnTo>
                <a:lnTo>
                  <a:pt x="59208" y="169452"/>
                </a:lnTo>
                <a:lnTo>
                  <a:pt x="59463" y="218386"/>
                </a:lnTo>
                <a:lnTo>
                  <a:pt x="59508" y="263145"/>
                </a:lnTo>
                <a:lnTo>
                  <a:pt x="59522" y="313033"/>
                </a:lnTo>
                <a:lnTo>
                  <a:pt x="59526" y="369551"/>
                </a:lnTo>
                <a:lnTo>
                  <a:pt x="59526" y="423129"/>
                </a:lnTo>
                <a:lnTo>
                  <a:pt x="63053" y="472112"/>
                </a:lnTo>
                <a:lnTo>
                  <a:pt x="69777" y="523057"/>
                </a:lnTo>
                <a:lnTo>
                  <a:pt x="62922" y="576875"/>
                </a:lnTo>
                <a:lnTo>
                  <a:pt x="61856" y="602931"/>
                </a:lnTo>
                <a:lnTo>
                  <a:pt x="69149" y="653604"/>
                </a:lnTo>
                <a:lnTo>
                  <a:pt x="71131" y="712888"/>
                </a:lnTo>
                <a:lnTo>
                  <a:pt x="71392" y="763633"/>
                </a:lnTo>
                <a:lnTo>
                  <a:pt x="71427" y="818218"/>
                </a:lnTo>
                <a:lnTo>
                  <a:pt x="71432" y="868965"/>
                </a:lnTo>
                <a:lnTo>
                  <a:pt x="71433" y="927244"/>
                </a:lnTo>
                <a:lnTo>
                  <a:pt x="72755" y="977301"/>
                </a:lnTo>
                <a:lnTo>
                  <a:pt x="82603" y="1032141"/>
                </a:lnTo>
                <a:lnTo>
                  <a:pt x="83339" y="1083421"/>
                </a:lnTo>
                <a:lnTo>
                  <a:pt x="65602" y="1083468"/>
                </a:lnTo>
                <a:lnTo>
                  <a:pt x="63576" y="1082145"/>
                </a:lnTo>
                <a:lnTo>
                  <a:pt x="62227" y="1079941"/>
                </a:lnTo>
                <a:lnTo>
                  <a:pt x="61326" y="1077147"/>
                </a:lnTo>
                <a:lnTo>
                  <a:pt x="59404" y="1075286"/>
                </a:lnTo>
                <a:lnTo>
                  <a:pt x="53739" y="1073217"/>
                </a:lnTo>
                <a:lnTo>
                  <a:pt x="51699" y="1071342"/>
                </a:lnTo>
                <a:lnTo>
                  <a:pt x="41835" y="1055135"/>
                </a:lnTo>
                <a:lnTo>
                  <a:pt x="2198" y="1014236"/>
                </a:lnTo>
                <a:lnTo>
                  <a:pt x="974" y="1009482"/>
                </a:lnTo>
                <a:lnTo>
                  <a:pt x="13" y="1000287"/>
                </a:lnTo>
                <a:lnTo>
                  <a:pt x="0" y="1006493"/>
                </a:lnTo>
                <a:lnTo>
                  <a:pt x="1321" y="1008339"/>
                </a:lnTo>
                <a:lnTo>
                  <a:pt x="6316" y="1010389"/>
                </a:lnTo>
                <a:lnTo>
                  <a:pt x="8178" y="1012260"/>
                </a:lnTo>
                <a:lnTo>
                  <a:pt x="10246" y="1017865"/>
                </a:lnTo>
                <a:lnTo>
                  <a:pt x="12121" y="1019889"/>
                </a:lnTo>
                <a:lnTo>
                  <a:pt x="17733" y="1022137"/>
                </a:lnTo>
                <a:lnTo>
                  <a:pt x="19757" y="1024060"/>
                </a:lnTo>
                <a:lnTo>
                  <a:pt x="29595" y="1040351"/>
                </a:lnTo>
                <a:lnTo>
                  <a:pt x="53291" y="1065293"/>
                </a:lnTo>
                <a:lnTo>
                  <a:pt x="60283" y="1068776"/>
                </a:lnTo>
                <a:lnTo>
                  <a:pt x="64000" y="1069705"/>
                </a:lnTo>
                <a:lnTo>
                  <a:pt x="83405" y="1080741"/>
                </a:lnTo>
                <a:lnTo>
                  <a:pt x="92906" y="1082930"/>
                </a:lnTo>
                <a:lnTo>
                  <a:pt x="93685" y="1081786"/>
                </a:lnTo>
                <a:lnTo>
                  <a:pt x="94553" y="1076988"/>
                </a:lnTo>
                <a:lnTo>
                  <a:pt x="96106" y="1075179"/>
                </a:lnTo>
                <a:lnTo>
                  <a:pt x="105436" y="1072038"/>
                </a:lnTo>
                <a:lnTo>
                  <a:pt x="126036" y="1032296"/>
                </a:lnTo>
                <a:lnTo>
                  <a:pt x="131854" y="1005802"/>
                </a:lnTo>
                <a:lnTo>
                  <a:pt x="134203" y="1003910"/>
                </a:lnTo>
                <a:lnTo>
                  <a:pt x="137093" y="1002647"/>
                </a:lnTo>
                <a:lnTo>
                  <a:pt x="139018" y="1000484"/>
                </a:lnTo>
                <a:lnTo>
                  <a:pt x="142870" y="976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3" name="SMARTInkShape-163"/>
          <p:cNvSpPr/>
          <p:nvPr/>
        </p:nvSpPr>
        <p:spPr>
          <a:xfrm>
            <a:off x="8965406" y="5060156"/>
            <a:ext cx="129924" cy="500064"/>
          </a:xfrm>
          <a:custGeom>
            <a:avLst/>
            <a:gdLst/>
            <a:ahLst/>
            <a:cxnLst/>
            <a:rect l="0" t="0" r="0" b="0"/>
            <a:pathLst>
              <a:path w="129924" h="500064">
                <a:moveTo>
                  <a:pt x="0" y="0"/>
                </a:moveTo>
                <a:lnTo>
                  <a:pt x="6320" y="6320"/>
                </a:lnTo>
                <a:lnTo>
                  <a:pt x="12951" y="9423"/>
                </a:lnTo>
                <a:lnTo>
                  <a:pt x="16572" y="10251"/>
                </a:lnTo>
                <a:lnTo>
                  <a:pt x="24122" y="18227"/>
                </a:lnTo>
                <a:lnTo>
                  <a:pt x="66378" y="75653"/>
                </a:lnTo>
                <a:lnTo>
                  <a:pt x="87169" y="127768"/>
                </a:lnTo>
                <a:lnTo>
                  <a:pt x="103159" y="177961"/>
                </a:lnTo>
                <a:lnTo>
                  <a:pt x="119057" y="229622"/>
                </a:lnTo>
                <a:lnTo>
                  <a:pt x="127440" y="278380"/>
                </a:lnTo>
                <a:lnTo>
                  <a:pt x="129923" y="331191"/>
                </a:lnTo>
                <a:lnTo>
                  <a:pt x="127131" y="373298"/>
                </a:lnTo>
                <a:lnTo>
                  <a:pt x="110620" y="427855"/>
                </a:lnTo>
                <a:lnTo>
                  <a:pt x="91216" y="471657"/>
                </a:lnTo>
                <a:lnTo>
                  <a:pt x="83315" y="480822"/>
                </a:lnTo>
                <a:lnTo>
                  <a:pt x="59532" y="500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601" name="SMARTInkShape-Group17"/>
          <p:cNvGrpSpPr/>
          <p:nvPr/>
        </p:nvGrpSpPr>
        <p:grpSpPr>
          <a:xfrm>
            <a:off x="6608118" y="5155406"/>
            <a:ext cx="2404914" cy="690564"/>
            <a:chOff x="6608118" y="5155406"/>
            <a:chExt cx="2404914" cy="690564"/>
          </a:xfrm>
        </p:grpSpPr>
        <p:sp>
          <p:nvSpPr>
            <p:cNvPr id="576" name="SMARTInkShape-164"/>
            <p:cNvSpPr/>
            <p:nvPr/>
          </p:nvSpPr>
          <p:spPr>
            <a:xfrm>
              <a:off x="6608118" y="5345906"/>
              <a:ext cx="71289" cy="381001"/>
            </a:xfrm>
            <a:custGeom>
              <a:avLst/>
              <a:gdLst/>
              <a:ahLst/>
              <a:cxnLst/>
              <a:rect l="0" t="0" r="0" b="0"/>
              <a:pathLst>
                <a:path w="71289" h="381001">
                  <a:moveTo>
                    <a:pt x="71288" y="0"/>
                  </a:moveTo>
                  <a:lnTo>
                    <a:pt x="53551" y="0"/>
                  </a:lnTo>
                  <a:lnTo>
                    <a:pt x="51526" y="1323"/>
                  </a:lnTo>
                  <a:lnTo>
                    <a:pt x="50176" y="3527"/>
                  </a:lnTo>
                  <a:lnTo>
                    <a:pt x="48009" y="10251"/>
                  </a:lnTo>
                  <a:lnTo>
                    <a:pt x="39398" y="21084"/>
                  </a:lnTo>
                  <a:lnTo>
                    <a:pt x="36704" y="32118"/>
                  </a:lnTo>
                  <a:lnTo>
                    <a:pt x="36073" y="39851"/>
                  </a:lnTo>
                  <a:lnTo>
                    <a:pt x="32266" y="47698"/>
                  </a:lnTo>
                  <a:lnTo>
                    <a:pt x="27486" y="55595"/>
                  </a:lnTo>
                  <a:lnTo>
                    <a:pt x="24419" y="71444"/>
                  </a:lnTo>
                  <a:lnTo>
                    <a:pt x="22676" y="80700"/>
                  </a:lnTo>
                  <a:lnTo>
                    <a:pt x="14306" y="108203"/>
                  </a:lnTo>
                  <a:lnTo>
                    <a:pt x="8453" y="154873"/>
                  </a:lnTo>
                  <a:lnTo>
                    <a:pt x="1549" y="180229"/>
                  </a:lnTo>
                  <a:lnTo>
                    <a:pt x="0" y="222742"/>
                  </a:lnTo>
                  <a:lnTo>
                    <a:pt x="11028" y="276346"/>
                  </a:lnTo>
                  <a:lnTo>
                    <a:pt x="12756" y="289508"/>
                  </a:lnTo>
                  <a:lnTo>
                    <a:pt x="21117" y="312265"/>
                  </a:lnTo>
                  <a:lnTo>
                    <a:pt x="23855" y="325316"/>
                  </a:lnTo>
                  <a:lnTo>
                    <a:pt x="32863" y="344473"/>
                  </a:lnTo>
                  <a:lnTo>
                    <a:pt x="33765" y="348712"/>
                  </a:lnTo>
                  <a:lnTo>
                    <a:pt x="41354" y="360996"/>
                  </a:lnTo>
                  <a:lnTo>
                    <a:pt x="48283" y="365495"/>
                  </a:lnTo>
                  <a:lnTo>
                    <a:pt x="51982" y="366694"/>
                  </a:lnTo>
                  <a:lnTo>
                    <a:pt x="54449" y="368817"/>
                  </a:lnTo>
                  <a:lnTo>
                    <a:pt x="57190" y="374703"/>
                  </a:lnTo>
                  <a:lnTo>
                    <a:pt x="59243" y="376802"/>
                  </a:lnTo>
                  <a:lnTo>
                    <a:pt x="71288"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77" name="SMARTInkShape-165"/>
            <p:cNvSpPr/>
            <p:nvPr/>
          </p:nvSpPr>
          <p:spPr>
            <a:xfrm>
              <a:off x="6727031" y="5572125"/>
              <a:ext cx="59533" cy="273845"/>
            </a:xfrm>
            <a:custGeom>
              <a:avLst/>
              <a:gdLst/>
              <a:ahLst/>
              <a:cxnLst/>
              <a:rect l="0" t="0" r="0" b="0"/>
              <a:pathLst>
                <a:path w="59533" h="273845">
                  <a:moveTo>
                    <a:pt x="0" y="0"/>
                  </a:moveTo>
                  <a:lnTo>
                    <a:pt x="0" y="46547"/>
                  </a:lnTo>
                  <a:lnTo>
                    <a:pt x="3527" y="57288"/>
                  </a:lnTo>
                  <a:lnTo>
                    <a:pt x="8182" y="67795"/>
                  </a:lnTo>
                  <a:lnTo>
                    <a:pt x="19993" y="124246"/>
                  </a:lnTo>
                  <a:lnTo>
                    <a:pt x="33013" y="178665"/>
                  </a:lnTo>
                  <a:lnTo>
                    <a:pt x="39009" y="216801"/>
                  </a:lnTo>
                  <a:lnTo>
                    <a:pt x="45924" y="240233"/>
                  </a:lnTo>
                  <a:lnTo>
                    <a:pt x="48611" y="257601"/>
                  </a:lnTo>
                  <a:lnTo>
                    <a:pt x="59532" y="273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78" name="SMARTInkShape-166"/>
            <p:cNvSpPr/>
            <p:nvPr/>
          </p:nvSpPr>
          <p:spPr>
            <a:xfrm>
              <a:off x="6720172" y="5536424"/>
              <a:ext cx="137669" cy="154765"/>
            </a:xfrm>
            <a:custGeom>
              <a:avLst/>
              <a:gdLst/>
              <a:ahLst/>
              <a:cxnLst/>
              <a:rect l="0" t="0" r="0" b="0"/>
              <a:pathLst>
                <a:path w="137669" h="154765">
                  <a:moveTo>
                    <a:pt x="6859" y="95232"/>
                  </a:moveTo>
                  <a:lnTo>
                    <a:pt x="6859" y="84981"/>
                  </a:lnTo>
                  <a:lnTo>
                    <a:pt x="539" y="77495"/>
                  </a:lnTo>
                  <a:lnTo>
                    <a:pt x="0" y="74147"/>
                  </a:lnTo>
                  <a:lnTo>
                    <a:pt x="963" y="70592"/>
                  </a:lnTo>
                  <a:lnTo>
                    <a:pt x="2928" y="66899"/>
                  </a:lnTo>
                  <a:lnTo>
                    <a:pt x="9869" y="38111"/>
                  </a:lnTo>
                  <a:lnTo>
                    <a:pt x="34816" y="8060"/>
                  </a:lnTo>
                  <a:lnTo>
                    <a:pt x="42656" y="3573"/>
                  </a:lnTo>
                  <a:lnTo>
                    <a:pt x="58469" y="691"/>
                  </a:lnTo>
                  <a:lnTo>
                    <a:pt x="94172" y="0"/>
                  </a:lnTo>
                  <a:lnTo>
                    <a:pt x="102109" y="3518"/>
                  </a:lnTo>
                  <a:lnTo>
                    <a:pt x="119639" y="17720"/>
                  </a:lnTo>
                  <a:lnTo>
                    <a:pt x="123130" y="24623"/>
                  </a:lnTo>
                  <a:lnTo>
                    <a:pt x="124061" y="28315"/>
                  </a:lnTo>
                  <a:lnTo>
                    <a:pt x="126004" y="30777"/>
                  </a:lnTo>
                  <a:lnTo>
                    <a:pt x="131691" y="33512"/>
                  </a:lnTo>
                  <a:lnTo>
                    <a:pt x="133736" y="35565"/>
                  </a:lnTo>
                  <a:lnTo>
                    <a:pt x="136009" y="41374"/>
                  </a:lnTo>
                  <a:lnTo>
                    <a:pt x="137668" y="63632"/>
                  </a:lnTo>
                  <a:lnTo>
                    <a:pt x="134229" y="71486"/>
                  </a:lnTo>
                  <a:lnTo>
                    <a:pt x="131460" y="75432"/>
                  </a:lnTo>
                  <a:lnTo>
                    <a:pt x="123123" y="104662"/>
                  </a:lnTo>
                  <a:lnTo>
                    <a:pt x="96436" y="136532"/>
                  </a:lnTo>
                  <a:lnTo>
                    <a:pt x="89446" y="140047"/>
                  </a:lnTo>
                  <a:lnTo>
                    <a:pt x="85730" y="140983"/>
                  </a:lnTo>
                  <a:lnTo>
                    <a:pt x="66324" y="152034"/>
                  </a:lnTo>
                  <a:lnTo>
                    <a:pt x="30672" y="15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79" name="SMARTInkShape-167"/>
            <p:cNvSpPr/>
            <p:nvPr/>
          </p:nvSpPr>
          <p:spPr>
            <a:xfrm>
              <a:off x="6869906" y="5500688"/>
              <a:ext cx="35720" cy="154526"/>
            </a:xfrm>
            <a:custGeom>
              <a:avLst/>
              <a:gdLst/>
              <a:ahLst/>
              <a:cxnLst/>
              <a:rect l="0" t="0" r="0" b="0"/>
              <a:pathLst>
                <a:path w="35720" h="154526">
                  <a:moveTo>
                    <a:pt x="0" y="11906"/>
                  </a:moveTo>
                  <a:lnTo>
                    <a:pt x="0" y="62786"/>
                  </a:lnTo>
                  <a:lnTo>
                    <a:pt x="0" y="121361"/>
                  </a:lnTo>
                  <a:lnTo>
                    <a:pt x="1323" y="134635"/>
                  </a:lnTo>
                  <a:lnTo>
                    <a:pt x="11762" y="154525"/>
                  </a:lnTo>
                  <a:lnTo>
                    <a:pt x="11864" y="148383"/>
                  </a:lnTo>
                  <a:lnTo>
                    <a:pt x="1102" y="110763"/>
                  </a:lnTo>
                  <a:lnTo>
                    <a:pt x="1420" y="65765"/>
                  </a:lnTo>
                  <a:lnTo>
                    <a:pt x="11419" y="9109"/>
                  </a:lnTo>
                  <a:lnTo>
                    <a:pt x="12904" y="6072"/>
                  </a:lnTo>
                  <a:lnTo>
                    <a:pt x="15217" y="4048"/>
                  </a:lnTo>
                  <a:lnTo>
                    <a:pt x="21316" y="1799"/>
                  </a:lnTo>
                  <a:lnTo>
                    <a:pt x="357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0" name="SMARTInkShape-168"/>
            <p:cNvSpPr/>
            <p:nvPr/>
          </p:nvSpPr>
          <p:spPr>
            <a:xfrm>
              <a:off x="6977401" y="5467321"/>
              <a:ext cx="83006" cy="139634"/>
            </a:xfrm>
            <a:custGeom>
              <a:avLst/>
              <a:gdLst/>
              <a:ahLst/>
              <a:cxnLst/>
              <a:rect l="0" t="0" r="0" b="0"/>
              <a:pathLst>
                <a:path w="83006" h="139634">
                  <a:moveTo>
                    <a:pt x="11568" y="69085"/>
                  </a:moveTo>
                  <a:lnTo>
                    <a:pt x="11568" y="75405"/>
                  </a:lnTo>
                  <a:lnTo>
                    <a:pt x="12890" y="77267"/>
                  </a:lnTo>
                  <a:lnTo>
                    <a:pt x="15095" y="78508"/>
                  </a:lnTo>
                  <a:lnTo>
                    <a:pt x="17888" y="79336"/>
                  </a:lnTo>
                  <a:lnTo>
                    <a:pt x="19749" y="78565"/>
                  </a:lnTo>
                  <a:lnTo>
                    <a:pt x="20991" y="76728"/>
                  </a:lnTo>
                  <a:lnTo>
                    <a:pt x="21818" y="74181"/>
                  </a:lnTo>
                  <a:lnTo>
                    <a:pt x="44004" y="45162"/>
                  </a:lnTo>
                  <a:lnTo>
                    <a:pt x="47151" y="37286"/>
                  </a:lnTo>
                  <a:lnTo>
                    <a:pt x="55036" y="25414"/>
                  </a:lnTo>
                  <a:lnTo>
                    <a:pt x="57346" y="17485"/>
                  </a:lnTo>
                  <a:lnTo>
                    <a:pt x="56639" y="13518"/>
                  </a:lnTo>
                  <a:lnTo>
                    <a:pt x="52324" y="5583"/>
                  </a:lnTo>
                  <a:lnTo>
                    <a:pt x="49323" y="2939"/>
                  </a:lnTo>
                  <a:lnTo>
                    <a:pt x="42458" y="0"/>
                  </a:lnTo>
                  <a:lnTo>
                    <a:pt x="40099" y="537"/>
                  </a:lnTo>
                  <a:lnTo>
                    <a:pt x="38526" y="2220"/>
                  </a:lnTo>
                  <a:lnTo>
                    <a:pt x="35455" y="7618"/>
                  </a:lnTo>
                  <a:lnTo>
                    <a:pt x="8335" y="39081"/>
                  </a:lnTo>
                  <a:lnTo>
                    <a:pt x="1374" y="65902"/>
                  </a:lnTo>
                  <a:lnTo>
                    <a:pt x="0" y="90652"/>
                  </a:lnTo>
                  <a:lnTo>
                    <a:pt x="6083" y="113252"/>
                  </a:lnTo>
                  <a:lnTo>
                    <a:pt x="16264" y="130384"/>
                  </a:lnTo>
                  <a:lnTo>
                    <a:pt x="23796" y="136016"/>
                  </a:lnTo>
                  <a:lnTo>
                    <a:pt x="32878" y="138521"/>
                  </a:lnTo>
                  <a:lnTo>
                    <a:pt x="45734" y="139633"/>
                  </a:lnTo>
                  <a:lnTo>
                    <a:pt x="56738" y="136599"/>
                  </a:lnTo>
                  <a:lnTo>
                    <a:pt x="83005" y="1167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1" name="SMARTInkShape-169"/>
            <p:cNvSpPr/>
            <p:nvPr/>
          </p:nvSpPr>
          <p:spPr>
            <a:xfrm>
              <a:off x="7098578" y="5453063"/>
              <a:ext cx="78051" cy="189756"/>
            </a:xfrm>
            <a:custGeom>
              <a:avLst/>
              <a:gdLst/>
              <a:ahLst/>
              <a:cxnLst/>
              <a:rect l="0" t="0" r="0" b="0"/>
              <a:pathLst>
                <a:path w="78051" h="189756">
                  <a:moveTo>
                    <a:pt x="68985" y="0"/>
                  </a:moveTo>
                  <a:lnTo>
                    <a:pt x="62665" y="0"/>
                  </a:lnTo>
                  <a:lnTo>
                    <a:pt x="56033" y="3526"/>
                  </a:lnTo>
                  <a:lnTo>
                    <a:pt x="23079" y="28166"/>
                  </a:lnTo>
                  <a:lnTo>
                    <a:pt x="1225" y="58868"/>
                  </a:lnTo>
                  <a:lnTo>
                    <a:pt x="0" y="63057"/>
                  </a:lnTo>
                  <a:lnTo>
                    <a:pt x="506" y="65851"/>
                  </a:lnTo>
                  <a:lnTo>
                    <a:pt x="2165" y="67713"/>
                  </a:lnTo>
                  <a:lnTo>
                    <a:pt x="7537" y="69782"/>
                  </a:lnTo>
                  <a:lnTo>
                    <a:pt x="14334" y="70702"/>
                  </a:lnTo>
                  <a:lnTo>
                    <a:pt x="21765" y="74637"/>
                  </a:lnTo>
                  <a:lnTo>
                    <a:pt x="29478" y="79474"/>
                  </a:lnTo>
                  <a:lnTo>
                    <a:pt x="37315" y="81624"/>
                  </a:lnTo>
                  <a:lnTo>
                    <a:pt x="55485" y="95476"/>
                  </a:lnTo>
                  <a:lnTo>
                    <a:pt x="71305" y="116335"/>
                  </a:lnTo>
                  <a:lnTo>
                    <a:pt x="78050" y="132954"/>
                  </a:lnTo>
                  <a:lnTo>
                    <a:pt x="76100" y="145520"/>
                  </a:lnTo>
                  <a:lnTo>
                    <a:pt x="73728" y="152576"/>
                  </a:lnTo>
                  <a:lnTo>
                    <a:pt x="64037" y="163943"/>
                  </a:lnTo>
                  <a:lnTo>
                    <a:pt x="38150" y="184846"/>
                  </a:lnTo>
                  <a:lnTo>
                    <a:pt x="25600" y="188824"/>
                  </a:lnTo>
                  <a:lnTo>
                    <a:pt x="17512" y="189755"/>
                  </a:lnTo>
                  <a:lnTo>
                    <a:pt x="14825" y="188681"/>
                  </a:lnTo>
                  <a:lnTo>
                    <a:pt x="13034" y="186641"/>
                  </a:lnTo>
                  <a:lnTo>
                    <a:pt x="9453" y="178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2" name="SMARTInkShape-170"/>
            <p:cNvSpPr/>
            <p:nvPr/>
          </p:nvSpPr>
          <p:spPr>
            <a:xfrm>
              <a:off x="7167563" y="5477111"/>
              <a:ext cx="107157" cy="104911"/>
            </a:xfrm>
            <a:custGeom>
              <a:avLst/>
              <a:gdLst/>
              <a:ahLst/>
              <a:cxnLst/>
              <a:rect l="0" t="0" r="0" b="0"/>
              <a:pathLst>
                <a:path w="107157" h="104911">
                  <a:moveTo>
                    <a:pt x="0" y="59295"/>
                  </a:moveTo>
                  <a:lnTo>
                    <a:pt x="38584" y="59295"/>
                  </a:lnTo>
                  <a:lnTo>
                    <a:pt x="47134" y="55768"/>
                  </a:lnTo>
                  <a:lnTo>
                    <a:pt x="69057" y="37628"/>
                  </a:lnTo>
                  <a:lnTo>
                    <a:pt x="71376" y="2456"/>
                  </a:lnTo>
                  <a:lnTo>
                    <a:pt x="70074" y="1559"/>
                  </a:lnTo>
                  <a:lnTo>
                    <a:pt x="61181" y="0"/>
                  </a:lnTo>
                  <a:lnTo>
                    <a:pt x="42168" y="18821"/>
                  </a:lnTo>
                  <a:lnTo>
                    <a:pt x="29839" y="39071"/>
                  </a:lnTo>
                  <a:lnTo>
                    <a:pt x="25002" y="58436"/>
                  </a:lnTo>
                  <a:lnTo>
                    <a:pt x="24048" y="81321"/>
                  </a:lnTo>
                  <a:lnTo>
                    <a:pt x="25292" y="85886"/>
                  </a:lnTo>
                  <a:lnTo>
                    <a:pt x="27444" y="88929"/>
                  </a:lnTo>
                  <a:lnTo>
                    <a:pt x="45456" y="102395"/>
                  </a:lnTo>
                  <a:lnTo>
                    <a:pt x="58126" y="104910"/>
                  </a:lnTo>
                  <a:lnTo>
                    <a:pt x="72576" y="102498"/>
                  </a:lnTo>
                  <a:lnTo>
                    <a:pt x="107156" y="950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3" name="SMARTInkShape-171"/>
            <p:cNvSpPr/>
            <p:nvPr/>
          </p:nvSpPr>
          <p:spPr>
            <a:xfrm>
              <a:off x="7322344" y="5429250"/>
              <a:ext cx="83345" cy="148731"/>
            </a:xfrm>
            <a:custGeom>
              <a:avLst/>
              <a:gdLst/>
              <a:ahLst/>
              <a:cxnLst/>
              <a:rect l="0" t="0" r="0" b="0"/>
              <a:pathLst>
                <a:path w="83345" h="148731">
                  <a:moveTo>
                    <a:pt x="0" y="0"/>
                  </a:moveTo>
                  <a:lnTo>
                    <a:pt x="0" y="59056"/>
                  </a:lnTo>
                  <a:lnTo>
                    <a:pt x="0" y="117133"/>
                  </a:lnTo>
                  <a:lnTo>
                    <a:pt x="0" y="148730"/>
                  </a:lnTo>
                  <a:lnTo>
                    <a:pt x="0" y="131266"/>
                  </a:lnTo>
                  <a:lnTo>
                    <a:pt x="3527" y="120959"/>
                  </a:lnTo>
                  <a:lnTo>
                    <a:pt x="27988" y="64569"/>
                  </a:lnTo>
                  <a:lnTo>
                    <a:pt x="41360" y="26220"/>
                  </a:lnTo>
                  <a:lnTo>
                    <a:pt x="44771" y="21449"/>
                  </a:lnTo>
                  <a:lnTo>
                    <a:pt x="52090" y="16147"/>
                  </a:lnTo>
                  <a:lnTo>
                    <a:pt x="54569" y="16056"/>
                  </a:lnTo>
                  <a:lnTo>
                    <a:pt x="56223" y="17319"/>
                  </a:lnTo>
                  <a:lnTo>
                    <a:pt x="59384" y="22249"/>
                  </a:lnTo>
                  <a:lnTo>
                    <a:pt x="75908" y="46325"/>
                  </a:lnTo>
                  <a:lnTo>
                    <a:pt x="81875" y="84115"/>
                  </a:lnTo>
                  <a:lnTo>
                    <a:pt x="83344"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4" name="SMARTInkShape-172"/>
            <p:cNvSpPr/>
            <p:nvPr/>
          </p:nvSpPr>
          <p:spPr>
            <a:xfrm>
              <a:off x="7453313" y="5274469"/>
              <a:ext cx="35705" cy="261938"/>
            </a:xfrm>
            <a:custGeom>
              <a:avLst/>
              <a:gdLst/>
              <a:ahLst/>
              <a:cxnLst/>
              <a:rect l="0" t="0" r="0" b="0"/>
              <a:pathLst>
                <a:path w="35705" h="261938">
                  <a:moveTo>
                    <a:pt x="0" y="0"/>
                  </a:moveTo>
                  <a:lnTo>
                    <a:pt x="1322" y="22955"/>
                  </a:lnTo>
                  <a:lnTo>
                    <a:pt x="10250" y="72892"/>
                  </a:lnTo>
                  <a:lnTo>
                    <a:pt x="19761" y="126209"/>
                  </a:lnTo>
                  <a:lnTo>
                    <a:pt x="29599" y="179797"/>
                  </a:lnTo>
                  <a:lnTo>
                    <a:pt x="35180" y="237494"/>
                  </a:lnTo>
                  <a:lnTo>
                    <a:pt x="35704" y="261120"/>
                  </a:lnTo>
                  <a:lnTo>
                    <a:pt x="23812" y="261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5" name="SMARTInkShape-173"/>
            <p:cNvSpPr/>
            <p:nvPr/>
          </p:nvSpPr>
          <p:spPr>
            <a:xfrm>
              <a:off x="7429500" y="5405438"/>
              <a:ext cx="83345" cy="11907"/>
            </a:xfrm>
            <a:custGeom>
              <a:avLst/>
              <a:gdLst/>
              <a:ahLst/>
              <a:cxnLst/>
              <a:rect l="0" t="0" r="0" b="0"/>
              <a:pathLst>
                <a:path w="83345" h="11907">
                  <a:moveTo>
                    <a:pt x="0" y="11906"/>
                  </a:moveTo>
                  <a:lnTo>
                    <a:pt x="38239" y="11906"/>
                  </a:lnTo>
                  <a:lnTo>
                    <a:pt x="833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6" name="SMARTInkShape-174"/>
            <p:cNvSpPr/>
            <p:nvPr/>
          </p:nvSpPr>
          <p:spPr>
            <a:xfrm>
              <a:off x="7643813" y="5357813"/>
              <a:ext cx="11907" cy="178594"/>
            </a:xfrm>
            <a:custGeom>
              <a:avLst/>
              <a:gdLst/>
              <a:ahLst/>
              <a:cxnLst/>
              <a:rect l="0" t="0" r="0" b="0"/>
              <a:pathLst>
                <a:path w="11907" h="178594">
                  <a:moveTo>
                    <a:pt x="11906" y="0"/>
                  </a:moveTo>
                  <a:lnTo>
                    <a:pt x="5586" y="6320"/>
                  </a:lnTo>
                  <a:lnTo>
                    <a:pt x="1654" y="29212"/>
                  </a:lnTo>
                  <a:lnTo>
                    <a:pt x="144" y="85472"/>
                  </a:lnTo>
                  <a:lnTo>
                    <a:pt x="13" y="142326"/>
                  </a:lnTo>
                  <a:lnTo>
                    <a:pt x="0" y="178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7" name="SMARTInkShape-175"/>
            <p:cNvSpPr/>
            <p:nvPr/>
          </p:nvSpPr>
          <p:spPr>
            <a:xfrm>
              <a:off x="7596188" y="5298281"/>
              <a:ext cx="11907" cy="1"/>
            </a:xfrm>
            <a:custGeom>
              <a:avLst/>
              <a:gdLst/>
              <a:ahLst/>
              <a:cxnLst/>
              <a:rect l="0" t="0" r="0" b="0"/>
              <a:pathLst>
                <a:path w="11907" h="1">
                  <a:moveTo>
                    <a:pt x="11906" y="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8" name="SMARTInkShape-176"/>
            <p:cNvSpPr/>
            <p:nvPr/>
          </p:nvSpPr>
          <p:spPr>
            <a:xfrm>
              <a:off x="7695436" y="5334000"/>
              <a:ext cx="91018" cy="190501"/>
            </a:xfrm>
            <a:custGeom>
              <a:avLst/>
              <a:gdLst/>
              <a:ahLst/>
              <a:cxnLst/>
              <a:rect l="0" t="0" r="0" b="0"/>
              <a:pathLst>
                <a:path w="91018" h="190501">
                  <a:moveTo>
                    <a:pt x="79345" y="0"/>
                  </a:moveTo>
                  <a:lnTo>
                    <a:pt x="66703" y="0"/>
                  </a:lnTo>
                  <a:lnTo>
                    <a:pt x="56970" y="3527"/>
                  </a:lnTo>
                  <a:lnTo>
                    <a:pt x="39942" y="16571"/>
                  </a:lnTo>
                  <a:lnTo>
                    <a:pt x="2022" y="68247"/>
                  </a:lnTo>
                  <a:lnTo>
                    <a:pt x="15" y="73279"/>
                  </a:lnTo>
                  <a:lnTo>
                    <a:pt x="0" y="77957"/>
                  </a:lnTo>
                  <a:lnTo>
                    <a:pt x="6606" y="92712"/>
                  </a:lnTo>
                  <a:lnTo>
                    <a:pt x="20164" y="100817"/>
                  </a:lnTo>
                  <a:lnTo>
                    <a:pt x="61997" y="109849"/>
                  </a:lnTo>
                  <a:lnTo>
                    <a:pt x="82239" y="123563"/>
                  </a:lnTo>
                  <a:lnTo>
                    <a:pt x="87246" y="131206"/>
                  </a:lnTo>
                  <a:lnTo>
                    <a:pt x="89472" y="140334"/>
                  </a:lnTo>
                  <a:lnTo>
                    <a:pt x="91017" y="162694"/>
                  </a:lnTo>
                  <a:lnTo>
                    <a:pt x="87619" y="168440"/>
                  </a:lnTo>
                  <a:lnTo>
                    <a:pt x="80377" y="175404"/>
                  </a:lnTo>
                  <a:lnTo>
                    <a:pt x="62747" y="185439"/>
                  </a:lnTo>
                  <a:lnTo>
                    <a:pt x="47234" y="189000"/>
                  </a:lnTo>
                  <a:lnTo>
                    <a:pt x="19814"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9" name="SMARTInkShape-177"/>
            <p:cNvSpPr/>
            <p:nvPr/>
          </p:nvSpPr>
          <p:spPr>
            <a:xfrm>
              <a:off x="7786688" y="5334000"/>
              <a:ext cx="76735" cy="202407"/>
            </a:xfrm>
            <a:custGeom>
              <a:avLst/>
              <a:gdLst/>
              <a:ahLst/>
              <a:cxnLst/>
              <a:rect l="0" t="0" r="0" b="0"/>
              <a:pathLst>
                <a:path w="76735" h="202407">
                  <a:moveTo>
                    <a:pt x="59531" y="0"/>
                  </a:moveTo>
                  <a:lnTo>
                    <a:pt x="53211" y="0"/>
                  </a:lnTo>
                  <a:lnTo>
                    <a:pt x="51349" y="1322"/>
                  </a:lnTo>
                  <a:lnTo>
                    <a:pt x="50107" y="3527"/>
                  </a:lnTo>
                  <a:lnTo>
                    <a:pt x="49279" y="6320"/>
                  </a:lnTo>
                  <a:lnTo>
                    <a:pt x="15749" y="60251"/>
                  </a:lnTo>
                  <a:lnTo>
                    <a:pt x="15792" y="65303"/>
                  </a:lnTo>
                  <a:lnTo>
                    <a:pt x="19366" y="74444"/>
                  </a:lnTo>
                  <a:lnTo>
                    <a:pt x="22171" y="77410"/>
                  </a:lnTo>
                  <a:lnTo>
                    <a:pt x="47761" y="92421"/>
                  </a:lnTo>
                  <a:lnTo>
                    <a:pt x="51685" y="93363"/>
                  </a:lnTo>
                  <a:lnTo>
                    <a:pt x="59572" y="101468"/>
                  </a:lnTo>
                  <a:lnTo>
                    <a:pt x="75414" y="121908"/>
                  </a:lnTo>
                  <a:lnTo>
                    <a:pt x="76734" y="126251"/>
                  </a:lnTo>
                  <a:lnTo>
                    <a:pt x="76292" y="130470"/>
                  </a:lnTo>
                  <a:lnTo>
                    <a:pt x="62572" y="158929"/>
                  </a:lnTo>
                  <a:lnTo>
                    <a:pt x="43533" y="182064"/>
                  </a:lnTo>
                  <a:lnTo>
                    <a:pt x="25393" y="194320"/>
                  </a:lnTo>
                  <a:lnTo>
                    <a:pt x="0" y="202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0" name="SMARTInkShape-178"/>
            <p:cNvSpPr/>
            <p:nvPr/>
          </p:nvSpPr>
          <p:spPr>
            <a:xfrm>
              <a:off x="7893844" y="5358701"/>
              <a:ext cx="83345" cy="130081"/>
            </a:xfrm>
            <a:custGeom>
              <a:avLst/>
              <a:gdLst/>
              <a:ahLst/>
              <a:cxnLst/>
              <a:rect l="0" t="0" r="0" b="0"/>
              <a:pathLst>
                <a:path w="83345" h="130081">
                  <a:moveTo>
                    <a:pt x="0" y="22924"/>
                  </a:moveTo>
                  <a:lnTo>
                    <a:pt x="0" y="80409"/>
                  </a:lnTo>
                  <a:lnTo>
                    <a:pt x="0" y="96549"/>
                  </a:lnTo>
                  <a:lnTo>
                    <a:pt x="3527" y="105475"/>
                  </a:lnTo>
                  <a:lnTo>
                    <a:pt x="6320" y="109708"/>
                  </a:lnTo>
                  <a:lnTo>
                    <a:pt x="9505" y="111207"/>
                  </a:lnTo>
                  <a:lnTo>
                    <a:pt x="12951" y="110883"/>
                  </a:lnTo>
                  <a:lnTo>
                    <a:pt x="20308" y="106995"/>
                  </a:lnTo>
                  <a:lnTo>
                    <a:pt x="27988" y="100858"/>
                  </a:lnTo>
                  <a:lnTo>
                    <a:pt x="51612" y="68108"/>
                  </a:lnTo>
                  <a:lnTo>
                    <a:pt x="56011" y="55795"/>
                  </a:lnTo>
                  <a:lnTo>
                    <a:pt x="59325" y="9234"/>
                  </a:lnTo>
                  <a:lnTo>
                    <a:pt x="60716" y="5860"/>
                  </a:lnTo>
                  <a:lnTo>
                    <a:pt x="62967" y="3610"/>
                  </a:lnTo>
                  <a:lnTo>
                    <a:pt x="69764" y="0"/>
                  </a:lnTo>
                  <a:lnTo>
                    <a:pt x="70322" y="1026"/>
                  </a:lnTo>
                  <a:lnTo>
                    <a:pt x="71418" y="57308"/>
                  </a:lnTo>
                  <a:lnTo>
                    <a:pt x="71436" y="112585"/>
                  </a:lnTo>
                  <a:lnTo>
                    <a:pt x="83344" y="1300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1" name="SMARTInkShape-179"/>
            <p:cNvSpPr/>
            <p:nvPr/>
          </p:nvSpPr>
          <p:spPr>
            <a:xfrm>
              <a:off x="8013051" y="5324099"/>
              <a:ext cx="59388" cy="162122"/>
            </a:xfrm>
            <a:custGeom>
              <a:avLst/>
              <a:gdLst/>
              <a:ahLst/>
              <a:cxnLst/>
              <a:rect l="0" t="0" r="0" b="0"/>
              <a:pathLst>
                <a:path w="59388" h="162122">
                  <a:moveTo>
                    <a:pt x="11762" y="45620"/>
                  </a:moveTo>
                  <a:lnTo>
                    <a:pt x="5442" y="51940"/>
                  </a:lnTo>
                  <a:lnTo>
                    <a:pt x="2338" y="58571"/>
                  </a:lnTo>
                  <a:lnTo>
                    <a:pt x="0" y="68795"/>
                  </a:lnTo>
                  <a:lnTo>
                    <a:pt x="6218" y="69244"/>
                  </a:lnTo>
                  <a:lnTo>
                    <a:pt x="12826" y="65820"/>
                  </a:lnTo>
                  <a:lnTo>
                    <a:pt x="16440" y="63056"/>
                  </a:lnTo>
                  <a:lnTo>
                    <a:pt x="20456" y="56456"/>
                  </a:lnTo>
                  <a:lnTo>
                    <a:pt x="21527" y="52844"/>
                  </a:lnTo>
                  <a:lnTo>
                    <a:pt x="29771" y="45303"/>
                  </a:lnTo>
                  <a:lnTo>
                    <a:pt x="35673" y="41440"/>
                  </a:lnTo>
                  <a:lnTo>
                    <a:pt x="39609" y="36219"/>
                  </a:lnTo>
                  <a:lnTo>
                    <a:pt x="46443" y="13890"/>
                  </a:lnTo>
                  <a:lnTo>
                    <a:pt x="47173" y="4762"/>
                  </a:lnTo>
                  <a:lnTo>
                    <a:pt x="45952" y="2506"/>
                  </a:lnTo>
                  <a:lnTo>
                    <a:pt x="43816" y="1001"/>
                  </a:lnTo>
                  <a:lnTo>
                    <a:pt x="41068" y="0"/>
                  </a:lnTo>
                  <a:lnTo>
                    <a:pt x="37914" y="655"/>
                  </a:lnTo>
                  <a:lnTo>
                    <a:pt x="27154" y="7896"/>
                  </a:lnTo>
                  <a:lnTo>
                    <a:pt x="7729" y="26035"/>
                  </a:lnTo>
                  <a:lnTo>
                    <a:pt x="3354" y="40884"/>
                  </a:lnTo>
                  <a:lnTo>
                    <a:pt x="161" y="92828"/>
                  </a:lnTo>
                  <a:lnTo>
                    <a:pt x="1315" y="108935"/>
                  </a:lnTo>
                  <a:lnTo>
                    <a:pt x="9401" y="131554"/>
                  </a:lnTo>
                  <a:lnTo>
                    <a:pt x="33285" y="162121"/>
                  </a:lnTo>
                  <a:lnTo>
                    <a:pt x="35370" y="161653"/>
                  </a:lnTo>
                  <a:lnTo>
                    <a:pt x="59387" y="1289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2" name="SMARTInkShape-180"/>
            <p:cNvSpPr/>
            <p:nvPr/>
          </p:nvSpPr>
          <p:spPr>
            <a:xfrm>
              <a:off x="8086689" y="5298281"/>
              <a:ext cx="102445" cy="202408"/>
            </a:xfrm>
            <a:custGeom>
              <a:avLst/>
              <a:gdLst/>
              <a:ahLst/>
              <a:cxnLst/>
              <a:rect l="0" t="0" r="0" b="0"/>
              <a:pathLst>
                <a:path w="102445" h="202408">
                  <a:moveTo>
                    <a:pt x="57186" y="0"/>
                  </a:moveTo>
                  <a:lnTo>
                    <a:pt x="40614" y="0"/>
                  </a:lnTo>
                  <a:lnTo>
                    <a:pt x="36877" y="2646"/>
                  </a:lnTo>
                  <a:lnTo>
                    <a:pt x="5574" y="45723"/>
                  </a:lnTo>
                  <a:lnTo>
                    <a:pt x="0" y="61761"/>
                  </a:lnTo>
                  <a:lnTo>
                    <a:pt x="2226" y="74191"/>
                  </a:lnTo>
                  <a:lnTo>
                    <a:pt x="8113" y="91091"/>
                  </a:lnTo>
                  <a:lnTo>
                    <a:pt x="11241" y="92477"/>
                  </a:lnTo>
                  <a:lnTo>
                    <a:pt x="54222" y="98616"/>
                  </a:lnTo>
                  <a:lnTo>
                    <a:pt x="76639" y="115537"/>
                  </a:lnTo>
                  <a:lnTo>
                    <a:pt x="96822" y="134995"/>
                  </a:lnTo>
                  <a:lnTo>
                    <a:pt x="101260" y="142902"/>
                  </a:lnTo>
                  <a:lnTo>
                    <a:pt x="102444" y="146861"/>
                  </a:lnTo>
                  <a:lnTo>
                    <a:pt x="101910" y="150824"/>
                  </a:lnTo>
                  <a:lnTo>
                    <a:pt x="97789" y="158755"/>
                  </a:lnTo>
                  <a:lnTo>
                    <a:pt x="94838" y="161400"/>
                  </a:lnTo>
                  <a:lnTo>
                    <a:pt x="76762" y="172312"/>
                  </a:lnTo>
                  <a:lnTo>
                    <a:pt x="65044" y="183053"/>
                  </a:lnTo>
                  <a:lnTo>
                    <a:pt x="53623" y="187190"/>
                  </a:lnTo>
                  <a:lnTo>
                    <a:pt x="41051" y="190352"/>
                  </a:lnTo>
                  <a:lnTo>
                    <a:pt x="9561" y="202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3" name="SMARTInkShape-181"/>
            <p:cNvSpPr/>
            <p:nvPr/>
          </p:nvSpPr>
          <p:spPr>
            <a:xfrm>
              <a:off x="8179594" y="5405438"/>
              <a:ext cx="35720" cy="166688"/>
            </a:xfrm>
            <a:custGeom>
              <a:avLst/>
              <a:gdLst/>
              <a:ahLst/>
              <a:cxnLst/>
              <a:rect l="0" t="0" r="0" b="0"/>
              <a:pathLst>
                <a:path w="35720" h="166688">
                  <a:moveTo>
                    <a:pt x="35719" y="0"/>
                  </a:moveTo>
                  <a:lnTo>
                    <a:pt x="34396" y="19011"/>
                  </a:lnTo>
                  <a:lnTo>
                    <a:pt x="25467" y="55976"/>
                  </a:lnTo>
                  <a:lnTo>
                    <a:pt x="20502" y="108255"/>
                  </a:lnTo>
                  <a:lnTo>
                    <a:pt x="0" y="166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4" name="SMARTInkShape-182"/>
            <p:cNvSpPr/>
            <p:nvPr/>
          </p:nvSpPr>
          <p:spPr>
            <a:xfrm>
              <a:off x="8312530" y="5155406"/>
              <a:ext cx="105146" cy="320768"/>
            </a:xfrm>
            <a:custGeom>
              <a:avLst/>
              <a:gdLst/>
              <a:ahLst/>
              <a:cxnLst/>
              <a:rect l="0" t="0" r="0" b="0"/>
              <a:pathLst>
                <a:path w="105146" h="320768">
                  <a:moveTo>
                    <a:pt x="93283" y="0"/>
                  </a:moveTo>
                  <a:lnTo>
                    <a:pt x="83031" y="0"/>
                  </a:lnTo>
                  <a:lnTo>
                    <a:pt x="75546" y="12643"/>
                  </a:lnTo>
                  <a:lnTo>
                    <a:pt x="74844" y="17689"/>
                  </a:lnTo>
                  <a:lnTo>
                    <a:pt x="81044" y="74402"/>
                  </a:lnTo>
                  <a:lnTo>
                    <a:pt x="84861" y="125464"/>
                  </a:lnTo>
                  <a:lnTo>
                    <a:pt x="91618" y="183827"/>
                  </a:lnTo>
                  <a:lnTo>
                    <a:pt x="96591" y="239729"/>
                  </a:lnTo>
                  <a:lnTo>
                    <a:pt x="105040" y="284668"/>
                  </a:lnTo>
                  <a:lnTo>
                    <a:pt x="105145" y="279109"/>
                  </a:lnTo>
                  <a:lnTo>
                    <a:pt x="101641" y="272655"/>
                  </a:lnTo>
                  <a:lnTo>
                    <a:pt x="88612" y="251413"/>
                  </a:lnTo>
                  <a:lnTo>
                    <a:pt x="78801" y="226923"/>
                  </a:lnTo>
                  <a:lnTo>
                    <a:pt x="75691" y="222720"/>
                  </a:lnTo>
                  <a:lnTo>
                    <a:pt x="65180" y="218049"/>
                  </a:lnTo>
                  <a:lnTo>
                    <a:pt x="43193" y="215051"/>
                  </a:lnTo>
                  <a:lnTo>
                    <a:pt x="40045" y="216128"/>
                  </a:lnTo>
                  <a:lnTo>
                    <a:pt x="37948" y="218168"/>
                  </a:lnTo>
                  <a:lnTo>
                    <a:pt x="32970" y="225287"/>
                  </a:lnTo>
                  <a:lnTo>
                    <a:pt x="17939" y="244170"/>
                  </a:lnTo>
                  <a:lnTo>
                    <a:pt x="7991" y="270726"/>
                  </a:lnTo>
                  <a:lnTo>
                    <a:pt x="2458" y="280396"/>
                  </a:lnTo>
                  <a:lnTo>
                    <a:pt x="0" y="289104"/>
                  </a:lnTo>
                  <a:lnTo>
                    <a:pt x="666" y="293277"/>
                  </a:lnTo>
                  <a:lnTo>
                    <a:pt x="4936" y="301443"/>
                  </a:lnTo>
                  <a:lnTo>
                    <a:pt x="14776" y="313478"/>
                  </a:lnTo>
                  <a:lnTo>
                    <a:pt x="22232" y="317917"/>
                  </a:lnTo>
                  <a:lnTo>
                    <a:pt x="37394" y="320416"/>
                  </a:lnTo>
                  <a:lnTo>
                    <a:pt x="44117" y="320767"/>
                  </a:lnTo>
                  <a:lnTo>
                    <a:pt x="55116" y="317629"/>
                  </a:lnTo>
                  <a:lnTo>
                    <a:pt x="93283" y="297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5" name="SMARTInkShape-183"/>
            <p:cNvSpPr/>
            <p:nvPr/>
          </p:nvSpPr>
          <p:spPr>
            <a:xfrm>
              <a:off x="8443420" y="5322833"/>
              <a:ext cx="81456" cy="126525"/>
            </a:xfrm>
            <a:custGeom>
              <a:avLst/>
              <a:gdLst/>
              <a:ahLst/>
              <a:cxnLst/>
              <a:rect l="0" t="0" r="0" b="0"/>
              <a:pathLst>
                <a:path w="81456" h="126525">
                  <a:moveTo>
                    <a:pt x="21924" y="82605"/>
                  </a:moveTo>
                  <a:lnTo>
                    <a:pt x="40909" y="62297"/>
                  </a:lnTo>
                  <a:lnTo>
                    <a:pt x="55800" y="20742"/>
                  </a:lnTo>
                  <a:lnTo>
                    <a:pt x="57097" y="7683"/>
                  </a:lnTo>
                  <a:lnTo>
                    <a:pt x="55956" y="4876"/>
                  </a:lnTo>
                  <a:lnTo>
                    <a:pt x="53872" y="3005"/>
                  </a:lnTo>
                  <a:lnTo>
                    <a:pt x="47344" y="0"/>
                  </a:lnTo>
                  <a:lnTo>
                    <a:pt x="19054" y="26149"/>
                  </a:lnTo>
                  <a:lnTo>
                    <a:pt x="14033" y="34583"/>
                  </a:lnTo>
                  <a:lnTo>
                    <a:pt x="10479" y="42741"/>
                  </a:lnTo>
                  <a:lnTo>
                    <a:pt x="4489" y="50775"/>
                  </a:lnTo>
                  <a:lnTo>
                    <a:pt x="946" y="62284"/>
                  </a:lnTo>
                  <a:lnTo>
                    <a:pt x="0" y="69058"/>
                  </a:lnTo>
                  <a:lnTo>
                    <a:pt x="4991" y="91232"/>
                  </a:lnTo>
                  <a:lnTo>
                    <a:pt x="7989" y="96292"/>
                  </a:lnTo>
                  <a:lnTo>
                    <a:pt x="11311" y="99667"/>
                  </a:lnTo>
                  <a:lnTo>
                    <a:pt x="14849" y="101917"/>
                  </a:lnTo>
                  <a:lnTo>
                    <a:pt x="30031" y="121894"/>
                  </a:lnTo>
                  <a:lnTo>
                    <a:pt x="37875" y="126524"/>
                  </a:lnTo>
                  <a:lnTo>
                    <a:pt x="49297" y="125056"/>
                  </a:lnTo>
                  <a:lnTo>
                    <a:pt x="56047" y="122811"/>
                  </a:lnTo>
                  <a:lnTo>
                    <a:pt x="60548" y="119993"/>
                  </a:lnTo>
                  <a:lnTo>
                    <a:pt x="81455" y="82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6" name="SMARTInkShape-184"/>
            <p:cNvSpPr/>
            <p:nvPr/>
          </p:nvSpPr>
          <p:spPr>
            <a:xfrm>
              <a:off x="8562394" y="5214938"/>
              <a:ext cx="81338" cy="225992"/>
            </a:xfrm>
            <a:custGeom>
              <a:avLst/>
              <a:gdLst/>
              <a:ahLst/>
              <a:cxnLst/>
              <a:rect l="0" t="0" r="0" b="0"/>
              <a:pathLst>
                <a:path w="81338" h="225992">
                  <a:moveTo>
                    <a:pt x="22012" y="0"/>
                  </a:moveTo>
                  <a:lnTo>
                    <a:pt x="15692" y="0"/>
                  </a:lnTo>
                  <a:lnTo>
                    <a:pt x="13831" y="1322"/>
                  </a:lnTo>
                  <a:lnTo>
                    <a:pt x="12589" y="3526"/>
                  </a:lnTo>
                  <a:lnTo>
                    <a:pt x="0" y="50880"/>
                  </a:lnTo>
                  <a:lnTo>
                    <a:pt x="2528" y="65828"/>
                  </a:lnTo>
                  <a:lnTo>
                    <a:pt x="6738" y="79528"/>
                  </a:lnTo>
                  <a:lnTo>
                    <a:pt x="9663" y="132034"/>
                  </a:lnTo>
                  <a:lnTo>
                    <a:pt x="21260" y="189186"/>
                  </a:lnTo>
                  <a:lnTo>
                    <a:pt x="21863" y="199795"/>
                  </a:lnTo>
                  <a:lnTo>
                    <a:pt x="25538" y="150085"/>
                  </a:lnTo>
                  <a:lnTo>
                    <a:pt x="34963" y="124727"/>
                  </a:lnTo>
                  <a:lnTo>
                    <a:pt x="50000" y="104305"/>
                  </a:lnTo>
                  <a:lnTo>
                    <a:pt x="57822" y="99276"/>
                  </a:lnTo>
                  <a:lnTo>
                    <a:pt x="61760" y="97933"/>
                  </a:lnTo>
                  <a:lnTo>
                    <a:pt x="65710" y="98361"/>
                  </a:lnTo>
                  <a:lnTo>
                    <a:pt x="73625" y="102365"/>
                  </a:lnTo>
                  <a:lnTo>
                    <a:pt x="76265" y="105285"/>
                  </a:lnTo>
                  <a:lnTo>
                    <a:pt x="79198" y="112057"/>
                  </a:lnTo>
                  <a:lnTo>
                    <a:pt x="81337" y="157911"/>
                  </a:lnTo>
                  <a:lnTo>
                    <a:pt x="75162" y="185106"/>
                  </a:lnTo>
                  <a:lnTo>
                    <a:pt x="64954" y="203601"/>
                  </a:lnTo>
                  <a:lnTo>
                    <a:pt x="53551" y="217459"/>
                  </a:lnTo>
                  <a:lnTo>
                    <a:pt x="45730" y="222325"/>
                  </a:lnTo>
                  <a:lnTo>
                    <a:pt x="34152" y="225705"/>
                  </a:lnTo>
                  <a:lnTo>
                    <a:pt x="28289" y="225991"/>
                  </a:lnTo>
                  <a:lnTo>
                    <a:pt x="10106"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7" name="SMARTInkShape-185"/>
            <p:cNvSpPr/>
            <p:nvPr/>
          </p:nvSpPr>
          <p:spPr>
            <a:xfrm>
              <a:off x="8657734" y="5310333"/>
              <a:ext cx="81455" cy="116033"/>
            </a:xfrm>
            <a:custGeom>
              <a:avLst/>
              <a:gdLst/>
              <a:ahLst/>
              <a:cxnLst/>
              <a:rect l="0" t="0" r="0" b="0"/>
              <a:pathLst>
                <a:path w="81455" h="116033">
                  <a:moveTo>
                    <a:pt x="69547" y="11761"/>
                  </a:moveTo>
                  <a:lnTo>
                    <a:pt x="59296" y="1510"/>
                  </a:lnTo>
                  <a:lnTo>
                    <a:pt x="47535" y="0"/>
                  </a:lnTo>
                  <a:lnTo>
                    <a:pt x="33627" y="6218"/>
                  </a:lnTo>
                  <a:lnTo>
                    <a:pt x="23597" y="16354"/>
                  </a:lnTo>
                  <a:lnTo>
                    <a:pt x="16052" y="28354"/>
                  </a:lnTo>
                  <a:lnTo>
                    <a:pt x="945" y="72147"/>
                  </a:lnTo>
                  <a:lnTo>
                    <a:pt x="0" y="79800"/>
                  </a:lnTo>
                  <a:lnTo>
                    <a:pt x="2478" y="91830"/>
                  </a:lnTo>
                  <a:lnTo>
                    <a:pt x="8528" y="104012"/>
                  </a:lnTo>
                  <a:lnTo>
                    <a:pt x="10347" y="105011"/>
                  </a:lnTo>
                  <a:lnTo>
                    <a:pt x="15895" y="106122"/>
                  </a:lnTo>
                  <a:lnTo>
                    <a:pt x="32777" y="100427"/>
                  </a:lnTo>
                  <a:lnTo>
                    <a:pt x="43503" y="90415"/>
                  </a:lnTo>
                  <a:lnTo>
                    <a:pt x="51357" y="78468"/>
                  </a:lnTo>
                  <a:lnTo>
                    <a:pt x="73966" y="23133"/>
                  </a:lnTo>
                  <a:lnTo>
                    <a:pt x="81259" y="640"/>
                  </a:lnTo>
                  <a:lnTo>
                    <a:pt x="75076" y="6408"/>
                  </a:lnTo>
                  <a:lnTo>
                    <a:pt x="72004" y="12909"/>
                  </a:lnTo>
                  <a:lnTo>
                    <a:pt x="70033" y="27862"/>
                  </a:lnTo>
                  <a:lnTo>
                    <a:pt x="73290" y="35674"/>
                  </a:lnTo>
                  <a:lnTo>
                    <a:pt x="76012" y="39609"/>
                  </a:lnTo>
                  <a:lnTo>
                    <a:pt x="79841" y="57789"/>
                  </a:lnTo>
                  <a:lnTo>
                    <a:pt x="81441" y="116032"/>
                  </a:lnTo>
                  <a:lnTo>
                    <a:pt x="81454" y="107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8" name="SMARTInkShape-186"/>
            <p:cNvSpPr/>
            <p:nvPr/>
          </p:nvSpPr>
          <p:spPr>
            <a:xfrm>
              <a:off x="8810626" y="5155406"/>
              <a:ext cx="23813" cy="261241"/>
            </a:xfrm>
            <a:custGeom>
              <a:avLst/>
              <a:gdLst/>
              <a:ahLst/>
              <a:cxnLst/>
              <a:rect l="0" t="0" r="0" b="0"/>
              <a:pathLst>
                <a:path w="23813" h="261241">
                  <a:moveTo>
                    <a:pt x="11905" y="0"/>
                  </a:moveTo>
                  <a:lnTo>
                    <a:pt x="5584" y="0"/>
                  </a:lnTo>
                  <a:lnTo>
                    <a:pt x="3723" y="1323"/>
                  </a:lnTo>
                  <a:lnTo>
                    <a:pt x="2482" y="3527"/>
                  </a:lnTo>
                  <a:lnTo>
                    <a:pt x="325" y="12125"/>
                  </a:lnTo>
                  <a:lnTo>
                    <a:pt x="0" y="68976"/>
                  </a:lnTo>
                  <a:lnTo>
                    <a:pt x="1322" y="79604"/>
                  </a:lnTo>
                  <a:lnTo>
                    <a:pt x="10250" y="109325"/>
                  </a:lnTo>
                  <a:lnTo>
                    <a:pt x="12901" y="134828"/>
                  </a:lnTo>
                  <a:lnTo>
                    <a:pt x="21265" y="157505"/>
                  </a:lnTo>
                  <a:lnTo>
                    <a:pt x="23746" y="213338"/>
                  </a:lnTo>
                  <a:lnTo>
                    <a:pt x="23812" y="261240"/>
                  </a:lnTo>
                  <a:lnTo>
                    <a:pt x="11905" y="250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9" name="SMARTInkShape-187"/>
            <p:cNvSpPr/>
            <p:nvPr/>
          </p:nvSpPr>
          <p:spPr>
            <a:xfrm>
              <a:off x="8763146" y="5262563"/>
              <a:ext cx="71293" cy="23813"/>
            </a:xfrm>
            <a:custGeom>
              <a:avLst/>
              <a:gdLst/>
              <a:ahLst/>
              <a:cxnLst/>
              <a:rect l="0" t="0" r="0" b="0"/>
              <a:pathLst>
                <a:path w="71293" h="23813">
                  <a:moveTo>
                    <a:pt x="11760" y="23812"/>
                  </a:moveTo>
                  <a:lnTo>
                    <a:pt x="0" y="23812"/>
                  </a:lnTo>
                  <a:lnTo>
                    <a:pt x="28188" y="23812"/>
                  </a:lnTo>
                  <a:lnTo>
                    <a:pt x="35818" y="20285"/>
                  </a:lnTo>
                  <a:lnTo>
                    <a:pt x="43620" y="15630"/>
                  </a:lnTo>
                  <a:lnTo>
                    <a:pt x="59406" y="12641"/>
                  </a:lnTo>
                  <a:lnTo>
                    <a:pt x="63367" y="12397"/>
                  </a:lnTo>
                  <a:lnTo>
                    <a:pt x="66009" y="10910"/>
                  </a:lnTo>
                  <a:lnTo>
                    <a:pt x="67769" y="8595"/>
                  </a:lnTo>
                  <a:lnTo>
                    <a:pt x="7129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0" name="SMARTInkShape-188"/>
            <p:cNvSpPr/>
            <p:nvPr/>
          </p:nvSpPr>
          <p:spPr>
            <a:xfrm>
              <a:off x="8882063" y="5274472"/>
              <a:ext cx="130969" cy="165012"/>
            </a:xfrm>
            <a:custGeom>
              <a:avLst/>
              <a:gdLst/>
              <a:ahLst/>
              <a:cxnLst/>
              <a:rect l="0" t="0" r="0" b="0"/>
              <a:pathLst>
                <a:path w="130969" h="165012">
                  <a:moveTo>
                    <a:pt x="0" y="95247"/>
                  </a:moveTo>
                  <a:lnTo>
                    <a:pt x="6319" y="95247"/>
                  </a:lnTo>
                  <a:lnTo>
                    <a:pt x="8182" y="93924"/>
                  </a:lnTo>
                  <a:lnTo>
                    <a:pt x="9423" y="91719"/>
                  </a:lnTo>
                  <a:lnTo>
                    <a:pt x="10250" y="88927"/>
                  </a:lnTo>
                  <a:lnTo>
                    <a:pt x="12125" y="87065"/>
                  </a:lnTo>
                  <a:lnTo>
                    <a:pt x="24639" y="80548"/>
                  </a:lnTo>
                  <a:lnTo>
                    <a:pt x="77108" y="30045"/>
                  </a:lnTo>
                  <a:lnTo>
                    <a:pt x="80572" y="23054"/>
                  </a:lnTo>
                  <a:lnTo>
                    <a:pt x="81495" y="19336"/>
                  </a:lnTo>
                  <a:lnTo>
                    <a:pt x="83434" y="16859"/>
                  </a:lnTo>
                  <a:lnTo>
                    <a:pt x="94711" y="12096"/>
                  </a:lnTo>
                  <a:lnTo>
                    <a:pt x="84950" y="11920"/>
                  </a:lnTo>
                  <a:lnTo>
                    <a:pt x="84057" y="8383"/>
                  </a:lnTo>
                  <a:lnTo>
                    <a:pt x="83820" y="5587"/>
                  </a:lnTo>
                  <a:lnTo>
                    <a:pt x="82338" y="3725"/>
                  </a:lnTo>
                  <a:lnTo>
                    <a:pt x="73134" y="488"/>
                  </a:lnTo>
                  <a:lnTo>
                    <a:pt x="49438" y="0"/>
                  </a:lnTo>
                  <a:lnTo>
                    <a:pt x="38478" y="8180"/>
                  </a:lnTo>
                  <a:lnTo>
                    <a:pt x="31212" y="10248"/>
                  </a:lnTo>
                  <a:lnTo>
                    <a:pt x="28745" y="12123"/>
                  </a:lnTo>
                  <a:lnTo>
                    <a:pt x="14473" y="36524"/>
                  </a:lnTo>
                  <a:lnTo>
                    <a:pt x="11973" y="86154"/>
                  </a:lnTo>
                  <a:lnTo>
                    <a:pt x="13258" y="99143"/>
                  </a:lnTo>
                  <a:lnTo>
                    <a:pt x="26606" y="130729"/>
                  </a:lnTo>
                  <a:lnTo>
                    <a:pt x="45435" y="152412"/>
                  </a:lnTo>
                  <a:lnTo>
                    <a:pt x="50179" y="153727"/>
                  </a:lnTo>
                  <a:lnTo>
                    <a:pt x="64004" y="154570"/>
                  </a:lnTo>
                  <a:lnTo>
                    <a:pt x="66480" y="155961"/>
                  </a:lnTo>
                  <a:lnTo>
                    <a:pt x="68134" y="158214"/>
                  </a:lnTo>
                  <a:lnTo>
                    <a:pt x="69235" y="161037"/>
                  </a:lnTo>
                  <a:lnTo>
                    <a:pt x="71291" y="162920"/>
                  </a:lnTo>
                  <a:lnTo>
                    <a:pt x="77106" y="165011"/>
                  </a:lnTo>
                  <a:lnTo>
                    <a:pt x="80507" y="164246"/>
                  </a:lnTo>
                  <a:lnTo>
                    <a:pt x="95475" y="157040"/>
                  </a:lnTo>
                  <a:lnTo>
                    <a:pt x="104848" y="155225"/>
                  </a:lnTo>
                  <a:lnTo>
                    <a:pt x="112792" y="148590"/>
                  </a:lnTo>
                  <a:lnTo>
                    <a:pt x="116275" y="141886"/>
                  </a:lnTo>
                  <a:lnTo>
                    <a:pt x="117205" y="138245"/>
                  </a:lnTo>
                  <a:lnTo>
                    <a:pt x="119146" y="135818"/>
                  </a:lnTo>
                  <a:lnTo>
                    <a:pt x="130968" y="1309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05" name="SMARTInkShape-Group18"/>
          <p:cNvGrpSpPr/>
          <p:nvPr/>
        </p:nvGrpSpPr>
        <p:grpSpPr>
          <a:xfrm>
            <a:off x="6167438" y="5393531"/>
            <a:ext cx="154782" cy="321470"/>
            <a:chOff x="6167438" y="5393531"/>
            <a:chExt cx="154782" cy="321470"/>
          </a:xfrm>
        </p:grpSpPr>
        <p:sp>
          <p:nvSpPr>
            <p:cNvPr id="602" name="SMARTInkShape-189"/>
            <p:cNvSpPr/>
            <p:nvPr/>
          </p:nvSpPr>
          <p:spPr>
            <a:xfrm>
              <a:off x="6167438" y="5441156"/>
              <a:ext cx="71438" cy="273845"/>
            </a:xfrm>
            <a:custGeom>
              <a:avLst/>
              <a:gdLst/>
              <a:ahLst/>
              <a:cxnLst/>
              <a:rect l="0" t="0" r="0" b="0"/>
              <a:pathLst>
                <a:path w="71438" h="273845">
                  <a:moveTo>
                    <a:pt x="71437" y="0"/>
                  </a:moveTo>
                  <a:lnTo>
                    <a:pt x="53700" y="0"/>
                  </a:lnTo>
                  <a:lnTo>
                    <a:pt x="46797" y="3527"/>
                  </a:lnTo>
                  <a:lnTo>
                    <a:pt x="43104" y="6320"/>
                  </a:lnTo>
                  <a:lnTo>
                    <a:pt x="39001" y="12950"/>
                  </a:lnTo>
                  <a:lnTo>
                    <a:pt x="36691" y="27650"/>
                  </a:lnTo>
                  <a:lnTo>
                    <a:pt x="34827" y="40071"/>
                  </a:lnTo>
                  <a:lnTo>
                    <a:pt x="27663" y="55822"/>
                  </a:lnTo>
                  <a:lnTo>
                    <a:pt x="15967" y="107772"/>
                  </a:lnTo>
                  <a:lnTo>
                    <a:pt x="12263" y="166638"/>
                  </a:lnTo>
                  <a:lnTo>
                    <a:pt x="11937" y="223466"/>
                  </a:lnTo>
                  <a:lnTo>
                    <a:pt x="11920" y="231609"/>
                  </a:lnTo>
                  <a:lnTo>
                    <a:pt x="0" y="273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3" name="SMARTInkShape-190"/>
            <p:cNvSpPr/>
            <p:nvPr/>
          </p:nvSpPr>
          <p:spPr>
            <a:xfrm>
              <a:off x="6226969" y="5393531"/>
              <a:ext cx="95251" cy="297658"/>
            </a:xfrm>
            <a:custGeom>
              <a:avLst/>
              <a:gdLst/>
              <a:ahLst/>
              <a:cxnLst/>
              <a:rect l="0" t="0" r="0" b="0"/>
              <a:pathLst>
                <a:path w="95251" h="297658">
                  <a:moveTo>
                    <a:pt x="0" y="0"/>
                  </a:moveTo>
                  <a:lnTo>
                    <a:pt x="0" y="39851"/>
                  </a:lnTo>
                  <a:lnTo>
                    <a:pt x="16571" y="80087"/>
                  </a:lnTo>
                  <a:lnTo>
                    <a:pt x="39748" y="123132"/>
                  </a:lnTo>
                  <a:lnTo>
                    <a:pt x="50116" y="179130"/>
                  </a:lnTo>
                  <a:lnTo>
                    <a:pt x="60269" y="207416"/>
                  </a:lnTo>
                  <a:lnTo>
                    <a:pt x="66474" y="220508"/>
                  </a:lnTo>
                  <a:lnTo>
                    <a:pt x="77105" y="258262"/>
                  </a:lnTo>
                  <a:lnTo>
                    <a:pt x="91946" y="284744"/>
                  </a:lnTo>
                  <a:lnTo>
                    <a:pt x="95250" y="2976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4" name="SMARTInkShape-191"/>
            <p:cNvSpPr/>
            <p:nvPr/>
          </p:nvSpPr>
          <p:spPr>
            <a:xfrm>
              <a:off x="6208203" y="5572125"/>
              <a:ext cx="102111" cy="47626"/>
            </a:xfrm>
            <a:custGeom>
              <a:avLst/>
              <a:gdLst/>
              <a:ahLst/>
              <a:cxnLst/>
              <a:rect l="0" t="0" r="0" b="0"/>
              <a:pathLst>
                <a:path w="102111" h="47626">
                  <a:moveTo>
                    <a:pt x="6860" y="47625"/>
                  </a:moveTo>
                  <a:lnTo>
                    <a:pt x="539" y="41305"/>
                  </a:lnTo>
                  <a:lnTo>
                    <a:pt x="0" y="39443"/>
                  </a:lnTo>
                  <a:lnTo>
                    <a:pt x="964" y="38202"/>
                  </a:lnTo>
                  <a:lnTo>
                    <a:pt x="5562" y="36824"/>
                  </a:lnTo>
                  <a:lnTo>
                    <a:pt x="16910" y="34723"/>
                  </a:lnTo>
                  <a:lnTo>
                    <a:pt x="75610" y="11083"/>
                  </a:lnTo>
                  <a:lnTo>
                    <a:pt x="85040" y="4926"/>
                  </a:lnTo>
                  <a:lnTo>
                    <a:pt x="10211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18" name="SMARTInkShape-Group19"/>
          <p:cNvGrpSpPr/>
          <p:nvPr/>
        </p:nvGrpSpPr>
        <p:grpSpPr>
          <a:xfrm>
            <a:off x="6024563" y="4833938"/>
            <a:ext cx="1332456" cy="500063"/>
            <a:chOff x="6024563" y="4833938"/>
            <a:chExt cx="1332456" cy="500063"/>
          </a:xfrm>
        </p:grpSpPr>
        <p:sp>
          <p:nvSpPr>
            <p:cNvPr id="606" name="SMARTInkShape-192"/>
            <p:cNvSpPr/>
            <p:nvPr/>
          </p:nvSpPr>
          <p:spPr>
            <a:xfrm>
              <a:off x="6024563" y="5286376"/>
              <a:ext cx="535782" cy="47625"/>
            </a:xfrm>
            <a:custGeom>
              <a:avLst/>
              <a:gdLst/>
              <a:ahLst/>
              <a:cxnLst/>
              <a:rect l="0" t="0" r="0" b="0"/>
              <a:pathLst>
                <a:path w="535782" h="47625">
                  <a:moveTo>
                    <a:pt x="11906" y="35718"/>
                  </a:moveTo>
                  <a:lnTo>
                    <a:pt x="0" y="47624"/>
                  </a:lnTo>
                  <a:lnTo>
                    <a:pt x="0" y="41304"/>
                  </a:lnTo>
                  <a:lnTo>
                    <a:pt x="1322" y="39442"/>
                  </a:lnTo>
                  <a:lnTo>
                    <a:pt x="3526" y="38201"/>
                  </a:lnTo>
                  <a:lnTo>
                    <a:pt x="12125" y="36044"/>
                  </a:lnTo>
                  <a:lnTo>
                    <a:pt x="28331" y="35761"/>
                  </a:lnTo>
                  <a:lnTo>
                    <a:pt x="30794" y="34424"/>
                  </a:lnTo>
                  <a:lnTo>
                    <a:pt x="32435" y="32209"/>
                  </a:lnTo>
                  <a:lnTo>
                    <a:pt x="33529" y="29410"/>
                  </a:lnTo>
                  <a:lnTo>
                    <a:pt x="36905" y="27543"/>
                  </a:lnTo>
                  <a:lnTo>
                    <a:pt x="92366" y="7283"/>
                  </a:lnTo>
                  <a:lnTo>
                    <a:pt x="113740" y="1439"/>
                  </a:lnTo>
                  <a:lnTo>
                    <a:pt x="169762" y="36"/>
                  </a:lnTo>
                  <a:lnTo>
                    <a:pt x="222757" y="0"/>
                  </a:lnTo>
                  <a:lnTo>
                    <a:pt x="270983" y="1321"/>
                  </a:lnTo>
                  <a:lnTo>
                    <a:pt x="329330" y="11170"/>
                  </a:lnTo>
                  <a:lnTo>
                    <a:pt x="387742" y="11862"/>
                  </a:lnTo>
                  <a:lnTo>
                    <a:pt x="446495" y="11904"/>
                  </a:lnTo>
                  <a:lnTo>
                    <a:pt x="501331" y="11905"/>
                  </a:lnTo>
                  <a:lnTo>
                    <a:pt x="535781" y="11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7" name="SMARTInkShape-193"/>
            <p:cNvSpPr/>
            <p:nvPr/>
          </p:nvSpPr>
          <p:spPr>
            <a:xfrm>
              <a:off x="6038124" y="4988719"/>
              <a:ext cx="105502" cy="226007"/>
            </a:xfrm>
            <a:custGeom>
              <a:avLst/>
              <a:gdLst/>
              <a:ahLst/>
              <a:cxnLst/>
              <a:rect l="0" t="0" r="0" b="0"/>
              <a:pathLst>
                <a:path w="105502" h="226007">
                  <a:moveTo>
                    <a:pt x="10251" y="35719"/>
                  </a:moveTo>
                  <a:lnTo>
                    <a:pt x="3930" y="42039"/>
                  </a:lnTo>
                  <a:lnTo>
                    <a:pt x="828" y="48670"/>
                  </a:lnTo>
                  <a:lnTo>
                    <a:pt x="0" y="52290"/>
                  </a:lnTo>
                  <a:lnTo>
                    <a:pt x="9580" y="111020"/>
                  </a:lnTo>
                  <a:lnTo>
                    <a:pt x="11486" y="157691"/>
                  </a:lnTo>
                  <a:lnTo>
                    <a:pt x="21663" y="205637"/>
                  </a:lnTo>
                  <a:lnTo>
                    <a:pt x="22153" y="226006"/>
                  </a:lnTo>
                  <a:lnTo>
                    <a:pt x="22157" y="198225"/>
                  </a:lnTo>
                  <a:lnTo>
                    <a:pt x="18630" y="190405"/>
                  </a:lnTo>
                  <a:lnTo>
                    <a:pt x="15837" y="186468"/>
                  </a:lnTo>
                  <a:lnTo>
                    <a:pt x="11906" y="168286"/>
                  </a:lnTo>
                  <a:lnTo>
                    <a:pt x="10279" y="113622"/>
                  </a:lnTo>
                  <a:lnTo>
                    <a:pt x="10251" y="55744"/>
                  </a:lnTo>
                  <a:lnTo>
                    <a:pt x="10251" y="12616"/>
                  </a:lnTo>
                  <a:lnTo>
                    <a:pt x="10251" y="18437"/>
                  </a:lnTo>
                  <a:lnTo>
                    <a:pt x="11573" y="20230"/>
                  </a:lnTo>
                  <a:lnTo>
                    <a:pt x="20502" y="23341"/>
                  </a:lnTo>
                  <a:lnTo>
                    <a:pt x="27988" y="23672"/>
                  </a:lnTo>
                  <a:lnTo>
                    <a:pt x="30013" y="25042"/>
                  </a:lnTo>
                  <a:lnTo>
                    <a:pt x="31363" y="27278"/>
                  </a:lnTo>
                  <a:lnTo>
                    <a:pt x="32263" y="30091"/>
                  </a:lnTo>
                  <a:lnTo>
                    <a:pt x="34186" y="30644"/>
                  </a:lnTo>
                  <a:lnTo>
                    <a:pt x="39851" y="27730"/>
                  </a:lnTo>
                  <a:lnTo>
                    <a:pt x="54267" y="16404"/>
                  </a:lnTo>
                  <a:lnTo>
                    <a:pt x="65920" y="13238"/>
                  </a:lnTo>
                  <a:lnTo>
                    <a:pt x="73799" y="12498"/>
                  </a:lnTo>
                  <a:lnTo>
                    <a:pt x="81709" y="8641"/>
                  </a:lnTo>
                  <a:lnTo>
                    <a:pt x="89634" y="3840"/>
                  </a:lnTo>
                  <a:lnTo>
                    <a:pt x="1055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8" name="SMARTInkShape-194"/>
            <p:cNvSpPr/>
            <p:nvPr/>
          </p:nvSpPr>
          <p:spPr>
            <a:xfrm>
              <a:off x="6072188" y="5095875"/>
              <a:ext cx="59532" cy="11907"/>
            </a:xfrm>
            <a:custGeom>
              <a:avLst/>
              <a:gdLst/>
              <a:ahLst/>
              <a:cxnLst/>
              <a:rect l="0" t="0" r="0" b="0"/>
              <a:pathLst>
                <a:path w="59532" h="11907">
                  <a:moveTo>
                    <a:pt x="0" y="11906"/>
                  </a:moveTo>
                  <a:lnTo>
                    <a:pt x="10250" y="11906"/>
                  </a:lnTo>
                  <a:lnTo>
                    <a:pt x="23278" y="491"/>
                  </a:lnTo>
                  <a:lnTo>
                    <a:pt x="595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9" name="SMARTInkShape-195"/>
            <p:cNvSpPr/>
            <p:nvPr/>
          </p:nvSpPr>
          <p:spPr>
            <a:xfrm>
              <a:off x="6107906" y="5155406"/>
              <a:ext cx="71439" cy="1"/>
            </a:xfrm>
            <a:custGeom>
              <a:avLst/>
              <a:gdLst/>
              <a:ahLst/>
              <a:cxnLst/>
              <a:rect l="0" t="0" r="0" b="0"/>
              <a:pathLst>
                <a:path w="71439" h="1">
                  <a:moveTo>
                    <a:pt x="0" y="0"/>
                  </a:moveTo>
                  <a:lnTo>
                    <a:pt x="57716" y="0"/>
                  </a:lnTo>
                  <a:lnTo>
                    <a:pt x="714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0" name="SMARTInkShape-196"/>
            <p:cNvSpPr/>
            <p:nvPr/>
          </p:nvSpPr>
          <p:spPr>
            <a:xfrm>
              <a:off x="6274594" y="5131594"/>
              <a:ext cx="11907" cy="1"/>
            </a:xfrm>
            <a:custGeom>
              <a:avLst/>
              <a:gdLst/>
              <a:ahLst/>
              <a:cxnLst/>
              <a:rect l="0" t="0" r="0" b="0"/>
              <a:pathLst>
                <a:path w="11907" h="1">
                  <a:moveTo>
                    <a:pt x="11906" y="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1" name="SMARTInkShape-197"/>
            <p:cNvSpPr/>
            <p:nvPr/>
          </p:nvSpPr>
          <p:spPr>
            <a:xfrm>
              <a:off x="6381913" y="4941137"/>
              <a:ext cx="118901" cy="213559"/>
            </a:xfrm>
            <a:custGeom>
              <a:avLst/>
              <a:gdLst/>
              <a:ahLst/>
              <a:cxnLst/>
              <a:rect l="0" t="0" r="0" b="0"/>
              <a:pathLst>
                <a:path w="118901" h="213559">
                  <a:moveTo>
                    <a:pt x="95087" y="11863"/>
                  </a:moveTo>
                  <a:lnTo>
                    <a:pt x="84836" y="11863"/>
                  </a:lnTo>
                  <a:lnTo>
                    <a:pt x="73075" y="1612"/>
                  </a:lnTo>
                  <a:lnTo>
                    <a:pt x="65487" y="448"/>
                  </a:lnTo>
                  <a:lnTo>
                    <a:pt x="49654" y="0"/>
                  </a:lnTo>
                  <a:lnTo>
                    <a:pt x="31082" y="16532"/>
                  </a:lnTo>
                  <a:lnTo>
                    <a:pt x="16935" y="40028"/>
                  </a:lnTo>
                  <a:lnTo>
                    <a:pt x="2623" y="87663"/>
                  </a:lnTo>
                  <a:lnTo>
                    <a:pt x="0" y="144007"/>
                  </a:lnTo>
                  <a:lnTo>
                    <a:pt x="1192" y="170306"/>
                  </a:lnTo>
                  <a:lnTo>
                    <a:pt x="9352" y="185221"/>
                  </a:lnTo>
                  <a:lnTo>
                    <a:pt x="21471" y="198019"/>
                  </a:lnTo>
                  <a:lnTo>
                    <a:pt x="39908" y="208866"/>
                  </a:lnTo>
                  <a:lnTo>
                    <a:pt x="58660" y="213203"/>
                  </a:lnTo>
                  <a:lnTo>
                    <a:pt x="62865" y="213558"/>
                  </a:lnTo>
                  <a:lnTo>
                    <a:pt x="91039" y="203955"/>
                  </a:lnTo>
                  <a:lnTo>
                    <a:pt x="118900" y="1904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2" name="SMARTInkShape-198"/>
            <p:cNvSpPr/>
            <p:nvPr/>
          </p:nvSpPr>
          <p:spPr>
            <a:xfrm>
              <a:off x="6739645" y="4929188"/>
              <a:ext cx="94544" cy="273844"/>
            </a:xfrm>
            <a:custGeom>
              <a:avLst/>
              <a:gdLst/>
              <a:ahLst/>
              <a:cxnLst/>
              <a:rect l="0" t="0" r="0" b="0"/>
              <a:pathLst>
                <a:path w="94544" h="273844">
                  <a:moveTo>
                    <a:pt x="70730" y="0"/>
                  </a:moveTo>
                  <a:lnTo>
                    <a:pt x="59902" y="9504"/>
                  </a:lnTo>
                  <a:lnTo>
                    <a:pt x="42239" y="21631"/>
                  </a:lnTo>
                  <a:lnTo>
                    <a:pt x="19565" y="56320"/>
                  </a:lnTo>
                  <a:lnTo>
                    <a:pt x="4670" y="96967"/>
                  </a:lnTo>
                  <a:lnTo>
                    <a:pt x="0" y="155007"/>
                  </a:lnTo>
                  <a:lnTo>
                    <a:pt x="755" y="192945"/>
                  </a:lnTo>
                  <a:lnTo>
                    <a:pt x="15883" y="233956"/>
                  </a:lnTo>
                  <a:lnTo>
                    <a:pt x="27285" y="251588"/>
                  </a:lnTo>
                  <a:lnTo>
                    <a:pt x="45363" y="265191"/>
                  </a:lnTo>
                  <a:lnTo>
                    <a:pt x="67477" y="271279"/>
                  </a:lnTo>
                  <a:lnTo>
                    <a:pt x="94543" y="273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3" name="SMARTInkShape-199"/>
            <p:cNvSpPr/>
            <p:nvPr/>
          </p:nvSpPr>
          <p:spPr>
            <a:xfrm>
              <a:off x="6870409" y="4941094"/>
              <a:ext cx="130248" cy="223970"/>
            </a:xfrm>
            <a:custGeom>
              <a:avLst/>
              <a:gdLst/>
              <a:ahLst/>
              <a:cxnLst/>
              <a:rect l="0" t="0" r="0" b="0"/>
              <a:pathLst>
                <a:path w="130248" h="223970">
                  <a:moveTo>
                    <a:pt x="23310" y="0"/>
                  </a:moveTo>
                  <a:lnTo>
                    <a:pt x="16990" y="0"/>
                  </a:lnTo>
                  <a:lnTo>
                    <a:pt x="15128" y="1322"/>
                  </a:lnTo>
                  <a:lnTo>
                    <a:pt x="13886" y="3527"/>
                  </a:lnTo>
                  <a:lnTo>
                    <a:pt x="2044" y="55818"/>
                  </a:lnTo>
                  <a:lnTo>
                    <a:pt x="0" y="106423"/>
                  </a:lnTo>
                  <a:lnTo>
                    <a:pt x="920" y="138272"/>
                  </a:lnTo>
                  <a:lnTo>
                    <a:pt x="9761" y="191461"/>
                  </a:lnTo>
                  <a:lnTo>
                    <a:pt x="11361" y="223969"/>
                  </a:lnTo>
                  <a:lnTo>
                    <a:pt x="11400" y="215771"/>
                  </a:lnTo>
                  <a:lnTo>
                    <a:pt x="35525" y="162598"/>
                  </a:lnTo>
                  <a:lnTo>
                    <a:pt x="47214" y="136812"/>
                  </a:lnTo>
                  <a:lnTo>
                    <a:pt x="63016" y="116248"/>
                  </a:lnTo>
                  <a:lnTo>
                    <a:pt x="70943" y="111196"/>
                  </a:lnTo>
                  <a:lnTo>
                    <a:pt x="80199" y="108952"/>
                  </a:lnTo>
                  <a:lnTo>
                    <a:pt x="108968" y="107392"/>
                  </a:lnTo>
                  <a:lnTo>
                    <a:pt x="113488" y="109959"/>
                  </a:lnTo>
                  <a:lnTo>
                    <a:pt x="122039" y="119867"/>
                  </a:lnTo>
                  <a:lnTo>
                    <a:pt x="126720" y="129562"/>
                  </a:lnTo>
                  <a:lnTo>
                    <a:pt x="129972" y="150627"/>
                  </a:lnTo>
                  <a:lnTo>
                    <a:pt x="130247" y="158668"/>
                  </a:lnTo>
                  <a:lnTo>
                    <a:pt x="126841" y="166650"/>
                  </a:lnTo>
                  <a:lnTo>
                    <a:pt x="113875" y="182555"/>
                  </a:lnTo>
                  <a:lnTo>
                    <a:pt x="106335" y="186969"/>
                  </a:lnTo>
                  <a:lnTo>
                    <a:pt x="51614" y="201854"/>
                  </a:lnTo>
                  <a:lnTo>
                    <a:pt x="42133" y="202243"/>
                  </a:lnTo>
                  <a:lnTo>
                    <a:pt x="34763" y="198805"/>
                  </a:lnTo>
                  <a:lnTo>
                    <a:pt x="25572" y="192140"/>
                  </a:lnTo>
                  <a:lnTo>
                    <a:pt x="23310" y="178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4" name="SMARTInkShape-200"/>
            <p:cNvSpPr/>
            <p:nvPr/>
          </p:nvSpPr>
          <p:spPr>
            <a:xfrm>
              <a:off x="7072313" y="5024438"/>
              <a:ext cx="11907" cy="119063"/>
            </a:xfrm>
            <a:custGeom>
              <a:avLst/>
              <a:gdLst/>
              <a:ahLst/>
              <a:cxnLst/>
              <a:rect l="0" t="0" r="0" b="0"/>
              <a:pathLst>
                <a:path w="11907" h="119063">
                  <a:moveTo>
                    <a:pt x="0" y="0"/>
                  </a:moveTo>
                  <a:lnTo>
                    <a:pt x="0" y="55155"/>
                  </a:lnTo>
                  <a:lnTo>
                    <a:pt x="3526" y="67729"/>
                  </a:lnTo>
                  <a:lnTo>
                    <a:pt x="8181" y="79049"/>
                  </a:lnTo>
                  <a:lnTo>
                    <a:pt x="11906" y="119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5" name="SMARTInkShape-201"/>
            <p:cNvSpPr/>
            <p:nvPr/>
          </p:nvSpPr>
          <p:spPr>
            <a:xfrm>
              <a:off x="7156147" y="4905375"/>
              <a:ext cx="23323" cy="226220"/>
            </a:xfrm>
            <a:custGeom>
              <a:avLst/>
              <a:gdLst/>
              <a:ahLst/>
              <a:cxnLst/>
              <a:rect l="0" t="0" r="0" b="0"/>
              <a:pathLst>
                <a:path w="23323" h="226220">
                  <a:moveTo>
                    <a:pt x="11416" y="0"/>
                  </a:moveTo>
                  <a:lnTo>
                    <a:pt x="3234" y="19011"/>
                  </a:lnTo>
                  <a:lnTo>
                    <a:pt x="0" y="49654"/>
                  </a:lnTo>
                  <a:lnTo>
                    <a:pt x="9803" y="108380"/>
                  </a:lnTo>
                  <a:lnTo>
                    <a:pt x="12421" y="152377"/>
                  </a:lnTo>
                  <a:lnTo>
                    <a:pt x="21625" y="193841"/>
                  </a:lnTo>
                  <a:lnTo>
                    <a:pt x="23322" y="226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6" name="SMARTInkShape-202"/>
            <p:cNvSpPr/>
            <p:nvPr/>
          </p:nvSpPr>
          <p:spPr>
            <a:xfrm>
              <a:off x="7227094" y="4905375"/>
              <a:ext cx="11907" cy="261939"/>
            </a:xfrm>
            <a:custGeom>
              <a:avLst/>
              <a:gdLst/>
              <a:ahLst/>
              <a:cxnLst/>
              <a:rect l="0" t="0" r="0" b="0"/>
              <a:pathLst>
                <a:path w="11907" h="261939">
                  <a:moveTo>
                    <a:pt x="0" y="0"/>
                  </a:moveTo>
                  <a:lnTo>
                    <a:pt x="0" y="52443"/>
                  </a:lnTo>
                  <a:lnTo>
                    <a:pt x="0" y="104166"/>
                  </a:lnTo>
                  <a:lnTo>
                    <a:pt x="0" y="160511"/>
                  </a:lnTo>
                  <a:lnTo>
                    <a:pt x="0" y="218350"/>
                  </a:lnTo>
                  <a:lnTo>
                    <a:pt x="0" y="224942"/>
                  </a:lnTo>
                  <a:lnTo>
                    <a:pt x="11906" y="261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7" name="SMARTInkShape-203"/>
            <p:cNvSpPr/>
            <p:nvPr/>
          </p:nvSpPr>
          <p:spPr>
            <a:xfrm>
              <a:off x="7286625" y="4833938"/>
              <a:ext cx="70394" cy="381001"/>
            </a:xfrm>
            <a:custGeom>
              <a:avLst/>
              <a:gdLst/>
              <a:ahLst/>
              <a:cxnLst/>
              <a:rect l="0" t="0" r="0" b="0"/>
              <a:pathLst>
                <a:path w="70394" h="381001">
                  <a:moveTo>
                    <a:pt x="0" y="0"/>
                  </a:moveTo>
                  <a:lnTo>
                    <a:pt x="0" y="6320"/>
                  </a:lnTo>
                  <a:lnTo>
                    <a:pt x="3527" y="12951"/>
                  </a:lnTo>
                  <a:lnTo>
                    <a:pt x="27988" y="46069"/>
                  </a:lnTo>
                  <a:lnTo>
                    <a:pt x="47652" y="96612"/>
                  </a:lnTo>
                  <a:lnTo>
                    <a:pt x="63505" y="149464"/>
                  </a:lnTo>
                  <a:lnTo>
                    <a:pt x="70393" y="207716"/>
                  </a:lnTo>
                  <a:lnTo>
                    <a:pt x="68328" y="237838"/>
                  </a:lnTo>
                  <a:lnTo>
                    <a:pt x="53612" y="288016"/>
                  </a:lnTo>
                  <a:lnTo>
                    <a:pt x="25695" y="345840"/>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25" name="SMARTInkShape-Group20"/>
          <p:cNvGrpSpPr/>
          <p:nvPr/>
        </p:nvGrpSpPr>
        <p:grpSpPr>
          <a:xfrm>
            <a:off x="6536531" y="4452938"/>
            <a:ext cx="1047383" cy="488157"/>
            <a:chOff x="6536531" y="4452938"/>
            <a:chExt cx="1047383" cy="488157"/>
          </a:xfrm>
        </p:grpSpPr>
        <p:sp>
          <p:nvSpPr>
            <p:cNvPr id="619" name="SMARTInkShape-204"/>
            <p:cNvSpPr/>
            <p:nvPr/>
          </p:nvSpPr>
          <p:spPr>
            <a:xfrm>
              <a:off x="6536531" y="4738688"/>
              <a:ext cx="11908" cy="1"/>
            </a:xfrm>
            <a:custGeom>
              <a:avLst/>
              <a:gdLst/>
              <a:ahLst/>
              <a:cxnLst/>
              <a:rect l="0" t="0" r="0" b="0"/>
              <a:pathLst>
                <a:path w="11908" h="1">
                  <a:moveTo>
                    <a:pt x="11907" y="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0" name="SMARTInkShape-205"/>
            <p:cNvSpPr/>
            <p:nvPr/>
          </p:nvSpPr>
          <p:spPr>
            <a:xfrm>
              <a:off x="6858594" y="4560094"/>
              <a:ext cx="178001" cy="321406"/>
            </a:xfrm>
            <a:custGeom>
              <a:avLst/>
              <a:gdLst/>
              <a:ahLst/>
              <a:cxnLst/>
              <a:rect l="0" t="0" r="0" b="0"/>
              <a:pathLst>
                <a:path w="178001" h="321406">
                  <a:moveTo>
                    <a:pt x="94656" y="0"/>
                  </a:moveTo>
                  <a:lnTo>
                    <a:pt x="84405" y="0"/>
                  </a:lnTo>
                  <a:lnTo>
                    <a:pt x="61126" y="21667"/>
                  </a:lnTo>
                  <a:lnTo>
                    <a:pt x="31372" y="75501"/>
                  </a:lnTo>
                  <a:lnTo>
                    <a:pt x="17257" y="101305"/>
                  </a:lnTo>
                  <a:lnTo>
                    <a:pt x="2410" y="156358"/>
                  </a:lnTo>
                  <a:lnTo>
                    <a:pt x="0" y="190076"/>
                  </a:lnTo>
                  <a:lnTo>
                    <a:pt x="9028" y="227164"/>
                  </a:lnTo>
                  <a:lnTo>
                    <a:pt x="27410" y="269477"/>
                  </a:lnTo>
                  <a:lnTo>
                    <a:pt x="38751" y="282045"/>
                  </a:lnTo>
                  <a:lnTo>
                    <a:pt x="49965" y="292040"/>
                  </a:lnTo>
                  <a:lnTo>
                    <a:pt x="58925" y="305105"/>
                  </a:lnTo>
                  <a:lnTo>
                    <a:pt x="70396" y="313314"/>
                  </a:lnTo>
                  <a:lnTo>
                    <a:pt x="91731" y="319052"/>
                  </a:lnTo>
                  <a:lnTo>
                    <a:pt x="150736" y="321405"/>
                  </a:lnTo>
                  <a:lnTo>
                    <a:pt x="178000" y="3095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1" name="SMARTInkShape-206"/>
            <p:cNvSpPr/>
            <p:nvPr/>
          </p:nvSpPr>
          <p:spPr>
            <a:xfrm>
              <a:off x="7084219" y="4572000"/>
              <a:ext cx="11907" cy="261939"/>
            </a:xfrm>
            <a:custGeom>
              <a:avLst/>
              <a:gdLst/>
              <a:ahLst/>
              <a:cxnLst/>
              <a:rect l="0" t="0" r="0" b="0"/>
              <a:pathLst>
                <a:path w="11907" h="261939">
                  <a:moveTo>
                    <a:pt x="0" y="0"/>
                  </a:moveTo>
                  <a:lnTo>
                    <a:pt x="0" y="53203"/>
                  </a:lnTo>
                  <a:lnTo>
                    <a:pt x="1322" y="75883"/>
                  </a:lnTo>
                  <a:lnTo>
                    <a:pt x="11170" y="127469"/>
                  </a:lnTo>
                  <a:lnTo>
                    <a:pt x="11842" y="180377"/>
                  </a:lnTo>
                  <a:lnTo>
                    <a:pt x="11902" y="239150"/>
                  </a:lnTo>
                  <a:lnTo>
                    <a:pt x="11906" y="261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2" name="SMARTInkShape-207"/>
            <p:cNvSpPr/>
            <p:nvPr/>
          </p:nvSpPr>
          <p:spPr>
            <a:xfrm>
              <a:off x="7134059" y="4679361"/>
              <a:ext cx="104942" cy="118859"/>
            </a:xfrm>
            <a:custGeom>
              <a:avLst/>
              <a:gdLst/>
              <a:ahLst/>
              <a:cxnLst/>
              <a:rect l="0" t="0" r="0" b="0"/>
              <a:pathLst>
                <a:path w="104942" h="118859">
                  <a:moveTo>
                    <a:pt x="93035" y="47420"/>
                  </a:moveTo>
                  <a:lnTo>
                    <a:pt x="93035" y="41100"/>
                  </a:lnTo>
                  <a:lnTo>
                    <a:pt x="89507" y="34469"/>
                  </a:lnTo>
                  <a:lnTo>
                    <a:pt x="84853" y="27113"/>
                  </a:lnTo>
                  <a:lnTo>
                    <a:pt x="80909" y="15532"/>
                  </a:lnTo>
                  <a:lnTo>
                    <a:pt x="75298" y="7672"/>
                  </a:lnTo>
                  <a:lnTo>
                    <a:pt x="68395" y="3296"/>
                  </a:lnTo>
                  <a:lnTo>
                    <a:pt x="59505" y="487"/>
                  </a:lnTo>
                  <a:lnTo>
                    <a:pt x="45323" y="0"/>
                  </a:lnTo>
                  <a:lnTo>
                    <a:pt x="40060" y="2578"/>
                  </a:lnTo>
                  <a:lnTo>
                    <a:pt x="24289" y="20316"/>
                  </a:lnTo>
                  <a:lnTo>
                    <a:pt x="2770" y="64032"/>
                  </a:lnTo>
                  <a:lnTo>
                    <a:pt x="0" y="79497"/>
                  </a:lnTo>
                  <a:lnTo>
                    <a:pt x="585" y="84680"/>
                  </a:lnTo>
                  <a:lnTo>
                    <a:pt x="2297" y="88136"/>
                  </a:lnTo>
                  <a:lnTo>
                    <a:pt x="7728" y="94620"/>
                  </a:lnTo>
                  <a:lnTo>
                    <a:pt x="18222" y="110500"/>
                  </a:lnTo>
                  <a:lnTo>
                    <a:pt x="25830" y="115143"/>
                  </a:lnTo>
                  <a:lnTo>
                    <a:pt x="53333" y="118532"/>
                  </a:lnTo>
                  <a:lnTo>
                    <a:pt x="59074" y="115185"/>
                  </a:lnTo>
                  <a:lnTo>
                    <a:pt x="85200" y="90861"/>
                  </a:lnTo>
                  <a:lnTo>
                    <a:pt x="89553" y="83043"/>
                  </a:lnTo>
                  <a:lnTo>
                    <a:pt x="92003" y="67676"/>
                  </a:lnTo>
                  <a:lnTo>
                    <a:pt x="93026" y="11248"/>
                  </a:lnTo>
                  <a:lnTo>
                    <a:pt x="93033" y="2057"/>
                  </a:lnTo>
                  <a:lnTo>
                    <a:pt x="93035" y="57733"/>
                  </a:lnTo>
                  <a:lnTo>
                    <a:pt x="93035" y="102800"/>
                  </a:lnTo>
                  <a:lnTo>
                    <a:pt x="96562" y="108634"/>
                  </a:lnTo>
                  <a:lnTo>
                    <a:pt x="104941" y="118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3" name="SMARTInkShape-208"/>
            <p:cNvSpPr/>
            <p:nvPr/>
          </p:nvSpPr>
          <p:spPr>
            <a:xfrm>
              <a:off x="7286625" y="4655344"/>
              <a:ext cx="142876" cy="142831"/>
            </a:xfrm>
            <a:custGeom>
              <a:avLst/>
              <a:gdLst/>
              <a:ahLst/>
              <a:cxnLst/>
              <a:rect l="0" t="0" r="0" b="0"/>
              <a:pathLst>
                <a:path w="142876" h="142831">
                  <a:moveTo>
                    <a:pt x="0" y="23812"/>
                  </a:moveTo>
                  <a:lnTo>
                    <a:pt x="0" y="63561"/>
                  </a:lnTo>
                  <a:lnTo>
                    <a:pt x="1322" y="66186"/>
                  </a:lnTo>
                  <a:lnTo>
                    <a:pt x="3527" y="67937"/>
                  </a:lnTo>
                  <a:lnTo>
                    <a:pt x="6320" y="69104"/>
                  </a:lnTo>
                  <a:lnTo>
                    <a:pt x="8182" y="71204"/>
                  </a:lnTo>
                  <a:lnTo>
                    <a:pt x="10251" y="77066"/>
                  </a:lnTo>
                  <a:lnTo>
                    <a:pt x="12902" y="91608"/>
                  </a:lnTo>
                  <a:lnTo>
                    <a:pt x="19993" y="103285"/>
                  </a:lnTo>
                  <a:lnTo>
                    <a:pt x="23309" y="116723"/>
                  </a:lnTo>
                  <a:lnTo>
                    <a:pt x="23664" y="124690"/>
                  </a:lnTo>
                  <a:lnTo>
                    <a:pt x="25036" y="126783"/>
                  </a:lnTo>
                  <a:lnTo>
                    <a:pt x="27274" y="128178"/>
                  </a:lnTo>
                  <a:lnTo>
                    <a:pt x="34051" y="130418"/>
                  </a:lnTo>
                  <a:lnTo>
                    <a:pt x="34978" y="134252"/>
                  </a:lnTo>
                  <a:lnTo>
                    <a:pt x="35715" y="142830"/>
                  </a:lnTo>
                  <a:lnTo>
                    <a:pt x="35719" y="125137"/>
                  </a:lnTo>
                  <a:lnTo>
                    <a:pt x="39246" y="118236"/>
                  </a:lnTo>
                  <a:lnTo>
                    <a:pt x="43900" y="110757"/>
                  </a:lnTo>
                  <a:lnTo>
                    <a:pt x="46889" y="95177"/>
                  </a:lnTo>
                  <a:lnTo>
                    <a:pt x="47612" y="55561"/>
                  </a:lnTo>
                  <a:lnTo>
                    <a:pt x="48940" y="52916"/>
                  </a:lnTo>
                  <a:lnTo>
                    <a:pt x="51146" y="51152"/>
                  </a:lnTo>
                  <a:lnTo>
                    <a:pt x="53942" y="49977"/>
                  </a:lnTo>
                  <a:lnTo>
                    <a:pt x="55805" y="47869"/>
                  </a:lnTo>
                  <a:lnTo>
                    <a:pt x="59489" y="35882"/>
                  </a:lnTo>
                  <a:lnTo>
                    <a:pt x="69778" y="35733"/>
                  </a:lnTo>
                  <a:lnTo>
                    <a:pt x="70331" y="37050"/>
                  </a:lnTo>
                  <a:lnTo>
                    <a:pt x="71293" y="45971"/>
                  </a:lnTo>
                  <a:lnTo>
                    <a:pt x="79591" y="56804"/>
                  </a:lnTo>
                  <a:lnTo>
                    <a:pt x="81676" y="64050"/>
                  </a:lnTo>
                  <a:lnTo>
                    <a:pt x="83555" y="66513"/>
                  </a:lnTo>
                  <a:lnTo>
                    <a:pt x="89171" y="69249"/>
                  </a:lnTo>
                  <a:lnTo>
                    <a:pt x="91198" y="71301"/>
                  </a:lnTo>
                  <a:lnTo>
                    <a:pt x="93449" y="77110"/>
                  </a:lnTo>
                  <a:lnTo>
                    <a:pt x="94716" y="87816"/>
                  </a:lnTo>
                  <a:lnTo>
                    <a:pt x="96217" y="90294"/>
                  </a:lnTo>
                  <a:lnTo>
                    <a:pt x="98540" y="91946"/>
                  </a:lnTo>
                  <a:lnTo>
                    <a:pt x="105454" y="94597"/>
                  </a:lnTo>
                  <a:lnTo>
                    <a:pt x="106400" y="98487"/>
                  </a:lnTo>
                  <a:lnTo>
                    <a:pt x="106651" y="101377"/>
                  </a:lnTo>
                  <a:lnTo>
                    <a:pt x="108142" y="103304"/>
                  </a:lnTo>
                  <a:lnTo>
                    <a:pt x="118559" y="107006"/>
                  </a:lnTo>
                  <a:lnTo>
                    <a:pt x="129270" y="107142"/>
                  </a:lnTo>
                  <a:lnTo>
                    <a:pt x="129836" y="105824"/>
                  </a:lnTo>
                  <a:lnTo>
                    <a:pt x="130820" y="96904"/>
                  </a:lnTo>
                  <a:lnTo>
                    <a:pt x="139123" y="86070"/>
                  </a:lnTo>
                  <a:lnTo>
                    <a:pt x="142381" y="73626"/>
                  </a:lnTo>
                  <a:lnTo>
                    <a:pt x="142875" y="14697"/>
                  </a:lnTo>
                  <a:lnTo>
                    <a:pt x="142875" y="0"/>
                  </a:lnTo>
                  <a:lnTo>
                    <a:pt x="142875" y="11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4" name="SMARTInkShape-209"/>
            <p:cNvSpPr/>
            <p:nvPr/>
          </p:nvSpPr>
          <p:spPr>
            <a:xfrm>
              <a:off x="7429500" y="4452938"/>
              <a:ext cx="154414" cy="488157"/>
            </a:xfrm>
            <a:custGeom>
              <a:avLst/>
              <a:gdLst/>
              <a:ahLst/>
              <a:cxnLst/>
              <a:rect l="0" t="0" r="0" b="0"/>
              <a:pathLst>
                <a:path w="154414" h="488157">
                  <a:moveTo>
                    <a:pt x="0" y="0"/>
                  </a:moveTo>
                  <a:lnTo>
                    <a:pt x="18214" y="0"/>
                  </a:lnTo>
                  <a:lnTo>
                    <a:pt x="24851" y="3527"/>
                  </a:lnTo>
                  <a:lnTo>
                    <a:pt x="32211" y="8182"/>
                  </a:lnTo>
                  <a:lnTo>
                    <a:pt x="43793" y="12126"/>
                  </a:lnTo>
                  <a:lnTo>
                    <a:pt x="63517" y="28331"/>
                  </a:lnTo>
                  <a:lnTo>
                    <a:pt x="99218" y="85181"/>
                  </a:lnTo>
                  <a:lnTo>
                    <a:pt x="127001" y="136600"/>
                  </a:lnTo>
                  <a:lnTo>
                    <a:pt x="139347" y="176178"/>
                  </a:lnTo>
                  <a:lnTo>
                    <a:pt x="145358" y="201690"/>
                  </a:lnTo>
                  <a:lnTo>
                    <a:pt x="150593" y="219285"/>
                  </a:lnTo>
                  <a:lnTo>
                    <a:pt x="154413" y="276681"/>
                  </a:lnTo>
                  <a:lnTo>
                    <a:pt x="153426" y="333520"/>
                  </a:lnTo>
                  <a:lnTo>
                    <a:pt x="140081" y="392682"/>
                  </a:lnTo>
                  <a:lnTo>
                    <a:pt x="130140" y="413124"/>
                  </a:lnTo>
                  <a:lnTo>
                    <a:pt x="112339" y="437413"/>
                  </a:lnTo>
                  <a:lnTo>
                    <a:pt x="104652" y="461767"/>
                  </a:lnTo>
                  <a:lnTo>
                    <a:pt x="101519" y="466594"/>
                  </a:lnTo>
                  <a:lnTo>
                    <a:pt x="94509" y="471958"/>
                  </a:lnTo>
                  <a:lnTo>
                    <a:pt x="83124" y="474977"/>
                  </a:lnTo>
                  <a:lnTo>
                    <a:pt x="79228" y="475401"/>
                  </a:lnTo>
                  <a:lnTo>
                    <a:pt x="71372" y="479401"/>
                  </a:lnTo>
                  <a:lnTo>
                    <a:pt x="59531" y="488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28" name="SMARTInkShape-Group21"/>
          <p:cNvGrpSpPr/>
          <p:nvPr/>
        </p:nvGrpSpPr>
        <p:grpSpPr>
          <a:xfrm>
            <a:off x="5905514" y="4655344"/>
            <a:ext cx="559581" cy="202359"/>
            <a:chOff x="5905514" y="4655344"/>
            <a:chExt cx="559581" cy="202359"/>
          </a:xfrm>
        </p:grpSpPr>
        <p:sp>
          <p:nvSpPr>
            <p:cNvPr id="626" name="SMARTInkShape-210"/>
            <p:cNvSpPr/>
            <p:nvPr/>
          </p:nvSpPr>
          <p:spPr>
            <a:xfrm>
              <a:off x="5905514" y="4655344"/>
              <a:ext cx="119050" cy="202359"/>
            </a:xfrm>
            <a:custGeom>
              <a:avLst/>
              <a:gdLst/>
              <a:ahLst/>
              <a:cxnLst/>
              <a:rect l="0" t="0" r="0" b="0"/>
              <a:pathLst>
                <a:path w="119050" h="202359">
                  <a:moveTo>
                    <a:pt x="11892" y="0"/>
                  </a:moveTo>
                  <a:lnTo>
                    <a:pt x="11892" y="18081"/>
                  </a:lnTo>
                  <a:lnTo>
                    <a:pt x="15419" y="24793"/>
                  </a:lnTo>
                  <a:lnTo>
                    <a:pt x="22143" y="33560"/>
                  </a:lnTo>
                  <a:lnTo>
                    <a:pt x="12563" y="89775"/>
                  </a:lnTo>
                  <a:lnTo>
                    <a:pt x="10657" y="122555"/>
                  </a:lnTo>
                  <a:lnTo>
                    <a:pt x="2486" y="145524"/>
                  </a:lnTo>
                  <a:lnTo>
                    <a:pt x="0" y="196076"/>
                  </a:lnTo>
                  <a:lnTo>
                    <a:pt x="1317" y="198186"/>
                  </a:lnTo>
                  <a:lnTo>
                    <a:pt x="3519" y="199592"/>
                  </a:lnTo>
                  <a:lnTo>
                    <a:pt x="10238" y="201850"/>
                  </a:lnTo>
                  <a:lnTo>
                    <a:pt x="28319" y="202358"/>
                  </a:lnTo>
                  <a:lnTo>
                    <a:pt x="35950" y="198856"/>
                  </a:lnTo>
                  <a:lnTo>
                    <a:pt x="45306" y="192150"/>
                  </a:lnTo>
                  <a:lnTo>
                    <a:pt x="97519" y="178817"/>
                  </a:lnTo>
                  <a:lnTo>
                    <a:pt x="100727" y="178742"/>
                  </a:lnTo>
                  <a:lnTo>
                    <a:pt x="119049" y="166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7" name="SMARTInkShape-211"/>
            <p:cNvSpPr/>
            <p:nvPr/>
          </p:nvSpPr>
          <p:spPr>
            <a:xfrm>
              <a:off x="6274642" y="4657011"/>
              <a:ext cx="190453" cy="176909"/>
            </a:xfrm>
            <a:custGeom>
              <a:avLst/>
              <a:gdLst/>
              <a:ahLst/>
              <a:cxnLst/>
              <a:rect l="0" t="0" r="0" b="0"/>
              <a:pathLst>
                <a:path w="190453" h="176909">
                  <a:moveTo>
                    <a:pt x="107108" y="22145"/>
                  </a:moveTo>
                  <a:lnTo>
                    <a:pt x="100788" y="22145"/>
                  </a:lnTo>
                  <a:lnTo>
                    <a:pt x="98926" y="20822"/>
                  </a:lnTo>
                  <a:lnTo>
                    <a:pt x="97685" y="18618"/>
                  </a:lnTo>
                  <a:lnTo>
                    <a:pt x="96857" y="15825"/>
                  </a:lnTo>
                  <a:lnTo>
                    <a:pt x="94982" y="13963"/>
                  </a:lnTo>
                  <a:lnTo>
                    <a:pt x="85096" y="10729"/>
                  </a:lnTo>
                  <a:lnTo>
                    <a:pt x="77508" y="10385"/>
                  </a:lnTo>
                  <a:lnTo>
                    <a:pt x="70580" y="6776"/>
                  </a:lnTo>
                  <a:lnTo>
                    <a:pt x="61675" y="0"/>
                  </a:lnTo>
                  <a:lnTo>
                    <a:pt x="59621" y="767"/>
                  </a:lnTo>
                  <a:lnTo>
                    <a:pt x="50412" y="6844"/>
                  </a:lnTo>
                  <a:lnTo>
                    <a:pt x="39302" y="10556"/>
                  </a:lnTo>
                  <a:lnTo>
                    <a:pt x="19751" y="26678"/>
                  </a:lnTo>
                  <a:lnTo>
                    <a:pt x="15366" y="34303"/>
                  </a:lnTo>
                  <a:lnTo>
                    <a:pt x="778" y="80948"/>
                  </a:lnTo>
                  <a:lnTo>
                    <a:pt x="0" y="105484"/>
                  </a:lnTo>
                  <a:lnTo>
                    <a:pt x="3501" y="115629"/>
                  </a:lnTo>
                  <a:lnTo>
                    <a:pt x="20547" y="141053"/>
                  </a:lnTo>
                  <a:lnTo>
                    <a:pt x="21620" y="145073"/>
                  </a:lnTo>
                  <a:lnTo>
                    <a:pt x="29866" y="153068"/>
                  </a:lnTo>
                  <a:lnTo>
                    <a:pt x="58973" y="173395"/>
                  </a:lnTo>
                  <a:lnTo>
                    <a:pt x="79260" y="176461"/>
                  </a:lnTo>
                  <a:lnTo>
                    <a:pt x="111074" y="176908"/>
                  </a:lnTo>
                  <a:lnTo>
                    <a:pt x="129302" y="170600"/>
                  </a:lnTo>
                  <a:lnTo>
                    <a:pt x="174393" y="143498"/>
                  </a:lnTo>
                  <a:lnTo>
                    <a:pt x="183635" y="141886"/>
                  </a:lnTo>
                  <a:lnTo>
                    <a:pt x="185908" y="140337"/>
                  </a:lnTo>
                  <a:lnTo>
                    <a:pt x="190452" y="129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629" name="SMARTInkShape-212"/>
          <p:cNvSpPr/>
          <p:nvPr/>
        </p:nvSpPr>
        <p:spPr>
          <a:xfrm>
            <a:off x="5857875" y="4905375"/>
            <a:ext cx="845345" cy="22158"/>
          </a:xfrm>
          <a:custGeom>
            <a:avLst/>
            <a:gdLst/>
            <a:ahLst/>
            <a:cxnLst/>
            <a:rect l="0" t="0" r="0" b="0"/>
            <a:pathLst>
              <a:path w="845345" h="22158">
                <a:moveTo>
                  <a:pt x="0" y="11906"/>
                </a:moveTo>
                <a:lnTo>
                  <a:pt x="57829" y="11906"/>
                </a:lnTo>
                <a:lnTo>
                  <a:pt x="116861" y="11906"/>
                </a:lnTo>
                <a:lnTo>
                  <a:pt x="175828" y="11906"/>
                </a:lnTo>
                <a:lnTo>
                  <a:pt x="200559" y="11906"/>
                </a:lnTo>
                <a:lnTo>
                  <a:pt x="211546" y="20088"/>
                </a:lnTo>
                <a:lnTo>
                  <a:pt x="218815" y="22157"/>
                </a:lnTo>
                <a:lnTo>
                  <a:pt x="222605" y="21386"/>
                </a:lnTo>
                <a:lnTo>
                  <a:pt x="230347" y="17002"/>
                </a:lnTo>
                <a:lnTo>
                  <a:pt x="232939" y="13980"/>
                </a:lnTo>
                <a:lnTo>
                  <a:pt x="235820" y="7095"/>
                </a:lnTo>
                <a:lnTo>
                  <a:pt x="237911" y="4730"/>
                </a:lnTo>
                <a:lnTo>
                  <a:pt x="243762" y="2102"/>
                </a:lnTo>
                <a:lnTo>
                  <a:pt x="301629" y="5"/>
                </a:lnTo>
                <a:lnTo>
                  <a:pt x="357489" y="0"/>
                </a:lnTo>
                <a:lnTo>
                  <a:pt x="413998" y="0"/>
                </a:lnTo>
                <a:lnTo>
                  <a:pt x="473506" y="0"/>
                </a:lnTo>
                <a:lnTo>
                  <a:pt x="502363" y="0"/>
                </a:lnTo>
                <a:lnTo>
                  <a:pt x="505566" y="1322"/>
                </a:lnTo>
                <a:lnTo>
                  <a:pt x="507699" y="3527"/>
                </a:lnTo>
                <a:lnTo>
                  <a:pt x="509124" y="6321"/>
                </a:lnTo>
                <a:lnTo>
                  <a:pt x="512717" y="8182"/>
                </a:lnTo>
                <a:lnTo>
                  <a:pt x="551298" y="11761"/>
                </a:lnTo>
                <a:lnTo>
                  <a:pt x="608964" y="11906"/>
                </a:lnTo>
                <a:lnTo>
                  <a:pt x="623439" y="11906"/>
                </a:lnTo>
                <a:lnTo>
                  <a:pt x="667271" y="218"/>
                </a:lnTo>
                <a:lnTo>
                  <a:pt x="725584" y="0"/>
                </a:lnTo>
                <a:lnTo>
                  <a:pt x="785071" y="0"/>
                </a:lnTo>
                <a:lnTo>
                  <a:pt x="831735" y="0"/>
                </a:lnTo>
                <a:lnTo>
                  <a:pt x="832303" y="1322"/>
                </a:lnTo>
                <a:lnTo>
                  <a:pt x="833393" y="11415"/>
                </a:lnTo>
                <a:lnTo>
                  <a:pt x="845344" y="11906"/>
                </a:lnTo>
                <a:lnTo>
                  <a:pt x="833438" y="11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633" name="SMARTInkShape-Group23"/>
          <p:cNvGrpSpPr/>
          <p:nvPr/>
        </p:nvGrpSpPr>
        <p:grpSpPr>
          <a:xfrm>
            <a:off x="5762625" y="4298156"/>
            <a:ext cx="964407" cy="309564"/>
            <a:chOff x="5762625" y="4298156"/>
            <a:chExt cx="964407" cy="309564"/>
          </a:xfrm>
        </p:grpSpPr>
        <p:sp>
          <p:nvSpPr>
            <p:cNvPr id="630" name="SMARTInkShape-213"/>
            <p:cNvSpPr/>
            <p:nvPr/>
          </p:nvSpPr>
          <p:spPr>
            <a:xfrm>
              <a:off x="5762625" y="4583906"/>
              <a:ext cx="964407" cy="23814"/>
            </a:xfrm>
            <a:custGeom>
              <a:avLst/>
              <a:gdLst/>
              <a:ahLst/>
              <a:cxnLst/>
              <a:rect l="0" t="0" r="0" b="0"/>
              <a:pathLst>
                <a:path w="964407" h="23814">
                  <a:moveTo>
                    <a:pt x="11906" y="11907"/>
                  </a:moveTo>
                  <a:lnTo>
                    <a:pt x="0" y="11907"/>
                  </a:lnTo>
                  <a:lnTo>
                    <a:pt x="46172" y="11907"/>
                  </a:lnTo>
                  <a:lnTo>
                    <a:pt x="57121" y="8379"/>
                  </a:lnTo>
                  <a:lnTo>
                    <a:pt x="66397" y="3724"/>
                  </a:lnTo>
                  <a:lnTo>
                    <a:pt x="87171" y="491"/>
                  </a:lnTo>
                  <a:lnTo>
                    <a:pt x="144694" y="13"/>
                  </a:lnTo>
                  <a:lnTo>
                    <a:pt x="199078" y="1"/>
                  </a:lnTo>
                  <a:lnTo>
                    <a:pt x="258476" y="0"/>
                  </a:lnTo>
                  <a:lnTo>
                    <a:pt x="312065" y="0"/>
                  </a:lnTo>
                  <a:lnTo>
                    <a:pt x="364978" y="0"/>
                  </a:lnTo>
                  <a:lnTo>
                    <a:pt x="420003" y="0"/>
                  </a:lnTo>
                  <a:lnTo>
                    <a:pt x="435376" y="1323"/>
                  </a:lnTo>
                  <a:lnTo>
                    <a:pt x="489827" y="10803"/>
                  </a:lnTo>
                  <a:lnTo>
                    <a:pt x="545883" y="15370"/>
                  </a:lnTo>
                  <a:lnTo>
                    <a:pt x="579081" y="22145"/>
                  </a:lnTo>
                  <a:lnTo>
                    <a:pt x="633352" y="23666"/>
                  </a:lnTo>
                  <a:lnTo>
                    <a:pt x="686101" y="23800"/>
                  </a:lnTo>
                  <a:lnTo>
                    <a:pt x="742128" y="23812"/>
                  </a:lnTo>
                  <a:lnTo>
                    <a:pt x="765959" y="22490"/>
                  </a:lnTo>
                  <a:lnTo>
                    <a:pt x="813593" y="13010"/>
                  </a:lnTo>
                  <a:lnTo>
                    <a:pt x="870773" y="11950"/>
                  </a:lnTo>
                  <a:lnTo>
                    <a:pt x="912895" y="13232"/>
                  </a:lnTo>
                  <a:lnTo>
                    <a:pt x="942268" y="23078"/>
                  </a:lnTo>
                  <a:lnTo>
                    <a:pt x="964406" y="23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1" name="SMARTInkShape-214"/>
            <p:cNvSpPr/>
            <p:nvPr/>
          </p:nvSpPr>
          <p:spPr>
            <a:xfrm>
              <a:off x="6072855" y="4298156"/>
              <a:ext cx="225552" cy="249826"/>
            </a:xfrm>
            <a:custGeom>
              <a:avLst/>
              <a:gdLst/>
              <a:ahLst/>
              <a:cxnLst/>
              <a:rect l="0" t="0" r="0" b="0"/>
              <a:pathLst>
                <a:path w="225552" h="249826">
                  <a:moveTo>
                    <a:pt x="166020" y="0"/>
                  </a:moveTo>
                  <a:lnTo>
                    <a:pt x="125793" y="0"/>
                  </a:lnTo>
                  <a:lnTo>
                    <a:pt x="118155" y="3528"/>
                  </a:lnTo>
                  <a:lnTo>
                    <a:pt x="60826" y="45906"/>
                  </a:lnTo>
                  <a:lnTo>
                    <a:pt x="32419" y="75425"/>
                  </a:lnTo>
                  <a:lnTo>
                    <a:pt x="10737" y="129300"/>
                  </a:lnTo>
                  <a:lnTo>
                    <a:pt x="1585" y="156069"/>
                  </a:lnTo>
                  <a:lnTo>
                    <a:pt x="0" y="169862"/>
                  </a:lnTo>
                  <a:lnTo>
                    <a:pt x="5851" y="188648"/>
                  </a:lnTo>
                  <a:lnTo>
                    <a:pt x="8970" y="193235"/>
                  </a:lnTo>
                  <a:lnTo>
                    <a:pt x="18357" y="201012"/>
                  </a:lnTo>
                  <a:lnTo>
                    <a:pt x="28836" y="218621"/>
                  </a:lnTo>
                  <a:lnTo>
                    <a:pt x="44652" y="234223"/>
                  </a:lnTo>
                  <a:lnTo>
                    <a:pt x="63178" y="244759"/>
                  </a:lnTo>
                  <a:lnTo>
                    <a:pt x="78957" y="248470"/>
                  </a:lnTo>
                  <a:lnTo>
                    <a:pt x="114982" y="249825"/>
                  </a:lnTo>
                  <a:lnTo>
                    <a:pt x="138403" y="243650"/>
                  </a:lnTo>
                  <a:lnTo>
                    <a:pt x="168524" y="229428"/>
                  </a:lnTo>
                  <a:lnTo>
                    <a:pt x="181685" y="226322"/>
                  </a:lnTo>
                  <a:lnTo>
                    <a:pt x="200913" y="217077"/>
                  </a:lnTo>
                  <a:lnTo>
                    <a:pt x="209309" y="214219"/>
                  </a:lnTo>
                  <a:lnTo>
                    <a:pt x="225551" y="202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2" name="SMARTInkShape-215"/>
            <p:cNvSpPr/>
            <p:nvPr/>
          </p:nvSpPr>
          <p:spPr>
            <a:xfrm>
              <a:off x="6191250" y="4398780"/>
              <a:ext cx="130970" cy="161315"/>
            </a:xfrm>
            <a:custGeom>
              <a:avLst/>
              <a:gdLst/>
              <a:ahLst/>
              <a:cxnLst/>
              <a:rect l="0" t="0" r="0" b="0"/>
              <a:pathLst>
                <a:path w="130970" h="161315">
                  <a:moveTo>
                    <a:pt x="0" y="18439"/>
                  </a:moveTo>
                  <a:lnTo>
                    <a:pt x="6320" y="18439"/>
                  </a:lnTo>
                  <a:lnTo>
                    <a:pt x="8182" y="17116"/>
                  </a:lnTo>
                  <a:lnTo>
                    <a:pt x="9423" y="14911"/>
                  </a:lnTo>
                  <a:lnTo>
                    <a:pt x="10251" y="12118"/>
                  </a:lnTo>
                  <a:lnTo>
                    <a:pt x="13448" y="10256"/>
                  </a:lnTo>
                  <a:lnTo>
                    <a:pt x="51104" y="0"/>
                  </a:lnTo>
                  <a:lnTo>
                    <a:pt x="91165" y="7634"/>
                  </a:lnTo>
                  <a:lnTo>
                    <a:pt x="104789" y="16755"/>
                  </a:lnTo>
                  <a:lnTo>
                    <a:pt x="112776" y="17940"/>
                  </a:lnTo>
                  <a:lnTo>
                    <a:pt x="114871" y="19428"/>
                  </a:lnTo>
                  <a:lnTo>
                    <a:pt x="116268" y="21745"/>
                  </a:lnTo>
                  <a:lnTo>
                    <a:pt x="118509" y="28646"/>
                  </a:lnTo>
                  <a:lnTo>
                    <a:pt x="129265" y="40447"/>
                  </a:lnTo>
                  <a:lnTo>
                    <a:pt x="130463" y="48037"/>
                  </a:lnTo>
                  <a:lnTo>
                    <a:pt x="130959" y="107024"/>
                  </a:lnTo>
                  <a:lnTo>
                    <a:pt x="130969" y="161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60" name="SMARTInkShape-Group24"/>
          <p:cNvGrpSpPr/>
          <p:nvPr/>
        </p:nvGrpSpPr>
        <p:grpSpPr>
          <a:xfrm>
            <a:off x="3646174" y="4238625"/>
            <a:ext cx="2104518" cy="869157"/>
            <a:chOff x="3646174" y="4238625"/>
            <a:chExt cx="2104518" cy="869157"/>
          </a:xfrm>
        </p:grpSpPr>
        <p:sp>
          <p:nvSpPr>
            <p:cNvPr id="634" name="SMARTInkShape-216"/>
            <p:cNvSpPr/>
            <p:nvPr/>
          </p:nvSpPr>
          <p:spPr>
            <a:xfrm>
              <a:off x="3646174" y="4333875"/>
              <a:ext cx="92390" cy="488157"/>
            </a:xfrm>
            <a:custGeom>
              <a:avLst/>
              <a:gdLst/>
              <a:ahLst/>
              <a:cxnLst/>
              <a:rect l="0" t="0" r="0" b="0"/>
              <a:pathLst>
                <a:path w="92390" h="488157">
                  <a:moveTo>
                    <a:pt x="92389" y="0"/>
                  </a:moveTo>
                  <a:lnTo>
                    <a:pt x="86068" y="6321"/>
                  </a:lnTo>
                  <a:lnTo>
                    <a:pt x="82965" y="12951"/>
                  </a:lnTo>
                  <a:lnTo>
                    <a:pt x="82138" y="16571"/>
                  </a:lnTo>
                  <a:lnTo>
                    <a:pt x="80263" y="18985"/>
                  </a:lnTo>
                  <a:lnTo>
                    <a:pt x="74652" y="21667"/>
                  </a:lnTo>
                  <a:lnTo>
                    <a:pt x="72627" y="23705"/>
                  </a:lnTo>
                  <a:lnTo>
                    <a:pt x="48373" y="77295"/>
                  </a:lnTo>
                  <a:lnTo>
                    <a:pt x="36314" y="116691"/>
                  </a:lnTo>
                  <a:lnTo>
                    <a:pt x="23807" y="169266"/>
                  </a:lnTo>
                  <a:lnTo>
                    <a:pt x="8825" y="220456"/>
                  </a:lnTo>
                  <a:lnTo>
                    <a:pt x="2333" y="242179"/>
                  </a:lnTo>
                  <a:lnTo>
                    <a:pt x="0" y="284158"/>
                  </a:lnTo>
                  <a:lnTo>
                    <a:pt x="7100" y="330110"/>
                  </a:lnTo>
                  <a:lnTo>
                    <a:pt x="21351" y="385990"/>
                  </a:lnTo>
                  <a:lnTo>
                    <a:pt x="43493" y="439865"/>
                  </a:lnTo>
                  <a:lnTo>
                    <a:pt x="92389" y="488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5" name="SMARTInkShape-217"/>
            <p:cNvSpPr/>
            <p:nvPr/>
          </p:nvSpPr>
          <p:spPr>
            <a:xfrm>
              <a:off x="3833813" y="4345781"/>
              <a:ext cx="11907" cy="226220"/>
            </a:xfrm>
            <a:custGeom>
              <a:avLst/>
              <a:gdLst/>
              <a:ahLst/>
              <a:cxnLst/>
              <a:rect l="0" t="0" r="0" b="0"/>
              <a:pathLst>
                <a:path w="11907" h="226220">
                  <a:moveTo>
                    <a:pt x="11906" y="0"/>
                  </a:moveTo>
                  <a:lnTo>
                    <a:pt x="11906" y="56423"/>
                  </a:lnTo>
                  <a:lnTo>
                    <a:pt x="11906" y="113514"/>
                  </a:lnTo>
                  <a:lnTo>
                    <a:pt x="1655" y="172832"/>
                  </a:lnTo>
                  <a:lnTo>
                    <a:pt x="0" y="226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6" name="SMARTInkShape-218"/>
            <p:cNvSpPr/>
            <p:nvPr/>
          </p:nvSpPr>
          <p:spPr>
            <a:xfrm>
              <a:off x="3774281" y="4298463"/>
              <a:ext cx="285700" cy="261632"/>
            </a:xfrm>
            <a:custGeom>
              <a:avLst/>
              <a:gdLst/>
              <a:ahLst/>
              <a:cxnLst/>
              <a:rect l="0" t="0" r="0" b="0"/>
              <a:pathLst>
                <a:path w="285700" h="261632">
                  <a:moveTo>
                    <a:pt x="0" y="35412"/>
                  </a:moveTo>
                  <a:lnTo>
                    <a:pt x="0" y="41733"/>
                  </a:lnTo>
                  <a:lnTo>
                    <a:pt x="1323" y="43594"/>
                  </a:lnTo>
                  <a:lnTo>
                    <a:pt x="3528" y="44835"/>
                  </a:lnTo>
                  <a:lnTo>
                    <a:pt x="12152" y="46215"/>
                  </a:lnTo>
                  <a:lnTo>
                    <a:pt x="67452" y="47173"/>
                  </a:lnTo>
                  <a:lnTo>
                    <a:pt x="124548" y="47298"/>
                  </a:lnTo>
                  <a:lnTo>
                    <a:pt x="177326" y="40993"/>
                  </a:lnTo>
                  <a:lnTo>
                    <a:pt x="191260" y="34365"/>
                  </a:lnTo>
                  <a:lnTo>
                    <a:pt x="194975" y="30745"/>
                  </a:lnTo>
                  <a:lnTo>
                    <a:pt x="206159" y="26723"/>
                  </a:lnTo>
                  <a:lnTo>
                    <a:pt x="212846" y="25651"/>
                  </a:lnTo>
                  <a:lnTo>
                    <a:pt x="217304" y="22290"/>
                  </a:lnTo>
                  <a:lnTo>
                    <a:pt x="225987" y="385"/>
                  </a:lnTo>
                  <a:lnTo>
                    <a:pt x="226116" y="0"/>
                  </a:lnTo>
                  <a:lnTo>
                    <a:pt x="219868" y="6104"/>
                  </a:lnTo>
                  <a:lnTo>
                    <a:pt x="215959" y="28933"/>
                  </a:lnTo>
                  <a:lnTo>
                    <a:pt x="214457" y="81237"/>
                  </a:lnTo>
                  <a:lnTo>
                    <a:pt x="213018" y="138489"/>
                  </a:lnTo>
                  <a:lnTo>
                    <a:pt x="203513" y="197283"/>
                  </a:lnTo>
                  <a:lnTo>
                    <a:pt x="202435" y="243468"/>
                  </a:lnTo>
                  <a:lnTo>
                    <a:pt x="202407" y="199667"/>
                  </a:lnTo>
                  <a:lnTo>
                    <a:pt x="218978" y="157881"/>
                  </a:lnTo>
                  <a:lnTo>
                    <a:pt x="230056" y="145846"/>
                  </a:lnTo>
                  <a:lnTo>
                    <a:pt x="246086" y="133661"/>
                  </a:lnTo>
                  <a:lnTo>
                    <a:pt x="261503" y="131550"/>
                  </a:lnTo>
                  <a:lnTo>
                    <a:pt x="265617" y="132578"/>
                  </a:lnTo>
                  <a:lnTo>
                    <a:pt x="268359" y="134585"/>
                  </a:lnTo>
                  <a:lnTo>
                    <a:pt x="279081" y="153632"/>
                  </a:lnTo>
                  <a:lnTo>
                    <a:pt x="283774" y="175245"/>
                  </a:lnTo>
                  <a:lnTo>
                    <a:pt x="285673" y="234326"/>
                  </a:lnTo>
                  <a:lnTo>
                    <a:pt x="285699" y="239459"/>
                  </a:lnTo>
                  <a:lnTo>
                    <a:pt x="273844" y="2616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7" name="SMARTInkShape-219"/>
            <p:cNvSpPr/>
            <p:nvPr/>
          </p:nvSpPr>
          <p:spPr>
            <a:xfrm>
              <a:off x="4119563" y="4417823"/>
              <a:ext cx="154782" cy="154178"/>
            </a:xfrm>
            <a:custGeom>
              <a:avLst/>
              <a:gdLst/>
              <a:ahLst/>
              <a:cxnLst/>
              <a:rect l="0" t="0" r="0" b="0"/>
              <a:pathLst>
                <a:path w="154782" h="154178">
                  <a:moveTo>
                    <a:pt x="0" y="82740"/>
                  </a:moveTo>
                  <a:lnTo>
                    <a:pt x="52045" y="82740"/>
                  </a:lnTo>
                  <a:lnTo>
                    <a:pt x="92627" y="82740"/>
                  </a:lnTo>
                  <a:lnTo>
                    <a:pt x="98793" y="80094"/>
                  </a:lnTo>
                  <a:lnTo>
                    <a:pt x="118194" y="63892"/>
                  </a:lnTo>
                  <a:lnTo>
                    <a:pt x="122452" y="62237"/>
                  </a:lnTo>
                  <a:lnTo>
                    <a:pt x="125291" y="58488"/>
                  </a:lnTo>
                  <a:lnTo>
                    <a:pt x="128445" y="47267"/>
                  </a:lnTo>
                  <a:lnTo>
                    <a:pt x="130221" y="26074"/>
                  </a:lnTo>
                  <a:lnTo>
                    <a:pt x="129147" y="21151"/>
                  </a:lnTo>
                  <a:lnTo>
                    <a:pt x="127108" y="17867"/>
                  </a:lnTo>
                  <a:lnTo>
                    <a:pt x="124426" y="15679"/>
                  </a:lnTo>
                  <a:lnTo>
                    <a:pt x="121446" y="9719"/>
                  </a:lnTo>
                  <a:lnTo>
                    <a:pt x="120651" y="6278"/>
                  </a:lnTo>
                  <a:lnTo>
                    <a:pt x="118799" y="3983"/>
                  </a:lnTo>
                  <a:lnTo>
                    <a:pt x="113212" y="1435"/>
                  </a:lnTo>
                  <a:lnTo>
                    <a:pt x="102630" y="0"/>
                  </a:lnTo>
                  <a:lnTo>
                    <a:pt x="84795" y="5896"/>
                  </a:lnTo>
                  <a:lnTo>
                    <a:pt x="73847" y="15954"/>
                  </a:lnTo>
                  <a:lnTo>
                    <a:pt x="45051" y="51602"/>
                  </a:lnTo>
                  <a:lnTo>
                    <a:pt x="39866" y="67136"/>
                  </a:lnTo>
                  <a:lnTo>
                    <a:pt x="43269" y="97079"/>
                  </a:lnTo>
                  <a:lnTo>
                    <a:pt x="56269" y="131923"/>
                  </a:lnTo>
                  <a:lnTo>
                    <a:pt x="63814" y="143404"/>
                  </a:lnTo>
                  <a:lnTo>
                    <a:pt x="78632" y="149389"/>
                  </a:lnTo>
                  <a:lnTo>
                    <a:pt x="154781" y="154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8" name="SMARTInkShape-220"/>
            <p:cNvSpPr/>
            <p:nvPr/>
          </p:nvSpPr>
          <p:spPr>
            <a:xfrm>
              <a:off x="4441582" y="4429139"/>
              <a:ext cx="142325" cy="178581"/>
            </a:xfrm>
            <a:custGeom>
              <a:avLst/>
              <a:gdLst/>
              <a:ahLst/>
              <a:cxnLst/>
              <a:rect l="0" t="0" r="0" b="0"/>
              <a:pathLst>
                <a:path w="142325" h="178581">
                  <a:moveTo>
                    <a:pt x="106606" y="11892"/>
                  </a:moveTo>
                  <a:lnTo>
                    <a:pt x="106606" y="1641"/>
                  </a:lnTo>
                  <a:lnTo>
                    <a:pt x="105283" y="1089"/>
                  </a:lnTo>
                  <a:lnTo>
                    <a:pt x="66857" y="0"/>
                  </a:lnTo>
                  <a:lnTo>
                    <a:pt x="58953" y="3519"/>
                  </a:lnTo>
                  <a:lnTo>
                    <a:pt x="19293" y="39734"/>
                  </a:lnTo>
                  <a:lnTo>
                    <a:pt x="14883" y="47639"/>
                  </a:lnTo>
                  <a:lnTo>
                    <a:pt x="690" y="91489"/>
                  </a:lnTo>
                  <a:lnTo>
                    <a:pt x="0" y="105035"/>
                  </a:lnTo>
                  <a:lnTo>
                    <a:pt x="3222" y="116348"/>
                  </a:lnTo>
                  <a:lnTo>
                    <a:pt x="16001" y="133683"/>
                  </a:lnTo>
                  <a:lnTo>
                    <a:pt x="43473" y="161496"/>
                  </a:lnTo>
                  <a:lnTo>
                    <a:pt x="64234" y="172929"/>
                  </a:lnTo>
                  <a:lnTo>
                    <a:pt x="115059" y="178249"/>
                  </a:lnTo>
                  <a:lnTo>
                    <a:pt x="142324" y="178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9" name="SMARTInkShape-221"/>
            <p:cNvSpPr/>
            <p:nvPr/>
          </p:nvSpPr>
          <p:spPr>
            <a:xfrm>
              <a:off x="4643438" y="4452938"/>
              <a:ext cx="119063" cy="154229"/>
            </a:xfrm>
            <a:custGeom>
              <a:avLst/>
              <a:gdLst/>
              <a:ahLst/>
              <a:cxnLst/>
              <a:rect l="0" t="0" r="0" b="0"/>
              <a:pathLst>
                <a:path w="119063" h="154229">
                  <a:moveTo>
                    <a:pt x="0" y="0"/>
                  </a:moveTo>
                  <a:lnTo>
                    <a:pt x="0" y="39850"/>
                  </a:lnTo>
                  <a:lnTo>
                    <a:pt x="12901" y="99139"/>
                  </a:lnTo>
                  <a:lnTo>
                    <a:pt x="22114" y="122497"/>
                  </a:lnTo>
                  <a:lnTo>
                    <a:pt x="23767" y="148485"/>
                  </a:lnTo>
                  <a:lnTo>
                    <a:pt x="22460" y="150584"/>
                  </a:lnTo>
                  <a:lnTo>
                    <a:pt x="20265" y="151982"/>
                  </a:lnTo>
                  <a:lnTo>
                    <a:pt x="13557" y="154228"/>
                  </a:lnTo>
                  <a:lnTo>
                    <a:pt x="13006" y="153089"/>
                  </a:lnTo>
                  <a:lnTo>
                    <a:pt x="11906" y="96817"/>
                  </a:lnTo>
                  <a:lnTo>
                    <a:pt x="15434" y="85804"/>
                  </a:lnTo>
                  <a:lnTo>
                    <a:pt x="20088" y="76499"/>
                  </a:lnTo>
                  <a:lnTo>
                    <a:pt x="24032" y="63823"/>
                  </a:lnTo>
                  <a:lnTo>
                    <a:pt x="44023" y="32855"/>
                  </a:lnTo>
                  <a:lnTo>
                    <a:pt x="80707" y="5061"/>
                  </a:lnTo>
                  <a:lnTo>
                    <a:pt x="11906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0" name="SMARTInkShape-222"/>
            <p:cNvSpPr/>
            <p:nvPr/>
          </p:nvSpPr>
          <p:spPr>
            <a:xfrm>
              <a:off x="4803297" y="4452938"/>
              <a:ext cx="108570" cy="164826"/>
            </a:xfrm>
            <a:custGeom>
              <a:avLst/>
              <a:gdLst/>
              <a:ahLst/>
              <a:cxnLst/>
              <a:rect l="0" t="0" r="0" b="0"/>
              <a:pathLst>
                <a:path w="108570" h="164826">
                  <a:moveTo>
                    <a:pt x="42547" y="11906"/>
                  </a:moveTo>
                  <a:lnTo>
                    <a:pt x="24810" y="29642"/>
                  </a:lnTo>
                  <a:lnTo>
                    <a:pt x="21435" y="36546"/>
                  </a:lnTo>
                  <a:lnTo>
                    <a:pt x="20534" y="40239"/>
                  </a:lnTo>
                  <a:lnTo>
                    <a:pt x="9547" y="59604"/>
                  </a:lnTo>
                  <a:lnTo>
                    <a:pt x="5611" y="91283"/>
                  </a:lnTo>
                  <a:lnTo>
                    <a:pt x="554" y="99219"/>
                  </a:lnTo>
                  <a:lnTo>
                    <a:pt x="0" y="103187"/>
                  </a:lnTo>
                  <a:lnTo>
                    <a:pt x="2912" y="111125"/>
                  </a:lnTo>
                  <a:lnTo>
                    <a:pt x="15736" y="130968"/>
                  </a:lnTo>
                  <a:lnTo>
                    <a:pt x="18725" y="138906"/>
                  </a:lnTo>
                  <a:lnTo>
                    <a:pt x="24463" y="146843"/>
                  </a:lnTo>
                  <a:lnTo>
                    <a:pt x="34950" y="151253"/>
                  </a:lnTo>
                  <a:lnTo>
                    <a:pt x="47108" y="154536"/>
                  </a:lnTo>
                  <a:lnTo>
                    <a:pt x="65691" y="163895"/>
                  </a:lnTo>
                  <a:lnTo>
                    <a:pt x="69883" y="164825"/>
                  </a:lnTo>
                  <a:lnTo>
                    <a:pt x="74001" y="164123"/>
                  </a:lnTo>
                  <a:lnTo>
                    <a:pt x="87781" y="156272"/>
                  </a:lnTo>
                  <a:lnTo>
                    <a:pt x="95784" y="148902"/>
                  </a:lnTo>
                  <a:lnTo>
                    <a:pt x="99280" y="142026"/>
                  </a:lnTo>
                  <a:lnTo>
                    <a:pt x="100213" y="138340"/>
                  </a:lnTo>
                  <a:lnTo>
                    <a:pt x="107845" y="126832"/>
                  </a:lnTo>
                  <a:lnTo>
                    <a:pt x="108569" y="121596"/>
                  </a:lnTo>
                  <a:lnTo>
                    <a:pt x="105845" y="108723"/>
                  </a:lnTo>
                  <a:lnTo>
                    <a:pt x="93150" y="80545"/>
                  </a:lnTo>
                  <a:lnTo>
                    <a:pt x="92157" y="73540"/>
                  </a:lnTo>
                  <a:lnTo>
                    <a:pt x="88850" y="67547"/>
                  </a:lnTo>
                  <a:lnTo>
                    <a:pt x="71586" y="48424"/>
                  </a:lnTo>
                  <a:lnTo>
                    <a:pt x="69844" y="44189"/>
                  </a:lnTo>
                  <a:lnTo>
                    <a:pt x="60851" y="35955"/>
                  </a:lnTo>
                  <a:lnTo>
                    <a:pt x="49360" y="26564"/>
                  </a:lnTo>
                  <a:lnTo>
                    <a:pt x="3064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1" name="SMARTInkShape-223"/>
            <p:cNvSpPr/>
            <p:nvPr/>
          </p:nvSpPr>
          <p:spPr>
            <a:xfrm>
              <a:off x="4929188" y="4429125"/>
              <a:ext cx="200704" cy="176230"/>
            </a:xfrm>
            <a:custGeom>
              <a:avLst/>
              <a:gdLst/>
              <a:ahLst/>
              <a:cxnLst/>
              <a:rect l="0" t="0" r="0" b="0"/>
              <a:pathLst>
                <a:path w="200704" h="176230">
                  <a:moveTo>
                    <a:pt x="0" y="0"/>
                  </a:moveTo>
                  <a:lnTo>
                    <a:pt x="0" y="46547"/>
                  </a:lnTo>
                  <a:lnTo>
                    <a:pt x="3527" y="57288"/>
                  </a:lnTo>
                  <a:lnTo>
                    <a:pt x="8182" y="66472"/>
                  </a:lnTo>
                  <a:lnTo>
                    <a:pt x="22679" y="125889"/>
                  </a:lnTo>
                  <a:lnTo>
                    <a:pt x="23663" y="140377"/>
                  </a:lnTo>
                  <a:lnTo>
                    <a:pt x="35675" y="154733"/>
                  </a:lnTo>
                  <a:lnTo>
                    <a:pt x="35705" y="148446"/>
                  </a:lnTo>
                  <a:lnTo>
                    <a:pt x="37032" y="146588"/>
                  </a:lnTo>
                  <a:lnTo>
                    <a:pt x="42035" y="144526"/>
                  </a:lnTo>
                  <a:lnTo>
                    <a:pt x="43898" y="141329"/>
                  </a:lnTo>
                  <a:lnTo>
                    <a:pt x="47297" y="111860"/>
                  </a:lnTo>
                  <a:lnTo>
                    <a:pt x="47479" y="103514"/>
                  </a:lnTo>
                  <a:lnTo>
                    <a:pt x="51088" y="95395"/>
                  </a:lnTo>
                  <a:lnTo>
                    <a:pt x="55778" y="87376"/>
                  </a:lnTo>
                  <a:lnTo>
                    <a:pt x="59743" y="75425"/>
                  </a:lnTo>
                  <a:lnTo>
                    <a:pt x="67383" y="63505"/>
                  </a:lnTo>
                  <a:lnTo>
                    <a:pt x="70903" y="49978"/>
                  </a:lnTo>
                  <a:lnTo>
                    <a:pt x="83193" y="35882"/>
                  </a:lnTo>
                  <a:lnTo>
                    <a:pt x="89619" y="42089"/>
                  </a:lnTo>
                  <a:lnTo>
                    <a:pt x="92747" y="48692"/>
                  </a:lnTo>
                  <a:lnTo>
                    <a:pt x="96243" y="67609"/>
                  </a:lnTo>
                  <a:lnTo>
                    <a:pt x="115825" y="95258"/>
                  </a:lnTo>
                  <a:lnTo>
                    <a:pt x="124743" y="117447"/>
                  </a:lnTo>
                  <a:lnTo>
                    <a:pt x="139572" y="142140"/>
                  </a:lnTo>
                  <a:lnTo>
                    <a:pt x="140673" y="146353"/>
                  </a:lnTo>
                  <a:lnTo>
                    <a:pt x="148952" y="154564"/>
                  </a:lnTo>
                  <a:lnTo>
                    <a:pt x="158804" y="162621"/>
                  </a:lnTo>
                  <a:lnTo>
                    <a:pt x="165673" y="173273"/>
                  </a:lnTo>
                  <a:lnTo>
                    <a:pt x="171969" y="176229"/>
                  </a:lnTo>
                  <a:lnTo>
                    <a:pt x="174177" y="175694"/>
                  </a:lnTo>
                  <a:lnTo>
                    <a:pt x="175649" y="174014"/>
                  </a:lnTo>
                  <a:lnTo>
                    <a:pt x="178608" y="168621"/>
                  </a:lnTo>
                  <a:lnTo>
                    <a:pt x="184332" y="161815"/>
                  </a:lnTo>
                  <a:lnTo>
                    <a:pt x="187759" y="150851"/>
                  </a:lnTo>
                  <a:lnTo>
                    <a:pt x="198575" y="93749"/>
                  </a:lnTo>
                  <a:lnTo>
                    <a:pt x="200703" y="76503"/>
                  </a:lnTo>
                  <a:lnTo>
                    <a:pt x="190500" y="35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2" name="SMARTInkShape-224"/>
            <p:cNvSpPr/>
            <p:nvPr/>
          </p:nvSpPr>
          <p:spPr>
            <a:xfrm>
              <a:off x="5167313" y="4441031"/>
              <a:ext cx="130969" cy="190501"/>
            </a:xfrm>
            <a:custGeom>
              <a:avLst/>
              <a:gdLst/>
              <a:ahLst/>
              <a:cxnLst/>
              <a:rect l="0" t="0" r="0" b="0"/>
              <a:pathLst>
                <a:path w="130969" h="190501">
                  <a:moveTo>
                    <a:pt x="0" y="0"/>
                  </a:moveTo>
                  <a:lnTo>
                    <a:pt x="9423" y="22375"/>
                  </a:lnTo>
                  <a:lnTo>
                    <a:pt x="15215" y="73402"/>
                  </a:lnTo>
                  <a:lnTo>
                    <a:pt x="23309" y="128073"/>
                  </a:lnTo>
                  <a:lnTo>
                    <a:pt x="23767" y="162078"/>
                  </a:lnTo>
                  <a:lnTo>
                    <a:pt x="22460" y="163615"/>
                  </a:lnTo>
                  <a:lnTo>
                    <a:pt x="17478" y="165322"/>
                  </a:lnTo>
                  <a:lnTo>
                    <a:pt x="16943" y="164454"/>
                  </a:lnTo>
                  <a:lnTo>
                    <a:pt x="21189" y="155590"/>
                  </a:lnTo>
                  <a:lnTo>
                    <a:pt x="30030" y="98941"/>
                  </a:lnTo>
                  <a:lnTo>
                    <a:pt x="47921" y="53599"/>
                  </a:lnTo>
                  <a:lnTo>
                    <a:pt x="63558" y="32930"/>
                  </a:lnTo>
                  <a:lnTo>
                    <a:pt x="71463" y="27865"/>
                  </a:lnTo>
                  <a:lnTo>
                    <a:pt x="75423" y="26515"/>
                  </a:lnTo>
                  <a:lnTo>
                    <a:pt x="79386" y="26937"/>
                  </a:lnTo>
                  <a:lnTo>
                    <a:pt x="87317" y="30934"/>
                  </a:lnTo>
                  <a:lnTo>
                    <a:pt x="99220" y="40621"/>
                  </a:lnTo>
                  <a:lnTo>
                    <a:pt x="111126" y="58192"/>
                  </a:lnTo>
                  <a:lnTo>
                    <a:pt x="127441" y="114444"/>
                  </a:lnTo>
                  <a:lnTo>
                    <a:pt x="130830" y="172878"/>
                  </a:lnTo>
                  <a:lnTo>
                    <a:pt x="130968"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3" name="SMARTInkShape-225"/>
            <p:cNvSpPr/>
            <p:nvPr/>
          </p:nvSpPr>
          <p:spPr>
            <a:xfrm>
              <a:off x="5357813" y="4429615"/>
              <a:ext cx="142005" cy="177416"/>
            </a:xfrm>
            <a:custGeom>
              <a:avLst/>
              <a:gdLst/>
              <a:ahLst/>
              <a:cxnLst/>
              <a:rect l="0" t="0" r="0" b="0"/>
              <a:pathLst>
                <a:path w="142005" h="177416">
                  <a:moveTo>
                    <a:pt x="119062" y="11416"/>
                  </a:moveTo>
                  <a:lnTo>
                    <a:pt x="112741" y="11416"/>
                  </a:lnTo>
                  <a:lnTo>
                    <a:pt x="106110" y="7889"/>
                  </a:lnTo>
                  <a:lnTo>
                    <a:pt x="98753" y="3234"/>
                  </a:lnTo>
                  <a:lnTo>
                    <a:pt x="83251" y="246"/>
                  </a:lnTo>
                  <a:lnTo>
                    <a:pt x="79314" y="0"/>
                  </a:lnTo>
                  <a:lnTo>
                    <a:pt x="61129" y="5976"/>
                  </a:lnTo>
                  <a:lnTo>
                    <a:pt x="40787" y="19847"/>
                  </a:lnTo>
                  <a:lnTo>
                    <a:pt x="32238" y="27511"/>
                  </a:lnTo>
                  <a:lnTo>
                    <a:pt x="27557" y="35326"/>
                  </a:lnTo>
                  <a:lnTo>
                    <a:pt x="26309" y="39263"/>
                  </a:lnTo>
                  <a:lnTo>
                    <a:pt x="28449" y="50691"/>
                  </a:lnTo>
                  <a:lnTo>
                    <a:pt x="30872" y="57443"/>
                  </a:lnTo>
                  <a:lnTo>
                    <a:pt x="40620" y="68474"/>
                  </a:lnTo>
                  <a:lnTo>
                    <a:pt x="95499" y="108835"/>
                  </a:lnTo>
                  <a:lnTo>
                    <a:pt x="127996" y="136138"/>
                  </a:lnTo>
                  <a:lnTo>
                    <a:pt x="132957" y="138220"/>
                  </a:lnTo>
                  <a:lnTo>
                    <a:pt x="136262" y="140931"/>
                  </a:lnTo>
                  <a:lnTo>
                    <a:pt x="139936" y="147472"/>
                  </a:lnTo>
                  <a:lnTo>
                    <a:pt x="142004" y="158591"/>
                  </a:lnTo>
                  <a:lnTo>
                    <a:pt x="139648" y="162449"/>
                  </a:lnTo>
                  <a:lnTo>
                    <a:pt x="129975" y="170264"/>
                  </a:lnTo>
                  <a:lnTo>
                    <a:pt x="120384" y="174620"/>
                  </a:lnTo>
                  <a:lnTo>
                    <a:pt x="103449" y="177415"/>
                  </a:lnTo>
                  <a:lnTo>
                    <a:pt x="53790" y="165938"/>
                  </a:lnTo>
                  <a:lnTo>
                    <a:pt x="26080" y="157007"/>
                  </a:lnTo>
                  <a:lnTo>
                    <a:pt x="0" y="1304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4" name="SMARTInkShape-226"/>
            <p:cNvSpPr/>
            <p:nvPr/>
          </p:nvSpPr>
          <p:spPr>
            <a:xfrm>
              <a:off x="5369719" y="4238625"/>
              <a:ext cx="22158" cy="71439"/>
            </a:xfrm>
            <a:custGeom>
              <a:avLst/>
              <a:gdLst/>
              <a:ahLst/>
              <a:cxnLst/>
              <a:rect l="0" t="0" r="0" b="0"/>
              <a:pathLst>
                <a:path w="22158" h="71439">
                  <a:moveTo>
                    <a:pt x="11906" y="0"/>
                  </a:moveTo>
                  <a:lnTo>
                    <a:pt x="18227" y="6321"/>
                  </a:lnTo>
                  <a:lnTo>
                    <a:pt x="21330" y="16479"/>
                  </a:lnTo>
                  <a:lnTo>
                    <a:pt x="22157" y="22892"/>
                  </a:lnTo>
                  <a:lnTo>
                    <a:pt x="17001" y="44560"/>
                  </a:lnTo>
                  <a:lnTo>
                    <a:pt x="0" y="71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5" name="SMARTInkShape-227"/>
            <p:cNvSpPr/>
            <p:nvPr/>
          </p:nvSpPr>
          <p:spPr>
            <a:xfrm>
              <a:off x="3898390" y="4631531"/>
              <a:ext cx="102111" cy="177573"/>
            </a:xfrm>
            <a:custGeom>
              <a:avLst/>
              <a:gdLst/>
              <a:ahLst/>
              <a:cxnLst/>
              <a:rect l="0" t="0" r="0" b="0"/>
              <a:pathLst>
                <a:path w="102111" h="177573">
                  <a:moveTo>
                    <a:pt x="6860" y="0"/>
                  </a:moveTo>
                  <a:lnTo>
                    <a:pt x="6860" y="6321"/>
                  </a:lnTo>
                  <a:lnTo>
                    <a:pt x="5537" y="8183"/>
                  </a:lnTo>
                  <a:lnTo>
                    <a:pt x="3332" y="9423"/>
                  </a:lnTo>
                  <a:lnTo>
                    <a:pt x="539" y="10251"/>
                  </a:lnTo>
                  <a:lnTo>
                    <a:pt x="0" y="12125"/>
                  </a:lnTo>
                  <a:lnTo>
                    <a:pt x="5113" y="28168"/>
                  </a:lnTo>
                  <a:lnTo>
                    <a:pt x="10235" y="84771"/>
                  </a:lnTo>
                  <a:lnTo>
                    <a:pt x="21545" y="136059"/>
                  </a:lnTo>
                  <a:lnTo>
                    <a:pt x="30514" y="177572"/>
                  </a:lnTo>
                  <a:lnTo>
                    <a:pt x="30626" y="171971"/>
                  </a:lnTo>
                  <a:lnTo>
                    <a:pt x="27124" y="165508"/>
                  </a:lnTo>
                  <a:lnTo>
                    <a:pt x="24338" y="161933"/>
                  </a:lnTo>
                  <a:lnTo>
                    <a:pt x="21242" y="150904"/>
                  </a:lnTo>
                  <a:lnTo>
                    <a:pt x="15972" y="129821"/>
                  </a:lnTo>
                  <a:lnTo>
                    <a:pt x="2339" y="98991"/>
                  </a:lnTo>
                  <a:lnTo>
                    <a:pt x="1764" y="83243"/>
                  </a:lnTo>
                  <a:lnTo>
                    <a:pt x="5853" y="57896"/>
                  </a:lnTo>
                  <a:lnTo>
                    <a:pt x="8835" y="53149"/>
                  </a:lnTo>
                  <a:lnTo>
                    <a:pt x="19203" y="44348"/>
                  </a:lnTo>
                  <a:lnTo>
                    <a:pt x="46236" y="31955"/>
                  </a:lnTo>
                  <a:lnTo>
                    <a:pt x="102110" y="23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6" name="SMARTInkShape-228"/>
            <p:cNvSpPr/>
            <p:nvPr/>
          </p:nvSpPr>
          <p:spPr>
            <a:xfrm>
              <a:off x="4055159" y="4657680"/>
              <a:ext cx="100123" cy="156872"/>
            </a:xfrm>
            <a:custGeom>
              <a:avLst/>
              <a:gdLst/>
              <a:ahLst/>
              <a:cxnLst/>
              <a:rect l="0" t="0" r="0" b="0"/>
              <a:pathLst>
                <a:path w="100123" h="156872">
                  <a:moveTo>
                    <a:pt x="16779" y="57195"/>
                  </a:moveTo>
                  <a:lnTo>
                    <a:pt x="23099" y="57195"/>
                  </a:lnTo>
                  <a:lnTo>
                    <a:pt x="29730" y="53668"/>
                  </a:lnTo>
                  <a:lnTo>
                    <a:pt x="33350" y="50874"/>
                  </a:lnTo>
                  <a:lnTo>
                    <a:pt x="44428" y="47772"/>
                  </a:lnTo>
                  <a:lnTo>
                    <a:pt x="56849" y="45069"/>
                  </a:lnTo>
                  <a:lnTo>
                    <a:pt x="71278" y="36111"/>
                  </a:lnTo>
                  <a:lnTo>
                    <a:pt x="79806" y="28862"/>
                  </a:lnTo>
                  <a:lnTo>
                    <a:pt x="84479" y="21231"/>
                  </a:lnTo>
                  <a:lnTo>
                    <a:pt x="85725" y="17344"/>
                  </a:lnTo>
                  <a:lnTo>
                    <a:pt x="85232" y="13429"/>
                  </a:lnTo>
                  <a:lnTo>
                    <a:pt x="81157" y="5553"/>
                  </a:lnTo>
                  <a:lnTo>
                    <a:pt x="78219" y="2924"/>
                  </a:lnTo>
                  <a:lnTo>
                    <a:pt x="71426" y="0"/>
                  </a:lnTo>
                  <a:lnTo>
                    <a:pt x="60469" y="2231"/>
                  </a:lnTo>
                  <a:lnTo>
                    <a:pt x="31876" y="14441"/>
                  </a:lnTo>
                  <a:lnTo>
                    <a:pt x="19961" y="28933"/>
                  </a:lnTo>
                  <a:lnTo>
                    <a:pt x="1533" y="57933"/>
                  </a:lnTo>
                  <a:lnTo>
                    <a:pt x="0" y="65624"/>
                  </a:lnTo>
                  <a:lnTo>
                    <a:pt x="1825" y="84754"/>
                  </a:lnTo>
                  <a:lnTo>
                    <a:pt x="16611" y="117836"/>
                  </a:lnTo>
                  <a:lnTo>
                    <a:pt x="30374" y="133977"/>
                  </a:lnTo>
                  <a:lnTo>
                    <a:pt x="54448" y="155118"/>
                  </a:lnTo>
                  <a:lnTo>
                    <a:pt x="60413" y="156871"/>
                  </a:lnTo>
                  <a:lnTo>
                    <a:pt x="100122" y="152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7" name="SMARTInkShape-229"/>
            <p:cNvSpPr/>
            <p:nvPr/>
          </p:nvSpPr>
          <p:spPr>
            <a:xfrm>
              <a:off x="4202906" y="4714875"/>
              <a:ext cx="1" cy="190501"/>
            </a:xfrm>
            <a:custGeom>
              <a:avLst/>
              <a:gdLst/>
              <a:ahLst/>
              <a:cxnLst/>
              <a:rect l="0" t="0" r="0" b="0"/>
              <a:pathLst>
                <a:path w="1" h="190501">
                  <a:moveTo>
                    <a:pt x="0" y="0"/>
                  </a:moveTo>
                  <a:lnTo>
                    <a:pt x="0" y="58711"/>
                  </a:lnTo>
                  <a:lnTo>
                    <a:pt x="0" y="106994"/>
                  </a:lnTo>
                  <a:lnTo>
                    <a:pt x="0" y="164587"/>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8" name="SMARTInkShape-230"/>
            <p:cNvSpPr/>
            <p:nvPr/>
          </p:nvSpPr>
          <p:spPr>
            <a:xfrm>
              <a:off x="4191000" y="4704440"/>
              <a:ext cx="146877" cy="116869"/>
            </a:xfrm>
            <a:custGeom>
              <a:avLst/>
              <a:gdLst/>
              <a:ahLst/>
              <a:cxnLst/>
              <a:rect l="0" t="0" r="0" b="0"/>
              <a:pathLst>
                <a:path w="146877" h="116869">
                  <a:moveTo>
                    <a:pt x="0" y="22341"/>
                  </a:moveTo>
                  <a:lnTo>
                    <a:pt x="10251" y="1839"/>
                  </a:lnTo>
                  <a:lnTo>
                    <a:pt x="18226" y="0"/>
                  </a:lnTo>
                  <a:lnTo>
                    <a:pt x="33236" y="505"/>
                  </a:lnTo>
                  <a:lnTo>
                    <a:pt x="85989" y="15137"/>
                  </a:lnTo>
                  <a:lnTo>
                    <a:pt x="128405" y="36793"/>
                  </a:lnTo>
                  <a:lnTo>
                    <a:pt x="139971" y="52577"/>
                  </a:lnTo>
                  <a:lnTo>
                    <a:pt x="146876" y="70175"/>
                  </a:lnTo>
                  <a:lnTo>
                    <a:pt x="146865" y="76720"/>
                  </a:lnTo>
                  <a:lnTo>
                    <a:pt x="143326" y="87520"/>
                  </a:lnTo>
                  <a:lnTo>
                    <a:pt x="137342" y="96729"/>
                  </a:lnTo>
                  <a:lnTo>
                    <a:pt x="113895" y="109352"/>
                  </a:lnTo>
                  <a:lnTo>
                    <a:pt x="75330" y="116506"/>
                  </a:lnTo>
                  <a:lnTo>
                    <a:pt x="70064" y="116868"/>
                  </a:lnTo>
                  <a:lnTo>
                    <a:pt x="60684" y="113742"/>
                  </a:lnTo>
                  <a:lnTo>
                    <a:pt x="35719" y="937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9" name="SMARTInkShape-231"/>
            <p:cNvSpPr/>
            <p:nvPr/>
          </p:nvSpPr>
          <p:spPr>
            <a:xfrm>
              <a:off x="4345781" y="4691063"/>
              <a:ext cx="211580" cy="142876"/>
            </a:xfrm>
            <a:custGeom>
              <a:avLst/>
              <a:gdLst/>
              <a:ahLst/>
              <a:cxnLst/>
              <a:rect l="0" t="0" r="0" b="0"/>
              <a:pathLst>
                <a:path w="211580" h="142876">
                  <a:moveTo>
                    <a:pt x="0" y="0"/>
                  </a:moveTo>
                  <a:lnTo>
                    <a:pt x="26823" y="16571"/>
                  </a:lnTo>
                  <a:lnTo>
                    <a:pt x="31765" y="31177"/>
                  </a:lnTo>
                  <a:lnTo>
                    <a:pt x="41809" y="87084"/>
                  </a:lnTo>
                  <a:lnTo>
                    <a:pt x="41512" y="105291"/>
                  </a:lnTo>
                  <a:lnTo>
                    <a:pt x="36058" y="139717"/>
                  </a:lnTo>
                  <a:lnTo>
                    <a:pt x="37268" y="139446"/>
                  </a:lnTo>
                  <a:lnTo>
                    <a:pt x="42140" y="135618"/>
                  </a:lnTo>
                  <a:lnTo>
                    <a:pt x="45188" y="125979"/>
                  </a:lnTo>
                  <a:lnTo>
                    <a:pt x="47562" y="70572"/>
                  </a:lnTo>
                  <a:lnTo>
                    <a:pt x="47613" y="45837"/>
                  </a:lnTo>
                  <a:lnTo>
                    <a:pt x="48940" y="42464"/>
                  </a:lnTo>
                  <a:lnTo>
                    <a:pt x="51148" y="40215"/>
                  </a:lnTo>
                  <a:lnTo>
                    <a:pt x="53942" y="38717"/>
                  </a:lnTo>
                  <a:lnTo>
                    <a:pt x="70516" y="36607"/>
                  </a:lnTo>
                  <a:lnTo>
                    <a:pt x="92184" y="42302"/>
                  </a:lnTo>
                  <a:lnTo>
                    <a:pt x="145599" y="66298"/>
                  </a:lnTo>
                  <a:lnTo>
                    <a:pt x="205087" y="71237"/>
                  </a:lnTo>
                  <a:lnTo>
                    <a:pt x="208163" y="68657"/>
                  </a:lnTo>
                  <a:lnTo>
                    <a:pt x="211579" y="58736"/>
                  </a:lnTo>
                  <a:lnTo>
                    <a:pt x="211167" y="53709"/>
                  </a:lnTo>
                  <a:lnTo>
                    <a:pt x="207183" y="44596"/>
                  </a:lnTo>
                  <a:lnTo>
                    <a:pt x="191181" y="25708"/>
                  </a:lnTo>
                  <a:lnTo>
                    <a:pt x="180661" y="18040"/>
                  </a:lnTo>
                  <a:lnTo>
                    <a:pt x="167300" y="13724"/>
                  </a:lnTo>
                  <a:lnTo>
                    <a:pt x="163127" y="13118"/>
                  </a:lnTo>
                  <a:lnTo>
                    <a:pt x="151435" y="19499"/>
                  </a:lnTo>
                  <a:lnTo>
                    <a:pt x="144613" y="24905"/>
                  </a:lnTo>
                  <a:lnTo>
                    <a:pt x="137033" y="41496"/>
                  </a:lnTo>
                  <a:lnTo>
                    <a:pt x="132167" y="78164"/>
                  </a:lnTo>
                  <a:lnTo>
                    <a:pt x="137645" y="102828"/>
                  </a:lnTo>
                  <a:lnTo>
                    <a:pt x="147606" y="115375"/>
                  </a:lnTo>
                  <a:lnTo>
                    <a:pt x="178594"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0" name="SMARTInkShape-232"/>
            <p:cNvSpPr/>
            <p:nvPr/>
          </p:nvSpPr>
          <p:spPr>
            <a:xfrm>
              <a:off x="4619625" y="4714875"/>
              <a:ext cx="75575" cy="139685"/>
            </a:xfrm>
            <a:custGeom>
              <a:avLst/>
              <a:gdLst/>
              <a:ahLst/>
              <a:cxnLst/>
              <a:rect l="0" t="0" r="0" b="0"/>
              <a:pathLst>
                <a:path w="75575" h="139685">
                  <a:moveTo>
                    <a:pt x="47625" y="0"/>
                  </a:moveTo>
                  <a:lnTo>
                    <a:pt x="14542" y="0"/>
                  </a:lnTo>
                  <a:lnTo>
                    <a:pt x="13078" y="7056"/>
                  </a:lnTo>
                  <a:lnTo>
                    <a:pt x="12686" y="12641"/>
                  </a:lnTo>
                  <a:lnTo>
                    <a:pt x="19309" y="25904"/>
                  </a:lnTo>
                  <a:lnTo>
                    <a:pt x="50757" y="75149"/>
                  </a:lnTo>
                  <a:lnTo>
                    <a:pt x="73673" y="113475"/>
                  </a:lnTo>
                  <a:lnTo>
                    <a:pt x="75574" y="120629"/>
                  </a:lnTo>
                  <a:lnTo>
                    <a:pt x="75518" y="126721"/>
                  </a:lnTo>
                  <a:lnTo>
                    <a:pt x="74158" y="132106"/>
                  </a:lnTo>
                  <a:lnTo>
                    <a:pt x="71929" y="135696"/>
                  </a:lnTo>
                  <a:lnTo>
                    <a:pt x="69118" y="138089"/>
                  </a:lnTo>
                  <a:lnTo>
                    <a:pt x="65923" y="139684"/>
                  </a:lnTo>
                  <a:lnTo>
                    <a:pt x="55316" y="137929"/>
                  </a:lnTo>
                  <a:lnTo>
                    <a:pt x="26949" y="126023"/>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1" name="SMARTInkShape-233"/>
            <p:cNvSpPr/>
            <p:nvPr/>
          </p:nvSpPr>
          <p:spPr>
            <a:xfrm>
              <a:off x="4714875" y="4705315"/>
              <a:ext cx="95251" cy="128624"/>
            </a:xfrm>
            <a:custGeom>
              <a:avLst/>
              <a:gdLst/>
              <a:ahLst/>
              <a:cxnLst/>
              <a:rect l="0" t="0" r="0" b="0"/>
              <a:pathLst>
                <a:path w="95251" h="128624">
                  <a:moveTo>
                    <a:pt x="0" y="45279"/>
                  </a:moveTo>
                  <a:lnTo>
                    <a:pt x="0" y="51599"/>
                  </a:lnTo>
                  <a:lnTo>
                    <a:pt x="2646" y="53461"/>
                  </a:lnTo>
                  <a:lnTo>
                    <a:pt x="25903" y="56449"/>
                  </a:lnTo>
                  <a:lnTo>
                    <a:pt x="55975" y="57039"/>
                  </a:lnTo>
                  <a:lnTo>
                    <a:pt x="68093" y="53593"/>
                  </a:lnTo>
                  <a:lnTo>
                    <a:pt x="86652" y="40600"/>
                  </a:lnTo>
                  <a:lnTo>
                    <a:pt x="91429" y="33057"/>
                  </a:lnTo>
                  <a:lnTo>
                    <a:pt x="94495" y="17435"/>
                  </a:lnTo>
                  <a:lnTo>
                    <a:pt x="91387" y="9532"/>
                  </a:lnTo>
                  <a:lnTo>
                    <a:pt x="88706" y="5573"/>
                  </a:lnTo>
                  <a:lnTo>
                    <a:pt x="84273" y="2933"/>
                  </a:lnTo>
                  <a:lnTo>
                    <a:pt x="72291" y="0"/>
                  </a:lnTo>
                  <a:lnTo>
                    <a:pt x="66715" y="540"/>
                  </a:lnTo>
                  <a:lnTo>
                    <a:pt x="44079" y="8111"/>
                  </a:lnTo>
                  <a:lnTo>
                    <a:pt x="35907" y="15972"/>
                  </a:lnTo>
                  <a:lnTo>
                    <a:pt x="31876" y="21772"/>
                  </a:lnTo>
                  <a:lnTo>
                    <a:pt x="26202" y="48897"/>
                  </a:lnTo>
                  <a:lnTo>
                    <a:pt x="30841" y="82069"/>
                  </a:lnTo>
                  <a:lnTo>
                    <a:pt x="40594" y="104393"/>
                  </a:lnTo>
                  <a:lnTo>
                    <a:pt x="58182" y="119386"/>
                  </a:lnTo>
                  <a:lnTo>
                    <a:pt x="95250" y="128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2" name="SMARTInkShape-234"/>
            <p:cNvSpPr/>
            <p:nvPr/>
          </p:nvSpPr>
          <p:spPr>
            <a:xfrm>
              <a:off x="4859405" y="4728851"/>
              <a:ext cx="105502" cy="116994"/>
            </a:xfrm>
            <a:custGeom>
              <a:avLst/>
              <a:gdLst/>
              <a:ahLst/>
              <a:cxnLst/>
              <a:rect l="0" t="0" r="0" b="0"/>
              <a:pathLst>
                <a:path w="105502" h="116994">
                  <a:moveTo>
                    <a:pt x="10251" y="9837"/>
                  </a:moveTo>
                  <a:lnTo>
                    <a:pt x="10251" y="65429"/>
                  </a:lnTo>
                  <a:lnTo>
                    <a:pt x="10251" y="79082"/>
                  </a:lnTo>
                  <a:lnTo>
                    <a:pt x="8928" y="83782"/>
                  </a:lnTo>
                  <a:lnTo>
                    <a:pt x="6724" y="86914"/>
                  </a:lnTo>
                  <a:lnTo>
                    <a:pt x="3930" y="89003"/>
                  </a:lnTo>
                  <a:lnTo>
                    <a:pt x="827" y="94851"/>
                  </a:lnTo>
                  <a:lnTo>
                    <a:pt x="0" y="98263"/>
                  </a:lnTo>
                  <a:lnTo>
                    <a:pt x="771" y="99215"/>
                  </a:lnTo>
                  <a:lnTo>
                    <a:pt x="2608" y="98526"/>
                  </a:lnTo>
                  <a:lnTo>
                    <a:pt x="8741" y="94236"/>
                  </a:lnTo>
                  <a:lnTo>
                    <a:pt x="16439" y="49879"/>
                  </a:lnTo>
                  <a:lnTo>
                    <a:pt x="26784" y="25817"/>
                  </a:lnTo>
                  <a:lnTo>
                    <a:pt x="34356" y="16939"/>
                  </a:lnTo>
                  <a:lnTo>
                    <a:pt x="57902" y="1036"/>
                  </a:lnTo>
                  <a:lnTo>
                    <a:pt x="61862" y="0"/>
                  </a:lnTo>
                  <a:lnTo>
                    <a:pt x="65825" y="634"/>
                  </a:lnTo>
                  <a:lnTo>
                    <a:pt x="73756" y="4864"/>
                  </a:lnTo>
                  <a:lnTo>
                    <a:pt x="76401" y="9168"/>
                  </a:lnTo>
                  <a:lnTo>
                    <a:pt x="80122" y="27865"/>
                  </a:lnTo>
                  <a:lnTo>
                    <a:pt x="91879" y="86906"/>
                  </a:lnTo>
                  <a:lnTo>
                    <a:pt x="105501" y="1169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3" name="SMARTInkShape-235"/>
            <p:cNvSpPr/>
            <p:nvPr/>
          </p:nvSpPr>
          <p:spPr>
            <a:xfrm>
              <a:off x="5048250" y="4643438"/>
              <a:ext cx="11907" cy="214313"/>
            </a:xfrm>
            <a:custGeom>
              <a:avLst/>
              <a:gdLst/>
              <a:ahLst/>
              <a:cxnLst/>
              <a:rect l="0" t="0" r="0" b="0"/>
              <a:pathLst>
                <a:path w="11907" h="214313">
                  <a:moveTo>
                    <a:pt x="0" y="0"/>
                  </a:moveTo>
                  <a:lnTo>
                    <a:pt x="0" y="54658"/>
                  </a:lnTo>
                  <a:lnTo>
                    <a:pt x="0" y="105926"/>
                  </a:lnTo>
                  <a:lnTo>
                    <a:pt x="3527" y="151010"/>
                  </a:lnTo>
                  <a:lnTo>
                    <a:pt x="11906"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4" name="SMARTInkShape-236"/>
            <p:cNvSpPr/>
            <p:nvPr/>
          </p:nvSpPr>
          <p:spPr>
            <a:xfrm>
              <a:off x="5012531" y="4750594"/>
              <a:ext cx="261939" cy="92742"/>
            </a:xfrm>
            <a:custGeom>
              <a:avLst/>
              <a:gdLst/>
              <a:ahLst/>
              <a:cxnLst/>
              <a:rect l="0" t="0" r="0" b="0"/>
              <a:pathLst>
                <a:path w="261939" h="92742">
                  <a:moveTo>
                    <a:pt x="0" y="0"/>
                  </a:moveTo>
                  <a:lnTo>
                    <a:pt x="55818" y="0"/>
                  </a:lnTo>
                  <a:lnTo>
                    <a:pt x="112743" y="0"/>
                  </a:lnTo>
                  <a:lnTo>
                    <a:pt x="169601" y="0"/>
                  </a:lnTo>
                  <a:lnTo>
                    <a:pt x="199858" y="0"/>
                  </a:lnTo>
                  <a:lnTo>
                    <a:pt x="181569" y="1323"/>
                  </a:lnTo>
                  <a:lnTo>
                    <a:pt x="136113" y="16571"/>
                  </a:lnTo>
                  <a:lnTo>
                    <a:pt x="117793" y="27987"/>
                  </a:lnTo>
                  <a:lnTo>
                    <a:pt x="114249" y="33210"/>
                  </a:lnTo>
                  <a:lnTo>
                    <a:pt x="110308" y="46069"/>
                  </a:lnTo>
                  <a:lnTo>
                    <a:pt x="110581" y="51879"/>
                  </a:lnTo>
                  <a:lnTo>
                    <a:pt x="114411" y="61863"/>
                  </a:lnTo>
                  <a:lnTo>
                    <a:pt x="119930" y="65055"/>
                  </a:lnTo>
                  <a:lnTo>
                    <a:pt x="155729" y="70597"/>
                  </a:lnTo>
                  <a:lnTo>
                    <a:pt x="176082" y="71188"/>
                  </a:lnTo>
                  <a:lnTo>
                    <a:pt x="182211" y="68625"/>
                  </a:lnTo>
                  <a:lnTo>
                    <a:pt x="205806" y="44592"/>
                  </a:lnTo>
                  <a:lnTo>
                    <a:pt x="210532" y="32607"/>
                  </a:lnTo>
                  <a:lnTo>
                    <a:pt x="214307" y="74"/>
                  </a:lnTo>
                  <a:lnTo>
                    <a:pt x="215635" y="44014"/>
                  </a:lnTo>
                  <a:lnTo>
                    <a:pt x="223818" y="63458"/>
                  </a:lnTo>
                  <a:lnTo>
                    <a:pt x="247741" y="92741"/>
                  </a:lnTo>
                  <a:lnTo>
                    <a:pt x="249827" y="92255"/>
                  </a:lnTo>
                  <a:lnTo>
                    <a:pt x="261938" y="83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5" name="SMARTInkShape-237"/>
            <p:cNvSpPr/>
            <p:nvPr/>
          </p:nvSpPr>
          <p:spPr>
            <a:xfrm>
              <a:off x="5334327" y="4643438"/>
              <a:ext cx="23487" cy="190501"/>
            </a:xfrm>
            <a:custGeom>
              <a:avLst/>
              <a:gdLst/>
              <a:ahLst/>
              <a:cxnLst/>
              <a:rect l="0" t="0" r="0" b="0"/>
              <a:pathLst>
                <a:path w="23487" h="190501">
                  <a:moveTo>
                    <a:pt x="11579" y="0"/>
                  </a:moveTo>
                  <a:lnTo>
                    <a:pt x="11579" y="10250"/>
                  </a:lnTo>
                  <a:lnTo>
                    <a:pt x="3397" y="31912"/>
                  </a:lnTo>
                  <a:lnTo>
                    <a:pt x="0" y="87778"/>
                  </a:lnTo>
                  <a:lnTo>
                    <a:pt x="1093" y="119053"/>
                  </a:lnTo>
                  <a:lnTo>
                    <a:pt x="23486"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6" name="SMARTInkShape-238"/>
            <p:cNvSpPr/>
            <p:nvPr/>
          </p:nvSpPr>
          <p:spPr>
            <a:xfrm>
              <a:off x="5286375" y="4714879"/>
              <a:ext cx="130970" cy="107153"/>
            </a:xfrm>
            <a:custGeom>
              <a:avLst/>
              <a:gdLst/>
              <a:ahLst/>
              <a:cxnLst/>
              <a:rect l="0" t="0" r="0" b="0"/>
              <a:pathLst>
                <a:path w="130970" h="107153">
                  <a:moveTo>
                    <a:pt x="0" y="11902"/>
                  </a:moveTo>
                  <a:lnTo>
                    <a:pt x="0" y="5582"/>
                  </a:lnTo>
                  <a:lnTo>
                    <a:pt x="1322" y="3720"/>
                  </a:lnTo>
                  <a:lnTo>
                    <a:pt x="3527" y="2479"/>
                  </a:lnTo>
                  <a:lnTo>
                    <a:pt x="12152" y="1099"/>
                  </a:lnTo>
                  <a:lnTo>
                    <a:pt x="69858" y="93"/>
                  </a:lnTo>
                  <a:lnTo>
                    <a:pt x="110754" y="0"/>
                  </a:lnTo>
                  <a:lnTo>
                    <a:pt x="113523" y="1321"/>
                  </a:lnTo>
                  <a:lnTo>
                    <a:pt x="115370" y="3526"/>
                  </a:lnTo>
                  <a:lnTo>
                    <a:pt x="117421" y="9502"/>
                  </a:lnTo>
                  <a:lnTo>
                    <a:pt x="118999" y="66568"/>
                  </a:lnTo>
                  <a:lnTo>
                    <a:pt x="119057" y="102370"/>
                  </a:lnTo>
                  <a:lnTo>
                    <a:pt x="120382" y="103964"/>
                  </a:lnTo>
                  <a:lnTo>
                    <a:pt x="130969" y="1071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7" name="SMARTInkShape-239"/>
            <p:cNvSpPr/>
            <p:nvPr/>
          </p:nvSpPr>
          <p:spPr>
            <a:xfrm>
              <a:off x="5464969" y="4702969"/>
              <a:ext cx="83345" cy="106269"/>
            </a:xfrm>
            <a:custGeom>
              <a:avLst/>
              <a:gdLst/>
              <a:ahLst/>
              <a:cxnLst/>
              <a:rect l="0" t="0" r="0" b="0"/>
              <a:pathLst>
                <a:path w="83345" h="106269">
                  <a:moveTo>
                    <a:pt x="0" y="0"/>
                  </a:moveTo>
                  <a:lnTo>
                    <a:pt x="6320" y="6320"/>
                  </a:lnTo>
                  <a:lnTo>
                    <a:pt x="9423" y="16479"/>
                  </a:lnTo>
                  <a:lnTo>
                    <a:pt x="12125" y="28491"/>
                  </a:lnTo>
                  <a:lnTo>
                    <a:pt x="22407" y="44013"/>
                  </a:lnTo>
                  <a:lnTo>
                    <a:pt x="67713" y="102658"/>
                  </a:lnTo>
                  <a:lnTo>
                    <a:pt x="68954" y="104158"/>
                  </a:lnTo>
                  <a:lnTo>
                    <a:pt x="73862" y="105823"/>
                  </a:lnTo>
                  <a:lnTo>
                    <a:pt x="77023" y="106268"/>
                  </a:lnTo>
                  <a:lnTo>
                    <a:pt x="77806" y="103917"/>
                  </a:lnTo>
                  <a:lnTo>
                    <a:pt x="71763" y="57478"/>
                  </a:lnTo>
                  <a:lnTo>
                    <a:pt x="83344" y="11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8" name="SMARTInkShape-240"/>
            <p:cNvSpPr/>
            <p:nvPr/>
          </p:nvSpPr>
          <p:spPr>
            <a:xfrm>
              <a:off x="5584031" y="4694753"/>
              <a:ext cx="95251" cy="162998"/>
            </a:xfrm>
            <a:custGeom>
              <a:avLst/>
              <a:gdLst/>
              <a:ahLst/>
              <a:cxnLst/>
              <a:rect l="0" t="0" r="0" b="0"/>
              <a:pathLst>
                <a:path w="95251" h="162998">
                  <a:moveTo>
                    <a:pt x="0" y="67747"/>
                  </a:moveTo>
                  <a:lnTo>
                    <a:pt x="10251" y="77998"/>
                  </a:lnTo>
                  <a:lnTo>
                    <a:pt x="17737" y="79162"/>
                  </a:lnTo>
                  <a:lnTo>
                    <a:pt x="43782" y="69359"/>
                  </a:lnTo>
                  <a:lnTo>
                    <a:pt x="52807" y="55583"/>
                  </a:lnTo>
                  <a:lnTo>
                    <a:pt x="58941" y="24455"/>
                  </a:lnTo>
                  <a:lnTo>
                    <a:pt x="53037" y="8764"/>
                  </a:lnTo>
                  <a:lnTo>
                    <a:pt x="49909" y="4613"/>
                  </a:lnTo>
                  <a:lnTo>
                    <a:pt x="42908" y="0"/>
                  </a:lnTo>
                  <a:lnTo>
                    <a:pt x="39188" y="1415"/>
                  </a:lnTo>
                  <a:lnTo>
                    <a:pt x="19778" y="23456"/>
                  </a:lnTo>
                  <a:lnTo>
                    <a:pt x="15404" y="38803"/>
                  </a:lnTo>
                  <a:lnTo>
                    <a:pt x="14239" y="48451"/>
                  </a:lnTo>
                  <a:lnTo>
                    <a:pt x="19999" y="69755"/>
                  </a:lnTo>
                  <a:lnTo>
                    <a:pt x="51337" y="124897"/>
                  </a:lnTo>
                  <a:lnTo>
                    <a:pt x="67540" y="144065"/>
                  </a:lnTo>
                  <a:lnTo>
                    <a:pt x="95250" y="1629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59" name="SMARTInkShape-241"/>
            <p:cNvSpPr/>
            <p:nvPr/>
          </p:nvSpPr>
          <p:spPr>
            <a:xfrm>
              <a:off x="5512594" y="4238625"/>
              <a:ext cx="238098" cy="869157"/>
            </a:xfrm>
            <a:custGeom>
              <a:avLst/>
              <a:gdLst/>
              <a:ahLst/>
              <a:cxnLst/>
              <a:rect l="0" t="0" r="0" b="0"/>
              <a:pathLst>
                <a:path w="238098" h="869157">
                  <a:moveTo>
                    <a:pt x="59531" y="0"/>
                  </a:moveTo>
                  <a:lnTo>
                    <a:pt x="59531" y="6321"/>
                  </a:lnTo>
                  <a:lnTo>
                    <a:pt x="79865" y="31137"/>
                  </a:lnTo>
                  <a:lnTo>
                    <a:pt x="125927" y="86388"/>
                  </a:lnTo>
                  <a:lnTo>
                    <a:pt x="151825" y="122408"/>
                  </a:lnTo>
                  <a:lnTo>
                    <a:pt x="182417" y="179034"/>
                  </a:lnTo>
                  <a:lnTo>
                    <a:pt x="205833" y="238183"/>
                  </a:lnTo>
                  <a:lnTo>
                    <a:pt x="222143" y="295267"/>
                  </a:lnTo>
                  <a:lnTo>
                    <a:pt x="232802" y="341780"/>
                  </a:lnTo>
                  <a:lnTo>
                    <a:pt x="236548" y="387753"/>
                  </a:lnTo>
                  <a:lnTo>
                    <a:pt x="237813" y="443041"/>
                  </a:lnTo>
                  <a:lnTo>
                    <a:pt x="238032" y="488899"/>
                  </a:lnTo>
                  <a:lnTo>
                    <a:pt x="238097" y="536001"/>
                  </a:lnTo>
                  <a:lnTo>
                    <a:pt x="234589" y="583473"/>
                  </a:lnTo>
                  <a:lnTo>
                    <a:pt x="225171" y="631050"/>
                  </a:lnTo>
                  <a:lnTo>
                    <a:pt x="210136" y="688214"/>
                  </a:lnTo>
                  <a:lnTo>
                    <a:pt x="173993" y="743888"/>
                  </a:lnTo>
                  <a:lnTo>
                    <a:pt x="127962" y="797980"/>
                  </a:lnTo>
                  <a:lnTo>
                    <a:pt x="76813" y="830118"/>
                  </a:lnTo>
                  <a:lnTo>
                    <a:pt x="0" y="869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64" name="SMARTInkShape-Group25"/>
          <p:cNvGrpSpPr/>
          <p:nvPr/>
        </p:nvGrpSpPr>
        <p:grpSpPr>
          <a:xfrm>
            <a:off x="5655469" y="4048673"/>
            <a:ext cx="1119188" cy="273297"/>
            <a:chOff x="5655469" y="4048673"/>
            <a:chExt cx="1119188" cy="273297"/>
          </a:xfrm>
        </p:grpSpPr>
        <p:sp>
          <p:nvSpPr>
            <p:cNvPr id="661" name="SMARTInkShape-242"/>
            <p:cNvSpPr/>
            <p:nvPr/>
          </p:nvSpPr>
          <p:spPr>
            <a:xfrm>
              <a:off x="5655469" y="4298157"/>
              <a:ext cx="1119188" cy="23813"/>
            </a:xfrm>
            <a:custGeom>
              <a:avLst/>
              <a:gdLst/>
              <a:ahLst/>
              <a:cxnLst/>
              <a:rect l="0" t="0" r="0" b="0"/>
              <a:pathLst>
                <a:path w="1119188" h="23813">
                  <a:moveTo>
                    <a:pt x="0" y="23812"/>
                  </a:moveTo>
                  <a:lnTo>
                    <a:pt x="56917" y="23812"/>
                  </a:lnTo>
                  <a:lnTo>
                    <a:pt x="114987" y="23812"/>
                  </a:lnTo>
                  <a:lnTo>
                    <a:pt x="166914" y="23812"/>
                  </a:lnTo>
                  <a:lnTo>
                    <a:pt x="222263" y="23812"/>
                  </a:lnTo>
                  <a:lnTo>
                    <a:pt x="277812" y="23812"/>
                  </a:lnTo>
                  <a:lnTo>
                    <a:pt x="325437" y="22489"/>
                  </a:lnTo>
                  <a:lnTo>
                    <a:pt x="381244" y="13009"/>
                  </a:lnTo>
                  <a:lnTo>
                    <a:pt x="407677" y="10910"/>
                  </a:lnTo>
                  <a:lnTo>
                    <a:pt x="464492" y="1131"/>
                  </a:lnTo>
                  <a:lnTo>
                    <a:pt x="522461" y="98"/>
                  </a:lnTo>
                  <a:lnTo>
                    <a:pt x="575526" y="5"/>
                  </a:lnTo>
                  <a:lnTo>
                    <a:pt x="628915" y="0"/>
                  </a:lnTo>
                  <a:lnTo>
                    <a:pt x="682641" y="3527"/>
                  </a:lnTo>
                  <a:lnTo>
                    <a:pt x="731597" y="11170"/>
                  </a:lnTo>
                  <a:lnTo>
                    <a:pt x="783866" y="11808"/>
                  </a:lnTo>
                  <a:lnTo>
                    <a:pt x="843327" y="11900"/>
                  </a:lnTo>
                  <a:lnTo>
                    <a:pt x="872087" y="15432"/>
                  </a:lnTo>
                  <a:lnTo>
                    <a:pt x="927900" y="23076"/>
                  </a:lnTo>
                  <a:lnTo>
                    <a:pt x="984204" y="23768"/>
                  </a:lnTo>
                  <a:lnTo>
                    <a:pt x="1037189" y="23809"/>
                  </a:lnTo>
                  <a:lnTo>
                    <a:pt x="1095020" y="23812"/>
                  </a:lnTo>
                  <a:lnTo>
                    <a:pt x="1119187" y="23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62" name="SMARTInkShape-243"/>
            <p:cNvSpPr/>
            <p:nvPr/>
          </p:nvSpPr>
          <p:spPr>
            <a:xfrm>
              <a:off x="6012656" y="4071938"/>
              <a:ext cx="23814" cy="154782"/>
            </a:xfrm>
            <a:custGeom>
              <a:avLst/>
              <a:gdLst/>
              <a:ahLst/>
              <a:cxnLst/>
              <a:rect l="0" t="0" r="0" b="0"/>
              <a:pathLst>
                <a:path w="23814" h="154782">
                  <a:moveTo>
                    <a:pt x="23813" y="0"/>
                  </a:moveTo>
                  <a:lnTo>
                    <a:pt x="13562" y="0"/>
                  </a:lnTo>
                  <a:lnTo>
                    <a:pt x="13010" y="1322"/>
                  </a:lnTo>
                  <a:lnTo>
                    <a:pt x="12398" y="6320"/>
                  </a:lnTo>
                  <a:lnTo>
                    <a:pt x="15652" y="12951"/>
                  </a:lnTo>
                  <a:lnTo>
                    <a:pt x="20186" y="20308"/>
                  </a:lnTo>
                  <a:lnTo>
                    <a:pt x="22200" y="27988"/>
                  </a:lnTo>
                  <a:lnTo>
                    <a:pt x="10882" y="76430"/>
                  </a:lnTo>
                  <a:lnTo>
                    <a:pt x="3813" y="91731"/>
                  </a:lnTo>
                  <a:lnTo>
                    <a:pt x="19" y="151184"/>
                  </a:lnTo>
                  <a:lnTo>
                    <a:pt x="0" y="154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63" name="SMARTInkShape-244"/>
            <p:cNvSpPr/>
            <p:nvPr/>
          </p:nvSpPr>
          <p:spPr>
            <a:xfrm>
              <a:off x="6048375" y="4048673"/>
              <a:ext cx="200734" cy="201859"/>
            </a:xfrm>
            <a:custGeom>
              <a:avLst/>
              <a:gdLst/>
              <a:ahLst/>
              <a:cxnLst/>
              <a:rect l="0" t="0" r="0" b="0"/>
              <a:pathLst>
                <a:path w="200734" h="201859">
                  <a:moveTo>
                    <a:pt x="0" y="11358"/>
                  </a:moveTo>
                  <a:lnTo>
                    <a:pt x="0" y="17679"/>
                  </a:lnTo>
                  <a:lnTo>
                    <a:pt x="3527" y="24310"/>
                  </a:lnTo>
                  <a:lnTo>
                    <a:pt x="8182" y="31667"/>
                  </a:lnTo>
                  <a:lnTo>
                    <a:pt x="12125" y="43246"/>
                  </a:lnTo>
                  <a:lnTo>
                    <a:pt x="19762" y="56378"/>
                  </a:lnTo>
                  <a:lnTo>
                    <a:pt x="23935" y="75116"/>
                  </a:lnTo>
                  <a:lnTo>
                    <a:pt x="32999" y="93969"/>
                  </a:lnTo>
                  <a:lnTo>
                    <a:pt x="33905" y="98182"/>
                  </a:lnTo>
                  <a:lnTo>
                    <a:pt x="46416" y="118241"/>
                  </a:lnTo>
                  <a:lnTo>
                    <a:pt x="47087" y="124126"/>
                  </a:lnTo>
                  <a:lnTo>
                    <a:pt x="48589" y="126224"/>
                  </a:lnTo>
                  <a:lnTo>
                    <a:pt x="50914" y="127623"/>
                  </a:lnTo>
                  <a:lnTo>
                    <a:pt x="57829" y="129868"/>
                  </a:lnTo>
                  <a:lnTo>
                    <a:pt x="58397" y="128729"/>
                  </a:lnTo>
                  <a:lnTo>
                    <a:pt x="59381" y="120121"/>
                  </a:lnTo>
                  <a:lnTo>
                    <a:pt x="87515" y="90569"/>
                  </a:lnTo>
                  <a:lnTo>
                    <a:pt x="125909" y="61620"/>
                  </a:lnTo>
                  <a:lnTo>
                    <a:pt x="138582" y="44183"/>
                  </a:lnTo>
                  <a:lnTo>
                    <a:pt x="174617" y="16420"/>
                  </a:lnTo>
                  <a:lnTo>
                    <a:pt x="182558" y="13608"/>
                  </a:lnTo>
                  <a:lnTo>
                    <a:pt x="185206" y="11535"/>
                  </a:lnTo>
                  <a:lnTo>
                    <a:pt x="190294" y="0"/>
                  </a:lnTo>
                  <a:lnTo>
                    <a:pt x="200733" y="9751"/>
                  </a:lnTo>
                  <a:lnTo>
                    <a:pt x="199968" y="11610"/>
                  </a:lnTo>
                  <a:lnTo>
                    <a:pt x="195590" y="17202"/>
                  </a:lnTo>
                  <a:lnTo>
                    <a:pt x="192762" y="27626"/>
                  </a:lnTo>
                  <a:lnTo>
                    <a:pt x="190588" y="80075"/>
                  </a:lnTo>
                  <a:lnTo>
                    <a:pt x="190505" y="138292"/>
                  </a:lnTo>
                  <a:lnTo>
                    <a:pt x="190500" y="201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68" name="SMARTInkShape-Group26"/>
          <p:cNvGrpSpPr/>
          <p:nvPr/>
        </p:nvGrpSpPr>
        <p:grpSpPr>
          <a:xfrm>
            <a:off x="5595938" y="4036219"/>
            <a:ext cx="1369219" cy="2024063"/>
            <a:chOff x="5595938" y="4036219"/>
            <a:chExt cx="1369219" cy="2024063"/>
          </a:xfrm>
        </p:grpSpPr>
        <p:sp>
          <p:nvSpPr>
            <p:cNvPr id="665" name="SMARTInkShape-245"/>
            <p:cNvSpPr/>
            <p:nvPr/>
          </p:nvSpPr>
          <p:spPr>
            <a:xfrm>
              <a:off x="5595938" y="4191000"/>
              <a:ext cx="738188" cy="1809751"/>
            </a:xfrm>
            <a:custGeom>
              <a:avLst/>
              <a:gdLst/>
              <a:ahLst/>
              <a:cxnLst/>
              <a:rect l="0" t="0" r="0" b="0"/>
              <a:pathLst>
                <a:path w="738188" h="1809751">
                  <a:moveTo>
                    <a:pt x="0" y="0"/>
                  </a:moveTo>
                  <a:lnTo>
                    <a:pt x="0" y="21667"/>
                  </a:lnTo>
                  <a:lnTo>
                    <a:pt x="10250" y="50448"/>
                  </a:lnTo>
                  <a:lnTo>
                    <a:pt x="12901" y="75424"/>
                  </a:lnTo>
                  <a:lnTo>
                    <a:pt x="21265" y="97998"/>
                  </a:lnTo>
                  <a:lnTo>
                    <a:pt x="26585" y="119876"/>
                  </a:lnTo>
                  <a:lnTo>
                    <a:pt x="44341" y="170287"/>
                  </a:lnTo>
                  <a:lnTo>
                    <a:pt x="50179" y="199946"/>
                  </a:lnTo>
                  <a:lnTo>
                    <a:pt x="68133" y="253343"/>
                  </a:lnTo>
                  <a:lnTo>
                    <a:pt x="73986" y="283203"/>
                  </a:lnTo>
                  <a:lnTo>
                    <a:pt x="91616" y="334607"/>
                  </a:lnTo>
                  <a:lnTo>
                    <a:pt x="111169" y="386748"/>
                  </a:lnTo>
                  <a:lnTo>
                    <a:pt x="130974" y="441288"/>
                  </a:lnTo>
                  <a:lnTo>
                    <a:pt x="152136" y="500163"/>
                  </a:lnTo>
                  <a:lnTo>
                    <a:pt x="180907" y="553286"/>
                  </a:lnTo>
                  <a:lnTo>
                    <a:pt x="202187" y="607956"/>
                  </a:lnTo>
                  <a:lnTo>
                    <a:pt x="222220" y="666847"/>
                  </a:lnTo>
                  <a:lnTo>
                    <a:pt x="242089" y="726294"/>
                  </a:lnTo>
                  <a:lnTo>
                    <a:pt x="261937" y="776391"/>
                  </a:lnTo>
                  <a:lnTo>
                    <a:pt x="281781" y="832442"/>
                  </a:lnTo>
                  <a:lnTo>
                    <a:pt x="301626" y="882760"/>
                  </a:lnTo>
                  <a:lnTo>
                    <a:pt x="321468" y="937290"/>
                  </a:lnTo>
                  <a:lnTo>
                    <a:pt x="341312" y="989350"/>
                  </a:lnTo>
                  <a:lnTo>
                    <a:pt x="361157" y="1041579"/>
                  </a:lnTo>
                  <a:lnTo>
                    <a:pt x="381000" y="1092602"/>
                  </a:lnTo>
                  <a:lnTo>
                    <a:pt x="400842" y="1142880"/>
                  </a:lnTo>
                  <a:lnTo>
                    <a:pt x="420687" y="1192438"/>
                  </a:lnTo>
                  <a:lnTo>
                    <a:pt x="440531" y="1240971"/>
                  </a:lnTo>
                  <a:lnTo>
                    <a:pt x="464343" y="1300502"/>
                  </a:lnTo>
                  <a:lnTo>
                    <a:pt x="478733" y="1356508"/>
                  </a:lnTo>
                  <a:lnTo>
                    <a:pt x="488891" y="1377358"/>
                  </a:lnTo>
                  <a:lnTo>
                    <a:pt x="500280" y="1398970"/>
                  </a:lnTo>
                  <a:lnTo>
                    <a:pt x="523894" y="1452040"/>
                  </a:lnTo>
                  <a:lnTo>
                    <a:pt x="530497" y="1468205"/>
                  </a:lnTo>
                  <a:lnTo>
                    <a:pt x="548423" y="1523986"/>
                  </a:lnTo>
                  <a:lnTo>
                    <a:pt x="583426" y="1580739"/>
                  </a:lnTo>
                  <a:lnTo>
                    <a:pt x="587387" y="1585638"/>
                  </a:lnTo>
                  <a:lnTo>
                    <a:pt x="591790" y="1598138"/>
                  </a:lnTo>
                  <a:lnTo>
                    <a:pt x="595070" y="1611190"/>
                  </a:lnTo>
                  <a:lnTo>
                    <a:pt x="623239" y="1657122"/>
                  </a:lnTo>
                  <a:lnTo>
                    <a:pt x="631095" y="1662540"/>
                  </a:lnTo>
                  <a:lnTo>
                    <a:pt x="635043" y="1663984"/>
                  </a:lnTo>
                  <a:lnTo>
                    <a:pt x="637674" y="1666272"/>
                  </a:lnTo>
                  <a:lnTo>
                    <a:pt x="663439" y="1702651"/>
                  </a:lnTo>
                  <a:lnTo>
                    <a:pt x="666601" y="1710556"/>
                  </a:lnTo>
                  <a:lnTo>
                    <a:pt x="699006" y="1750219"/>
                  </a:lnTo>
                  <a:lnTo>
                    <a:pt x="702253" y="1758157"/>
                  </a:lnTo>
                  <a:lnTo>
                    <a:pt x="722973" y="1785938"/>
                  </a:lnTo>
                  <a:lnTo>
                    <a:pt x="724075" y="1789906"/>
                  </a:lnTo>
                  <a:lnTo>
                    <a:pt x="726133" y="1792551"/>
                  </a:lnTo>
                  <a:lnTo>
                    <a:pt x="734028" y="1797600"/>
                  </a:lnTo>
                  <a:lnTo>
                    <a:pt x="738187" y="1809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66" name="SMARTInkShape-246"/>
            <p:cNvSpPr/>
            <p:nvPr/>
          </p:nvSpPr>
          <p:spPr>
            <a:xfrm>
              <a:off x="6334125" y="4095750"/>
              <a:ext cx="631032" cy="1964532"/>
            </a:xfrm>
            <a:custGeom>
              <a:avLst/>
              <a:gdLst/>
              <a:ahLst/>
              <a:cxnLst/>
              <a:rect l="0" t="0" r="0" b="0"/>
              <a:pathLst>
                <a:path w="631032" h="1964532">
                  <a:moveTo>
                    <a:pt x="631031" y="0"/>
                  </a:moveTo>
                  <a:lnTo>
                    <a:pt x="619270" y="0"/>
                  </a:lnTo>
                  <a:lnTo>
                    <a:pt x="612847" y="6321"/>
                  </a:lnTo>
                  <a:lnTo>
                    <a:pt x="606192" y="9424"/>
                  </a:lnTo>
                  <a:lnTo>
                    <a:pt x="602566" y="10251"/>
                  </a:lnTo>
                  <a:lnTo>
                    <a:pt x="600148" y="13448"/>
                  </a:lnTo>
                  <a:lnTo>
                    <a:pt x="592740" y="34063"/>
                  </a:lnTo>
                  <a:lnTo>
                    <a:pt x="582644" y="54190"/>
                  </a:lnTo>
                  <a:lnTo>
                    <a:pt x="571274" y="78234"/>
                  </a:lnTo>
                  <a:lnTo>
                    <a:pt x="559527" y="100792"/>
                  </a:lnTo>
                  <a:lnTo>
                    <a:pt x="539741" y="156834"/>
                  </a:lnTo>
                  <a:lnTo>
                    <a:pt x="523873" y="208447"/>
                  </a:lnTo>
                  <a:lnTo>
                    <a:pt x="508001" y="257545"/>
                  </a:lnTo>
                  <a:lnTo>
                    <a:pt x="496095" y="308995"/>
                  </a:lnTo>
                  <a:lnTo>
                    <a:pt x="480218" y="358448"/>
                  </a:lnTo>
                  <a:lnTo>
                    <a:pt x="466696" y="410564"/>
                  </a:lnTo>
                  <a:lnTo>
                    <a:pt x="451702" y="461573"/>
                  </a:lnTo>
                  <a:lnTo>
                    <a:pt x="436416" y="520829"/>
                  </a:lnTo>
                  <a:lnTo>
                    <a:pt x="420659" y="572270"/>
                  </a:lnTo>
                  <a:lnTo>
                    <a:pt x="407160" y="624813"/>
                  </a:lnTo>
                  <a:lnTo>
                    <a:pt x="392171" y="679405"/>
                  </a:lnTo>
                  <a:lnTo>
                    <a:pt x="380782" y="721652"/>
                  </a:lnTo>
                  <a:lnTo>
                    <a:pt x="365082" y="776225"/>
                  </a:lnTo>
                  <a:lnTo>
                    <a:pt x="353206" y="829275"/>
                  </a:lnTo>
                  <a:lnTo>
                    <a:pt x="341747" y="869069"/>
                  </a:lnTo>
                  <a:lnTo>
                    <a:pt x="327477" y="921607"/>
                  </a:lnTo>
                  <a:lnTo>
                    <a:pt x="316193" y="969364"/>
                  </a:lnTo>
                  <a:lnTo>
                    <a:pt x="299620" y="1025406"/>
                  </a:lnTo>
                  <a:lnTo>
                    <a:pt x="286332" y="1076848"/>
                  </a:lnTo>
                  <a:lnTo>
                    <a:pt x="267306" y="1133946"/>
                  </a:lnTo>
                  <a:lnTo>
                    <a:pt x="255942" y="1186337"/>
                  </a:lnTo>
                  <a:lnTo>
                    <a:pt x="239878" y="1240508"/>
                  </a:lnTo>
                  <a:lnTo>
                    <a:pt x="223210" y="1298451"/>
                  </a:lnTo>
                  <a:lnTo>
                    <a:pt x="205043" y="1346927"/>
                  </a:lnTo>
                  <a:lnTo>
                    <a:pt x="184232" y="1403815"/>
                  </a:lnTo>
                  <a:lnTo>
                    <a:pt x="173016" y="1454243"/>
                  </a:lnTo>
                  <a:lnTo>
                    <a:pt x="154569" y="1506419"/>
                  </a:lnTo>
                  <a:lnTo>
                    <a:pt x="133587" y="1564018"/>
                  </a:lnTo>
                  <a:lnTo>
                    <a:pt x="109634" y="1620883"/>
                  </a:lnTo>
                  <a:lnTo>
                    <a:pt x="91771" y="1676752"/>
                  </a:lnTo>
                  <a:lnTo>
                    <a:pt x="67512" y="1733468"/>
                  </a:lnTo>
                  <a:lnTo>
                    <a:pt x="47873" y="1791152"/>
                  </a:lnTo>
                  <a:lnTo>
                    <a:pt x="39908" y="1806297"/>
                  </a:lnTo>
                  <a:lnTo>
                    <a:pt x="35637" y="1825630"/>
                  </a:lnTo>
                  <a:lnTo>
                    <a:pt x="26540" y="1844687"/>
                  </a:lnTo>
                  <a:lnTo>
                    <a:pt x="23813" y="1869275"/>
                  </a:lnTo>
                  <a:lnTo>
                    <a:pt x="17492" y="1869280"/>
                  </a:lnTo>
                  <a:lnTo>
                    <a:pt x="15630" y="1870603"/>
                  </a:lnTo>
                  <a:lnTo>
                    <a:pt x="14389" y="1872808"/>
                  </a:lnTo>
                  <a:lnTo>
                    <a:pt x="12397" y="1885853"/>
                  </a:lnTo>
                  <a:lnTo>
                    <a:pt x="11948" y="1902710"/>
                  </a:lnTo>
                  <a:lnTo>
                    <a:pt x="3732" y="1914052"/>
                  </a:lnTo>
                  <a:lnTo>
                    <a:pt x="1659" y="1921371"/>
                  </a:lnTo>
                  <a:lnTo>
                    <a:pt x="2428" y="1925174"/>
                  </a:lnTo>
                  <a:lnTo>
                    <a:pt x="9642" y="1940784"/>
                  </a:lnTo>
                  <a:lnTo>
                    <a:pt x="10397" y="1944731"/>
                  </a:lnTo>
                  <a:lnTo>
                    <a:pt x="9577" y="1947362"/>
                  </a:lnTo>
                  <a:lnTo>
                    <a:pt x="7707" y="1949117"/>
                  </a:lnTo>
                  <a:lnTo>
                    <a:pt x="5139" y="1950286"/>
                  </a:lnTo>
                  <a:lnTo>
                    <a:pt x="3425" y="1952388"/>
                  </a:lnTo>
                  <a:lnTo>
                    <a:pt x="0" y="19645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67" name="SMARTInkShape-247"/>
            <p:cNvSpPr/>
            <p:nvPr/>
          </p:nvSpPr>
          <p:spPr>
            <a:xfrm>
              <a:off x="5631656" y="4036219"/>
              <a:ext cx="1309689" cy="71438"/>
            </a:xfrm>
            <a:custGeom>
              <a:avLst/>
              <a:gdLst/>
              <a:ahLst/>
              <a:cxnLst/>
              <a:rect l="0" t="0" r="0" b="0"/>
              <a:pathLst>
                <a:path w="1309689" h="71438">
                  <a:moveTo>
                    <a:pt x="0" y="71437"/>
                  </a:moveTo>
                  <a:lnTo>
                    <a:pt x="0" y="65116"/>
                  </a:lnTo>
                  <a:lnTo>
                    <a:pt x="1323" y="63254"/>
                  </a:lnTo>
                  <a:lnTo>
                    <a:pt x="3527" y="62013"/>
                  </a:lnTo>
                  <a:lnTo>
                    <a:pt x="20308" y="58535"/>
                  </a:lnTo>
                  <a:lnTo>
                    <a:pt x="27988" y="53355"/>
                  </a:lnTo>
                  <a:lnTo>
                    <a:pt x="81149" y="39778"/>
                  </a:lnTo>
                  <a:lnTo>
                    <a:pt x="130143" y="36520"/>
                  </a:lnTo>
                  <a:lnTo>
                    <a:pt x="184752" y="35877"/>
                  </a:lnTo>
                  <a:lnTo>
                    <a:pt x="231454" y="35749"/>
                  </a:lnTo>
                  <a:lnTo>
                    <a:pt x="281715" y="35727"/>
                  </a:lnTo>
                  <a:lnTo>
                    <a:pt x="334532" y="35721"/>
                  </a:lnTo>
                  <a:lnTo>
                    <a:pt x="385148" y="35719"/>
                  </a:lnTo>
                  <a:lnTo>
                    <a:pt x="438999" y="35719"/>
                  </a:lnTo>
                  <a:lnTo>
                    <a:pt x="495262" y="35719"/>
                  </a:lnTo>
                  <a:lnTo>
                    <a:pt x="553550" y="35719"/>
                  </a:lnTo>
                  <a:lnTo>
                    <a:pt x="609553" y="35719"/>
                  </a:lnTo>
                  <a:lnTo>
                    <a:pt x="664859" y="29398"/>
                  </a:lnTo>
                  <a:lnTo>
                    <a:pt x="720137" y="24548"/>
                  </a:lnTo>
                  <a:lnTo>
                    <a:pt x="772693" y="23958"/>
                  </a:lnTo>
                  <a:lnTo>
                    <a:pt x="830798" y="23841"/>
                  </a:lnTo>
                  <a:lnTo>
                    <a:pt x="889704" y="23818"/>
                  </a:lnTo>
                  <a:lnTo>
                    <a:pt x="946269" y="23813"/>
                  </a:lnTo>
                  <a:lnTo>
                    <a:pt x="1000217" y="15630"/>
                  </a:lnTo>
                  <a:lnTo>
                    <a:pt x="1053403" y="12642"/>
                  </a:lnTo>
                  <a:lnTo>
                    <a:pt x="1102813" y="5730"/>
                  </a:lnTo>
                  <a:lnTo>
                    <a:pt x="1152701" y="1132"/>
                  </a:lnTo>
                  <a:lnTo>
                    <a:pt x="1204070" y="149"/>
                  </a:lnTo>
                  <a:lnTo>
                    <a:pt x="1258737" y="19"/>
                  </a:lnTo>
                  <a:lnTo>
                    <a:pt x="13096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669" name="SMARTInkShape-248"/>
          <p:cNvSpPr/>
          <p:nvPr/>
        </p:nvSpPr>
        <p:spPr>
          <a:xfrm>
            <a:off x="5488781" y="7739063"/>
            <a:ext cx="11908" cy="1"/>
          </a:xfrm>
          <a:custGeom>
            <a:avLst/>
            <a:gdLst/>
            <a:ahLst/>
            <a:cxnLst/>
            <a:rect l="0" t="0" r="0" b="0"/>
            <a:pathLst>
              <a:path w="11908" h="1">
                <a:moveTo>
                  <a:pt x="0" y="0"/>
                </a:moveTo>
                <a:lnTo>
                  <a:pt x="1190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267491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sp>
        <p:nvSpPr>
          <p:cNvPr id="3" name="Content Placeholder 2"/>
          <p:cNvSpPr>
            <a:spLocks noGrp="1"/>
          </p:cNvSpPr>
          <p:nvPr>
            <p:ph idx="1"/>
          </p:nvPr>
        </p:nvSpPr>
        <p:spPr/>
        <p:txBody>
          <a:bodyPr/>
          <a:lstStyle/>
          <a:p>
            <a:r>
              <a:rPr lang="en-CA" dirty="0" smtClean="0"/>
              <a:t>Read p. 100 and 101 of your text to clarify the roles of each group in this </a:t>
            </a:r>
            <a:r>
              <a:rPr lang="en-CA" b="1" dirty="0" smtClean="0"/>
              <a:t>Representative Government</a:t>
            </a:r>
            <a:r>
              <a:rPr lang="en-CA" dirty="0" smtClean="0"/>
              <a:t>.</a:t>
            </a:r>
          </a:p>
          <a:p>
            <a:pPr marL="0" indent="0">
              <a:buNone/>
            </a:pPr>
            <a:endParaRPr lang="en-CA" dirty="0" smtClean="0"/>
          </a:p>
          <a:p>
            <a:r>
              <a:rPr lang="en-CA" dirty="0" smtClean="0"/>
              <a:t>Fill in the graphic and define the terms on the worksheet provided. Notice the arrows of power and where the two meet: the electorate’s power ends once the Assembly is voted in. The Assembly’s power ends once the legislative and executive councils consider their suggestions.</a:t>
            </a:r>
          </a:p>
          <a:p>
            <a:endParaRPr lang="fr-CA" dirty="0"/>
          </a:p>
        </p:txBody>
      </p:sp>
    </p:spTree>
    <p:extLst>
      <p:ext uri="{BB962C8B-B14F-4D97-AF65-F5344CB8AC3E}">
        <p14:creationId xmlns:p14="http://schemas.microsoft.com/office/powerpoint/2010/main" val="2123890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Push for Change</a:t>
            </a:r>
            <a:endParaRPr lang="fr-CA" dirty="0"/>
          </a:p>
        </p:txBody>
      </p:sp>
      <p:sp>
        <p:nvSpPr>
          <p:cNvPr id="3" name="Content Placeholder 2"/>
          <p:cNvSpPr>
            <a:spLocks noGrp="1"/>
          </p:cNvSpPr>
          <p:nvPr>
            <p:ph idx="1"/>
          </p:nvPr>
        </p:nvSpPr>
        <p:spPr/>
        <p:txBody>
          <a:bodyPr/>
          <a:lstStyle/>
          <a:p>
            <a:r>
              <a:rPr lang="en-CA" dirty="0" smtClean="0"/>
              <a:t>At the end of the 1830s, the public was protesting against representative government. These people (note: still white men) were known as reformers. A </a:t>
            </a:r>
            <a:r>
              <a:rPr lang="en-CA" b="1" u="sng" dirty="0" smtClean="0"/>
              <a:t>reformer </a:t>
            </a:r>
            <a:r>
              <a:rPr lang="en-CA" dirty="0" smtClean="0"/>
              <a:t>is someone who wants to make positive change in a society. </a:t>
            </a:r>
          </a:p>
          <a:p>
            <a:endParaRPr lang="en-CA" dirty="0" smtClean="0"/>
          </a:p>
          <a:p>
            <a:r>
              <a:rPr lang="en-CA" dirty="0" smtClean="0"/>
              <a:t>Why were reformers unhappy with representative government?</a:t>
            </a:r>
            <a:endParaRPr lang="en-CA" dirty="0"/>
          </a:p>
        </p:txBody>
      </p:sp>
      <p:sp>
        <p:nvSpPr>
          <p:cNvPr id="4" name="SMARTInkShape-1"/>
          <p:cNvSpPr/>
          <p:nvPr/>
        </p:nvSpPr>
        <p:spPr>
          <a:xfrm>
            <a:off x="6941344" y="3714750"/>
            <a:ext cx="3304451" cy="95235"/>
          </a:xfrm>
          <a:custGeom>
            <a:avLst/>
            <a:gdLst/>
            <a:ahLst/>
            <a:cxnLst/>
            <a:rect l="0" t="0" r="0" b="0"/>
            <a:pathLst>
              <a:path w="3304451" h="95235">
                <a:moveTo>
                  <a:pt x="0" y="47625"/>
                </a:moveTo>
                <a:lnTo>
                  <a:pt x="57718" y="47625"/>
                </a:lnTo>
                <a:lnTo>
                  <a:pt x="116226" y="47625"/>
                </a:lnTo>
                <a:lnTo>
                  <a:pt x="123536" y="47625"/>
                </a:lnTo>
                <a:lnTo>
                  <a:pt x="131193" y="51153"/>
                </a:lnTo>
                <a:lnTo>
                  <a:pt x="139005" y="55808"/>
                </a:lnTo>
                <a:lnTo>
                  <a:pt x="154801" y="58796"/>
                </a:lnTo>
                <a:lnTo>
                  <a:pt x="194959" y="59527"/>
                </a:lnTo>
                <a:lnTo>
                  <a:pt x="202624" y="63057"/>
                </a:lnTo>
                <a:lnTo>
                  <a:pt x="210440" y="67714"/>
                </a:lnTo>
                <a:lnTo>
                  <a:pt x="226238" y="70702"/>
                </a:lnTo>
                <a:lnTo>
                  <a:pt x="285750" y="71436"/>
                </a:lnTo>
                <a:lnTo>
                  <a:pt x="342798" y="71438"/>
                </a:lnTo>
                <a:lnTo>
                  <a:pt x="396414" y="71438"/>
                </a:lnTo>
                <a:lnTo>
                  <a:pt x="452373" y="71438"/>
                </a:lnTo>
                <a:lnTo>
                  <a:pt x="490467" y="71438"/>
                </a:lnTo>
                <a:lnTo>
                  <a:pt x="499325" y="74965"/>
                </a:lnTo>
                <a:lnTo>
                  <a:pt x="507672" y="79620"/>
                </a:lnTo>
                <a:lnTo>
                  <a:pt x="523810" y="82608"/>
                </a:lnTo>
                <a:lnTo>
                  <a:pt x="582670" y="83338"/>
                </a:lnTo>
                <a:lnTo>
                  <a:pt x="639179" y="83344"/>
                </a:lnTo>
                <a:lnTo>
                  <a:pt x="682091" y="83344"/>
                </a:lnTo>
                <a:lnTo>
                  <a:pt x="736066" y="71928"/>
                </a:lnTo>
                <a:lnTo>
                  <a:pt x="792541" y="71446"/>
                </a:lnTo>
                <a:lnTo>
                  <a:pt x="848422" y="71438"/>
                </a:lnTo>
                <a:lnTo>
                  <a:pt x="859058" y="71438"/>
                </a:lnTo>
                <a:lnTo>
                  <a:pt x="868196" y="74965"/>
                </a:lnTo>
                <a:lnTo>
                  <a:pt x="872485" y="77758"/>
                </a:lnTo>
                <a:lnTo>
                  <a:pt x="891161" y="81688"/>
                </a:lnTo>
                <a:lnTo>
                  <a:pt x="948650" y="83315"/>
                </a:lnTo>
                <a:lnTo>
                  <a:pt x="1005302" y="83343"/>
                </a:lnTo>
                <a:lnTo>
                  <a:pt x="1063436" y="83344"/>
                </a:lnTo>
                <a:lnTo>
                  <a:pt x="1122190" y="83344"/>
                </a:lnTo>
                <a:lnTo>
                  <a:pt x="1175254" y="83344"/>
                </a:lnTo>
                <a:lnTo>
                  <a:pt x="1234741" y="83344"/>
                </a:lnTo>
                <a:lnTo>
                  <a:pt x="1288847" y="84667"/>
                </a:lnTo>
                <a:lnTo>
                  <a:pt x="1299543" y="89665"/>
                </a:lnTo>
                <a:lnTo>
                  <a:pt x="1305570" y="90203"/>
                </a:lnTo>
                <a:lnTo>
                  <a:pt x="1326695" y="87287"/>
                </a:lnTo>
                <a:lnTo>
                  <a:pt x="1386226" y="94991"/>
                </a:lnTo>
                <a:lnTo>
                  <a:pt x="1440722" y="95234"/>
                </a:lnTo>
                <a:lnTo>
                  <a:pt x="1493356" y="93926"/>
                </a:lnTo>
                <a:lnTo>
                  <a:pt x="1531789" y="84447"/>
                </a:lnTo>
                <a:lnTo>
                  <a:pt x="1588703" y="83372"/>
                </a:lnTo>
                <a:lnTo>
                  <a:pt x="1644726" y="83344"/>
                </a:lnTo>
                <a:lnTo>
                  <a:pt x="1702813" y="83344"/>
                </a:lnTo>
                <a:lnTo>
                  <a:pt x="1717243" y="82021"/>
                </a:lnTo>
                <a:lnTo>
                  <a:pt x="1740814" y="73920"/>
                </a:lnTo>
                <a:lnTo>
                  <a:pt x="1793728" y="71535"/>
                </a:lnTo>
                <a:lnTo>
                  <a:pt x="1847234" y="71442"/>
                </a:lnTo>
                <a:lnTo>
                  <a:pt x="1906765" y="71438"/>
                </a:lnTo>
                <a:lnTo>
                  <a:pt x="1966296" y="71438"/>
                </a:lnTo>
                <a:lnTo>
                  <a:pt x="2016643" y="71438"/>
                </a:lnTo>
                <a:lnTo>
                  <a:pt x="2049203" y="67910"/>
                </a:lnTo>
                <a:lnTo>
                  <a:pt x="2102083" y="61187"/>
                </a:lnTo>
                <a:lnTo>
                  <a:pt x="2157873" y="53356"/>
                </a:lnTo>
                <a:lnTo>
                  <a:pt x="2214937" y="48380"/>
                </a:lnTo>
                <a:lnTo>
                  <a:pt x="2270713" y="47691"/>
                </a:lnTo>
                <a:lnTo>
                  <a:pt x="2321051" y="47638"/>
                </a:lnTo>
                <a:lnTo>
                  <a:pt x="2338179" y="44103"/>
                </a:lnTo>
                <a:lnTo>
                  <a:pt x="2352845" y="39445"/>
                </a:lnTo>
                <a:lnTo>
                  <a:pt x="2406026" y="36210"/>
                </a:lnTo>
                <a:lnTo>
                  <a:pt x="2456082" y="35762"/>
                </a:lnTo>
                <a:lnTo>
                  <a:pt x="2509137" y="35725"/>
                </a:lnTo>
                <a:lnTo>
                  <a:pt x="2563101" y="32191"/>
                </a:lnTo>
                <a:lnTo>
                  <a:pt x="2618615" y="24548"/>
                </a:lnTo>
                <a:lnTo>
                  <a:pt x="2668467" y="23910"/>
                </a:lnTo>
                <a:lnTo>
                  <a:pt x="2726723" y="23826"/>
                </a:lnTo>
                <a:lnTo>
                  <a:pt x="2777482" y="23813"/>
                </a:lnTo>
                <a:lnTo>
                  <a:pt x="2829315" y="23813"/>
                </a:lnTo>
                <a:lnTo>
                  <a:pt x="2882304" y="23813"/>
                </a:lnTo>
                <a:lnTo>
                  <a:pt x="2933989" y="23813"/>
                </a:lnTo>
                <a:lnTo>
                  <a:pt x="2953671" y="22490"/>
                </a:lnTo>
                <a:lnTo>
                  <a:pt x="3008646" y="13562"/>
                </a:lnTo>
                <a:lnTo>
                  <a:pt x="3062897" y="12052"/>
                </a:lnTo>
                <a:lnTo>
                  <a:pt x="3118965" y="1668"/>
                </a:lnTo>
                <a:lnTo>
                  <a:pt x="3173651" y="147"/>
                </a:lnTo>
                <a:lnTo>
                  <a:pt x="3227862" y="9"/>
                </a:lnTo>
                <a:lnTo>
                  <a:pt x="3271064" y="0"/>
                </a:lnTo>
                <a:lnTo>
                  <a:pt x="3286755" y="9424"/>
                </a:lnTo>
                <a:lnTo>
                  <a:pt x="3304450" y="11809"/>
                </a:lnTo>
                <a:lnTo>
                  <a:pt x="3301766" y="11863"/>
                </a:lnTo>
                <a:lnTo>
                  <a:pt x="3300521" y="13200"/>
                </a:lnTo>
                <a:lnTo>
                  <a:pt x="3298031" y="238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18" name="SMARTInkShape-Group2"/>
          <p:cNvGrpSpPr/>
          <p:nvPr/>
        </p:nvGrpSpPr>
        <p:grpSpPr>
          <a:xfrm>
            <a:off x="8692421" y="3714750"/>
            <a:ext cx="2183595" cy="520735"/>
            <a:chOff x="8692421" y="3714750"/>
            <a:chExt cx="2183595" cy="520735"/>
          </a:xfrm>
        </p:grpSpPr>
        <p:sp>
          <p:nvSpPr>
            <p:cNvPr id="5" name="SMARTInkShape-2"/>
            <p:cNvSpPr/>
            <p:nvPr/>
          </p:nvSpPr>
          <p:spPr>
            <a:xfrm>
              <a:off x="8692421" y="3798094"/>
              <a:ext cx="118205" cy="321470"/>
            </a:xfrm>
            <a:custGeom>
              <a:avLst/>
              <a:gdLst/>
              <a:ahLst/>
              <a:cxnLst/>
              <a:rect l="0" t="0" r="0" b="0"/>
              <a:pathLst>
                <a:path w="118205" h="321470">
                  <a:moveTo>
                    <a:pt x="118204" y="0"/>
                  </a:moveTo>
                  <a:lnTo>
                    <a:pt x="90555" y="24122"/>
                  </a:lnTo>
                  <a:lnTo>
                    <a:pt x="61883" y="46069"/>
                  </a:lnTo>
                  <a:lnTo>
                    <a:pt x="25201" y="97813"/>
                  </a:lnTo>
                  <a:lnTo>
                    <a:pt x="3488" y="148063"/>
                  </a:lnTo>
                  <a:lnTo>
                    <a:pt x="0" y="188291"/>
                  </a:lnTo>
                  <a:lnTo>
                    <a:pt x="6579" y="213331"/>
                  </a:lnTo>
                  <a:lnTo>
                    <a:pt x="38486" y="271069"/>
                  </a:lnTo>
                  <a:lnTo>
                    <a:pt x="48819" y="284957"/>
                  </a:lnTo>
                  <a:lnTo>
                    <a:pt x="106298" y="3214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 name="SMARTInkShape-3"/>
            <p:cNvSpPr/>
            <p:nvPr/>
          </p:nvSpPr>
          <p:spPr>
            <a:xfrm>
              <a:off x="8886883" y="3934436"/>
              <a:ext cx="185681" cy="301049"/>
            </a:xfrm>
            <a:custGeom>
              <a:avLst/>
              <a:gdLst/>
              <a:ahLst/>
              <a:cxnLst/>
              <a:rect l="0" t="0" r="0" b="0"/>
              <a:pathLst>
                <a:path w="185681" h="301049">
                  <a:moveTo>
                    <a:pt x="185680" y="18439"/>
                  </a:moveTo>
                  <a:lnTo>
                    <a:pt x="179360" y="18439"/>
                  </a:lnTo>
                  <a:lnTo>
                    <a:pt x="177497" y="17116"/>
                  </a:lnTo>
                  <a:lnTo>
                    <a:pt x="176256" y="14911"/>
                  </a:lnTo>
                  <a:lnTo>
                    <a:pt x="175428" y="12118"/>
                  </a:lnTo>
                  <a:lnTo>
                    <a:pt x="172231" y="10256"/>
                  </a:lnTo>
                  <a:lnTo>
                    <a:pt x="123748" y="0"/>
                  </a:lnTo>
                  <a:lnTo>
                    <a:pt x="91041" y="5332"/>
                  </a:lnTo>
                  <a:lnTo>
                    <a:pt x="52088" y="22513"/>
                  </a:lnTo>
                  <a:lnTo>
                    <a:pt x="12888" y="50994"/>
                  </a:lnTo>
                  <a:lnTo>
                    <a:pt x="3050" y="62894"/>
                  </a:lnTo>
                  <a:lnTo>
                    <a:pt x="426" y="67919"/>
                  </a:lnTo>
                  <a:lnTo>
                    <a:pt x="0" y="73915"/>
                  </a:lnTo>
                  <a:lnTo>
                    <a:pt x="3055" y="87633"/>
                  </a:lnTo>
                  <a:lnTo>
                    <a:pt x="12212" y="103911"/>
                  </a:lnTo>
                  <a:lnTo>
                    <a:pt x="17117" y="107170"/>
                  </a:lnTo>
                  <a:lnTo>
                    <a:pt x="29625" y="110792"/>
                  </a:lnTo>
                  <a:lnTo>
                    <a:pt x="44002" y="108873"/>
                  </a:lnTo>
                  <a:lnTo>
                    <a:pt x="74791" y="96863"/>
                  </a:lnTo>
                  <a:lnTo>
                    <a:pt x="115880" y="63666"/>
                  </a:lnTo>
                  <a:lnTo>
                    <a:pt x="121584" y="51328"/>
                  </a:lnTo>
                  <a:lnTo>
                    <a:pt x="125247" y="28169"/>
                  </a:lnTo>
                  <a:lnTo>
                    <a:pt x="122221" y="19236"/>
                  </a:lnTo>
                  <a:lnTo>
                    <a:pt x="115818" y="9042"/>
                  </a:lnTo>
                  <a:lnTo>
                    <a:pt x="115292" y="9529"/>
                  </a:lnTo>
                  <a:lnTo>
                    <a:pt x="114708" y="13597"/>
                  </a:lnTo>
                  <a:lnTo>
                    <a:pt x="125072" y="51913"/>
                  </a:lnTo>
                  <a:lnTo>
                    <a:pt x="132328" y="109376"/>
                  </a:lnTo>
                  <a:lnTo>
                    <a:pt x="153288" y="159139"/>
                  </a:lnTo>
                  <a:lnTo>
                    <a:pt x="160172" y="202875"/>
                  </a:lnTo>
                  <a:lnTo>
                    <a:pt x="157836" y="239333"/>
                  </a:lnTo>
                  <a:lnTo>
                    <a:pt x="150816" y="258166"/>
                  </a:lnTo>
                  <a:lnTo>
                    <a:pt x="123599" y="293588"/>
                  </a:lnTo>
                  <a:lnTo>
                    <a:pt x="111344" y="299478"/>
                  </a:lnTo>
                  <a:lnTo>
                    <a:pt x="104374" y="301048"/>
                  </a:lnTo>
                  <a:lnTo>
                    <a:pt x="89571" y="299265"/>
                  </a:lnTo>
                  <a:lnTo>
                    <a:pt x="58510" y="287342"/>
                  </a:lnTo>
                  <a:lnTo>
                    <a:pt x="53275" y="282374"/>
                  </a:lnTo>
                  <a:lnTo>
                    <a:pt x="42805" y="2565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SMARTInkShape-4"/>
            <p:cNvSpPr/>
            <p:nvPr/>
          </p:nvSpPr>
          <p:spPr>
            <a:xfrm>
              <a:off x="9109408" y="4000500"/>
              <a:ext cx="160743" cy="141483"/>
            </a:xfrm>
            <a:custGeom>
              <a:avLst/>
              <a:gdLst/>
              <a:ahLst/>
              <a:cxnLst/>
              <a:rect l="0" t="0" r="0" b="0"/>
              <a:pathLst>
                <a:path w="160743" h="141483">
                  <a:moveTo>
                    <a:pt x="34592" y="0"/>
                  </a:moveTo>
                  <a:lnTo>
                    <a:pt x="18113" y="25903"/>
                  </a:lnTo>
                  <a:lnTo>
                    <a:pt x="7425" y="40617"/>
                  </a:lnTo>
                  <a:lnTo>
                    <a:pt x="1406" y="63776"/>
                  </a:lnTo>
                  <a:lnTo>
                    <a:pt x="0" y="79497"/>
                  </a:lnTo>
                  <a:lnTo>
                    <a:pt x="5527" y="103224"/>
                  </a:lnTo>
                  <a:lnTo>
                    <a:pt x="19028" y="119078"/>
                  </a:lnTo>
                  <a:lnTo>
                    <a:pt x="28185" y="127011"/>
                  </a:lnTo>
                  <a:lnTo>
                    <a:pt x="48942" y="135824"/>
                  </a:lnTo>
                  <a:lnTo>
                    <a:pt x="88286" y="141482"/>
                  </a:lnTo>
                  <a:lnTo>
                    <a:pt x="108726" y="135200"/>
                  </a:lnTo>
                  <a:lnTo>
                    <a:pt x="139020" y="116789"/>
                  </a:lnTo>
                  <a:lnTo>
                    <a:pt x="153765" y="103500"/>
                  </a:lnTo>
                  <a:lnTo>
                    <a:pt x="160318" y="93183"/>
                  </a:lnTo>
                  <a:lnTo>
                    <a:pt x="160742" y="87258"/>
                  </a:lnTo>
                  <a:lnTo>
                    <a:pt x="157688" y="73618"/>
                  </a:lnTo>
                  <a:lnTo>
                    <a:pt x="144864" y="58736"/>
                  </a:lnTo>
                  <a:lnTo>
                    <a:pt x="115331" y="39011"/>
                  </a:lnTo>
                  <a:lnTo>
                    <a:pt x="74426" y="17631"/>
                  </a:lnTo>
                  <a:close/>
                </a:path>
              </a:pathLst>
            </a:custGeom>
            <a:ln w="19050">
              <a:solidFill>
                <a:srgbClr val="00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SMARTInkShape-5"/>
            <p:cNvSpPr/>
            <p:nvPr/>
          </p:nvSpPr>
          <p:spPr>
            <a:xfrm>
              <a:off x="9310688" y="3964781"/>
              <a:ext cx="107157" cy="142077"/>
            </a:xfrm>
            <a:custGeom>
              <a:avLst/>
              <a:gdLst/>
              <a:ahLst/>
              <a:cxnLst/>
              <a:rect l="0" t="0" r="0" b="0"/>
              <a:pathLst>
                <a:path w="107157" h="142077">
                  <a:moveTo>
                    <a:pt x="0" y="11907"/>
                  </a:moveTo>
                  <a:lnTo>
                    <a:pt x="0" y="28478"/>
                  </a:lnTo>
                  <a:lnTo>
                    <a:pt x="24121" y="87208"/>
                  </a:lnTo>
                  <a:lnTo>
                    <a:pt x="35809" y="113152"/>
                  </a:lnTo>
                  <a:lnTo>
                    <a:pt x="42373" y="124374"/>
                  </a:lnTo>
                  <a:lnTo>
                    <a:pt x="45291" y="133770"/>
                  </a:lnTo>
                  <a:lnTo>
                    <a:pt x="47391" y="136805"/>
                  </a:lnTo>
                  <a:lnTo>
                    <a:pt x="50115" y="138828"/>
                  </a:lnTo>
                  <a:lnTo>
                    <a:pt x="57670" y="142076"/>
                  </a:lnTo>
                  <a:lnTo>
                    <a:pt x="58291" y="141020"/>
                  </a:lnTo>
                  <a:lnTo>
                    <a:pt x="70301" y="83806"/>
                  </a:lnTo>
                  <a:lnTo>
                    <a:pt x="72423" y="64666"/>
                  </a:lnTo>
                  <a:lnTo>
                    <a:pt x="80843" y="44149"/>
                  </a:lnTo>
                  <a:lnTo>
                    <a:pt x="10715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SMARTInkShape-6"/>
            <p:cNvSpPr/>
            <p:nvPr/>
          </p:nvSpPr>
          <p:spPr>
            <a:xfrm>
              <a:off x="9477375" y="3977529"/>
              <a:ext cx="142876" cy="134829"/>
            </a:xfrm>
            <a:custGeom>
              <a:avLst/>
              <a:gdLst/>
              <a:ahLst/>
              <a:cxnLst/>
              <a:rect l="0" t="0" r="0" b="0"/>
              <a:pathLst>
                <a:path w="142876" h="134829">
                  <a:moveTo>
                    <a:pt x="0" y="70596"/>
                  </a:moveTo>
                  <a:lnTo>
                    <a:pt x="6320" y="76917"/>
                  </a:lnTo>
                  <a:lnTo>
                    <a:pt x="12951" y="80020"/>
                  </a:lnTo>
                  <a:lnTo>
                    <a:pt x="16572" y="80847"/>
                  </a:lnTo>
                  <a:lnTo>
                    <a:pt x="62641" y="65785"/>
                  </a:lnTo>
                  <a:lnTo>
                    <a:pt x="88760" y="50586"/>
                  </a:lnTo>
                  <a:lnTo>
                    <a:pt x="98097" y="42740"/>
                  </a:lnTo>
                  <a:lnTo>
                    <a:pt x="103131" y="31317"/>
                  </a:lnTo>
                  <a:lnTo>
                    <a:pt x="104473" y="24566"/>
                  </a:lnTo>
                  <a:lnTo>
                    <a:pt x="104044" y="18743"/>
                  </a:lnTo>
                  <a:lnTo>
                    <a:pt x="96669" y="1999"/>
                  </a:lnTo>
                  <a:lnTo>
                    <a:pt x="83030" y="0"/>
                  </a:lnTo>
                  <a:lnTo>
                    <a:pt x="55910" y="5728"/>
                  </a:lnTo>
                  <a:lnTo>
                    <a:pt x="41164" y="15749"/>
                  </a:lnTo>
                  <a:lnTo>
                    <a:pt x="20920" y="37419"/>
                  </a:lnTo>
                  <a:lnTo>
                    <a:pt x="15912" y="49677"/>
                  </a:lnTo>
                  <a:lnTo>
                    <a:pt x="12697" y="85425"/>
                  </a:lnTo>
                  <a:lnTo>
                    <a:pt x="15785" y="100558"/>
                  </a:lnTo>
                  <a:lnTo>
                    <a:pt x="18461" y="106445"/>
                  </a:lnTo>
                  <a:lnTo>
                    <a:pt x="28489" y="116515"/>
                  </a:lnTo>
                  <a:lnTo>
                    <a:pt x="52539" y="129622"/>
                  </a:lnTo>
                  <a:lnTo>
                    <a:pt x="62808" y="133759"/>
                  </a:lnTo>
                  <a:lnTo>
                    <a:pt x="84800" y="134828"/>
                  </a:lnTo>
                  <a:lnTo>
                    <a:pt x="142875" y="1182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0" name="SMARTInkShape-7"/>
            <p:cNvSpPr/>
            <p:nvPr/>
          </p:nvSpPr>
          <p:spPr>
            <a:xfrm>
              <a:off x="9655969" y="4000500"/>
              <a:ext cx="71438" cy="118306"/>
            </a:xfrm>
            <a:custGeom>
              <a:avLst/>
              <a:gdLst/>
              <a:ahLst/>
              <a:cxnLst/>
              <a:rect l="0" t="0" r="0" b="0"/>
              <a:pathLst>
                <a:path w="71438" h="118306">
                  <a:moveTo>
                    <a:pt x="0" y="0"/>
                  </a:moveTo>
                  <a:lnTo>
                    <a:pt x="1323" y="19010"/>
                  </a:lnTo>
                  <a:lnTo>
                    <a:pt x="14697" y="71621"/>
                  </a:lnTo>
                  <a:lnTo>
                    <a:pt x="22012" y="96903"/>
                  </a:lnTo>
                  <a:lnTo>
                    <a:pt x="23278" y="110439"/>
                  </a:lnTo>
                  <a:lnTo>
                    <a:pt x="22134" y="113314"/>
                  </a:lnTo>
                  <a:lnTo>
                    <a:pt x="20047" y="115230"/>
                  </a:lnTo>
                  <a:lnTo>
                    <a:pt x="13514" y="118305"/>
                  </a:lnTo>
                  <a:lnTo>
                    <a:pt x="12979" y="117235"/>
                  </a:lnTo>
                  <a:lnTo>
                    <a:pt x="12383" y="112518"/>
                  </a:lnTo>
                  <a:lnTo>
                    <a:pt x="15646" y="106011"/>
                  </a:lnTo>
                  <a:lnTo>
                    <a:pt x="18368" y="102424"/>
                  </a:lnTo>
                  <a:lnTo>
                    <a:pt x="32999" y="45574"/>
                  </a:lnTo>
                  <a:lnTo>
                    <a:pt x="7143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1" name="SMARTInkShape-8"/>
            <p:cNvSpPr/>
            <p:nvPr/>
          </p:nvSpPr>
          <p:spPr>
            <a:xfrm>
              <a:off x="9834563" y="4019452"/>
              <a:ext cx="95027" cy="106381"/>
            </a:xfrm>
            <a:custGeom>
              <a:avLst/>
              <a:gdLst/>
              <a:ahLst/>
              <a:cxnLst/>
              <a:rect l="0" t="0" r="0" b="0"/>
              <a:pathLst>
                <a:path w="95027" h="106381">
                  <a:moveTo>
                    <a:pt x="0" y="4861"/>
                  </a:moveTo>
                  <a:lnTo>
                    <a:pt x="0" y="58063"/>
                  </a:lnTo>
                  <a:lnTo>
                    <a:pt x="0" y="106380"/>
                  </a:lnTo>
                  <a:lnTo>
                    <a:pt x="0" y="47202"/>
                  </a:lnTo>
                  <a:lnTo>
                    <a:pt x="1321" y="25638"/>
                  </a:lnTo>
                  <a:lnTo>
                    <a:pt x="9505" y="10282"/>
                  </a:lnTo>
                  <a:lnTo>
                    <a:pt x="16571" y="1538"/>
                  </a:lnTo>
                  <a:lnTo>
                    <a:pt x="21632" y="0"/>
                  </a:lnTo>
                  <a:lnTo>
                    <a:pt x="34307" y="1818"/>
                  </a:lnTo>
                  <a:lnTo>
                    <a:pt x="73279" y="14844"/>
                  </a:lnTo>
                  <a:lnTo>
                    <a:pt x="82398" y="22968"/>
                  </a:lnTo>
                  <a:lnTo>
                    <a:pt x="89537" y="35398"/>
                  </a:lnTo>
                  <a:lnTo>
                    <a:pt x="94747" y="71003"/>
                  </a:lnTo>
                  <a:lnTo>
                    <a:pt x="95026" y="79677"/>
                  </a:lnTo>
                  <a:lnTo>
                    <a:pt x="91622" y="87942"/>
                  </a:lnTo>
                  <a:lnTo>
                    <a:pt x="83343" y="10011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SMARTInkShape-9"/>
            <p:cNvSpPr/>
            <p:nvPr/>
          </p:nvSpPr>
          <p:spPr>
            <a:xfrm>
              <a:off x="9989344" y="3976706"/>
              <a:ext cx="214313" cy="142660"/>
            </a:xfrm>
            <a:custGeom>
              <a:avLst/>
              <a:gdLst/>
              <a:ahLst/>
              <a:cxnLst/>
              <a:rect l="0" t="0" r="0" b="0"/>
              <a:pathLst>
                <a:path w="214313" h="142660">
                  <a:moveTo>
                    <a:pt x="0" y="47607"/>
                  </a:moveTo>
                  <a:lnTo>
                    <a:pt x="6319" y="53927"/>
                  </a:lnTo>
                  <a:lnTo>
                    <a:pt x="6858" y="55789"/>
                  </a:lnTo>
                  <a:lnTo>
                    <a:pt x="5895" y="57030"/>
                  </a:lnTo>
                  <a:lnTo>
                    <a:pt x="3929" y="57857"/>
                  </a:lnTo>
                  <a:lnTo>
                    <a:pt x="3944" y="59732"/>
                  </a:lnTo>
                  <a:lnTo>
                    <a:pt x="9941" y="72246"/>
                  </a:lnTo>
                  <a:lnTo>
                    <a:pt x="11902" y="131469"/>
                  </a:lnTo>
                  <a:lnTo>
                    <a:pt x="11906" y="142659"/>
                  </a:lnTo>
                  <a:lnTo>
                    <a:pt x="11906" y="103005"/>
                  </a:lnTo>
                  <a:lnTo>
                    <a:pt x="24032" y="64575"/>
                  </a:lnTo>
                  <a:lnTo>
                    <a:pt x="33018" y="47822"/>
                  </a:lnTo>
                  <a:lnTo>
                    <a:pt x="33918" y="43782"/>
                  </a:lnTo>
                  <a:lnTo>
                    <a:pt x="41505" y="31775"/>
                  </a:lnTo>
                  <a:lnTo>
                    <a:pt x="48433" y="27341"/>
                  </a:lnTo>
                  <a:lnTo>
                    <a:pt x="59392" y="24261"/>
                  </a:lnTo>
                  <a:lnTo>
                    <a:pt x="69589" y="23855"/>
                  </a:lnTo>
                  <a:lnTo>
                    <a:pt x="80579" y="31988"/>
                  </a:lnTo>
                  <a:lnTo>
                    <a:pt x="87846" y="34051"/>
                  </a:lnTo>
                  <a:lnTo>
                    <a:pt x="90314" y="35924"/>
                  </a:lnTo>
                  <a:lnTo>
                    <a:pt x="93055" y="41532"/>
                  </a:lnTo>
                  <a:lnTo>
                    <a:pt x="96139" y="55912"/>
                  </a:lnTo>
                  <a:lnTo>
                    <a:pt x="103303" y="67559"/>
                  </a:lnTo>
                  <a:lnTo>
                    <a:pt x="106394" y="83347"/>
                  </a:lnTo>
                  <a:lnTo>
                    <a:pt x="107006" y="99205"/>
                  </a:lnTo>
                  <a:lnTo>
                    <a:pt x="103562" y="107140"/>
                  </a:lnTo>
                  <a:lnTo>
                    <a:pt x="96891" y="116693"/>
                  </a:lnTo>
                  <a:lnTo>
                    <a:pt x="95395" y="129089"/>
                  </a:lnTo>
                  <a:lnTo>
                    <a:pt x="96667" y="129709"/>
                  </a:lnTo>
                  <a:lnTo>
                    <a:pt x="101612" y="130399"/>
                  </a:lnTo>
                  <a:lnTo>
                    <a:pt x="103461" y="129260"/>
                  </a:lnTo>
                  <a:lnTo>
                    <a:pt x="104692" y="127178"/>
                  </a:lnTo>
                  <a:lnTo>
                    <a:pt x="106427" y="117926"/>
                  </a:lnTo>
                  <a:lnTo>
                    <a:pt x="107144" y="79337"/>
                  </a:lnTo>
                  <a:lnTo>
                    <a:pt x="110678" y="71410"/>
                  </a:lnTo>
                  <a:lnTo>
                    <a:pt x="137721" y="28865"/>
                  </a:lnTo>
                  <a:lnTo>
                    <a:pt x="140583" y="20315"/>
                  </a:lnTo>
                  <a:lnTo>
                    <a:pt x="148912" y="12106"/>
                  </a:lnTo>
                  <a:lnTo>
                    <a:pt x="163175" y="2376"/>
                  </a:lnTo>
                  <a:lnTo>
                    <a:pt x="178011" y="44"/>
                  </a:lnTo>
                  <a:lnTo>
                    <a:pt x="184741" y="0"/>
                  </a:lnTo>
                  <a:lnTo>
                    <a:pt x="186660" y="1316"/>
                  </a:lnTo>
                  <a:lnTo>
                    <a:pt x="187941" y="3518"/>
                  </a:lnTo>
                  <a:lnTo>
                    <a:pt x="188792" y="6307"/>
                  </a:lnTo>
                  <a:lnTo>
                    <a:pt x="199699" y="24104"/>
                  </a:lnTo>
                  <a:lnTo>
                    <a:pt x="203624" y="66359"/>
                  </a:lnTo>
                  <a:lnTo>
                    <a:pt x="211809" y="83110"/>
                  </a:lnTo>
                  <a:lnTo>
                    <a:pt x="214312" y="1071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3" name="SMARTInkShape-10"/>
            <p:cNvSpPr/>
            <p:nvPr/>
          </p:nvSpPr>
          <p:spPr>
            <a:xfrm>
              <a:off x="10299457" y="3930877"/>
              <a:ext cx="118513" cy="159354"/>
            </a:xfrm>
            <a:custGeom>
              <a:avLst/>
              <a:gdLst/>
              <a:ahLst/>
              <a:cxnLst/>
              <a:rect l="0" t="0" r="0" b="0"/>
              <a:pathLst>
                <a:path w="118513" h="159354">
                  <a:moveTo>
                    <a:pt x="11356" y="69623"/>
                  </a:moveTo>
                  <a:lnTo>
                    <a:pt x="17674" y="69623"/>
                  </a:lnTo>
                  <a:lnTo>
                    <a:pt x="19538" y="68300"/>
                  </a:lnTo>
                  <a:lnTo>
                    <a:pt x="20778" y="66095"/>
                  </a:lnTo>
                  <a:lnTo>
                    <a:pt x="21606" y="63302"/>
                  </a:lnTo>
                  <a:lnTo>
                    <a:pt x="23482" y="61440"/>
                  </a:lnTo>
                  <a:lnTo>
                    <a:pt x="35995" y="54925"/>
                  </a:lnTo>
                  <a:lnTo>
                    <a:pt x="55120" y="38828"/>
                  </a:lnTo>
                  <a:lnTo>
                    <a:pt x="62998" y="36093"/>
                  </a:lnTo>
                  <a:lnTo>
                    <a:pt x="65626" y="34041"/>
                  </a:lnTo>
                  <a:lnTo>
                    <a:pt x="70651" y="26154"/>
                  </a:lnTo>
                  <a:lnTo>
                    <a:pt x="76514" y="23845"/>
                  </a:lnTo>
                  <a:lnTo>
                    <a:pt x="77284" y="21906"/>
                  </a:lnTo>
                  <a:lnTo>
                    <a:pt x="76475" y="19291"/>
                  </a:lnTo>
                  <a:lnTo>
                    <a:pt x="64893" y="4310"/>
                  </a:lnTo>
                  <a:lnTo>
                    <a:pt x="58079" y="907"/>
                  </a:lnTo>
                  <a:lnTo>
                    <a:pt x="54411" y="0"/>
                  </a:lnTo>
                  <a:lnTo>
                    <a:pt x="50643" y="718"/>
                  </a:lnTo>
                  <a:lnTo>
                    <a:pt x="35090" y="7848"/>
                  </a:lnTo>
                  <a:lnTo>
                    <a:pt x="31147" y="8596"/>
                  </a:lnTo>
                  <a:lnTo>
                    <a:pt x="23239" y="16482"/>
                  </a:lnTo>
                  <a:lnTo>
                    <a:pt x="16637" y="27484"/>
                  </a:lnTo>
                  <a:lnTo>
                    <a:pt x="8871" y="45326"/>
                  </a:lnTo>
                  <a:lnTo>
                    <a:pt x="5730" y="49456"/>
                  </a:lnTo>
                  <a:lnTo>
                    <a:pt x="2240" y="61101"/>
                  </a:lnTo>
                  <a:lnTo>
                    <a:pt x="0" y="83815"/>
                  </a:lnTo>
                  <a:lnTo>
                    <a:pt x="5933" y="103226"/>
                  </a:lnTo>
                  <a:lnTo>
                    <a:pt x="20064" y="128353"/>
                  </a:lnTo>
                  <a:lnTo>
                    <a:pt x="21131" y="132589"/>
                  </a:lnTo>
                  <a:lnTo>
                    <a:pt x="29371" y="140823"/>
                  </a:lnTo>
                  <a:lnTo>
                    <a:pt x="40528" y="147569"/>
                  </a:lnTo>
                  <a:lnTo>
                    <a:pt x="68930" y="158576"/>
                  </a:lnTo>
                  <a:lnTo>
                    <a:pt x="74874" y="159353"/>
                  </a:lnTo>
                  <a:lnTo>
                    <a:pt x="98147" y="154069"/>
                  </a:lnTo>
                  <a:lnTo>
                    <a:pt x="106374" y="149929"/>
                  </a:lnTo>
                  <a:lnTo>
                    <a:pt x="110419" y="146973"/>
                  </a:lnTo>
                  <a:lnTo>
                    <a:pt x="114915" y="140160"/>
                  </a:lnTo>
                  <a:lnTo>
                    <a:pt x="118512" y="12915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4" name="SMARTInkShape-11"/>
            <p:cNvSpPr/>
            <p:nvPr/>
          </p:nvSpPr>
          <p:spPr>
            <a:xfrm>
              <a:off x="10441781" y="3976688"/>
              <a:ext cx="142876" cy="118508"/>
            </a:xfrm>
            <a:custGeom>
              <a:avLst/>
              <a:gdLst/>
              <a:ahLst/>
              <a:cxnLst/>
              <a:rect l="0" t="0" r="0" b="0"/>
              <a:pathLst>
                <a:path w="142876" h="118508">
                  <a:moveTo>
                    <a:pt x="0" y="0"/>
                  </a:moveTo>
                  <a:lnTo>
                    <a:pt x="0" y="56917"/>
                  </a:lnTo>
                  <a:lnTo>
                    <a:pt x="0" y="69834"/>
                  </a:lnTo>
                  <a:lnTo>
                    <a:pt x="1322" y="74337"/>
                  </a:lnTo>
                  <a:lnTo>
                    <a:pt x="3528" y="77339"/>
                  </a:lnTo>
                  <a:lnTo>
                    <a:pt x="6319" y="79341"/>
                  </a:lnTo>
                  <a:lnTo>
                    <a:pt x="8183" y="81997"/>
                  </a:lnTo>
                  <a:lnTo>
                    <a:pt x="10251" y="88478"/>
                  </a:lnTo>
                  <a:lnTo>
                    <a:pt x="9480" y="90735"/>
                  </a:lnTo>
                  <a:lnTo>
                    <a:pt x="7643" y="92240"/>
                  </a:lnTo>
                  <a:lnTo>
                    <a:pt x="5095" y="93243"/>
                  </a:lnTo>
                  <a:lnTo>
                    <a:pt x="3396" y="95235"/>
                  </a:lnTo>
                  <a:lnTo>
                    <a:pt x="447" y="105325"/>
                  </a:lnTo>
                  <a:lnTo>
                    <a:pt x="3" y="78809"/>
                  </a:lnTo>
                  <a:lnTo>
                    <a:pt x="3529" y="71186"/>
                  </a:lnTo>
                  <a:lnTo>
                    <a:pt x="8183" y="63388"/>
                  </a:lnTo>
                  <a:lnTo>
                    <a:pt x="11171" y="47602"/>
                  </a:lnTo>
                  <a:lnTo>
                    <a:pt x="11417" y="43641"/>
                  </a:lnTo>
                  <a:lnTo>
                    <a:pt x="15217" y="35712"/>
                  </a:lnTo>
                  <a:lnTo>
                    <a:pt x="19992" y="27778"/>
                  </a:lnTo>
                  <a:lnTo>
                    <a:pt x="22114" y="19842"/>
                  </a:lnTo>
                  <a:lnTo>
                    <a:pt x="24003" y="17196"/>
                  </a:lnTo>
                  <a:lnTo>
                    <a:pt x="26585" y="15433"/>
                  </a:lnTo>
                  <a:lnTo>
                    <a:pt x="36541" y="12951"/>
                  </a:lnTo>
                  <a:lnTo>
                    <a:pt x="40236" y="12603"/>
                  </a:lnTo>
                  <a:lnTo>
                    <a:pt x="47868" y="8688"/>
                  </a:lnTo>
                  <a:lnTo>
                    <a:pt x="55670" y="3861"/>
                  </a:lnTo>
                  <a:lnTo>
                    <a:pt x="63549" y="1716"/>
                  </a:lnTo>
                  <a:lnTo>
                    <a:pt x="67501" y="2466"/>
                  </a:lnTo>
                  <a:lnTo>
                    <a:pt x="80996" y="10401"/>
                  </a:lnTo>
                  <a:lnTo>
                    <a:pt x="88968" y="17780"/>
                  </a:lnTo>
                  <a:lnTo>
                    <a:pt x="92459" y="24659"/>
                  </a:lnTo>
                  <a:lnTo>
                    <a:pt x="93390" y="28346"/>
                  </a:lnTo>
                  <a:lnTo>
                    <a:pt x="104429" y="47699"/>
                  </a:lnTo>
                  <a:lnTo>
                    <a:pt x="110443" y="80867"/>
                  </a:lnTo>
                  <a:lnTo>
                    <a:pt x="115231" y="90180"/>
                  </a:lnTo>
                  <a:lnTo>
                    <a:pt x="117360" y="98729"/>
                  </a:lnTo>
                  <a:lnTo>
                    <a:pt x="119251" y="101538"/>
                  </a:lnTo>
                  <a:lnTo>
                    <a:pt x="121834" y="103410"/>
                  </a:lnTo>
                  <a:lnTo>
                    <a:pt x="124879" y="104659"/>
                  </a:lnTo>
                  <a:lnTo>
                    <a:pt x="126907" y="106814"/>
                  </a:lnTo>
                  <a:lnTo>
                    <a:pt x="129164" y="112737"/>
                  </a:lnTo>
                  <a:lnTo>
                    <a:pt x="131088" y="114846"/>
                  </a:lnTo>
                  <a:lnTo>
                    <a:pt x="141061" y="118507"/>
                  </a:lnTo>
                  <a:lnTo>
                    <a:pt x="141666" y="117369"/>
                  </a:lnTo>
                  <a:lnTo>
                    <a:pt x="142875"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5" name="SMARTInkShape-12"/>
            <p:cNvSpPr/>
            <p:nvPr/>
          </p:nvSpPr>
          <p:spPr>
            <a:xfrm>
              <a:off x="10632281" y="3833813"/>
              <a:ext cx="47626" cy="273844"/>
            </a:xfrm>
            <a:custGeom>
              <a:avLst/>
              <a:gdLst/>
              <a:ahLst/>
              <a:cxnLst/>
              <a:rect l="0" t="0" r="0" b="0"/>
              <a:pathLst>
                <a:path w="47626" h="273844">
                  <a:moveTo>
                    <a:pt x="0" y="0"/>
                  </a:moveTo>
                  <a:lnTo>
                    <a:pt x="9506" y="10828"/>
                  </a:lnTo>
                  <a:lnTo>
                    <a:pt x="16572" y="22892"/>
                  </a:lnTo>
                  <a:lnTo>
                    <a:pt x="22858" y="78780"/>
                  </a:lnTo>
                  <a:lnTo>
                    <a:pt x="23626" y="126833"/>
                  </a:lnTo>
                  <a:lnTo>
                    <a:pt x="31958" y="185959"/>
                  </a:lnTo>
                  <a:lnTo>
                    <a:pt x="35224" y="243112"/>
                  </a:lnTo>
                  <a:lnTo>
                    <a:pt x="47625" y="27384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6" name="SMARTInkShape-13"/>
            <p:cNvSpPr/>
            <p:nvPr/>
          </p:nvSpPr>
          <p:spPr>
            <a:xfrm>
              <a:off x="10608469" y="4000500"/>
              <a:ext cx="166688" cy="1"/>
            </a:xfrm>
            <a:custGeom>
              <a:avLst/>
              <a:gdLst/>
              <a:ahLst/>
              <a:cxnLst/>
              <a:rect l="0" t="0" r="0" b="0"/>
              <a:pathLst>
                <a:path w="166688" h="1">
                  <a:moveTo>
                    <a:pt x="0" y="0"/>
                  </a:moveTo>
                  <a:lnTo>
                    <a:pt x="55848" y="0"/>
                  </a:lnTo>
                  <a:lnTo>
                    <a:pt x="106037" y="0"/>
                  </a:lnTo>
                  <a:lnTo>
                    <a:pt x="16668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7" name="SMARTInkShape-14"/>
            <p:cNvSpPr/>
            <p:nvPr/>
          </p:nvSpPr>
          <p:spPr>
            <a:xfrm>
              <a:off x="10751344" y="3714750"/>
              <a:ext cx="124672" cy="464345"/>
            </a:xfrm>
            <a:custGeom>
              <a:avLst/>
              <a:gdLst/>
              <a:ahLst/>
              <a:cxnLst/>
              <a:rect l="0" t="0" r="0" b="0"/>
              <a:pathLst>
                <a:path w="124672" h="464345">
                  <a:moveTo>
                    <a:pt x="0" y="0"/>
                  </a:moveTo>
                  <a:lnTo>
                    <a:pt x="0" y="6321"/>
                  </a:lnTo>
                  <a:lnTo>
                    <a:pt x="33143" y="61132"/>
                  </a:lnTo>
                  <a:lnTo>
                    <a:pt x="62195" y="119273"/>
                  </a:lnTo>
                  <a:lnTo>
                    <a:pt x="85487" y="173050"/>
                  </a:lnTo>
                  <a:lnTo>
                    <a:pt x="102825" y="225123"/>
                  </a:lnTo>
                  <a:lnTo>
                    <a:pt x="115462" y="273627"/>
                  </a:lnTo>
                  <a:lnTo>
                    <a:pt x="124671" y="321425"/>
                  </a:lnTo>
                  <a:lnTo>
                    <a:pt x="120716" y="377467"/>
                  </a:lnTo>
                  <a:lnTo>
                    <a:pt x="120164" y="386581"/>
                  </a:lnTo>
                  <a:lnTo>
                    <a:pt x="106747" y="418373"/>
                  </a:lnTo>
                  <a:lnTo>
                    <a:pt x="86249" y="434210"/>
                  </a:lnTo>
                  <a:lnTo>
                    <a:pt x="33700" y="458219"/>
                  </a:lnTo>
                  <a:lnTo>
                    <a:pt x="0" y="464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23" name="SMARTInkShape-Group3"/>
          <p:cNvGrpSpPr/>
          <p:nvPr/>
        </p:nvGrpSpPr>
        <p:grpSpPr>
          <a:xfrm>
            <a:off x="2762250" y="4869656"/>
            <a:ext cx="297657" cy="381001"/>
            <a:chOff x="2762250" y="4869656"/>
            <a:chExt cx="297657" cy="381001"/>
          </a:xfrm>
        </p:grpSpPr>
        <p:sp>
          <p:nvSpPr>
            <p:cNvPr id="19" name="SMARTInkShape-15"/>
            <p:cNvSpPr/>
            <p:nvPr/>
          </p:nvSpPr>
          <p:spPr>
            <a:xfrm>
              <a:off x="2762250" y="4905375"/>
              <a:ext cx="250032" cy="321470"/>
            </a:xfrm>
            <a:custGeom>
              <a:avLst/>
              <a:gdLst/>
              <a:ahLst/>
              <a:cxnLst/>
              <a:rect l="0" t="0" r="0" b="0"/>
              <a:pathLst>
                <a:path w="250032" h="321470">
                  <a:moveTo>
                    <a:pt x="0" y="0"/>
                  </a:moveTo>
                  <a:lnTo>
                    <a:pt x="0" y="6321"/>
                  </a:lnTo>
                  <a:lnTo>
                    <a:pt x="3528" y="12951"/>
                  </a:lnTo>
                  <a:lnTo>
                    <a:pt x="45388" y="68446"/>
                  </a:lnTo>
                  <a:lnTo>
                    <a:pt x="91847" y="125867"/>
                  </a:lnTo>
                  <a:lnTo>
                    <a:pt x="125147" y="173594"/>
                  </a:lnTo>
                  <a:lnTo>
                    <a:pt x="167890" y="231552"/>
                  </a:lnTo>
                  <a:lnTo>
                    <a:pt x="221659" y="288483"/>
                  </a:lnTo>
                  <a:lnTo>
                    <a:pt x="250031" y="3214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0" name="SMARTInkShape-16"/>
            <p:cNvSpPr/>
            <p:nvPr/>
          </p:nvSpPr>
          <p:spPr>
            <a:xfrm>
              <a:off x="2809875" y="4929188"/>
              <a:ext cx="214314" cy="261938"/>
            </a:xfrm>
            <a:custGeom>
              <a:avLst/>
              <a:gdLst/>
              <a:ahLst/>
              <a:cxnLst/>
              <a:rect l="0" t="0" r="0" b="0"/>
              <a:pathLst>
                <a:path w="214314" h="261938">
                  <a:moveTo>
                    <a:pt x="214313" y="0"/>
                  </a:moveTo>
                  <a:lnTo>
                    <a:pt x="207992" y="0"/>
                  </a:lnTo>
                  <a:lnTo>
                    <a:pt x="201361" y="10583"/>
                  </a:lnTo>
                  <a:lnTo>
                    <a:pt x="197741" y="18961"/>
                  </a:lnTo>
                  <a:lnTo>
                    <a:pt x="156127" y="66470"/>
                  </a:lnTo>
                  <a:lnTo>
                    <a:pt x="123453" y="120809"/>
                  </a:lnTo>
                  <a:lnTo>
                    <a:pt x="79064" y="171783"/>
                  </a:lnTo>
                  <a:lnTo>
                    <a:pt x="44035" y="211791"/>
                  </a:lnTo>
                  <a:lnTo>
                    <a:pt x="21426" y="233849"/>
                  </a:lnTo>
                  <a:lnTo>
                    <a:pt x="0" y="26193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1" name="SMARTInkShape-17"/>
            <p:cNvSpPr/>
            <p:nvPr/>
          </p:nvSpPr>
          <p:spPr>
            <a:xfrm>
              <a:off x="2933984" y="4869656"/>
              <a:ext cx="18767" cy="381001"/>
            </a:xfrm>
            <a:custGeom>
              <a:avLst/>
              <a:gdLst/>
              <a:ahLst/>
              <a:cxnLst/>
              <a:rect l="0" t="0" r="0" b="0"/>
              <a:pathLst>
                <a:path w="18767" h="381001">
                  <a:moveTo>
                    <a:pt x="6860" y="0"/>
                  </a:moveTo>
                  <a:lnTo>
                    <a:pt x="5537" y="22955"/>
                  </a:lnTo>
                  <a:lnTo>
                    <a:pt x="0" y="49576"/>
                  </a:lnTo>
                  <a:lnTo>
                    <a:pt x="5695" y="103657"/>
                  </a:lnTo>
                  <a:lnTo>
                    <a:pt x="6515" y="148159"/>
                  </a:lnTo>
                  <a:lnTo>
                    <a:pt x="6757" y="201179"/>
                  </a:lnTo>
                  <a:lnTo>
                    <a:pt x="15022" y="260667"/>
                  </a:lnTo>
                  <a:lnTo>
                    <a:pt x="18026" y="318474"/>
                  </a:lnTo>
                  <a:lnTo>
                    <a:pt x="18766" y="3810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2" name="SMARTInkShape-18"/>
            <p:cNvSpPr/>
            <p:nvPr/>
          </p:nvSpPr>
          <p:spPr>
            <a:xfrm>
              <a:off x="2821781" y="5060156"/>
              <a:ext cx="238126" cy="41362"/>
            </a:xfrm>
            <a:custGeom>
              <a:avLst/>
              <a:gdLst/>
              <a:ahLst/>
              <a:cxnLst/>
              <a:rect l="0" t="0" r="0" b="0"/>
              <a:pathLst>
                <a:path w="238126" h="41362">
                  <a:moveTo>
                    <a:pt x="0" y="0"/>
                  </a:moveTo>
                  <a:lnTo>
                    <a:pt x="0" y="6320"/>
                  </a:lnTo>
                  <a:lnTo>
                    <a:pt x="3528" y="12951"/>
                  </a:lnTo>
                  <a:lnTo>
                    <a:pt x="10828" y="20308"/>
                  </a:lnTo>
                  <a:lnTo>
                    <a:pt x="22893" y="27988"/>
                  </a:lnTo>
                  <a:lnTo>
                    <a:pt x="74057" y="41361"/>
                  </a:lnTo>
                  <a:lnTo>
                    <a:pt x="126440" y="38205"/>
                  </a:lnTo>
                  <a:lnTo>
                    <a:pt x="179827" y="29726"/>
                  </a:lnTo>
                  <a:lnTo>
                    <a:pt x="238125" y="119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65" name="SMARTInkShape-Group4"/>
          <p:cNvGrpSpPr/>
          <p:nvPr/>
        </p:nvGrpSpPr>
        <p:grpSpPr>
          <a:xfrm>
            <a:off x="3369469" y="4929571"/>
            <a:ext cx="4822032" cy="1202149"/>
            <a:chOff x="3369469" y="4929571"/>
            <a:chExt cx="4822032" cy="1202149"/>
          </a:xfrm>
        </p:grpSpPr>
        <p:sp>
          <p:nvSpPr>
            <p:cNvPr id="24" name="SMARTInkShape-19"/>
            <p:cNvSpPr/>
            <p:nvPr/>
          </p:nvSpPr>
          <p:spPr>
            <a:xfrm>
              <a:off x="3500928" y="4953000"/>
              <a:ext cx="47136" cy="416720"/>
            </a:xfrm>
            <a:custGeom>
              <a:avLst/>
              <a:gdLst/>
              <a:ahLst/>
              <a:cxnLst/>
              <a:rect l="0" t="0" r="0" b="0"/>
              <a:pathLst>
                <a:path w="47136" h="416720">
                  <a:moveTo>
                    <a:pt x="11416" y="0"/>
                  </a:moveTo>
                  <a:lnTo>
                    <a:pt x="1165" y="0"/>
                  </a:lnTo>
                  <a:lnTo>
                    <a:pt x="613" y="1322"/>
                  </a:lnTo>
                  <a:lnTo>
                    <a:pt x="0" y="6320"/>
                  </a:lnTo>
                  <a:lnTo>
                    <a:pt x="14227" y="57564"/>
                  </a:lnTo>
                  <a:lnTo>
                    <a:pt x="20627" y="101724"/>
                  </a:lnTo>
                  <a:lnTo>
                    <a:pt x="22790" y="156941"/>
                  </a:lnTo>
                  <a:lnTo>
                    <a:pt x="29485" y="210102"/>
                  </a:lnTo>
                  <a:lnTo>
                    <a:pt x="29148" y="249924"/>
                  </a:lnTo>
                  <a:lnTo>
                    <a:pt x="27235" y="289671"/>
                  </a:lnTo>
                  <a:lnTo>
                    <a:pt x="32272" y="343944"/>
                  </a:lnTo>
                  <a:lnTo>
                    <a:pt x="47135" y="416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5" name="SMARTInkShape-20"/>
            <p:cNvSpPr/>
            <p:nvPr/>
          </p:nvSpPr>
          <p:spPr>
            <a:xfrm>
              <a:off x="3369469" y="4929571"/>
              <a:ext cx="464345" cy="463961"/>
            </a:xfrm>
            <a:custGeom>
              <a:avLst/>
              <a:gdLst/>
              <a:ahLst/>
              <a:cxnLst/>
              <a:rect l="0" t="0" r="0" b="0"/>
              <a:pathLst>
                <a:path w="464345" h="463961">
                  <a:moveTo>
                    <a:pt x="0" y="59148"/>
                  </a:moveTo>
                  <a:lnTo>
                    <a:pt x="20333" y="60470"/>
                  </a:lnTo>
                  <a:lnTo>
                    <a:pt x="77224" y="69950"/>
                  </a:lnTo>
                  <a:lnTo>
                    <a:pt x="132896" y="70836"/>
                  </a:lnTo>
                  <a:lnTo>
                    <a:pt x="163575" y="68311"/>
                  </a:lnTo>
                  <a:lnTo>
                    <a:pt x="219332" y="52187"/>
                  </a:lnTo>
                  <a:lnTo>
                    <a:pt x="239033" y="46794"/>
                  </a:lnTo>
                  <a:lnTo>
                    <a:pt x="293949" y="6182"/>
                  </a:lnTo>
                  <a:lnTo>
                    <a:pt x="308648" y="0"/>
                  </a:lnTo>
                  <a:lnTo>
                    <a:pt x="300018" y="25570"/>
                  </a:lnTo>
                  <a:lnTo>
                    <a:pt x="291107" y="83732"/>
                  </a:lnTo>
                  <a:lnTo>
                    <a:pt x="296451" y="138458"/>
                  </a:lnTo>
                  <a:lnTo>
                    <a:pt x="302853" y="181708"/>
                  </a:lnTo>
                  <a:lnTo>
                    <a:pt x="307574" y="231722"/>
                  </a:lnTo>
                  <a:lnTo>
                    <a:pt x="317352" y="282855"/>
                  </a:lnTo>
                  <a:lnTo>
                    <a:pt x="320927" y="334489"/>
                  </a:lnTo>
                  <a:lnTo>
                    <a:pt x="332240" y="383963"/>
                  </a:lnTo>
                  <a:lnTo>
                    <a:pt x="332618" y="384171"/>
                  </a:lnTo>
                  <a:lnTo>
                    <a:pt x="334361" y="379550"/>
                  </a:lnTo>
                  <a:lnTo>
                    <a:pt x="342732" y="358553"/>
                  </a:lnTo>
                  <a:lnTo>
                    <a:pt x="345132" y="302302"/>
                  </a:lnTo>
                  <a:lnTo>
                    <a:pt x="351557" y="277743"/>
                  </a:lnTo>
                  <a:lnTo>
                    <a:pt x="354757" y="272347"/>
                  </a:lnTo>
                  <a:lnTo>
                    <a:pt x="361840" y="266351"/>
                  </a:lnTo>
                  <a:lnTo>
                    <a:pt x="366903" y="266075"/>
                  </a:lnTo>
                  <a:lnTo>
                    <a:pt x="379585" y="269296"/>
                  </a:lnTo>
                  <a:lnTo>
                    <a:pt x="401600" y="284867"/>
                  </a:lnTo>
                  <a:lnTo>
                    <a:pt x="437103" y="340389"/>
                  </a:lnTo>
                  <a:lnTo>
                    <a:pt x="455729" y="388399"/>
                  </a:lnTo>
                  <a:lnTo>
                    <a:pt x="464344" y="4639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6" name="SMARTInkShape-21"/>
            <p:cNvSpPr/>
            <p:nvPr/>
          </p:nvSpPr>
          <p:spPr>
            <a:xfrm>
              <a:off x="3893344" y="5197958"/>
              <a:ext cx="142876" cy="183668"/>
            </a:xfrm>
            <a:custGeom>
              <a:avLst/>
              <a:gdLst/>
              <a:ahLst/>
              <a:cxnLst/>
              <a:rect l="0" t="0" r="0" b="0"/>
              <a:pathLst>
                <a:path w="142876" h="183668">
                  <a:moveTo>
                    <a:pt x="0" y="88417"/>
                  </a:moveTo>
                  <a:lnTo>
                    <a:pt x="6321" y="94737"/>
                  </a:lnTo>
                  <a:lnTo>
                    <a:pt x="12951" y="97840"/>
                  </a:lnTo>
                  <a:lnTo>
                    <a:pt x="70865" y="100226"/>
                  </a:lnTo>
                  <a:lnTo>
                    <a:pt x="83530" y="100280"/>
                  </a:lnTo>
                  <a:lnTo>
                    <a:pt x="93568" y="96776"/>
                  </a:lnTo>
                  <a:lnTo>
                    <a:pt x="98098" y="93990"/>
                  </a:lnTo>
                  <a:lnTo>
                    <a:pt x="110793" y="77427"/>
                  </a:lnTo>
                  <a:lnTo>
                    <a:pt x="117429" y="41267"/>
                  </a:lnTo>
                  <a:lnTo>
                    <a:pt x="118336" y="28656"/>
                  </a:lnTo>
                  <a:lnTo>
                    <a:pt x="115212" y="18641"/>
                  </a:lnTo>
                  <a:lnTo>
                    <a:pt x="102426" y="1432"/>
                  </a:lnTo>
                  <a:lnTo>
                    <a:pt x="97388" y="0"/>
                  </a:lnTo>
                  <a:lnTo>
                    <a:pt x="84736" y="1937"/>
                  </a:lnTo>
                  <a:lnTo>
                    <a:pt x="69056" y="10465"/>
                  </a:lnTo>
                  <a:lnTo>
                    <a:pt x="49713" y="34011"/>
                  </a:lnTo>
                  <a:lnTo>
                    <a:pt x="41938" y="54977"/>
                  </a:lnTo>
                  <a:lnTo>
                    <a:pt x="29678" y="104347"/>
                  </a:lnTo>
                  <a:lnTo>
                    <a:pt x="32152" y="125924"/>
                  </a:lnTo>
                  <a:lnTo>
                    <a:pt x="44716" y="145215"/>
                  </a:lnTo>
                  <a:lnTo>
                    <a:pt x="63530" y="161285"/>
                  </a:lnTo>
                  <a:lnTo>
                    <a:pt x="100890" y="178854"/>
                  </a:lnTo>
                  <a:lnTo>
                    <a:pt x="142875" y="1836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7" name="SMARTInkShape-22"/>
            <p:cNvSpPr/>
            <p:nvPr/>
          </p:nvSpPr>
          <p:spPr>
            <a:xfrm>
              <a:off x="4107656" y="5250656"/>
              <a:ext cx="130970" cy="142876"/>
            </a:xfrm>
            <a:custGeom>
              <a:avLst/>
              <a:gdLst/>
              <a:ahLst/>
              <a:cxnLst/>
              <a:rect l="0" t="0" r="0" b="0"/>
              <a:pathLst>
                <a:path w="130970" h="142876">
                  <a:moveTo>
                    <a:pt x="0" y="0"/>
                  </a:moveTo>
                  <a:lnTo>
                    <a:pt x="6321" y="6320"/>
                  </a:lnTo>
                  <a:lnTo>
                    <a:pt x="9424" y="12951"/>
                  </a:lnTo>
                  <a:lnTo>
                    <a:pt x="21085" y="41393"/>
                  </a:lnTo>
                  <a:lnTo>
                    <a:pt x="46171" y="85920"/>
                  </a:lnTo>
                  <a:lnTo>
                    <a:pt x="84086" y="120650"/>
                  </a:lnTo>
                  <a:lnTo>
                    <a:pt x="130969"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8" name="SMARTInkShape-23"/>
            <p:cNvSpPr/>
            <p:nvPr/>
          </p:nvSpPr>
          <p:spPr>
            <a:xfrm>
              <a:off x="4179094" y="5244124"/>
              <a:ext cx="107157" cy="268471"/>
            </a:xfrm>
            <a:custGeom>
              <a:avLst/>
              <a:gdLst/>
              <a:ahLst/>
              <a:cxnLst/>
              <a:rect l="0" t="0" r="0" b="0"/>
              <a:pathLst>
                <a:path w="107157" h="268471">
                  <a:moveTo>
                    <a:pt x="107156" y="18439"/>
                  </a:moveTo>
                  <a:lnTo>
                    <a:pt x="107156" y="0"/>
                  </a:lnTo>
                  <a:lnTo>
                    <a:pt x="105833" y="32978"/>
                  </a:lnTo>
                  <a:lnTo>
                    <a:pt x="90585" y="86467"/>
                  </a:lnTo>
                  <a:lnTo>
                    <a:pt x="71346" y="145431"/>
                  </a:lnTo>
                  <a:lnTo>
                    <a:pt x="43399" y="195431"/>
                  </a:lnTo>
                  <a:lnTo>
                    <a:pt x="5388" y="251243"/>
                  </a:lnTo>
                  <a:lnTo>
                    <a:pt x="0" y="26847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9" name="SMARTInkShape-24"/>
            <p:cNvSpPr/>
            <p:nvPr/>
          </p:nvSpPr>
          <p:spPr>
            <a:xfrm>
              <a:off x="4642929" y="5072063"/>
              <a:ext cx="286260" cy="307679"/>
            </a:xfrm>
            <a:custGeom>
              <a:avLst/>
              <a:gdLst/>
              <a:ahLst/>
              <a:cxnLst/>
              <a:rect l="0" t="0" r="0" b="0"/>
              <a:pathLst>
                <a:path w="286260" h="307679">
                  <a:moveTo>
                    <a:pt x="155290" y="0"/>
                  </a:moveTo>
                  <a:lnTo>
                    <a:pt x="155290" y="6320"/>
                  </a:lnTo>
                  <a:lnTo>
                    <a:pt x="182113" y="50880"/>
                  </a:lnTo>
                  <a:lnTo>
                    <a:pt x="193365" y="101688"/>
                  </a:lnTo>
                  <a:lnTo>
                    <a:pt x="200085" y="151837"/>
                  </a:lnTo>
                  <a:lnTo>
                    <a:pt x="202076" y="209912"/>
                  </a:lnTo>
                  <a:lnTo>
                    <a:pt x="206194" y="250051"/>
                  </a:lnTo>
                  <a:lnTo>
                    <a:pt x="212265" y="277378"/>
                  </a:lnTo>
                  <a:lnTo>
                    <a:pt x="215007" y="295257"/>
                  </a:lnTo>
                  <a:lnTo>
                    <a:pt x="217591" y="300026"/>
                  </a:lnTo>
                  <a:lnTo>
                    <a:pt x="224922" y="307678"/>
                  </a:lnTo>
                  <a:lnTo>
                    <a:pt x="225925" y="301669"/>
                  </a:lnTo>
                  <a:lnTo>
                    <a:pt x="226569" y="269932"/>
                  </a:lnTo>
                  <a:lnTo>
                    <a:pt x="214039" y="236966"/>
                  </a:lnTo>
                  <a:lnTo>
                    <a:pt x="199890" y="214704"/>
                  </a:lnTo>
                  <a:lnTo>
                    <a:pt x="180845" y="204344"/>
                  </a:lnTo>
                  <a:lnTo>
                    <a:pt x="140372" y="194601"/>
                  </a:lnTo>
                  <a:lnTo>
                    <a:pt x="91339" y="195243"/>
                  </a:lnTo>
                  <a:lnTo>
                    <a:pt x="34472" y="207312"/>
                  </a:lnTo>
                  <a:lnTo>
                    <a:pt x="6309" y="224879"/>
                  </a:lnTo>
                  <a:lnTo>
                    <a:pt x="1730" y="231940"/>
                  </a:lnTo>
                  <a:lnTo>
                    <a:pt x="0" y="239293"/>
                  </a:lnTo>
                  <a:lnTo>
                    <a:pt x="1605" y="253195"/>
                  </a:lnTo>
                  <a:lnTo>
                    <a:pt x="6729" y="263784"/>
                  </a:lnTo>
                  <a:lnTo>
                    <a:pt x="23999" y="272900"/>
                  </a:lnTo>
                  <a:lnTo>
                    <a:pt x="51958" y="280038"/>
                  </a:lnTo>
                  <a:lnTo>
                    <a:pt x="111003" y="282735"/>
                  </a:lnTo>
                  <a:lnTo>
                    <a:pt x="167009" y="277065"/>
                  </a:lnTo>
                  <a:lnTo>
                    <a:pt x="202124" y="272152"/>
                  </a:lnTo>
                  <a:lnTo>
                    <a:pt x="234166" y="251657"/>
                  </a:lnTo>
                  <a:lnTo>
                    <a:pt x="271478" y="220465"/>
                  </a:lnTo>
                  <a:lnTo>
                    <a:pt x="276404" y="218414"/>
                  </a:lnTo>
                  <a:lnTo>
                    <a:pt x="279690" y="215723"/>
                  </a:lnTo>
                  <a:lnTo>
                    <a:pt x="286259" y="2024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0" name="SMARTInkShape-25"/>
            <p:cNvSpPr/>
            <p:nvPr/>
          </p:nvSpPr>
          <p:spPr>
            <a:xfrm>
              <a:off x="5000625" y="5250656"/>
              <a:ext cx="11907" cy="107158"/>
            </a:xfrm>
            <a:custGeom>
              <a:avLst/>
              <a:gdLst/>
              <a:ahLst/>
              <a:cxnLst/>
              <a:rect l="0" t="0" r="0" b="0"/>
              <a:pathLst>
                <a:path w="11907" h="107158">
                  <a:moveTo>
                    <a:pt x="11906" y="0"/>
                  </a:moveTo>
                  <a:lnTo>
                    <a:pt x="2482" y="22375"/>
                  </a:lnTo>
                  <a:lnTo>
                    <a:pt x="0" y="1071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1" name="SMARTInkShape-26"/>
            <p:cNvSpPr/>
            <p:nvPr/>
          </p:nvSpPr>
          <p:spPr>
            <a:xfrm>
              <a:off x="5024438" y="5155406"/>
              <a:ext cx="1" cy="23814"/>
            </a:xfrm>
            <a:custGeom>
              <a:avLst/>
              <a:gdLst/>
              <a:ahLst/>
              <a:cxnLst/>
              <a:rect l="0" t="0" r="0" b="0"/>
              <a:pathLst>
                <a:path w="1" h="23814">
                  <a:moveTo>
                    <a:pt x="0" y="0"/>
                  </a:moveTo>
                  <a:lnTo>
                    <a:pt x="0" y="238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2" name="SMARTInkShape-27"/>
            <p:cNvSpPr/>
            <p:nvPr/>
          </p:nvSpPr>
          <p:spPr>
            <a:xfrm>
              <a:off x="5119897" y="5107781"/>
              <a:ext cx="190132" cy="278101"/>
            </a:xfrm>
            <a:custGeom>
              <a:avLst/>
              <a:gdLst/>
              <a:ahLst/>
              <a:cxnLst/>
              <a:rect l="0" t="0" r="0" b="0"/>
              <a:pathLst>
                <a:path w="190132" h="278101">
                  <a:moveTo>
                    <a:pt x="154572" y="0"/>
                  </a:moveTo>
                  <a:lnTo>
                    <a:pt x="148251" y="0"/>
                  </a:lnTo>
                  <a:lnTo>
                    <a:pt x="146389" y="2646"/>
                  </a:lnTo>
                  <a:lnTo>
                    <a:pt x="143401" y="25904"/>
                  </a:lnTo>
                  <a:lnTo>
                    <a:pt x="146411" y="55300"/>
                  </a:lnTo>
                  <a:lnTo>
                    <a:pt x="152959" y="112641"/>
                  </a:lnTo>
                  <a:lnTo>
                    <a:pt x="155576" y="166742"/>
                  </a:lnTo>
                  <a:lnTo>
                    <a:pt x="163933" y="223486"/>
                  </a:lnTo>
                  <a:lnTo>
                    <a:pt x="166670" y="246171"/>
                  </a:lnTo>
                  <a:lnTo>
                    <a:pt x="176580" y="276259"/>
                  </a:lnTo>
                  <a:lnTo>
                    <a:pt x="178505" y="278100"/>
                  </a:lnTo>
                  <a:lnTo>
                    <a:pt x="181110" y="278003"/>
                  </a:lnTo>
                  <a:lnTo>
                    <a:pt x="184170" y="276617"/>
                  </a:lnTo>
                  <a:lnTo>
                    <a:pt x="186211" y="273047"/>
                  </a:lnTo>
                  <a:lnTo>
                    <a:pt x="189484" y="248306"/>
                  </a:lnTo>
                  <a:lnTo>
                    <a:pt x="190131" y="224261"/>
                  </a:lnTo>
                  <a:lnTo>
                    <a:pt x="183923" y="204619"/>
                  </a:lnTo>
                  <a:lnTo>
                    <a:pt x="169972" y="183784"/>
                  </a:lnTo>
                  <a:lnTo>
                    <a:pt x="162298" y="175168"/>
                  </a:lnTo>
                  <a:lnTo>
                    <a:pt x="154478" y="170457"/>
                  </a:lnTo>
                  <a:lnTo>
                    <a:pt x="110692" y="156032"/>
                  </a:lnTo>
                  <a:lnTo>
                    <a:pt x="97146" y="155338"/>
                  </a:lnTo>
                  <a:lnTo>
                    <a:pt x="85834" y="158557"/>
                  </a:lnTo>
                  <a:lnTo>
                    <a:pt x="62323" y="173799"/>
                  </a:lnTo>
                  <a:lnTo>
                    <a:pt x="38062" y="181175"/>
                  </a:lnTo>
                  <a:lnTo>
                    <a:pt x="7878" y="206526"/>
                  </a:lnTo>
                  <a:lnTo>
                    <a:pt x="3384" y="214379"/>
                  </a:lnTo>
                  <a:lnTo>
                    <a:pt x="499" y="230201"/>
                  </a:lnTo>
                  <a:lnTo>
                    <a:pt x="0" y="242098"/>
                  </a:lnTo>
                  <a:lnTo>
                    <a:pt x="3412" y="250033"/>
                  </a:lnTo>
                  <a:lnTo>
                    <a:pt x="6173" y="254002"/>
                  </a:lnTo>
                  <a:lnTo>
                    <a:pt x="10660" y="256647"/>
                  </a:lnTo>
                  <a:lnTo>
                    <a:pt x="33345" y="264421"/>
                  </a:lnTo>
                  <a:lnTo>
                    <a:pt x="38035" y="267562"/>
                  </a:lnTo>
                  <a:lnTo>
                    <a:pt x="57277" y="271983"/>
                  </a:lnTo>
                  <a:lnTo>
                    <a:pt x="79736" y="273292"/>
                  </a:lnTo>
                  <a:lnTo>
                    <a:pt x="91766" y="270071"/>
                  </a:lnTo>
                  <a:lnTo>
                    <a:pt x="102846" y="265553"/>
                  </a:lnTo>
                  <a:lnTo>
                    <a:pt x="122636" y="261686"/>
                  </a:lnTo>
                  <a:lnTo>
                    <a:pt x="138788" y="254073"/>
                  </a:lnTo>
                  <a:lnTo>
                    <a:pt x="157098" y="249906"/>
                  </a:lnTo>
                  <a:lnTo>
                    <a:pt x="160225" y="247302"/>
                  </a:lnTo>
                  <a:lnTo>
                    <a:pt x="176363" y="228411"/>
                  </a:lnTo>
                  <a:lnTo>
                    <a:pt x="178384" y="2143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3" name="SMARTInkShape-28"/>
            <p:cNvSpPr/>
            <p:nvPr/>
          </p:nvSpPr>
          <p:spPr>
            <a:xfrm>
              <a:off x="5607844" y="5238750"/>
              <a:ext cx="142876" cy="164668"/>
            </a:xfrm>
            <a:custGeom>
              <a:avLst/>
              <a:gdLst/>
              <a:ahLst/>
              <a:cxnLst/>
              <a:rect l="0" t="0" r="0" b="0"/>
              <a:pathLst>
                <a:path w="142876" h="164668">
                  <a:moveTo>
                    <a:pt x="0" y="0"/>
                  </a:moveTo>
                  <a:lnTo>
                    <a:pt x="0" y="28333"/>
                  </a:lnTo>
                  <a:lnTo>
                    <a:pt x="11415" y="85181"/>
                  </a:lnTo>
                  <a:lnTo>
                    <a:pt x="11892" y="140712"/>
                  </a:lnTo>
                  <a:lnTo>
                    <a:pt x="11906" y="164667"/>
                  </a:lnTo>
                  <a:lnTo>
                    <a:pt x="8379" y="162261"/>
                  </a:lnTo>
                  <a:lnTo>
                    <a:pt x="1655" y="156259"/>
                  </a:lnTo>
                  <a:lnTo>
                    <a:pt x="28" y="101834"/>
                  </a:lnTo>
                  <a:lnTo>
                    <a:pt x="1325" y="56767"/>
                  </a:lnTo>
                  <a:lnTo>
                    <a:pt x="16571" y="26110"/>
                  </a:lnTo>
                  <a:lnTo>
                    <a:pt x="24122" y="18219"/>
                  </a:lnTo>
                  <a:lnTo>
                    <a:pt x="47652" y="3037"/>
                  </a:lnTo>
                  <a:lnTo>
                    <a:pt x="51611" y="2024"/>
                  </a:lnTo>
                  <a:lnTo>
                    <a:pt x="63067" y="4427"/>
                  </a:lnTo>
                  <a:lnTo>
                    <a:pt x="85659" y="10429"/>
                  </a:lnTo>
                  <a:lnTo>
                    <a:pt x="94515" y="18305"/>
                  </a:lnTo>
                  <a:lnTo>
                    <a:pt x="104184" y="29302"/>
                  </a:lnTo>
                  <a:lnTo>
                    <a:pt x="121856" y="42931"/>
                  </a:lnTo>
                  <a:lnTo>
                    <a:pt x="136089" y="69726"/>
                  </a:lnTo>
                  <a:lnTo>
                    <a:pt x="141535" y="90160"/>
                  </a:lnTo>
                  <a:lnTo>
                    <a:pt x="142875"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 name="SMARTInkShape-29"/>
            <p:cNvSpPr/>
            <p:nvPr/>
          </p:nvSpPr>
          <p:spPr>
            <a:xfrm>
              <a:off x="5822156" y="5239496"/>
              <a:ext cx="105297" cy="200903"/>
            </a:xfrm>
            <a:custGeom>
              <a:avLst/>
              <a:gdLst/>
              <a:ahLst/>
              <a:cxnLst/>
              <a:rect l="0" t="0" r="0" b="0"/>
              <a:pathLst>
                <a:path w="105297" h="200903">
                  <a:moveTo>
                    <a:pt x="11907" y="11160"/>
                  </a:moveTo>
                  <a:lnTo>
                    <a:pt x="11907" y="68778"/>
                  </a:lnTo>
                  <a:lnTo>
                    <a:pt x="13229" y="122406"/>
                  </a:lnTo>
                  <a:lnTo>
                    <a:pt x="28478" y="161989"/>
                  </a:lnTo>
                  <a:lnTo>
                    <a:pt x="47717" y="188711"/>
                  </a:lnTo>
                  <a:lnTo>
                    <a:pt x="55604" y="195904"/>
                  </a:lnTo>
                  <a:lnTo>
                    <a:pt x="63518" y="199102"/>
                  </a:lnTo>
                  <a:lnTo>
                    <a:pt x="75411" y="200902"/>
                  </a:lnTo>
                  <a:lnTo>
                    <a:pt x="83346" y="197795"/>
                  </a:lnTo>
                  <a:lnTo>
                    <a:pt x="87314" y="195115"/>
                  </a:lnTo>
                  <a:lnTo>
                    <a:pt x="89959" y="190682"/>
                  </a:lnTo>
                  <a:lnTo>
                    <a:pt x="105296" y="133917"/>
                  </a:lnTo>
                  <a:lnTo>
                    <a:pt x="96742" y="76291"/>
                  </a:lnTo>
                  <a:lnTo>
                    <a:pt x="95289" y="21002"/>
                  </a:lnTo>
                  <a:lnTo>
                    <a:pt x="91739" y="12006"/>
                  </a:lnTo>
                  <a:lnTo>
                    <a:pt x="85002" y="1773"/>
                  </a:lnTo>
                  <a:lnTo>
                    <a:pt x="80553" y="373"/>
                  </a:lnTo>
                  <a:lnTo>
                    <a:pt x="77515" y="0"/>
                  </a:lnTo>
                  <a:lnTo>
                    <a:pt x="70610" y="3114"/>
                  </a:lnTo>
                  <a:lnTo>
                    <a:pt x="31736" y="39008"/>
                  </a:lnTo>
                  <a:lnTo>
                    <a:pt x="5291" y="77529"/>
                  </a:lnTo>
                  <a:lnTo>
                    <a:pt x="0" y="945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 name="SMARTInkShape-30"/>
            <p:cNvSpPr/>
            <p:nvPr/>
          </p:nvSpPr>
          <p:spPr>
            <a:xfrm>
              <a:off x="6024563" y="5083969"/>
              <a:ext cx="35719" cy="309563"/>
            </a:xfrm>
            <a:custGeom>
              <a:avLst/>
              <a:gdLst/>
              <a:ahLst/>
              <a:cxnLst/>
              <a:rect l="0" t="0" r="0" b="0"/>
              <a:pathLst>
                <a:path w="35719" h="309563">
                  <a:moveTo>
                    <a:pt x="0" y="0"/>
                  </a:moveTo>
                  <a:lnTo>
                    <a:pt x="1322" y="55848"/>
                  </a:lnTo>
                  <a:lnTo>
                    <a:pt x="9423" y="106037"/>
                  </a:lnTo>
                  <a:lnTo>
                    <a:pt x="14697" y="149598"/>
                  </a:lnTo>
                  <a:lnTo>
                    <a:pt x="21111" y="200871"/>
                  </a:lnTo>
                  <a:lnTo>
                    <a:pt x="23012" y="249576"/>
                  </a:lnTo>
                  <a:lnTo>
                    <a:pt x="24779" y="277610"/>
                  </a:lnTo>
                  <a:lnTo>
                    <a:pt x="35718" y="30956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 name="SMARTInkShape-31"/>
            <p:cNvSpPr/>
            <p:nvPr/>
          </p:nvSpPr>
          <p:spPr>
            <a:xfrm>
              <a:off x="6012656" y="5238750"/>
              <a:ext cx="130970" cy="33430"/>
            </a:xfrm>
            <a:custGeom>
              <a:avLst/>
              <a:gdLst/>
              <a:ahLst/>
              <a:cxnLst/>
              <a:rect l="0" t="0" r="0" b="0"/>
              <a:pathLst>
                <a:path w="130970" h="33430">
                  <a:moveTo>
                    <a:pt x="0" y="0"/>
                  </a:moveTo>
                  <a:lnTo>
                    <a:pt x="0" y="16571"/>
                  </a:lnTo>
                  <a:lnTo>
                    <a:pt x="2646" y="20308"/>
                  </a:lnTo>
                  <a:lnTo>
                    <a:pt x="12641" y="27987"/>
                  </a:lnTo>
                  <a:lnTo>
                    <a:pt x="39465" y="33429"/>
                  </a:lnTo>
                  <a:lnTo>
                    <a:pt x="130969" y="119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 name="SMARTInkShape-32"/>
            <p:cNvSpPr/>
            <p:nvPr/>
          </p:nvSpPr>
          <p:spPr>
            <a:xfrm>
              <a:off x="6417469" y="5107781"/>
              <a:ext cx="142876" cy="333376"/>
            </a:xfrm>
            <a:custGeom>
              <a:avLst/>
              <a:gdLst/>
              <a:ahLst/>
              <a:cxnLst/>
              <a:rect l="0" t="0" r="0" b="0"/>
              <a:pathLst>
                <a:path w="142876" h="333376">
                  <a:moveTo>
                    <a:pt x="0" y="0"/>
                  </a:moveTo>
                  <a:lnTo>
                    <a:pt x="6320" y="6320"/>
                  </a:lnTo>
                  <a:lnTo>
                    <a:pt x="9423" y="16479"/>
                  </a:lnTo>
                  <a:lnTo>
                    <a:pt x="11579" y="64348"/>
                  </a:lnTo>
                  <a:lnTo>
                    <a:pt x="11808" y="114904"/>
                  </a:lnTo>
                  <a:lnTo>
                    <a:pt x="11877" y="169130"/>
                  </a:lnTo>
                  <a:lnTo>
                    <a:pt x="11900" y="227877"/>
                  </a:lnTo>
                  <a:lnTo>
                    <a:pt x="11906" y="283727"/>
                  </a:lnTo>
                  <a:lnTo>
                    <a:pt x="11906" y="307295"/>
                  </a:lnTo>
                  <a:lnTo>
                    <a:pt x="13228" y="288781"/>
                  </a:lnTo>
                  <a:lnTo>
                    <a:pt x="24031" y="233623"/>
                  </a:lnTo>
                  <a:lnTo>
                    <a:pt x="40239" y="178001"/>
                  </a:lnTo>
                  <a:lnTo>
                    <a:pt x="47870" y="165101"/>
                  </a:lnTo>
                  <a:lnTo>
                    <a:pt x="69869" y="150499"/>
                  </a:lnTo>
                  <a:lnTo>
                    <a:pt x="77006" y="150604"/>
                  </a:lnTo>
                  <a:lnTo>
                    <a:pt x="91993" y="157776"/>
                  </a:lnTo>
                  <a:lnTo>
                    <a:pt x="115304" y="183009"/>
                  </a:lnTo>
                  <a:lnTo>
                    <a:pt x="124007" y="207896"/>
                  </a:lnTo>
                  <a:lnTo>
                    <a:pt x="136912" y="264817"/>
                  </a:lnTo>
                  <a:lnTo>
                    <a:pt x="132012" y="309208"/>
                  </a:lnTo>
                  <a:lnTo>
                    <a:pt x="142875" y="3333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 name="SMARTInkShape-33"/>
            <p:cNvSpPr/>
            <p:nvPr/>
          </p:nvSpPr>
          <p:spPr>
            <a:xfrm>
              <a:off x="6608175" y="5279515"/>
              <a:ext cx="106951" cy="137830"/>
            </a:xfrm>
            <a:custGeom>
              <a:avLst/>
              <a:gdLst/>
              <a:ahLst/>
              <a:cxnLst/>
              <a:rect l="0" t="0" r="0" b="0"/>
              <a:pathLst>
                <a:path w="106951" h="137830">
                  <a:moveTo>
                    <a:pt x="83138" y="6860"/>
                  </a:moveTo>
                  <a:lnTo>
                    <a:pt x="83138" y="540"/>
                  </a:lnTo>
                  <a:lnTo>
                    <a:pt x="81815" y="0"/>
                  </a:lnTo>
                  <a:lnTo>
                    <a:pt x="71012" y="6084"/>
                  </a:lnTo>
                  <a:lnTo>
                    <a:pt x="54805" y="6758"/>
                  </a:lnTo>
                  <a:lnTo>
                    <a:pt x="47174" y="10342"/>
                  </a:lnTo>
                  <a:lnTo>
                    <a:pt x="7727" y="46608"/>
                  </a:lnTo>
                  <a:lnTo>
                    <a:pt x="3320" y="58040"/>
                  </a:lnTo>
                  <a:lnTo>
                    <a:pt x="0" y="93684"/>
                  </a:lnTo>
                  <a:lnTo>
                    <a:pt x="3413" y="101892"/>
                  </a:lnTo>
                  <a:lnTo>
                    <a:pt x="6176" y="105933"/>
                  </a:lnTo>
                  <a:lnTo>
                    <a:pt x="12773" y="110424"/>
                  </a:lnTo>
                  <a:lnTo>
                    <a:pt x="23923" y="112952"/>
                  </a:lnTo>
                  <a:lnTo>
                    <a:pt x="51406" y="113953"/>
                  </a:lnTo>
                  <a:lnTo>
                    <a:pt x="59334" y="110461"/>
                  </a:lnTo>
                  <a:lnTo>
                    <a:pt x="75202" y="97439"/>
                  </a:lnTo>
                  <a:lnTo>
                    <a:pt x="79611" y="89891"/>
                  </a:lnTo>
                  <a:lnTo>
                    <a:pt x="82092" y="74677"/>
                  </a:lnTo>
                  <a:lnTo>
                    <a:pt x="83996" y="62136"/>
                  </a:lnTo>
                  <a:lnTo>
                    <a:pt x="92469" y="43306"/>
                  </a:lnTo>
                  <a:lnTo>
                    <a:pt x="95031" y="7561"/>
                  </a:lnTo>
                  <a:lnTo>
                    <a:pt x="95044" y="63758"/>
                  </a:lnTo>
                  <a:lnTo>
                    <a:pt x="96366" y="82515"/>
                  </a:lnTo>
                  <a:lnTo>
                    <a:pt x="105294" y="105589"/>
                  </a:lnTo>
                  <a:lnTo>
                    <a:pt x="106950" y="1378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 name="SMARTInkShape-34"/>
            <p:cNvSpPr/>
            <p:nvPr/>
          </p:nvSpPr>
          <p:spPr>
            <a:xfrm>
              <a:off x="6750844" y="5274469"/>
              <a:ext cx="142876" cy="142810"/>
            </a:xfrm>
            <a:custGeom>
              <a:avLst/>
              <a:gdLst/>
              <a:ahLst/>
              <a:cxnLst/>
              <a:rect l="0" t="0" r="0" b="0"/>
              <a:pathLst>
                <a:path w="142876" h="142810">
                  <a:moveTo>
                    <a:pt x="0" y="11906"/>
                  </a:moveTo>
                  <a:lnTo>
                    <a:pt x="6320" y="18226"/>
                  </a:lnTo>
                  <a:lnTo>
                    <a:pt x="9423" y="24857"/>
                  </a:lnTo>
                  <a:lnTo>
                    <a:pt x="10250" y="28477"/>
                  </a:lnTo>
                  <a:lnTo>
                    <a:pt x="21112" y="47716"/>
                  </a:lnTo>
                  <a:lnTo>
                    <a:pt x="41503" y="105050"/>
                  </a:lnTo>
                  <a:lnTo>
                    <a:pt x="56242" y="130169"/>
                  </a:lnTo>
                  <a:lnTo>
                    <a:pt x="57339" y="134404"/>
                  </a:lnTo>
                  <a:lnTo>
                    <a:pt x="59392" y="137227"/>
                  </a:lnTo>
                  <a:lnTo>
                    <a:pt x="62084" y="139109"/>
                  </a:lnTo>
                  <a:lnTo>
                    <a:pt x="70890" y="142655"/>
                  </a:lnTo>
                  <a:lnTo>
                    <a:pt x="77595" y="142809"/>
                  </a:lnTo>
                  <a:lnTo>
                    <a:pt x="79512" y="141509"/>
                  </a:lnTo>
                  <a:lnTo>
                    <a:pt x="80789" y="139318"/>
                  </a:lnTo>
                  <a:lnTo>
                    <a:pt x="81641" y="136535"/>
                  </a:lnTo>
                  <a:lnTo>
                    <a:pt x="96071" y="118749"/>
                  </a:lnTo>
                  <a:lnTo>
                    <a:pt x="99767" y="114885"/>
                  </a:lnTo>
                  <a:lnTo>
                    <a:pt x="103872" y="103536"/>
                  </a:lnTo>
                  <a:lnTo>
                    <a:pt x="107020" y="90995"/>
                  </a:lnTo>
                  <a:lnTo>
                    <a:pt x="114906" y="75173"/>
                  </a:lnTo>
                  <a:lnTo>
                    <a:pt x="119154" y="55640"/>
                  </a:lnTo>
                  <a:lnTo>
                    <a:pt x="128243" y="36518"/>
                  </a:lnTo>
                  <a:lnTo>
                    <a:pt x="131079" y="28136"/>
                  </a:lnTo>
                  <a:lnTo>
                    <a:pt x="138792" y="15980"/>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 name="SMARTInkShape-35"/>
            <p:cNvSpPr/>
            <p:nvPr/>
          </p:nvSpPr>
          <p:spPr>
            <a:xfrm>
              <a:off x="6918081" y="5286538"/>
              <a:ext cx="142326" cy="142652"/>
            </a:xfrm>
            <a:custGeom>
              <a:avLst/>
              <a:gdLst/>
              <a:ahLst/>
              <a:cxnLst/>
              <a:rect l="0" t="0" r="0" b="0"/>
              <a:pathLst>
                <a:path w="142326" h="142652">
                  <a:moveTo>
                    <a:pt x="11357" y="106993"/>
                  </a:moveTo>
                  <a:lnTo>
                    <a:pt x="17676" y="106993"/>
                  </a:lnTo>
                  <a:lnTo>
                    <a:pt x="19538" y="105671"/>
                  </a:lnTo>
                  <a:lnTo>
                    <a:pt x="20780" y="103466"/>
                  </a:lnTo>
                  <a:lnTo>
                    <a:pt x="22772" y="96742"/>
                  </a:lnTo>
                  <a:lnTo>
                    <a:pt x="53819" y="63228"/>
                  </a:lnTo>
                  <a:lnTo>
                    <a:pt x="57452" y="51398"/>
                  </a:lnTo>
                  <a:lnTo>
                    <a:pt x="58302" y="43479"/>
                  </a:lnTo>
                  <a:lnTo>
                    <a:pt x="62206" y="35550"/>
                  </a:lnTo>
                  <a:lnTo>
                    <a:pt x="67028" y="27616"/>
                  </a:lnTo>
                  <a:lnTo>
                    <a:pt x="70380" y="14095"/>
                  </a:lnTo>
                  <a:lnTo>
                    <a:pt x="59459" y="389"/>
                  </a:lnTo>
                  <a:lnTo>
                    <a:pt x="52802" y="0"/>
                  </a:lnTo>
                  <a:lnTo>
                    <a:pt x="50893" y="1269"/>
                  </a:lnTo>
                  <a:lnTo>
                    <a:pt x="49621" y="3438"/>
                  </a:lnTo>
                  <a:lnTo>
                    <a:pt x="48772" y="6206"/>
                  </a:lnTo>
                  <a:lnTo>
                    <a:pt x="46884" y="8052"/>
                  </a:lnTo>
                  <a:lnTo>
                    <a:pt x="34347" y="14543"/>
                  </a:lnTo>
                  <a:lnTo>
                    <a:pt x="19132" y="28171"/>
                  </a:lnTo>
                  <a:lnTo>
                    <a:pt x="14813" y="35801"/>
                  </a:lnTo>
                  <a:lnTo>
                    <a:pt x="11570" y="43602"/>
                  </a:lnTo>
                  <a:lnTo>
                    <a:pt x="3630" y="55432"/>
                  </a:lnTo>
                  <a:lnTo>
                    <a:pt x="688" y="68638"/>
                  </a:lnTo>
                  <a:lnTo>
                    <a:pt x="0" y="81568"/>
                  </a:lnTo>
                  <a:lnTo>
                    <a:pt x="1139" y="86074"/>
                  </a:lnTo>
                  <a:lnTo>
                    <a:pt x="3223" y="89078"/>
                  </a:lnTo>
                  <a:lnTo>
                    <a:pt x="5934" y="91081"/>
                  </a:lnTo>
                  <a:lnTo>
                    <a:pt x="7741" y="93739"/>
                  </a:lnTo>
                  <a:lnTo>
                    <a:pt x="11608" y="103802"/>
                  </a:lnTo>
                  <a:lnTo>
                    <a:pt x="17202" y="111307"/>
                  </a:lnTo>
                  <a:lnTo>
                    <a:pt x="54020" y="137440"/>
                  </a:lnTo>
                  <a:lnTo>
                    <a:pt x="62508" y="140369"/>
                  </a:lnTo>
                  <a:lnTo>
                    <a:pt x="116393" y="142651"/>
                  </a:lnTo>
                  <a:lnTo>
                    <a:pt x="121069" y="141348"/>
                  </a:lnTo>
                  <a:lnTo>
                    <a:pt x="124185" y="139157"/>
                  </a:lnTo>
                  <a:lnTo>
                    <a:pt x="126263" y="136373"/>
                  </a:lnTo>
                  <a:lnTo>
                    <a:pt x="128972" y="134517"/>
                  </a:lnTo>
                  <a:lnTo>
                    <a:pt x="142325" y="1308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 name="SMARTInkShape-36"/>
            <p:cNvSpPr/>
            <p:nvPr/>
          </p:nvSpPr>
          <p:spPr>
            <a:xfrm>
              <a:off x="7250906" y="5264871"/>
              <a:ext cx="142876" cy="147660"/>
            </a:xfrm>
            <a:custGeom>
              <a:avLst/>
              <a:gdLst/>
              <a:ahLst/>
              <a:cxnLst/>
              <a:rect l="0" t="0" r="0" b="0"/>
              <a:pathLst>
                <a:path w="142876" h="147660">
                  <a:moveTo>
                    <a:pt x="0" y="92942"/>
                  </a:moveTo>
                  <a:lnTo>
                    <a:pt x="6320" y="92942"/>
                  </a:lnTo>
                  <a:lnTo>
                    <a:pt x="12951" y="89414"/>
                  </a:lnTo>
                  <a:lnTo>
                    <a:pt x="21667" y="82691"/>
                  </a:lnTo>
                  <a:lnTo>
                    <a:pt x="32894" y="80040"/>
                  </a:lnTo>
                  <a:lnTo>
                    <a:pt x="43995" y="72949"/>
                  </a:lnTo>
                  <a:lnTo>
                    <a:pt x="55663" y="68938"/>
                  </a:lnTo>
                  <a:lnTo>
                    <a:pt x="63545" y="63312"/>
                  </a:lnTo>
                  <a:lnTo>
                    <a:pt x="67929" y="56401"/>
                  </a:lnTo>
                  <a:lnTo>
                    <a:pt x="71201" y="48921"/>
                  </a:lnTo>
                  <a:lnTo>
                    <a:pt x="89112" y="27772"/>
                  </a:lnTo>
                  <a:lnTo>
                    <a:pt x="89836" y="24360"/>
                  </a:lnTo>
                  <a:lnTo>
                    <a:pt x="88995" y="20763"/>
                  </a:lnTo>
                  <a:lnTo>
                    <a:pt x="81491" y="9378"/>
                  </a:lnTo>
                  <a:lnTo>
                    <a:pt x="78140" y="5482"/>
                  </a:lnTo>
                  <a:lnTo>
                    <a:pt x="70888" y="1154"/>
                  </a:lnTo>
                  <a:lnTo>
                    <a:pt x="67103" y="0"/>
                  </a:lnTo>
                  <a:lnTo>
                    <a:pt x="55841" y="2245"/>
                  </a:lnTo>
                  <a:lnTo>
                    <a:pt x="38153" y="10947"/>
                  </a:lnTo>
                  <a:lnTo>
                    <a:pt x="33373" y="14466"/>
                  </a:lnTo>
                  <a:lnTo>
                    <a:pt x="8080" y="57961"/>
                  </a:lnTo>
                  <a:lnTo>
                    <a:pt x="7119" y="74748"/>
                  </a:lnTo>
                  <a:lnTo>
                    <a:pt x="8715" y="84782"/>
                  </a:lnTo>
                  <a:lnTo>
                    <a:pt x="21072" y="102984"/>
                  </a:lnTo>
                  <a:lnTo>
                    <a:pt x="69999" y="141644"/>
                  </a:lnTo>
                  <a:lnTo>
                    <a:pt x="83146" y="147659"/>
                  </a:lnTo>
                  <a:lnTo>
                    <a:pt x="142875" y="1286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 name="SMARTInkShape-37"/>
            <p:cNvSpPr/>
            <p:nvPr/>
          </p:nvSpPr>
          <p:spPr>
            <a:xfrm>
              <a:off x="7441406" y="5274469"/>
              <a:ext cx="95251" cy="154782"/>
            </a:xfrm>
            <a:custGeom>
              <a:avLst/>
              <a:gdLst/>
              <a:ahLst/>
              <a:cxnLst/>
              <a:rect l="0" t="0" r="0" b="0"/>
              <a:pathLst>
                <a:path w="95251" h="154782">
                  <a:moveTo>
                    <a:pt x="0" y="0"/>
                  </a:moveTo>
                  <a:lnTo>
                    <a:pt x="0" y="52290"/>
                  </a:lnTo>
                  <a:lnTo>
                    <a:pt x="0" y="106448"/>
                  </a:lnTo>
                  <a:lnTo>
                    <a:pt x="0" y="151550"/>
                  </a:lnTo>
                  <a:lnTo>
                    <a:pt x="1323" y="101206"/>
                  </a:lnTo>
                  <a:lnTo>
                    <a:pt x="16572" y="53162"/>
                  </a:lnTo>
                  <a:lnTo>
                    <a:pt x="24122" y="43471"/>
                  </a:lnTo>
                  <a:lnTo>
                    <a:pt x="31887" y="39164"/>
                  </a:lnTo>
                  <a:lnTo>
                    <a:pt x="39748" y="37250"/>
                  </a:lnTo>
                  <a:lnTo>
                    <a:pt x="57932" y="42492"/>
                  </a:lnTo>
                  <a:lnTo>
                    <a:pt x="78275" y="56117"/>
                  </a:lnTo>
                  <a:lnTo>
                    <a:pt x="86824" y="63746"/>
                  </a:lnTo>
                  <a:lnTo>
                    <a:pt x="91505" y="78603"/>
                  </a:lnTo>
                  <a:lnTo>
                    <a:pt x="95105" y="137153"/>
                  </a:lnTo>
                  <a:lnTo>
                    <a:pt x="95250" y="1547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 name="SMARTInkShape-38"/>
            <p:cNvSpPr/>
            <p:nvPr/>
          </p:nvSpPr>
          <p:spPr>
            <a:xfrm>
              <a:off x="7584281" y="5257850"/>
              <a:ext cx="118804" cy="190366"/>
            </a:xfrm>
            <a:custGeom>
              <a:avLst/>
              <a:gdLst/>
              <a:ahLst/>
              <a:cxnLst/>
              <a:rect l="0" t="0" r="0" b="0"/>
              <a:pathLst>
                <a:path w="118804" h="190366">
                  <a:moveTo>
                    <a:pt x="35719" y="16619"/>
                  </a:moveTo>
                  <a:lnTo>
                    <a:pt x="29399" y="10299"/>
                  </a:lnTo>
                  <a:lnTo>
                    <a:pt x="27537" y="9759"/>
                  </a:lnTo>
                  <a:lnTo>
                    <a:pt x="26296" y="10723"/>
                  </a:lnTo>
                  <a:lnTo>
                    <a:pt x="24917" y="15321"/>
                  </a:lnTo>
                  <a:lnTo>
                    <a:pt x="23877" y="70019"/>
                  </a:lnTo>
                  <a:lnTo>
                    <a:pt x="25144" y="126691"/>
                  </a:lnTo>
                  <a:lnTo>
                    <a:pt x="34644" y="159035"/>
                  </a:lnTo>
                  <a:lnTo>
                    <a:pt x="55732" y="189926"/>
                  </a:lnTo>
                  <a:lnTo>
                    <a:pt x="59644" y="190365"/>
                  </a:lnTo>
                  <a:lnTo>
                    <a:pt x="71046" y="187326"/>
                  </a:lnTo>
                  <a:lnTo>
                    <a:pt x="92342" y="165535"/>
                  </a:lnTo>
                  <a:lnTo>
                    <a:pt x="109087" y="127623"/>
                  </a:lnTo>
                  <a:lnTo>
                    <a:pt x="117749" y="74174"/>
                  </a:lnTo>
                  <a:lnTo>
                    <a:pt x="118803" y="34455"/>
                  </a:lnTo>
                  <a:lnTo>
                    <a:pt x="116244" y="27187"/>
                  </a:lnTo>
                  <a:lnTo>
                    <a:pt x="92217" y="1613"/>
                  </a:lnTo>
                  <a:lnTo>
                    <a:pt x="85291" y="0"/>
                  </a:lnTo>
                  <a:lnTo>
                    <a:pt x="57903" y="4051"/>
                  </a:lnTo>
                  <a:lnTo>
                    <a:pt x="32444" y="14953"/>
                  </a:lnTo>
                  <a:lnTo>
                    <a:pt x="0" y="404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 name="SMARTInkShape-39"/>
            <p:cNvSpPr/>
            <p:nvPr/>
          </p:nvSpPr>
          <p:spPr>
            <a:xfrm>
              <a:off x="7786688" y="5250656"/>
              <a:ext cx="119063" cy="154783"/>
            </a:xfrm>
            <a:custGeom>
              <a:avLst/>
              <a:gdLst/>
              <a:ahLst/>
              <a:cxnLst/>
              <a:rect l="0" t="0" r="0" b="0"/>
              <a:pathLst>
                <a:path w="119063" h="154783">
                  <a:moveTo>
                    <a:pt x="0" y="0"/>
                  </a:moveTo>
                  <a:lnTo>
                    <a:pt x="0" y="56916"/>
                  </a:lnTo>
                  <a:lnTo>
                    <a:pt x="1322" y="84773"/>
                  </a:lnTo>
                  <a:lnTo>
                    <a:pt x="10250" y="114025"/>
                  </a:lnTo>
                  <a:lnTo>
                    <a:pt x="24057" y="123891"/>
                  </a:lnTo>
                  <a:lnTo>
                    <a:pt x="29267" y="124927"/>
                  </a:lnTo>
                  <a:lnTo>
                    <a:pt x="34063" y="124295"/>
                  </a:lnTo>
                  <a:lnTo>
                    <a:pt x="38584" y="122551"/>
                  </a:lnTo>
                  <a:lnTo>
                    <a:pt x="47134" y="113557"/>
                  </a:lnTo>
                  <a:lnTo>
                    <a:pt x="54020" y="100740"/>
                  </a:lnTo>
                  <a:lnTo>
                    <a:pt x="61969" y="74481"/>
                  </a:lnTo>
                  <a:lnTo>
                    <a:pt x="65126" y="69498"/>
                  </a:lnTo>
                  <a:lnTo>
                    <a:pt x="72160" y="63961"/>
                  </a:lnTo>
                  <a:lnTo>
                    <a:pt x="75888" y="62484"/>
                  </a:lnTo>
                  <a:lnTo>
                    <a:pt x="78373" y="62823"/>
                  </a:lnTo>
                  <a:lnTo>
                    <a:pt x="80030" y="64372"/>
                  </a:lnTo>
                  <a:lnTo>
                    <a:pt x="81135" y="66727"/>
                  </a:lnTo>
                  <a:lnTo>
                    <a:pt x="83194" y="68297"/>
                  </a:lnTo>
                  <a:lnTo>
                    <a:pt x="89009" y="70042"/>
                  </a:lnTo>
                  <a:lnTo>
                    <a:pt x="91090" y="73154"/>
                  </a:lnTo>
                  <a:lnTo>
                    <a:pt x="94017" y="90173"/>
                  </a:lnTo>
                  <a:lnTo>
                    <a:pt x="96207" y="111973"/>
                  </a:lnTo>
                  <a:lnTo>
                    <a:pt x="104647" y="133866"/>
                  </a:lnTo>
                  <a:lnTo>
                    <a:pt x="119062" y="1547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 name="SMARTInkShape-40"/>
            <p:cNvSpPr/>
            <p:nvPr/>
          </p:nvSpPr>
          <p:spPr>
            <a:xfrm>
              <a:off x="7905750" y="5244124"/>
              <a:ext cx="107157" cy="298618"/>
            </a:xfrm>
            <a:custGeom>
              <a:avLst/>
              <a:gdLst/>
              <a:ahLst/>
              <a:cxnLst/>
              <a:rect l="0" t="0" r="0" b="0"/>
              <a:pathLst>
                <a:path w="107157" h="298618">
                  <a:moveTo>
                    <a:pt x="107156" y="18439"/>
                  </a:moveTo>
                  <a:lnTo>
                    <a:pt x="107156" y="12118"/>
                  </a:lnTo>
                  <a:lnTo>
                    <a:pt x="105834" y="10256"/>
                  </a:lnTo>
                  <a:lnTo>
                    <a:pt x="103629" y="9015"/>
                  </a:lnTo>
                  <a:lnTo>
                    <a:pt x="100836" y="8188"/>
                  </a:lnTo>
                  <a:lnTo>
                    <a:pt x="90584" y="702"/>
                  </a:lnTo>
                  <a:lnTo>
                    <a:pt x="86847" y="0"/>
                  </a:lnTo>
                  <a:lnTo>
                    <a:pt x="83034" y="855"/>
                  </a:lnTo>
                  <a:lnTo>
                    <a:pt x="71345" y="8378"/>
                  </a:lnTo>
                  <a:lnTo>
                    <a:pt x="34665" y="46986"/>
                  </a:lnTo>
                  <a:lnTo>
                    <a:pt x="18649" y="72316"/>
                  </a:lnTo>
                  <a:lnTo>
                    <a:pt x="14903" y="84718"/>
                  </a:lnTo>
                  <a:lnTo>
                    <a:pt x="13237" y="99048"/>
                  </a:lnTo>
                  <a:lnTo>
                    <a:pt x="15439" y="105251"/>
                  </a:lnTo>
                  <a:lnTo>
                    <a:pt x="24943" y="115671"/>
                  </a:lnTo>
                  <a:lnTo>
                    <a:pt x="37985" y="121185"/>
                  </a:lnTo>
                  <a:lnTo>
                    <a:pt x="61595" y="124723"/>
                  </a:lnTo>
                  <a:lnTo>
                    <a:pt x="66200" y="121045"/>
                  </a:lnTo>
                  <a:lnTo>
                    <a:pt x="91170" y="72801"/>
                  </a:lnTo>
                  <a:lnTo>
                    <a:pt x="104790" y="30399"/>
                  </a:lnTo>
                  <a:lnTo>
                    <a:pt x="106455" y="15662"/>
                  </a:lnTo>
                  <a:lnTo>
                    <a:pt x="105366" y="13941"/>
                  </a:lnTo>
                  <a:lnTo>
                    <a:pt x="103316" y="14117"/>
                  </a:lnTo>
                  <a:lnTo>
                    <a:pt x="100627" y="15558"/>
                  </a:lnTo>
                  <a:lnTo>
                    <a:pt x="98835" y="17841"/>
                  </a:lnTo>
                  <a:lnTo>
                    <a:pt x="96844" y="23906"/>
                  </a:lnTo>
                  <a:lnTo>
                    <a:pt x="95343" y="70610"/>
                  </a:lnTo>
                  <a:lnTo>
                    <a:pt x="91741" y="127277"/>
                  </a:lnTo>
                  <a:lnTo>
                    <a:pt x="88398" y="155447"/>
                  </a:lnTo>
                  <a:lnTo>
                    <a:pt x="93504" y="202145"/>
                  </a:lnTo>
                  <a:lnTo>
                    <a:pt x="91205" y="239117"/>
                  </a:lnTo>
                  <a:lnTo>
                    <a:pt x="82327" y="286310"/>
                  </a:lnTo>
                  <a:lnTo>
                    <a:pt x="80021" y="288301"/>
                  </a:lnTo>
                  <a:lnTo>
                    <a:pt x="73930" y="291835"/>
                  </a:lnTo>
                  <a:lnTo>
                    <a:pt x="66813" y="297816"/>
                  </a:lnTo>
                  <a:lnTo>
                    <a:pt x="61740" y="298617"/>
                  </a:lnTo>
                  <a:lnTo>
                    <a:pt x="33348" y="293378"/>
                  </a:lnTo>
                  <a:lnTo>
                    <a:pt x="0" y="26847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 name="SMARTInkShape-41"/>
            <p:cNvSpPr/>
            <p:nvPr/>
          </p:nvSpPr>
          <p:spPr>
            <a:xfrm>
              <a:off x="8072484" y="5097530"/>
              <a:ext cx="119017" cy="331721"/>
            </a:xfrm>
            <a:custGeom>
              <a:avLst/>
              <a:gdLst/>
              <a:ahLst/>
              <a:cxnLst/>
              <a:rect l="0" t="0" r="0" b="0"/>
              <a:pathLst>
                <a:path w="119017" h="331721">
                  <a:moveTo>
                    <a:pt x="23766" y="10251"/>
                  </a:moveTo>
                  <a:lnTo>
                    <a:pt x="23766" y="0"/>
                  </a:lnTo>
                  <a:lnTo>
                    <a:pt x="23766" y="46066"/>
                  </a:lnTo>
                  <a:lnTo>
                    <a:pt x="20238" y="97150"/>
                  </a:lnTo>
                  <a:lnTo>
                    <a:pt x="14343" y="147124"/>
                  </a:lnTo>
                  <a:lnTo>
                    <a:pt x="9068" y="194121"/>
                  </a:lnTo>
                  <a:lnTo>
                    <a:pt x="2654" y="242884"/>
                  </a:lnTo>
                  <a:lnTo>
                    <a:pt x="112" y="302185"/>
                  </a:lnTo>
                  <a:lnTo>
                    <a:pt x="0" y="306213"/>
                  </a:lnTo>
                  <a:lnTo>
                    <a:pt x="6287" y="294764"/>
                  </a:lnTo>
                  <a:lnTo>
                    <a:pt x="17691" y="241637"/>
                  </a:lnTo>
                  <a:lnTo>
                    <a:pt x="21966" y="223302"/>
                  </a:lnTo>
                  <a:lnTo>
                    <a:pt x="25212" y="219754"/>
                  </a:lnTo>
                  <a:lnTo>
                    <a:pt x="35873" y="215811"/>
                  </a:lnTo>
                  <a:lnTo>
                    <a:pt x="49431" y="217587"/>
                  </a:lnTo>
                  <a:lnTo>
                    <a:pt x="62954" y="222786"/>
                  </a:lnTo>
                  <a:lnTo>
                    <a:pt x="73373" y="229506"/>
                  </a:lnTo>
                  <a:lnTo>
                    <a:pt x="92998" y="253368"/>
                  </a:lnTo>
                  <a:lnTo>
                    <a:pt x="112505" y="295665"/>
                  </a:lnTo>
                  <a:lnTo>
                    <a:pt x="119016" y="33172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 name="SMARTInkShape-42"/>
            <p:cNvSpPr/>
            <p:nvPr/>
          </p:nvSpPr>
          <p:spPr>
            <a:xfrm>
              <a:off x="3881438" y="5726906"/>
              <a:ext cx="11863" cy="345283"/>
            </a:xfrm>
            <a:custGeom>
              <a:avLst/>
              <a:gdLst/>
              <a:ahLst/>
              <a:cxnLst/>
              <a:rect l="0" t="0" r="0" b="0"/>
              <a:pathLst>
                <a:path w="11863" h="345283">
                  <a:moveTo>
                    <a:pt x="0" y="0"/>
                  </a:moveTo>
                  <a:lnTo>
                    <a:pt x="0" y="51773"/>
                  </a:lnTo>
                  <a:lnTo>
                    <a:pt x="1322" y="102166"/>
                  </a:lnTo>
                  <a:lnTo>
                    <a:pt x="8182" y="151245"/>
                  </a:lnTo>
                  <a:lnTo>
                    <a:pt x="10803" y="207679"/>
                  </a:lnTo>
                  <a:lnTo>
                    <a:pt x="11579" y="262324"/>
                  </a:lnTo>
                  <a:lnTo>
                    <a:pt x="11862" y="321781"/>
                  </a:lnTo>
                  <a:lnTo>
                    <a:pt x="10554" y="329614"/>
                  </a:lnTo>
                  <a:lnTo>
                    <a:pt x="0" y="3452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 name="SMARTInkShape-43"/>
            <p:cNvSpPr/>
            <p:nvPr/>
          </p:nvSpPr>
          <p:spPr>
            <a:xfrm>
              <a:off x="3726656" y="5697338"/>
              <a:ext cx="202408" cy="53382"/>
            </a:xfrm>
            <a:custGeom>
              <a:avLst/>
              <a:gdLst/>
              <a:ahLst/>
              <a:cxnLst/>
              <a:rect l="0" t="0" r="0" b="0"/>
              <a:pathLst>
                <a:path w="202408" h="53382">
                  <a:moveTo>
                    <a:pt x="0" y="17662"/>
                  </a:moveTo>
                  <a:lnTo>
                    <a:pt x="0" y="1091"/>
                  </a:lnTo>
                  <a:lnTo>
                    <a:pt x="5292" y="0"/>
                  </a:lnTo>
                  <a:lnTo>
                    <a:pt x="59967" y="11057"/>
                  </a:lnTo>
                  <a:lnTo>
                    <a:pt x="119120" y="29743"/>
                  </a:lnTo>
                  <a:lnTo>
                    <a:pt x="173020" y="45478"/>
                  </a:lnTo>
                  <a:lnTo>
                    <a:pt x="202407" y="533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 name="SMARTInkShape-44"/>
            <p:cNvSpPr/>
            <p:nvPr/>
          </p:nvSpPr>
          <p:spPr>
            <a:xfrm>
              <a:off x="3810000" y="5822156"/>
              <a:ext cx="250032" cy="46934"/>
            </a:xfrm>
            <a:custGeom>
              <a:avLst/>
              <a:gdLst/>
              <a:ahLst/>
              <a:cxnLst/>
              <a:rect l="0" t="0" r="0" b="0"/>
              <a:pathLst>
                <a:path w="250032" h="46934">
                  <a:moveTo>
                    <a:pt x="250031" y="0"/>
                  </a:moveTo>
                  <a:lnTo>
                    <a:pt x="250031" y="16572"/>
                  </a:lnTo>
                  <a:lnTo>
                    <a:pt x="246504" y="24122"/>
                  </a:lnTo>
                  <a:lnTo>
                    <a:pt x="233460" y="39748"/>
                  </a:lnTo>
                  <a:lnTo>
                    <a:pt x="215326" y="44125"/>
                  </a:lnTo>
                  <a:lnTo>
                    <a:pt x="160567" y="46933"/>
                  </a:lnTo>
                  <a:lnTo>
                    <a:pt x="106976" y="39306"/>
                  </a:lnTo>
                  <a:lnTo>
                    <a:pt x="50333" y="32900"/>
                  </a:lnTo>
                  <a:lnTo>
                    <a:pt x="0" y="119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 name="SMARTInkShape-45"/>
            <p:cNvSpPr/>
            <p:nvPr/>
          </p:nvSpPr>
          <p:spPr>
            <a:xfrm>
              <a:off x="4071938" y="5789659"/>
              <a:ext cx="112442" cy="138620"/>
            </a:xfrm>
            <a:custGeom>
              <a:avLst/>
              <a:gdLst/>
              <a:ahLst/>
              <a:cxnLst/>
              <a:rect l="0" t="0" r="0" b="0"/>
              <a:pathLst>
                <a:path w="112442" h="138620">
                  <a:moveTo>
                    <a:pt x="35718" y="20591"/>
                  </a:moveTo>
                  <a:lnTo>
                    <a:pt x="26213" y="31419"/>
                  </a:lnTo>
                  <a:lnTo>
                    <a:pt x="16733" y="49082"/>
                  </a:lnTo>
                  <a:lnTo>
                    <a:pt x="13336" y="64604"/>
                  </a:lnTo>
                  <a:lnTo>
                    <a:pt x="13653" y="86695"/>
                  </a:lnTo>
                  <a:lnTo>
                    <a:pt x="21536" y="115143"/>
                  </a:lnTo>
                  <a:lnTo>
                    <a:pt x="28533" y="127878"/>
                  </a:lnTo>
                  <a:lnTo>
                    <a:pt x="33574" y="131803"/>
                  </a:lnTo>
                  <a:lnTo>
                    <a:pt x="46231" y="136165"/>
                  </a:lnTo>
                  <a:lnTo>
                    <a:pt x="68231" y="138619"/>
                  </a:lnTo>
                  <a:lnTo>
                    <a:pt x="83682" y="132139"/>
                  </a:lnTo>
                  <a:lnTo>
                    <a:pt x="96723" y="121762"/>
                  </a:lnTo>
                  <a:lnTo>
                    <a:pt x="102518" y="112740"/>
                  </a:lnTo>
                  <a:lnTo>
                    <a:pt x="112102" y="87582"/>
                  </a:lnTo>
                  <a:lnTo>
                    <a:pt x="112441" y="66240"/>
                  </a:lnTo>
                  <a:lnTo>
                    <a:pt x="101879" y="26521"/>
                  </a:lnTo>
                  <a:lnTo>
                    <a:pt x="90894" y="7649"/>
                  </a:lnTo>
                  <a:lnTo>
                    <a:pt x="85731" y="4026"/>
                  </a:lnTo>
                  <a:lnTo>
                    <a:pt x="72939" y="0"/>
                  </a:lnTo>
                  <a:lnTo>
                    <a:pt x="58435" y="1738"/>
                  </a:lnTo>
                  <a:lnTo>
                    <a:pt x="50862" y="4054"/>
                  </a:lnTo>
                  <a:lnTo>
                    <a:pt x="45814" y="8243"/>
                  </a:lnTo>
                  <a:lnTo>
                    <a:pt x="20240" y="50353"/>
                  </a:lnTo>
                  <a:lnTo>
                    <a:pt x="0" y="1158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 name="SMARTInkShape-46"/>
            <p:cNvSpPr/>
            <p:nvPr/>
          </p:nvSpPr>
          <p:spPr>
            <a:xfrm>
              <a:off x="4298156" y="5655469"/>
              <a:ext cx="11908" cy="250032"/>
            </a:xfrm>
            <a:custGeom>
              <a:avLst/>
              <a:gdLst/>
              <a:ahLst/>
              <a:cxnLst/>
              <a:rect l="0" t="0" r="0" b="0"/>
              <a:pathLst>
                <a:path w="11908" h="250032">
                  <a:moveTo>
                    <a:pt x="0" y="0"/>
                  </a:moveTo>
                  <a:lnTo>
                    <a:pt x="0" y="52290"/>
                  </a:lnTo>
                  <a:lnTo>
                    <a:pt x="0" y="102492"/>
                  </a:lnTo>
                  <a:lnTo>
                    <a:pt x="1323" y="160719"/>
                  </a:lnTo>
                  <a:lnTo>
                    <a:pt x="11907" y="2500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2" name="SMARTInkShape-47"/>
            <p:cNvSpPr/>
            <p:nvPr/>
          </p:nvSpPr>
          <p:spPr>
            <a:xfrm>
              <a:off x="4393406" y="5834063"/>
              <a:ext cx="11908" cy="95251"/>
            </a:xfrm>
            <a:custGeom>
              <a:avLst/>
              <a:gdLst/>
              <a:ahLst/>
              <a:cxnLst/>
              <a:rect l="0" t="0" r="0" b="0"/>
              <a:pathLst>
                <a:path w="11908" h="95251">
                  <a:moveTo>
                    <a:pt x="0" y="0"/>
                  </a:moveTo>
                  <a:lnTo>
                    <a:pt x="0" y="27987"/>
                  </a:lnTo>
                  <a:lnTo>
                    <a:pt x="11907"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3" name="SMARTInkShape-48"/>
            <p:cNvSpPr/>
            <p:nvPr/>
          </p:nvSpPr>
          <p:spPr>
            <a:xfrm>
              <a:off x="4525111" y="5679281"/>
              <a:ext cx="23078" cy="261939"/>
            </a:xfrm>
            <a:custGeom>
              <a:avLst/>
              <a:gdLst/>
              <a:ahLst/>
              <a:cxnLst/>
              <a:rect l="0" t="0" r="0" b="0"/>
              <a:pathLst>
                <a:path w="23078" h="261939">
                  <a:moveTo>
                    <a:pt x="11170" y="0"/>
                  </a:moveTo>
                  <a:lnTo>
                    <a:pt x="4849" y="0"/>
                  </a:lnTo>
                  <a:lnTo>
                    <a:pt x="2988" y="2646"/>
                  </a:lnTo>
                  <a:lnTo>
                    <a:pt x="0" y="25904"/>
                  </a:lnTo>
                  <a:lnTo>
                    <a:pt x="3010" y="55300"/>
                  </a:lnTo>
                  <a:lnTo>
                    <a:pt x="9558" y="106321"/>
                  </a:lnTo>
                  <a:lnTo>
                    <a:pt x="10692" y="155269"/>
                  </a:lnTo>
                  <a:lnTo>
                    <a:pt x="17349" y="205344"/>
                  </a:lnTo>
                  <a:lnTo>
                    <a:pt x="23077" y="2619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4" name="SMARTInkShape-49"/>
            <p:cNvSpPr/>
            <p:nvPr/>
          </p:nvSpPr>
          <p:spPr>
            <a:xfrm>
              <a:off x="4512469" y="5822156"/>
              <a:ext cx="178409" cy="119064"/>
            </a:xfrm>
            <a:custGeom>
              <a:avLst/>
              <a:gdLst/>
              <a:ahLst/>
              <a:cxnLst/>
              <a:rect l="0" t="0" r="0" b="0"/>
              <a:pathLst>
                <a:path w="178409" h="119064">
                  <a:moveTo>
                    <a:pt x="0" y="0"/>
                  </a:moveTo>
                  <a:lnTo>
                    <a:pt x="22954" y="1323"/>
                  </a:lnTo>
                  <a:lnTo>
                    <a:pt x="81668" y="18985"/>
                  </a:lnTo>
                  <a:lnTo>
                    <a:pt x="94946" y="21667"/>
                  </a:lnTo>
                  <a:lnTo>
                    <a:pt x="122500" y="16856"/>
                  </a:lnTo>
                  <a:lnTo>
                    <a:pt x="177656" y="184"/>
                  </a:lnTo>
                  <a:lnTo>
                    <a:pt x="178408" y="9542"/>
                  </a:lnTo>
                  <a:lnTo>
                    <a:pt x="177215" y="22965"/>
                  </a:lnTo>
                  <a:lnTo>
                    <a:pt x="166462" y="74810"/>
                  </a:lnTo>
                  <a:lnTo>
                    <a:pt x="154781" y="1190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5" name="SMARTInkShape-50"/>
            <p:cNvSpPr/>
            <p:nvPr/>
          </p:nvSpPr>
          <p:spPr>
            <a:xfrm>
              <a:off x="4691063" y="5715000"/>
              <a:ext cx="11907" cy="1"/>
            </a:xfrm>
            <a:custGeom>
              <a:avLst/>
              <a:gdLst/>
              <a:ahLst/>
              <a:cxnLst/>
              <a:rect l="0" t="0" r="0" b="0"/>
              <a:pathLst>
                <a:path w="11907" h="1">
                  <a:moveTo>
                    <a:pt x="11906" y="0"/>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6" name="SMARTInkShape-51"/>
            <p:cNvSpPr/>
            <p:nvPr/>
          </p:nvSpPr>
          <p:spPr>
            <a:xfrm>
              <a:off x="4799059" y="5786583"/>
              <a:ext cx="106317" cy="141338"/>
            </a:xfrm>
            <a:custGeom>
              <a:avLst/>
              <a:gdLst/>
              <a:ahLst/>
              <a:cxnLst/>
              <a:rect l="0" t="0" r="0" b="0"/>
              <a:pathLst>
                <a:path w="106317" h="141338">
                  <a:moveTo>
                    <a:pt x="70597" y="11761"/>
                  </a:moveTo>
                  <a:lnTo>
                    <a:pt x="70597" y="5441"/>
                  </a:lnTo>
                  <a:lnTo>
                    <a:pt x="69274" y="3579"/>
                  </a:lnTo>
                  <a:lnTo>
                    <a:pt x="67070" y="2338"/>
                  </a:lnTo>
                  <a:lnTo>
                    <a:pt x="54026" y="346"/>
                  </a:lnTo>
                  <a:lnTo>
                    <a:pt x="42609" y="0"/>
                  </a:lnTo>
                  <a:lnTo>
                    <a:pt x="31259" y="6974"/>
                  </a:lnTo>
                  <a:lnTo>
                    <a:pt x="18717" y="18894"/>
                  </a:lnTo>
                  <a:lnTo>
                    <a:pt x="8734" y="33011"/>
                  </a:lnTo>
                  <a:lnTo>
                    <a:pt x="1997" y="55834"/>
                  </a:lnTo>
                  <a:lnTo>
                    <a:pt x="0" y="79353"/>
                  </a:lnTo>
                  <a:lnTo>
                    <a:pt x="6589" y="95160"/>
                  </a:lnTo>
                  <a:lnTo>
                    <a:pt x="32377" y="126865"/>
                  </a:lnTo>
                  <a:lnTo>
                    <a:pt x="43909" y="135678"/>
                  </a:lnTo>
                  <a:lnTo>
                    <a:pt x="54767" y="139596"/>
                  </a:lnTo>
                  <a:lnTo>
                    <a:pt x="68412" y="141337"/>
                  </a:lnTo>
                  <a:lnTo>
                    <a:pt x="106316" y="1308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7" name="SMARTInkShape-52"/>
            <p:cNvSpPr/>
            <p:nvPr/>
          </p:nvSpPr>
          <p:spPr>
            <a:xfrm>
              <a:off x="4913957" y="5800677"/>
              <a:ext cx="158107" cy="160199"/>
            </a:xfrm>
            <a:custGeom>
              <a:avLst/>
              <a:gdLst/>
              <a:ahLst/>
              <a:cxnLst/>
              <a:rect l="0" t="0" r="0" b="0"/>
              <a:pathLst>
                <a:path w="158107" h="160199">
                  <a:moveTo>
                    <a:pt x="74762" y="45292"/>
                  </a:moveTo>
                  <a:lnTo>
                    <a:pt x="81082" y="38972"/>
                  </a:lnTo>
                  <a:lnTo>
                    <a:pt x="84186" y="32340"/>
                  </a:lnTo>
                  <a:lnTo>
                    <a:pt x="86522" y="5544"/>
                  </a:lnTo>
                  <a:lnTo>
                    <a:pt x="85248" y="2918"/>
                  </a:lnTo>
                  <a:lnTo>
                    <a:pt x="83076" y="1167"/>
                  </a:lnTo>
                  <a:lnTo>
                    <a:pt x="80304" y="0"/>
                  </a:lnTo>
                  <a:lnTo>
                    <a:pt x="70169" y="2232"/>
                  </a:lnTo>
                  <a:lnTo>
                    <a:pt x="53116" y="10925"/>
                  </a:lnTo>
                  <a:lnTo>
                    <a:pt x="15026" y="40423"/>
                  </a:lnTo>
                  <a:lnTo>
                    <a:pt x="2792" y="60325"/>
                  </a:lnTo>
                  <a:lnTo>
                    <a:pt x="324" y="68544"/>
                  </a:lnTo>
                  <a:lnTo>
                    <a:pt x="0" y="75345"/>
                  </a:lnTo>
                  <a:lnTo>
                    <a:pt x="8989" y="102087"/>
                  </a:lnTo>
                  <a:lnTo>
                    <a:pt x="19511" y="113750"/>
                  </a:lnTo>
                  <a:lnTo>
                    <a:pt x="26022" y="118712"/>
                  </a:lnTo>
                  <a:lnTo>
                    <a:pt x="31685" y="120697"/>
                  </a:lnTo>
                  <a:lnTo>
                    <a:pt x="36784" y="120697"/>
                  </a:lnTo>
                  <a:lnTo>
                    <a:pt x="45976" y="117171"/>
                  </a:lnTo>
                  <a:lnTo>
                    <a:pt x="54472" y="111193"/>
                  </a:lnTo>
                  <a:lnTo>
                    <a:pt x="66692" y="94069"/>
                  </a:lnTo>
                  <a:lnTo>
                    <a:pt x="90624" y="38762"/>
                  </a:lnTo>
                  <a:lnTo>
                    <a:pt x="97877" y="22997"/>
                  </a:lnTo>
                  <a:lnTo>
                    <a:pt x="98264" y="25681"/>
                  </a:lnTo>
                  <a:lnTo>
                    <a:pt x="98569" y="84132"/>
                  </a:lnTo>
                  <a:lnTo>
                    <a:pt x="110699" y="136046"/>
                  </a:lnTo>
                  <a:lnTo>
                    <a:pt x="116311" y="150009"/>
                  </a:lnTo>
                  <a:lnTo>
                    <a:pt x="120982" y="154791"/>
                  </a:lnTo>
                  <a:lnTo>
                    <a:pt x="133228" y="160104"/>
                  </a:lnTo>
                  <a:lnTo>
                    <a:pt x="138874" y="160198"/>
                  </a:lnTo>
                  <a:lnTo>
                    <a:pt x="158106" y="1524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8" name="SMARTInkShape-53"/>
            <p:cNvSpPr/>
            <p:nvPr/>
          </p:nvSpPr>
          <p:spPr>
            <a:xfrm>
              <a:off x="5179219" y="5667375"/>
              <a:ext cx="35720" cy="297657"/>
            </a:xfrm>
            <a:custGeom>
              <a:avLst/>
              <a:gdLst/>
              <a:ahLst/>
              <a:cxnLst/>
              <a:rect l="0" t="0" r="0" b="0"/>
              <a:pathLst>
                <a:path w="35720" h="297657">
                  <a:moveTo>
                    <a:pt x="0" y="0"/>
                  </a:moveTo>
                  <a:lnTo>
                    <a:pt x="0" y="52220"/>
                  </a:lnTo>
                  <a:lnTo>
                    <a:pt x="3527" y="105320"/>
                  </a:lnTo>
                  <a:lnTo>
                    <a:pt x="9424" y="149387"/>
                  </a:lnTo>
                  <a:lnTo>
                    <a:pt x="14698" y="200808"/>
                  </a:lnTo>
                  <a:lnTo>
                    <a:pt x="35719" y="2976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9" name="SMARTInkShape-54"/>
            <p:cNvSpPr/>
            <p:nvPr/>
          </p:nvSpPr>
          <p:spPr>
            <a:xfrm>
              <a:off x="3988594" y="5738813"/>
              <a:ext cx="83345" cy="119063"/>
            </a:xfrm>
            <a:custGeom>
              <a:avLst/>
              <a:gdLst/>
              <a:ahLst/>
              <a:cxnLst/>
              <a:rect l="0" t="0" r="0" b="0"/>
              <a:pathLst>
                <a:path w="83345" h="119063">
                  <a:moveTo>
                    <a:pt x="0" y="0"/>
                  </a:moveTo>
                  <a:lnTo>
                    <a:pt x="6321" y="0"/>
                  </a:lnTo>
                  <a:lnTo>
                    <a:pt x="8183" y="1322"/>
                  </a:lnTo>
                  <a:lnTo>
                    <a:pt x="9424" y="3526"/>
                  </a:lnTo>
                  <a:lnTo>
                    <a:pt x="11760" y="11415"/>
                  </a:lnTo>
                  <a:lnTo>
                    <a:pt x="23318" y="11892"/>
                  </a:lnTo>
                  <a:lnTo>
                    <a:pt x="35216" y="23321"/>
                  </a:lnTo>
                  <a:lnTo>
                    <a:pt x="35569" y="29987"/>
                  </a:lnTo>
                  <a:lnTo>
                    <a:pt x="36942" y="31898"/>
                  </a:lnTo>
                  <a:lnTo>
                    <a:pt x="39180" y="33171"/>
                  </a:lnTo>
                  <a:lnTo>
                    <a:pt x="47478" y="35675"/>
                  </a:lnTo>
                  <a:lnTo>
                    <a:pt x="47612" y="45965"/>
                  </a:lnTo>
                  <a:lnTo>
                    <a:pt x="48939" y="46518"/>
                  </a:lnTo>
                  <a:lnTo>
                    <a:pt x="57875" y="47479"/>
                  </a:lnTo>
                  <a:lnTo>
                    <a:pt x="58795" y="51088"/>
                  </a:lnTo>
                  <a:lnTo>
                    <a:pt x="59527" y="59487"/>
                  </a:lnTo>
                  <a:lnTo>
                    <a:pt x="70947" y="70946"/>
                  </a:lnTo>
                  <a:lnTo>
                    <a:pt x="71394" y="81645"/>
                  </a:lnTo>
                  <a:lnTo>
                    <a:pt x="72731" y="82210"/>
                  </a:lnTo>
                  <a:lnTo>
                    <a:pt x="82852" y="83300"/>
                  </a:lnTo>
                  <a:lnTo>
                    <a:pt x="83344" y="105497"/>
                  </a:lnTo>
                  <a:lnTo>
                    <a:pt x="82021" y="106049"/>
                  </a:lnTo>
                  <a:lnTo>
                    <a:pt x="73093" y="107010"/>
                  </a:lnTo>
                  <a:lnTo>
                    <a:pt x="72173" y="110619"/>
                  </a:lnTo>
                  <a:lnTo>
                    <a:pt x="71437" y="119059"/>
                  </a:lnTo>
                  <a:lnTo>
                    <a:pt x="23812" y="11906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0" name="SMARTInkShape-55"/>
            <p:cNvSpPr/>
            <p:nvPr/>
          </p:nvSpPr>
          <p:spPr>
            <a:xfrm>
              <a:off x="5548640" y="5810250"/>
              <a:ext cx="23486" cy="321470"/>
            </a:xfrm>
            <a:custGeom>
              <a:avLst/>
              <a:gdLst/>
              <a:ahLst/>
              <a:cxnLst/>
              <a:rect l="0" t="0" r="0" b="0"/>
              <a:pathLst>
                <a:path w="23486" h="321470">
                  <a:moveTo>
                    <a:pt x="11579" y="0"/>
                  </a:moveTo>
                  <a:lnTo>
                    <a:pt x="5258" y="6320"/>
                  </a:lnTo>
                  <a:lnTo>
                    <a:pt x="2156" y="16478"/>
                  </a:lnTo>
                  <a:lnTo>
                    <a:pt x="0" y="71206"/>
                  </a:lnTo>
                  <a:lnTo>
                    <a:pt x="3265" y="128179"/>
                  </a:lnTo>
                  <a:lnTo>
                    <a:pt x="9115" y="176444"/>
                  </a:lnTo>
                  <a:lnTo>
                    <a:pt x="11807" y="217326"/>
                  </a:lnTo>
                  <a:lnTo>
                    <a:pt x="19437" y="273560"/>
                  </a:lnTo>
                  <a:lnTo>
                    <a:pt x="23485" y="3214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1" name="SMARTInkShape-56"/>
            <p:cNvSpPr/>
            <p:nvPr/>
          </p:nvSpPr>
          <p:spPr>
            <a:xfrm>
              <a:off x="5548313" y="5791484"/>
              <a:ext cx="189597" cy="180144"/>
            </a:xfrm>
            <a:custGeom>
              <a:avLst/>
              <a:gdLst/>
              <a:ahLst/>
              <a:cxnLst/>
              <a:rect l="0" t="0" r="0" b="0"/>
              <a:pathLst>
                <a:path w="189597" h="180144">
                  <a:moveTo>
                    <a:pt x="0" y="6860"/>
                  </a:moveTo>
                  <a:lnTo>
                    <a:pt x="6320" y="540"/>
                  </a:lnTo>
                  <a:lnTo>
                    <a:pt x="10827" y="0"/>
                  </a:lnTo>
                  <a:lnTo>
                    <a:pt x="52195" y="8729"/>
                  </a:lnTo>
                  <a:lnTo>
                    <a:pt x="107191" y="45634"/>
                  </a:lnTo>
                  <a:lnTo>
                    <a:pt x="162720" y="88068"/>
                  </a:lnTo>
                  <a:lnTo>
                    <a:pt x="183640" y="108841"/>
                  </a:lnTo>
                  <a:lnTo>
                    <a:pt x="187450" y="117449"/>
                  </a:lnTo>
                  <a:lnTo>
                    <a:pt x="189596" y="136053"/>
                  </a:lnTo>
                  <a:lnTo>
                    <a:pt x="183911" y="158322"/>
                  </a:lnTo>
                  <a:lnTo>
                    <a:pt x="178170" y="163397"/>
                  </a:lnTo>
                  <a:lnTo>
                    <a:pt x="153773" y="170539"/>
                  </a:lnTo>
                  <a:lnTo>
                    <a:pt x="104628" y="180143"/>
                  </a:lnTo>
                  <a:lnTo>
                    <a:pt x="72011" y="174766"/>
                  </a:lnTo>
                  <a:lnTo>
                    <a:pt x="53613" y="168356"/>
                  </a:lnTo>
                  <a:lnTo>
                    <a:pt x="23812" y="1378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2" name="SMARTInkShape-57"/>
            <p:cNvSpPr/>
            <p:nvPr/>
          </p:nvSpPr>
          <p:spPr>
            <a:xfrm>
              <a:off x="5829203" y="5830229"/>
              <a:ext cx="99174" cy="155236"/>
            </a:xfrm>
            <a:custGeom>
              <a:avLst/>
              <a:gdLst/>
              <a:ahLst/>
              <a:cxnLst/>
              <a:rect l="0" t="0" r="0" b="0"/>
              <a:pathLst>
                <a:path w="99174" h="155236">
                  <a:moveTo>
                    <a:pt x="52485" y="15740"/>
                  </a:moveTo>
                  <a:lnTo>
                    <a:pt x="46164" y="22060"/>
                  </a:lnTo>
                  <a:lnTo>
                    <a:pt x="39533" y="25163"/>
                  </a:lnTo>
                  <a:lnTo>
                    <a:pt x="35913" y="25990"/>
                  </a:lnTo>
                  <a:lnTo>
                    <a:pt x="24497" y="33477"/>
                  </a:lnTo>
                  <a:lnTo>
                    <a:pt x="12736" y="50392"/>
                  </a:lnTo>
                  <a:lnTo>
                    <a:pt x="873" y="78483"/>
                  </a:lnTo>
                  <a:lnTo>
                    <a:pt x="0" y="96982"/>
                  </a:lnTo>
                  <a:lnTo>
                    <a:pt x="3900" y="130418"/>
                  </a:lnTo>
                  <a:lnTo>
                    <a:pt x="6865" y="137171"/>
                  </a:lnTo>
                  <a:lnTo>
                    <a:pt x="17216" y="148203"/>
                  </a:lnTo>
                  <a:lnTo>
                    <a:pt x="34164" y="153987"/>
                  </a:lnTo>
                  <a:lnTo>
                    <a:pt x="53603" y="155235"/>
                  </a:lnTo>
                  <a:lnTo>
                    <a:pt x="71061" y="151380"/>
                  </a:lnTo>
                  <a:lnTo>
                    <a:pt x="84112" y="141729"/>
                  </a:lnTo>
                  <a:lnTo>
                    <a:pt x="89445" y="135452"/>
                  </a:lnTo>
                  <a:lnTo>
                    <a:pt x="95370" y="117893"/>
                  </a:lnTo>
                  <a:lnTo>
                    <a:pt x="99173" y="67963"/>
                  </a:lnTo>
                  <a:lnTo>
                    <a:pt x="98601" y="34336"/>
                  </a:lnTo>
                  <a:lnTo>
                    <a:pt x="93707" y="19155"/>
                  </a:lnTo>
                  <a:lnTo>
                    <a:pt x="83594" y="7115"/>
                  </a:lnTo>
                  <a:lnTo>
                    <a:pt x="77192" y="2052"/>
                  </a:lnTo>
                  <a:lnTo>
                    <a:pt x="70279" y="0"/>
                  </a:lnTo>
                  <a:lnTo>
                    <a:pt x="55543" y="1248"/>
                  </a:lnTo>
                  <a:lnTo>
                    <a:pt x="16766" y="157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3" name="SMARTInkShape-58"/>
            <p:cNvSpPr/>
            <p:nvPr/>
          </p:nvSpPr>
          <p:spPr>
            <a:xfrm>
              <a:off x="6012699" y="5822156"/>
              <a:ext cx="225511" cy="184987"/>
            </a:xfrm>
            <a:custGeom>
              <a:avLst/>
              <a:gdLst/>
              <a:ahLst/>
              <a:cxnLst/>
              <a:rect l="0" t="0" r="0" b="0"/>
              <a:pathLst>
                <a:path w="225511" h="184987">
                  <a:moveTo>
                    <a:pt x="11864" y="11907"/>
                  </a:moveTo>
                  <a:lnTo>
                    <a:pt x="11864" y="22157"/>
                  </a:lnTo>
                  <a:lnTo>
                    <a:pt x="5543" y="29643"/>
                  </a:lnTo>
                  <a:lnTo>
                    <a:pt x="2440" y="40073"/>
                  </a:lnTo>
                  <a:lnTo>
                    <a:pt x="0" y="97433"/>
                  </a:lnTo>
                  <a:lnTo>
                    <a:pt x="1282" y="145881"/>
                  </a:lnTo>
                  <a:lnTo>
                    <a:pt x="9464" y="161259"/>
                  </a:lnTo>
                  <a:lnTo>
                    <a:pt x="21625" y="176050"/>
                  </a:lnTo>
                  <a:lnTo>
                    <a:pt x="26345" y="177463"/>
                  </a:lnTo>
                  <a:lnTo>
                    <a:pt x="41450" y="178528"/>
                  </a:lnTo>
                  <a:lnTo>
                    <a:pt x="48384" y="175037"/>
                  </a:lnTo>
                  <a:lnTo>
                    <a:pt x="52086" y="172254"/>
                  </a:lnTo>
                  <a:lnTo>
                    <a:pt x="56199" y="165634"/>
                  </a:lnTo>
                  <a:lnTo>
                    <a:pt x="59349" y="158282"/>
                  </a:lnTo>
                  <a:lnTo>
                    <a:pt x="65159" y="150605"/>
                  </a:lnTo>
                  <a:lnTo>
                    <a:pt x="68623" y="139255"/>
                  </a:lnTo>
                  <a:lnTo>
                    <a:pt x="74679" y="104357"/>
                  </a:lnTo>
                  <a:lnTo>
                    <a:pt x="82797" y="74322"/>
                  </a:lnTo>
                  <a:lnTo>
                    <a:pt x="83256" y="61440"/>
                  </a:lnTo>
                  <a:lnTo>
                    <a:pt x="83301" y="87569"/>
                  </a:lnTo>
                  <a:lnTo>
                    <a:pt x="86828" y="95364"/>
                  </a:lnTo>
                  <a:lnTo>
                    <a:pt x="89621" y="99295"/>
                  </a:lnTo>
                  <a:lnTo>
                    <a:pt x="97999" y="128496"/>
                  </a:lnTo>
                  <a:lnTo>
                    <a:pt x="134943" y="170613"/>
                  </a:lnTo>
                  <a:lnTo>
                    <a:pt x="142853" y="175047"/>
                  </a:lnTo>
                  <a:lnTo>
                    <a:pt x="150779" y="178341"/>
                  </a:lnTo>
                  <a:lnTo>
                    <a:pt x="158712" y="184213"/>
                  </a:lnTo>
                  <a:lnTo>
                    <a:pt x="162678" y="184986"/>
                  </a:lnTo>
                  <a:lnTo>
                    <a:pt x="166646" y="184178"/>
                  </a:lnTo>
                  <a:lnTo>
                    <a:pt x="175906" y="181076"/>
                  </a:lnTo>
                  <a:lnTo>
                    <a:pt x="188840" y="179697"/>
                  </a:lnTo>
                  <a:lnTo>
                    <a:pt x="193348" y="176682"/>
                  </a:lnTo>
                  <a:lnTo>
                    <a:pt x="196353" y="172028"/>
                  </a:lnTo>
                  <a:lnTo>
                    <a:pt x="201015" y="161124"/>
                  </a:lnTo>
                  <a:lnTo>
                    <a:pt x="218584" y="132899"/>
                  </a:lnTo>
                  <a:lnTo>
                    <a:pt x="223926" y="110521"/>
                  </a:lnTo>
                  <a:lnTo>
                    <a:pt x="225510" y="87134"/>
                  </a:lnTo>
                  <a:lnTo>
                    <a:pt x="214011" y="33063"/>
                  </a:lnTo>
                  <a:lnTo>
                    <a:pt x="205079" y="17441"/>
                  </a:lnTo>
                  <a:lnTo>
                    <a:pt x="19045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4" name="SMARTInkShape-59"/>
            <p:cNvSpPr/>
            <p:nvPr/>
          </p:nvSpPr>
          <p:spPr>
            <a:xfrm>
              <a:off x="6238875" y="5812160"/>
              <a:ext cx="357189" cy="194952"/>
            </a:xfrm>
            <a:custGeom>
              <a:avLst/>
              <a:gdLst/>
              <a:ahLst/>
              <a:cxnLst/>
              <a:rect l="0" t="0" r="0" b="0"/>
              <a:pathLst>
                <a:path w="357189" h="194952">
                  <a:moveTo>
                    <a:pt x="0" y="117153"/>
                  </a:moveTo>
                  <a:lnTo>
                    <a:pt x="20502" y="117153"/>
                  </a:lnTo>
                  <a:lnTo>
                    <a:pt x="50345" y="127403"/>
                  </a:lnTo>
                  <a:lnTo>
                    <a:pt x="85548" y="128913"/>
                  </a:lnTo>
                  <a:lnTo>
                    <a:pt x="94466" y="125467"/>
                  </a:lnTo>
                  <a:lnTo>
                    <a:pt x="122985" y="101067"/>
                  </a:lnTo>
                  <a:lnTo>
                    <a:pt x="127420" y="93247"/>
                  </a:lnTo>
                  <a:lnTo>
                    <a:pt x="130716" y="85361"/>
                  </a:lnTo>
                  <a:lnTo>
                    <a:pt x="138684" y="73484"/>
                  </a:lnTo>
                  <a:lnTo>
                    <a:pt x="141634" y="61587"/>
                  </a:lnTo>
                  <a:lnTo>
                    <a:pt x="142323" y="53651"/>
                  </a:lnTo>
                  <a:lnTo>
                    <a:pt x="139102" y="45715"/>
                  </a:lnTo>
                  <a:lnTo>
                    <a:pt x="132576" y="36161"/>
                  </a:lnTo>
                  <a:lnTo>
                    <a:pt x="128155" y="34854"/>
                  </a:lnTo>
                  <a:lnTo>
                    <a:pt x="101483" y="33827"/>
                  </a:lnTo>
                  <a:lnTo>
                    <a:pt x="94492" y="37345"/>
                  </a:lnTo>
                  <a:lnTo>
                    <a:pt x="86976" y="41995"/>
                  </a:lnTo>
                  <a:lnTo>
                    <a:pt x="79225" y="44061"/>
                  </a:lnTo>
                  <a:lnTo>
                    <a:pt x="76629" y="45935"/>
                  </a:lnTo>
                  <a:lnTo>
                    <a:pt x="74899" y="48509"/>
                  </a:lnTo>
                  <a:lnTo>
                    <a:pt x="65801" y="68463"/>
                  </a:lnTo>
                  <a:lnTo>
                    <a:pt x="65034" y="74109"/>
                  </a:lnTo>
                  <a:lnTo>
                    <a:pt x="74475" y="108578"/>
                  </a:lnTo>
                  <a:lnTo>
                    <a:pt x="84243" y="126519"/>
                  </a:lnTo>
                  <a:lnTo>
                    <a:pt x="111178" y="156691"/>
                  </a:lnTo>
                  <a:lnTo>
                    <a:pt x="122613" y="161184"/>
                  </a:lnTo>
                  <a:lnTo>
                    <a:pt x="164581" y="164568"/>
                  </a:lnTo>
                  <a:lnTo>
                    <a:pt x="175893" y="161156"/>
                  </a:lnTo>
                  <a:lnTo>
                    <a:pt x="198081" y="144457"/>
                  </a:lnTo>
                  <a:lnTo>
                    <a:pt x="210238" y="131564"/>
                  </a:lnTo>
                  <a:lnTo>
                    <a:pt x="244737" y="77543"/>
                  </a:lnTo>
                  <a:lnTo>
                    <a:pt x="248985" y="58421"/>
                  </a:lnTo>
                  <a:lnTo>
                    <a:pt x="249334" y="54185"/>
                  </a:lnTo>
                  <a:lnTo>
                    <a:pt x="250889" y="51361"/>
                  </a:lnTo>
                  <a:lnTo>
                    <a:pt x="253249" y="49479"/>
                  </a:lnTo>
                  <a:lnTo>
                    <a:pt x="261787" y="45780"/>
                  </a:lnTo>
                  <a:lnTo>
                    <a:pt x="261936" y="93698"/>
                  </a:lnTo>
                  <a:lnTo>
                    <a:pt x="261938" y="150093"/>
                  </a:lnTo>
                  <a:lnTo>
                    <a:pt x="261938" y="194951"/>
                  </a:lnTo>
                  <a:lnTo>
                    <a:pt x="261938" y="135637"/>
                  </a:lnTo>
                  <a:lnTo>
                    <a:pt x="261938" y="81355"/>
                  </a:lnTo>
                  <a:lnTo>
                    <a:pt x="263260" y="30057"/>
                  </a:lnTo>
                  <a:lnTo>
                    <a:pt x="272188" y="12900"/>
                  </a:lnTo>
                  <a:lnTo>
                    <a:pt x="279674" y="4536"/>
                  </a:lnTo>
                  <a:lnTo>
                    <a:pt x="286577" y="955"/>
                  </a:lnTo>
                  <a:lnTo>
                    <a:pt x="290270" y="0"/>
                  </a:lnTo>
                  <a:lnTo>
                    <a:pt x="294055" y="686"/>
                  </a:lnTo>
                  <a:lnTo>
                    <a:pt x="307025" y="6650"/>
                  </a:lnTo>
                  <a:lnTo>
                    <a:pt x="325715" y="10328"/>
                  </a:lnTo>
                  <a:lnTo>
                    <a:pt x="344552" y="19224"/>
                  </a:lnTo>
                  <a:lnTo>
                    <a:pt x="348764" y="20117"/>
                  </a:lnTo>
                  <a:lnTo>
                    <a:pt x="351572" y="22034"/>
                  </a:lnTo>
                  <a:lnTo>
                    <a:pt x="353444" y="24636"/>
                  </a:lnTo>
                  <a:lnTo>
                    <a:pt x="357188" y="3380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Tree>
    <p:extLst>
      <p:ext uri="{BB962C8B-B14F-4D97-AF65-F5344CB8AC3E}">
        <p14:creationId xmlns:p14="http://schemas.microsoft.com/office/powerpoint/2010/main" val="143475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The Rebellions of </a:t>
            </a:r>
            <a:r>
              <a:rPr lang="fr-CA" dirty="0" err="1" smtClean="0"/>
              <a:t>Upper</a:t>
            </a:r>
            <a:r>
              <a:rPr lang="fr-CA" dirty="0" smtClean="0"/>
              <a:t> and </a:t>
            </a:r>
            <a:r>
              <a:rPr lang="fr-CA" dirty="0" err="1" smtClean="0"/>
              <a:t>Lower</a:t>
            </a:r>
            <a:r>
              <a:rPr lang="fr-CA" dirty="0" smtClean="0"/>
              <a:t> Canada</a:t>
            </a:r>
            <a:endParaRPr lang="fr-CA" dirty="0"/>
          </a:p>
        </p:txBody>
      </p:sp>
      <p:sp>
        <p:nvSpPr>
          <p:cNvPr id="3" name="Content Placeholder 2"/>
          <p:cNvSpPr>
            <a:spLocks noGrp="1"/>
          </p:cNvSpPr>
          <p:nvPr>
            <p:ph idx="1"/>
          </p:nvPr>
        </p:nvSpPr>
        <p:spPr>
          <a:xfrm>
            <a:off x="1087820" y="2556931"/>
            <a:ext cx="10089931" cy="3733509"/>
          </a:xfrm>
        </p:spPr>
        <p:txBody>
          <a:bodyPr>
            <a:normAutofit/>
          </a:bodyPr>
          <a:lstStyle/>
          <a:p>
            <a:r>
              <a:rPr lang="en-CA" dirty="0" smtClean="0"/>
              <a:t>Between 1837-1838, there was violent conflict in Canada East (Quebec) and Canada West (Ontario) due to economic, social , and political tensions during this time period.</a:t>
            </a:r>
          </a:p>
          <a:p>
            <a:pPr marL="0" indent="0">
              <a:buNone/>
            </a:pPr>
            <a:r>
              <a:rPr lang="en-CA" dirty="0" smtClean="0"/>
              <a:t>*Note:</a:t>
            </a:r>
          </a:p>
          <a:p>
            <a:r>
              <a:rPr lang="en-CA" dirty="0" smtClean="0"/>
              <a:t>Canada East is called </a:t>
            </a:r>
            <a:r>
              <a:rPr lang="en-CA" b="1" u="sng" dirty="0" smtClean="0"/>
              <a:t>Lower Canada </a:t>
            </a:r>
            <a:r>
              <a:rPr lang="en-CA" dirty="0" smtClean="0"/>
              <a:t>in the 1830s.</a:t>
            </a:r>
          </a:p>
          <a:p>
            <a:r>
              <a:rPr lang="en-CA" dirty="0" smtClean="0"/>
              <a:t>Canada West is called </a:t>
            </a:r>
            <a:r>
              <a:rPr lang="en-CA" b="1" u="sng" dirty="0" smtClean="0"/>
              <a:t>Upper Canada </a:t>
            </a:r>
            <a:r>
              <a:rPr lang="en-CA" dirty="0" smtClean="0"/>
              <a:t>in the 1830s.</a:t>
            </a:r>
          </a:p>
          <a:p>
            <a:pPr lvl="1"/>
            <a:r>
              <a:rPr lang="en-CA" sz="2400" dirty="0" smtClean="0"/>
              <a:t>Read the text and continue with the worksheets distributed in class about these violent protests against the representative government. </a:t>
            </a:r>
            <a:endParaRPr lang="en-CA" sz="2400" dirty="0"/>
          </a:p>
        </p:txBody>
      </p:sp>
      <p:grpSp>
        <p:nvGrpSpPr>
          <p:cNvPr id="35" name="SMARTInkShape-Group5"/>
          <p:cNvGrpSpPr/>
          <p:nvPr/>
        </p:nvGrpSpPr>
        <p:grpSpPr>
          <a:xfrm>
            <a:off x="7711144" y="4714875"/>
            <a:ext cx="1382847" cy="511970"/>
            <a:chOff x="7711144" y="4714875"/>
            <a:chExt cx="1382847" cy="511970"/>
          </a:xfrm>
        </p:grpSpPr>
        <p:sp>
          <p:nvSpPr>
            <p:cNvPr id="25" name="SMARTInkShape-60"/>
            <p:cNvSpPr/>
            <p:nvPr/>
          </p:nvSpPr>
          <p:spPr>
            <a:xfrm>
              <a:off x="8929688" y="4714875"/>
              <a:ext cx="164303" cy="511970"/>
            </a:xfrm>
            <a:custGeom>
              <a:avLst/>
              <a:gdLst/>
              <a:ahLst/>
              <a:cxnLst/>
              <a:rect l="0" t="0" r="0" b="0"/>
              <a:pathLst>
                <a:path w="164303" h="511970">
                  <a:moveTo>
                    <a:pt x="0" y="0"/>
                  </a:moveTo>
                  <a:lnTo>
                    <a:pt x="33545" y="37074"/>
                  </a:lnTo>
                  <a:lnTo>
                    <a:pt x="74286" y="86413"/>
                  </a:lnTo>
                  <a:lnTo>
                    <a:pt x="112570" y="140737"/>
                  </a:lnTo>
                  <a:lnTo>
                    <a:pt x="138052" y="193943"/>
                  </a:lnTo>
                  <a:lnTo>
                    <a:pt x="158638" y="250484"/>
                  </a:lnTo>
                  <a:lnTo>
                    <a:pt x="164302" y="285884"/>
                  </a:lnTo>
                  <a:lnTo>
                    <a:pt x="156949" y="341771"/>
                  </a:lnTo>
                  <a:lnTo>
                    <a:pt x="148887" y="382658"/>
                  </a:lnTo>
                  <a:lnTo>
                    <a:pt x="126830" y="436011"/>
                  </a:lnTo>
                  <a:lnTo>
                    <a:pt x="101586" y="475064"/>
                  </a:lnTo>
                  <a:lnTo>
                    <a:pt x="71437" y="5119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6" name="SMARTInkShape-61"/>
            <p:cNvSpPr/>
            <p:nvPr/>
          </p:nvSpPr>
          <p:spPr>
            <a:xfrm>
              <a:off x="8825054" y="4905375"/>
              <a:ext cx="77275" cy="142595"/>
            </a:xfrm>
            <a:custGeom>
              <a:avLst/>
              <a:gdLst/>
              <a:ahLst/>
              <a:cxnLst/>
              <a:rect l="0" t="0" r="0" b="0"/>
              <a:pathLst>
                <a:path w="77275" h="142595">
                  <a:moveTo>
                    <a:pt x="21290" y="0"/>
                  </a:moveTo>
                  <a:lnTo>
                    <a:pt x="13107" y="19011"/>
                  </a:lnTo>
                  <a:lnTo>
                    <a:pt x="178" y="75149"/>
                  </a:lnTo>
                  <a:lnTo>
                    <a:pt x="0" y="95577"/>
                  </a:lnTo>
                  <a:lnTo>
                    <a:pt x="7338" y="120629"/>
                  </a:lnTo>
                  <a:lnTo>
                    <a:pt x="19191" y="139684"/>
                  </a:lnTo>
                  <a:lnTo>
                    <a:pt x="27413" y="141456"/>
                  </a:lnTo>
                  <a:lnTo>
                    <a:pt x="47929" y="142594"/>
                  </a:lnTo>
                  <a:lnTo>
                    <a:pt x="50956" y="141365"/>
                  </a:lnTo>
                  <a:lnTo>
                    <a:pt x="52974" y="139221"/>
                  </a:lnTo>
                  <a:lnTo>
                    <a:pt x="54317" y="136471"/>
                  </a:lnTo>
                  <a:lnTo>
                    <a:pt x="68853" y="126279"/>
                  </a:lnTo>
                  <a:lnTo>
                    <a:pt x="72842" y="119904"/>
                  </a:lnTo>
                  <a:lnTo>
                    <a:pt x="77274" y="102239"/>
                  </a:lnTo>
                  <a:lnTo>
                    <a:pt x="75717" y="84685"/>
                  </a:lnTo>
                  <a:lnTo>
                    <a:pt x="62993" y="38111"/>
                  </a:lnTo>
                  <a:lnTo>
                    <a:pt x="59675" y="33345"/>
                  </a:lnTo>
                  <a:lnTo>
                    <a:pt x="52461" y="28049"/>
                  </a:lnTo>
                  <a:lnTo>
                    <a:pt x="9384"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7" name="SMARTInkShape-62"/>
            <p:cNvSpPr/>
            <p:nvPr/>
          </p:nvSpPr>
          <p:spPr>
            <a:xfrm>
              <a:off x="8715375" y="4822031"/>
              <a:ext cx="11907" cy="1"/>
            </a:xfrm>
            <a:custGeom>
              <a:avLst/>
              <a:gdLst/>
              <a:ahLst/>
              <a:cxnLst/>
              <a:rect l="0" t="0" r="0" b="0"/>
              <a:pathLst>
                <a:path w="11907" h="1">
                  <a:moveTo>
                    <a:pt x="11906" y="0"/>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8" name="SMARTInkShape-63"/>
            <p:cNvSpPr/>
            <p:nvPr/>
          </p:nvSpPr>
          <p:spPr>
            <a:xfrm>
              <a:off x="8739678" y="4941094"/>
              <a:ext cx="11417" cy="154782"/>
            </a:xfrm>
            <a:custGeom>
              <a:avLst/>
              <a:gdLst/>
              <a:ahLst/>
              <a:cxnLst/>
              <a:rect l="0" t="0" r="0" b="0"/>
              <a:pathLst>
                <a:path w="11417" h="154782">
                  <a:moveTo>
                    <a:pt x="11416" y="0"/>
                  </a:moveTo>
                  <a:lnTo>
                    <a:pt x="10093" y="42715"/>
                  </a:lnTo>
                  <a:lnTo>
                    <a:pt x="613" y="96942"/>
                  </a:lnTo>
                  <a:lnTo>
                    <a:pt x="0" y="108348"/>
                  </a:lnTo>
                  <a:lnTo>
                    <a:pt x="11416" y="1547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9" name="SMARTInkShape-64"/>
            <p:cNvSpPr/>
            <p:nvPr/>
          </p:nvSpPr>
          <p:spPr>
            <a:xfrm>
              <a:off x="8560594" y="4964906"/>
              <a:ext cx="71438" cy="142504"/>
            </a:xfrm>
            <a:custGeom>
              <a:avLst/>
              <a:gdLst/>
              <a:ahLst/>
              <a:cxnLst/>
              <a:rect l="0" t="0" r="0" b="0"/>
              <a:pathLst>
                <a:path w="71438" h="142504">
                  <a:moveTo>
                    <a:pt x="0" y="0"/>
                  </a:moveTo>
                  <a:lnTo>
                    <a:pt x="0" y="22892"/>
                  </a:lnTo>
                  <a:lnTo>
                    <a:pt x="3527" y="33546"/>
                  </a:lnTo>
                  <a:lnTo>
                    <a:pt x="6320" y="38239"/>
                  </a:lnTo>
                  <a:lnTo>
                    <a:pt x="11170" y="81716"/>
                  </a:lnTo>
                  <a:lnTo>
                    <a:pt x="11901" y="140990"/>
                  </a:lnTo>
                  <a:lnTo>
                    <a:pt x="11905" y="142503"/>
                  </a:lnTo>
                  <a:lnTo>
                    <a:pt x="13228" y="113040"/>
                  </a:lnTo>
                  <a:lnTo>
                    <a:pt x="24032" y="76794"/>
                  </a:lnTo>
                  <a:lnTo>
                    <a:pt x="40238" y="49425"/>
                  </a:lnTo>
                  <a:lnTo>
                    <a:pt x="45347" y="44855"/>
                  </a:lnTo>
                  <a:lnTo>
                    <a:pt x="71437" y="238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0" name="SMARTInkShape-65"/>
            <p:cNvSpPr/>
            <p:nvPr/>
          </p:nvSpPr>
          <p:spPr>
            <a:xfrm>
              <a:off x="8286750" y="4978613"/>
              <a:ext cx="226220" cy="163606"/>
            </a:xfrm>
            <a:custGeom>
              <a:avLst/>
              <a:gdLst/>
              <a:ahLst/>
              <a:cxnLst/>
              <a:rect l="0" t="0" r="0" b="0"/>
              <a:pathLst>
                <a:path w="226220" h="163606">
                  <a:moveTo>
                    <a:pt x="0" y="81543"/>
                  </a:moveTo>
                  <a:lnTo>
                    <a:pt x="6320" y="81543"/>
                  </a:lnTo>
                  <a:lnTo>
                    <a:pt x="12951" y="78016"/>
                  </a:lnTo>
                  <a:lnTo>
                    <a:pt x="21667" y="71292"/>
                  </a:lnTo>
                  <a:lnTo>
                    <a:pt x="73339" y="63461"/>
                  </a:lnTo>
                  <a:lnTo>
                    <a:pt x="103073" y="56217"/>
                  </a:lnTo>
                  <a:lnTo>
                    <a:pt x="155811" y="31055"/>
                  </a:lnTo>
                  <a:lnTo>
                    <a:pt x="184922" y="23799"/>
                  </a:lnTo>
                  <a:lnTo>
                    <a:pt x="213011" y="22082"/>
                  </a:lnTo>
                  <a:lnTo>
                    <a:pt x="213734" y="18515"/>
                  </a:lnTo>
                  <a:lnTo>
                    <a:pt x="213926" y="15713"/>
                  </a:lnTo>
                  <a:lnTo>
                    <a:pt x="212732" y="13844"/>
                  </a:lnTo>
                  <a:lnTo>
                    <a:pt x="210613" y="12597"/>
                  </a:lnTo>
                  <a:lnTo>
                    <a:pt x="207876" y="11767"/>
                  </a:lnTo>
                  <a:lnTo>
                    <a:pt x="190175" y="900"/>
                  </a:lnTo>
                  <a:lnTo>
                    <a:pt x="186314" y="0"/>
                  </a:lnTo>
                  <a:lnTo>
                    <a:pt x="182418" y="722"/>
                  </a:lnTo>
                  <a:lnTo>
                    <a:pt x="156380" y="14929"/>
                  </a:lnTo>
                  <a:lnTo>
                    <a:pt x="145349" y="25919"/>
                  </a:lnTo>
                  <a:lnTo>
                    <a:pt x="131702" y="50509"/>
                  </a:lnTo>
                  <a:lnTo>
                    <a:pt x="110748" y="98826"/>
                  </a:lnTo>
                  <a:lnTo>
                    <a:pt x="110075" y="117006"/>
                  </a:lnTo>
                  <a:lnTo>
                    <a:pt x="123937" y="150284"/>
                  </a:lnTo>
                  <a:lnTo>
                    <a:pt x="131371" y="158396"/>
                  </a:lnTo>
                  <a:lnTo>
                    <a:pt x="139085" y="162002"/>
                  </a:lnTo>
                  <a:lnTo>
                    <a:pt x="146922" y="163605"/>
                  </a:lnTo>
                  <a:lnTo>
                    <a:pt x="150865" y="162710"/>
                  </a:lnTo>
                  <a:lnTo>
                    <a:pt x="162735" y="155128"/>
                  </a:lnTo>
                  <a:lnTo>
                    <a:pt x="188885" y="130545"/>
                  </a:lnTo>
                  <a:lnTo>
                    <a:pt x="196397" y="116110"/>
                  </a:lnTo>
                  <a:lnTo>
                    <a:pt x="201878" y="78959"/>
                  </a:lnTo>
                  <a:lnTo>
                    <a:pt x="202398" y="36432"/>
                  </a:lnTo>
                  <a:lnTo>
                    <a:pt x="201078" y="35594"/>
                  </a:lnTo>
                  <a:lnTo>
                    <a:pt x="196082" y="34664"/>
                  </a:lnTo>
                  <a:lnTo>
                    <a:pt x="194221" y="35737"/>
                  </a:lnTo>
                  <a:lnTo>
                    <a:pt x="192980" y="37777"/>
                  </a:lnTo>
                  <a:lnTo>
                    <a:pt x="191602" y="44893"/>
                  </a:lnTo>
                  <a:lnTo>
                    <a:pt x="190989" y="56876"/>
                  </a:lnTo>
                  <a:lnTo>
                    <a:pt x="201929" y="115029"/>
                  </a:lnTo>
                  <a:lnTo>
                    <a:pt x="202265" y="131300"/>
                  </a:lnTo>
                  <a:lnTo>
                    <a:pt x="205871" y="140257"/>
                  </a:lnTo>
                  <a:lnTo>
                    <a:pt x="208685" y="144499"/>
                  </a:lnTo>
                  <a:lnTo>
                    <a:pt x="211884" y="147326"/>
                  </a:lnTo>
                  <a:lnTo>
                    <a:pt x="226219" y="1410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1" name="SMARTInkShape-66"/>
            <p:cNvSpPr/>
            <p:nvPr/>
          </p:nvSpPr>
          <p:spPr>
            <a:xfrm>
              <a:off x="8322469" y="4869656"/>
              <a:ext cx="11907" cy="297658"/>
            </a:xfrm>
            <a:custGeom>
              <a:avLst/>
              <a:gdLst/>
              <a:ahLst/>
              <a:cxnLst/>
              <a:rect l="0" t="0" r="0" b="0"/>
              <a:pathLst>
                <a:path w="11907" h="297658">
                  <a:moveTo>
                    <a:pt x="0" y="0"/>
                  </a:moveTo>
                  <a:lnTo>
                    <a:pt x="0" y="46948"/>
                  </a:lnTo>
                  <a:lnTo>
                    <a:pt x="8181" y="104622"/>
                  </a:lnTo>
                  <a:lnTo>
                    <a:pt x="11170" y="163443"/>
                  </a:lnTo>
                  <a:lnTo>
                    <a:pt x="11761" y="213671"/>
                  </a:lnTo>
                  <a:lnTo>
                    <a:pt x="11906" y="2976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2" name="SMARTInkShape-67"/>
            <p:cNvSpPr/>
            <p:nvPr/>
          </p:nvSpPr>
          <p:spPr>
            <a:xfrm>
              <a:off x="8120063" y="5012531"/>
              <a:ext cx="119063" cy="130970"/>
            </a:xfrm>
            <a:custGeom>
              <a:avLst/>
              <a:gdLst/>
              <a:ahLst/>
              <a:cxnLst/>
              <a:rect l="0" t="0" r="0" b="0"/>
              <a:pathLst>
                <a:path w="119063" h="130970">
                  <a:moveTo>
                    <a:pt x="0" y="0"/>
                  </a:moveTo>
                  <a:lnTo>
                    <a:pt x="0" y="12643"/>
                  </a:lnTo>
                  <a:lnTo>
                    <a:pt x="3526" y="22375"/>
                  </a:lnTo>
                  <a:lnTo>
                    <a:pt x="6319" y="26823"/>
                  </a:lnTo>
                  <a:lnTo>
                    <a:pt x="11414" y="72013"/>
                  </a:lnTo>
                  <a:lnTo>
                    <a:pt x="11897" y="113165"/>
                  </a:lnTo>
                  <a:lnTo>
                    <a:pt x="13228" y="88847"/>
                  </a:lnTo>
                  <a:lnTo>
                    <a:pt x="25354" y="43443"/>
                  </a:lnTo>
                  <a:lnTo>
                    <a:pt x="50490" y="10261"/>
                  </a:lnTo>
                  <a:lnTo>
                    <a:pt x="59040" y="4560"/>
                  </a:lnTo>
                  <a:lnTo>
                    <a:pt x="63172" y="3041"/>
                  </a:lnTo>
                  <a:lnTo>
                    <a:pt x="67250" y="3350"/>
                  </a:lnTo>
                  <a:lnTo>
                    <a:pt x="75310" y="7222"/>
                  </a:lnTo>
                  <a:lnTo>
                    <a:pt x="87283" y="16840"/>
                  </a:lnTo>
                  <a:lnTo>
                    <a:pt x="99209" y="34388"/>
                  </a:lnTo>
                  <a:lnTo>
                    <a:pt x="104802" y="50024"/>
                  </a:lnTo>
                  <a:lnTo>
                    <a:pt x="107128" y="106920"/>
                  </a:lnTo>
                  <a:lnTo>
                    <a:pt x="107136" y="110967"/>
                  </a:lnTo>
                  <a:lnTo>
                    <a:pt x="119062" y="1309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3" name="SMARTInkShape-68"/>
            <p:cNvSpPr/>
            <p:nvPr/>
          </p:nvSpPr>
          <p:spPr>
            <a:xfrm>
              <a:off x="7931217" y="4929188"/>
              <a:ext cx="146736" cy="249254"/>
            </a:xfrm>
            <a:custGeom>
              <a:avLst/>
              <a:gdLst/>
              <a:ahLst/>
              <a:cxnLst/>
              <a:rect l="0" t="0" r="0" b="0"/>
              <a:pathLst>
                <a:path w="146736" h="249254">
                  <a:moveTo>
                    <a:pt x="10252" y="47625"/>
                  </a:moveTo>
                  <a:lnTo>
                    <a:pt x="8929" y="67958"/>
                  </a:lnTo>
                  <a:lnTo>
                    <a:pt x="0" y="107531"/>
                  </a:lnTo>
                  <a:lnTo>
                    <a:pt x="11516" y="165822"/>
                  </a:lnTo>
                  <a:lnTo>
                    <a:pt x="30262" y="215276"/>
                  </a:lnTo>
                  <a:lnTo>
                    <a:pt x="38107" y="227088"/>
                  </a:lnTo>
                  <a:lnTo>
                    <a:pt x="56281" y="241175"/>
                  </a:lnTo>
                  <a:lnTo>
                    <a:pt x="78424" y="247406"/>
                  </a:lnTo>
                  <a:lnTo>
                    <a:pt x="95420" y="249253"/>
                  </a:lnTo>
                  <a:lnTo>
                    <a:pt x="115156" y="243479"/>
                  </a:lnTo>
                  <a:lnTo>
                    <a:pt x="126550" y="229922"/>
                  </a:lnTo>
                  <a:lnTo>
                    <a:pt x="134700" y="210666"/>
                  </a:lnTo>
                  <a:lnTo>
                    <a:pt x="146682" y="160621"/>
                  </a:lnTo>
                  <a:lnTo>
                    <a:pt x="146735" y="140178"/>
                  </a:lnTo>
                  <a:lnTo>
                    <a:pt x="132441" y="82989"/>
                  </a:lnTo>
                  <a:lnTo>
                    <a:pt x="117242" y="42703"/>
                  </a:lnTo>
                  <a:lnTo>
                    <a:pt x="108074" y="30886"/>
                  </a:lnTo>
                  <a:lnTo>
                    <a:pt x="73045" y="8345"/>
                  </a:lnTo>
                  <a:lnTo>
                    <a:pt x="3406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4" name="SMARTInkShape-69"/>
            <p:cNvSpPr/>
            <p:nvPr/>
          </p:nvSpPr>
          <p:spPr>
            <a:xfrm>
              <a:off x="7711144" y="4714875"/>
              <a:ext cx="123170" cy="511970"/>
            </a:xfrm>
            <a:custGeom>
              <a:avLst/>
              <a:gdLst/>
              <a:ahLst/>
              <a:cxnLst/>
              <a:rect l="0" t="0" r="0" b="0"/>
              <a:pathLst>
                <a:path w="123170" h="511970">
                  <a:moveTo>
                    <a:pt x="75544" y="0"/>
                  </a:moveTo>
                  <a:lnTo>
                    <a:pt x="65292" y="10251"/>
                  </a:lnTo>
                  <a:lnTo>
                    <a:pt x="51486" y="17737"/>
                  </a:lnTo>
                  <a:lnTo>
                    <a:pt x="41480" y="31695"/>
                  </a:lnTo>
                  <a:lnTo>
                    <a:pt x="30597" y="60353"/>
                  </a:lnTo>
                  <a:lnTo>
                    <a:pt x="18942" y="116775"/>
                  </a:lnTo>
                  <a:lnTo>
                    <a:pt x="7767" y="173653"/>
                  </a:lnTo>
                  <a:lnTo>
                    <a:pt x="0" y="217408"/>
                  </a:lnTo>
                  <a:lnTo>
                    <a:pt x="831" y="261384"/>
                  </a:lnTo>
                  <a:lnTo>
                    <a:pt x="3136" y="316455"/>
                  </a:lnTo>
                  <a:lnTo>
                    <a:pt x="10730" y="356724"/>
                  </a:lnTo>
                  <a:lnTo>
                    <a:pt x="26353" y="405998"/>
                  </a:lnTo>
                  <a:lnTo>
                    <a:pt x="49805" y="452671"/>
                  </a:lnTo>
                  <a:lnTo>
                    <a:pt x="79916" y="489281"/>
                  </a:lnTo>
                  <a:lnTo>
                    <a:pt x="102121" y="504658"/>
                  </a:lnTo>
                  <a:lnTo>
                    <a:pt x="123169" y="5119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45" name="SMARTInkShape-Group6"/>
          <p:cNvGrpSpPr/>
          <p:nvPr/>
        </p:nvGrpSpPr>
        <p:grpSpPr>
          <a:xfrm>
            <a:off x="7739238" y="4012406"/>
            <a:ext cx="1332209" cy="642939"/>
            <a:chOff x="7739238" y="4012406"/>
            <a:chExt cx="1332209" cy="642939"/>
          </a:xfrm>
        </p:grpSpPr>
        <p:sp>
          <p:nvSpPr>
            <p:cNvPr id="36" name="SMARTInkShape-70"/>
            <p:cNvSpPr/>
            <p:nvPr/>
          </p:nvSpPr>
          <p:spPr>
            <a:xfrm>
              <a:off x="8917781" y="4012406"/>
              <a:ext cx="153666" cy="607220"/>
            </a:xfrm>
            <a:custGeom>
              <a:avLst/>
              <a:gdLst/>
              <a:ahLst/>
              <a:cxnLst/>
              <a:rect l="0" t="0" r="0" b="0"/>
              <a:pathLst>
                <a:path w="153666" h="607220">
                  <a:moveTo>
                    <a:pt x="0" y="0"/>
                  </a:moveTo>
                  <a:lnTo>
                    <a:pt x="10251" y="0"/>
                  </a:lnTo>
                  <a:lnTo>
                    <a:pt x="51104" y="40617"/>
                  </a:lnTo>
                  <a:lnTo>
                    <a:pt x="92506" y="98833"/>
                  </a:lnTo>
                  <a:lnTo>
                    <a:pt x="122916" y="155254"/>
                  </a:lnTo>
                  <a:lnTo>
                    <a:pt x="142068" y="206028"/>
                  </a:lnTo>
                  <a:lnTo>
                    <a:pt x="151015" y="251104"/>
                  </a:lnTo>
                  <a:lnTo>
                    <a:pt x="153665" y="297975"/>
                  </a:lnTo>
                  <a:lnTo>
                    <a:pt x="150924" y="345376"/>
                  </a:lnTo>
                  <a:lnTo>
                    <a:pt x="141732" y="392934"/>
                  </a:lnTo>
                  <a:lnTo>
                    <a:pt x="130630" y="440540"/>
                  </a:lnTo>
                  <a:lnTo>
                    <a:pt x="115028" y="497713"/>
                  </a:lnTo>
                  <a:lnTo>
                    <a:pt x="89700" y="555406"/>
                  </a:lnTo>
                  <a:lnTo>
                    <a:pt x="59532" y="6072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 name="SMARTInkShape-71"/>
            <p:cNvSpPr/>
            <p:nvPr/>
          </p:nvSpPr>
          <p:spPr>
            <a:xfrm>
              <a:off x="8836784" y="4333875"/>
              <a:ext cx="80998" cy="128413"/>
            </a:xfrm>
            <a:custGeom>
              <a:avLst/>
              <a:gdLst/>
              <a:ahLst/>
              <a:cxnLst/>
              <a:rect l="0" t="0" r="0" b="0"/>
              <a:pathLst>
                <a:path w="80998" h="128413">
                  <a:moveTo>
                    <a:pt x="57185" y="0"/>
                  </a:moveTo>
                  <a:lnTo>
                    <a:pt x="50865" y="0"/>
                  </a:lnTo>
                  <a:lnTo>
                    <a:pt x="44234" y="3527"/>
                  </a:lnTo>
                  <a:lnTo>
                    <a:pt x="36876" y="10828"/>
                  </a:lnTo>
                  <a:lnTo>
                    <a:pt x="5572" y="67737"/>
                  </a:lnTo>
                  <a:lnTo>
                    <a:pt x="0" y="91360"/>
                  </a:lnTo>
                  <a:lnTo>
                    <a:pt x="2224" y="103664"/>
                  </a:lnTo>
                  <a:lnTo>
                    <a:pt x="10915" y="118028"/>
                  </a:lnTo>
                  <a:lnTo>
                    <a:pt x="14431" y="122341"/>
                  </a:lnTo>
                  <a:lnTo>
                    <a:pt x="25394" y="127134"/>
                  </a:lnTo>
                  <a:lnTo>
                    <a:pt x="32023" y="128412"/>
                  </a:lnTo>
                  <a:lnTo>
                    <a:pt x="46442" y="126305"/>
                  </a:lnTo>
                  <a:lnTo>
                    <a:pt x="53991" y="123890"/>
                  </a:lnTo>
                  <a:lnTo>
                    <a:pt x="80997"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 name="SMARTInkShape-72"/>
            <p:cNvSpPr/>
            <p:nvPr/>
          </p:nvSpPr>
          <p:spPr>
            <a:xfrm>
              <a:off x="8667750" y="4358399"/>
              <a:ext cx="119064" cy="146917"/>
            </a:xfrm>
            <a:custGeom>
              <a:avLst/>
              <a:gdLst/>
              <a:ahLst/>
              <a:cxnLst/>
              <a:rect l="0" t="0" r="0" b="0"/>
              <a:pathLst>
                <a:path w="119064" h="146917">
                  <a:moveTo>
                    <a:pt x="0" y="82632"/>
                  </a:moveTo>
                  <a:lnTo>
                    <a:pt x="46069" y="82632"/>
                  </a:lnTo>
                  <a:lnTo>
                    <a:pt x="51880" y="79986"/>
                  </a:lnTo>
                  <a:lnTo>
                    <a:pt x="97420" y="32978"/>
                  </a:lnTo>
                  <a:lnTo>
                    <a:pt x="102830" y="23963"/>
                  </a:lnTo>
                  <a:lnTo>
                    <a:pt x="106301" y="7397"/>
                  </a:lnTo>
                  <a:lnTo>
                    <a:pt x="105264" y="4694"/>
                  </a:lnTo>
                  <a:lnTo>
                    <a:pt x="103249" y="2893"/>
                  </a:lnTo>
                  <a:lnTo>
                    <a:pt x="97482" y="890"/>
                  </a:lnTo>
                  <a:lnTo>
                    <a:pt x="90509" y="0"/>
                  </a:lnTo>
                  <a:lnTo>
                    <a:pt x="79472" y="6660"/>
                  </a:lnTo>
                  <a:lnTo>
                    <a:pt x="72827" y="12140"/>
                  </a:lnTo>
                  <a:lnTo>
                    <a:pt x="44127" y="59214"/>
                  </a:lnTo>
                  <a:lnTo>
                    <a:pt x="38209" y="86277"/>
                  </a:lnTo>
                  <a:lnTo>
                    <a:pt x="36457" y="113111"/>
                  </a:lnTo>
                  <a:lnTo>
                    <a:pt x="39574" y="126164"/>
                  </a:lnTo>
                  <a:lnTo>
                    <a:pt x="42257" y="131497"/>
                  </a:lnTo>
                  <a:lnTo>
                    <a:pt x="52295" y="140951"/>
                  </a:lnTo>
                  <a:lnTo>
                    <a:pt x="58676" y="145324"/>
                  </a:lnTo>
                  <a:lnTo>
                    <a:pt x="65575" y="146916"/>
                  </a:lnTo>
                  <a:lnTo>
                    <a:pt x="80298" y="145158"/>
                  </a:lnTo>
                  <a:lnTo>
                    <a:pt x="119063" y="1183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 name="SMARTInkShape-73"/>
            <p:cNvSpPr/>
            <p:nvPr/>
          </p:nvSpPr>
          <p:spPr>
            <a:xfrm>
              <a:off x="8513114" y="4250531"/>
              <a:ext cx="112303" cy="249652"/>
            </a:xfrm>
            <a:custGeom>
              <a:avLst/>
              <a:gdLst/>
              <a:ahLst/>
              <a:cxnLst/>
              <a:rect l="0" t="0" r="0" b="0"/>
              <a:pathLst>
                <a:path w="112303" h="249652">
                  <a:moveTo>
                    <a:pt x="11761" y="0"/>
                  </a:moveTo>
                  <a:lnTo>
                    <a:pt x="5441" y="0"/>
                  </a:lnTo>
                  <a:lnTo>
                    <a:pt x="3579" y="1323"/>
                  </a:lnTo>
                  <a:lnTo>
                    <a:pt x="2338" y="3528"/>
                  </a:lnTo>
                  <a:lnTo>
                    <a:pt x="590" y="16479"/>
                  </a:lnTo>
                  <a:lnTo>
                    <a:pt x="0" y="38239"/>
                  </a:lnTo>
                  <a:lnTo>
                    <a:pt x="10118" y="92586"/>
                  </a:lnTo>
                  <a:lnTo>
                    <a:pt x="19619" y="150532"/>
                  </a:lnTo>
                  <a:lnTo>
                    <a:pt x="23135" y="207433"/>
                  </a:lnTo>
                  <a:lnTo>
                    <a:pt x="23663" y="249596"/>
                  </a:lnTo>
                  <a:lnTo>
                    <a:pt x="24990" y="229611"/>
                  </a:lnTo>
                  <a:lnTo>
                    <a:pt x="37115" y="183628"/>
                  </a:lnTo>
                  <a:lnTo>
                    <a:pt x="54258" y="163182"/>
                  </a:lnTo>
                  <a:lnTo>
                    <a:pt x="68572" y="152782"/>
                  </a:lnTo>
                  <a:lnTo>
                    <a:pt x="83754" y="147278"/>
                  </a:lnTo>
                  <a:lnTo>
                    <a:pt x="91506" y="145811"/>
                  </a:lnTo>
                  <a:lnTo>
                    <a:pt x="96674" y="146155"/>
                  </a:lnTo>
                  <a:lnTo>
                    <a:pt x="100119" y="147708"/>
                  </a:lnTo>
                  <a:lnTo>
                    <a:pt x="105271" y="154283"/>
                  </a:lnTo>
                  <a:lnTo>
                    <a:pt x="111970" y="166025"/>
                  </a:lnTo>
                  <a:lnTo>
                    <a:pt x="112302" y="183591"/>
                  </a:lnTo>
                  <a:lnTo>
                    <a:pt x="108040" y="201982"/>
                  </a:lnTo>
                  <a:lnTo>
                    <a:pt x="90750" y="235407"/>
                  </a:lnTo>
                  <a:lnTo>
                    <a:pt x="83027" y="243532"/>
                  </a:lnTo>
                  <a:lnTo>
                    <a:pt x="79116" y="245698"/>
                  </a:lnTo>
                  <a:lnTo>
                    <a:pt x="51476" y="249651"/>
                  </a:lnTo>
                  <a:lnTo>
                    <a:pt x="35574" y="2262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 name="SMARTInkShape-74"/>
            <p:cNvSpPr/>
            <p:nvPr/>
          </p:nvSpPr>
          <p:spPr>
            <a:xfrm>
              <a:off x="8370298" y="4360068"/>
              <a:ext cx="106953" cy="161218"/>
            </a:xfrm>
            <a:custGeom>
              <a:avLst/>
              <a:gdLst/>
              <a:ahLst/>
              <a:cxnLst/>
              <a:rect l="0" t="0" r="0" b="0"/>
              <a:pathLst>
                <a:path w="106953" h="161218">
                  <a:moveTo>
                    <a:pt x="11702" y="69057"/>
                  </a:moveTo>
                  <a:lnTo>
                    <a:pt x="18022" y="62736"/>
                  </a:lnTo>
                  <a:lnTo>
                    <a:pt x="24653" y="59634"/>
                  </a:lnTo>
                  <a:lnTo>
                    <a:pt x="28274" y="58806"/>
                  </a:lnTo>
                  <a:lnTo>
                    <a:pt x="35824" y="50831"/>
                  </a:lnTo>
                  <a:lnTo>
                    <a:pt x="42267" y="39790"/>
                  </a:lnTo>
                  <a:lnTo>
                    <a:pt x="46403" y="21922"/>
                  </a:lnTo>
                  <a:lnTo>
                    <a:pt x="47220" y="5654"/>
                  </a:lnTo>
                  <a:lnTo>
                    <a:pt x="45964" y="2976"/>
                  </a:lnTo>
                  <a:lnTo>
                    <a:pt x="43803" y="1190"/>
                  </a:lnTo>
                  <a:lnTo>
                    <a:pt x="41041" y="0"/>
                  </a:lnTo>
                  <a:lnTo>
                    <a:pt x="37876" y="529"/>
                  </a:lnTo>
                  <a:lnTo>
                    <a:pt x="27100" y="7595"/>
                  </a:lnTo>
                  <a:lnTo>
                    <a:pt x="15530" y="19390"/>
                  </a:lnTo>
                  <a:lnTo>
                    <a:pt x="7670" y="31990"/>
                  </a:lnTo>
                  <a:lnTo>
                    <a:pt x="2130" y="53958"/>
                  </a:lnTo>
                  <a:lnTo>
                    <a:pt x="0" y="111126"/>
                  </a:lnTo>
                  <a:lnTo>
                    <a:pt x="6177" y="136056"/>
                  </a:lnTo>
                  <a:lnTo>
                    <a:pt x="16385" y="153878"/>
                  </a:lnTo>
                  <a:lnTo>
                    <a:pt x="23925" y="159672"/>
                  </a:lnTo>
                  <a:lnTo>
                    <a:pt x="27789" y="161217"/>
                  </a:lnTo>
                  <a:lnTo>
                    <a:pt x="31687" y="160924"/>
                  </a:lnTo>
                  <a:lnTo>
                    <a:pt x="39546" y="157071"/>
                  </a:lnTo>
                  <a:lnTo>
                    <a:pt x="64876" y="132990"/>
                  </a:lnTo>
                  <a:lnTo>
                    <a:pt x="106952" y="571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 name="SMARTInkShape-75"/>
            <p:cNvSpPr/>
            <p:nvPr/>
          </p:nvSpPr>
          <p:spPr>
            <a:xfrm>
              <a:off x="8205061" y="4377083"/>
              <a:ext cx="117409" cy="132306"/>
            </a:xfrm>
            <a:custGeom>
              <a:avLst/>
              <a:gdLst/>
              <a:ahLst/>
              <a:cxnLst/>
              <a:rect l="0" t="0" r="0" b="0"/>
              <a:pathLst>
                <a:path w="117409" h="132306">
                  <a:moveTo>
                    <a:pt x="10252" y="16323"/>
                  </a:moveTo>
                  <a:lnTo>
                    <a:pt x="3932" y="28966"/>
                  </a:lnTo>
                  <a:lnTo>
                    <a:pt x="0" y="55788"/>
                  </a:lnTo>
                  <a:lnTo>
                    <a:pt x="10568" y="113973"/>
                  </a:lnTo>
                  <a:lnTo>
                    <a:pt x="16126" y="124988"/>
                  </a:lnTo>
                  <a:lnTo>
                    <a:pt x="19459" y="128453"/>
                  </a:lnTo>
                  <a:lnTo>
                    <a:pt x="26692" y="132305"/>
                  </a:lnTo>
                  <a:lnTo>
                    <a:pt x="30472" y="132008"/>
                  </a:lnTo>
                  <a:lnTo>
                    <a:pt x="38199" y="128152"/>
                  </a:lnTo>
                  <a:lnTo>
                    <a:pt x="49989" y="118543"/>
                  </a:lnTo>
                  <a:lnTo>
                    <a:pt x="61859" y="100997"/>
                  </a:lnTo>
                  <a:lnTo>
                    <a:pt x="76399" y="61860"/>
                  </a:lnTo>
                  <a:lnTo>
                    <a:pt x="84172" y="22966"/>
                  </a:lnTo>
                  <a:lnTo>
                    <a:pt x="90803" y="6385"/>
                  </a:lnTo>
                  <a:lnTo>
                    <a:pt x="92354" y="0"/>
                  </a:lnTo>
                  <a:lnTo>
                    <a:pt x="92768" y="149"/>
                  </a:lnTo>
                  <a:lnTo>
                    <a:pt x="93586" y="53943"/>
                  </a:lnTo>
                  <a:lnTo>
                    <a:pt x="94915" y="77888"/>
                  </a:lnTo>
                  <a:lnTo>
                    <a:pt x="103846" y="96537"/>
                  </a:lnTo>
                  <a:lnTo>
                    <a:pt x="117408" y="1115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 name="SMARTInkShape-76"/>
            <p:cNvSpPr/>
            <p:nvPr/>
          </p:nvSpPr>
          <p:spPr>
            <a:xfrm>
              <a:off x="8036719" y="4405313"/>
              <a:ext cx="95251" cy="154782"/>
            </a:xfrm>
            <a:custGeom>
              <a:avLst/>
              <a:gdLst/>
              <a:ahLst/>
              <a:cxnLst/>
              <a:rect l="0" t="0" r="0" b="0"/>
              <a:pathLst>
                <a:path w="95251" h="154782">
                  <a:moveTo>
                    <a:pt x="0" y="0"/>
                  </a:moveTo>
                  <a:lnTo>
                    <a:pt x="0" y="10250"/>
                  </a:lnTo>
                  <a:lnTo>
                    <a:pt x="6320" y="17736"/>
                  </a:lnTo>
                  <a:lnTo>
                    <a:pt x="12951" y="21111"/>
                  </a:lnTo>
                  <a:lnTo>
                    <a:pt x="16572" y="22012"/>
                  </a:lnTo>
                  <a:lnTo>
                    <a:pt x="24122" y="30067"/>
                  </a:lnTo>
                  <a:lnTo>
                    <a:pt x="55575" y="87556"/>
                  </a:lnTo>
                  <a:lnTo>
                    <a:pt x="79817" y="133465"/>
                  </a:lnTo>
                  <a:lnTo>
                    <a:pt x="95250" y="1547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 name="SMARTInkShape-77"/>
            <p:cNvSpPr/>
            <p:nvPr/>
          </p:nvSpPr>
          <p:spPr>
            <a:xfrm>
              <a:off x="7989286" y="4238625"/>
              <a:ext cx="140082" cy="320084"/>
            </a:xfrm>
            <a:custGeom>
              <a:avLst/>
              <a:gdLst/>
              <a:ahLst/>
              <a:cxnLst/>
              <a:rect l="0" t="0" r="0" b="0"/>
              <a:pathLst>
                <a:path w="140082" h="320084">
                  <a:moveTo>
                    <a:pt x="47433" y="0"/>
                  </a:moveTo>
                  <a:lnTo>
                    <a:pt x="28448" y="20308"/>
                  </a:lnTo>
                  <a:lnTo>
                    <a:pt x="7237" y="74504"/>
                  </a:lnTo>
                  <a:lnTo>
                    <a:pt x="787" y="125476"/>
                  </a:lnTo>
                  <a:lnTo>
                    <a:pt x="0" y="183829"/>
                  </a:lnTo>
                  <a:lnTo>
                    <a:pt x="9351" y="242345"/>
                  </a:lnTo>
                  <a:lnTo>
                    <a:pt x="27801" y="282075"/>
                  </a:lnTo>
                  <a:lnTo>
                    <a:pt x="45879" y="305681"/>
                  </a:lnTo>
                  <a:lnTo>
                    <a:pt x="56884" y="314452"/>
                  </a:lnTo>
                  <a:lnTo>
                    <a:pt x="67508" y="318351"/>
                  </a:lnTo>
                  <a:lnTo>
                    <a:pt x="81050" y="320083"/>
                  </a:lnTo>
                  <a:lnTo>
                    <a:pt x="103549" y="314737"/>
                  </a:lnTo>
                  <a:lnTo>
                    <a:pt x="115588" y="301279"/>
                  </a:lnTo>
                  <a:lnTo>
                    <a:pt x="124027" y="283391"/>
                  </a:lnTo>
                  <a:lnTo>
                    <a:pt x="136208" y="235984"/>
                  </a:lnTo>
                  <a:lnTo>
                    <a:pt x="140081" y="180572"/>
                  </a:lnTo>
                  <a:lnTo>
                    <a:pt x="132798" y="138316"/>
                  </a:lnTo>
                  <a:lnTo>
                    <a:pt x="109438" y="81550"/>
                  </a:lnTo>
                  <a:lnTo>
                    <a:pt x="96598" y="58734"/>
                  </a:lnTo>
                  <a:lnTo>
                    <a:pt x="78544" y="42420"/>
                  </a:lnTo>
                  <a:lnTo>
                    <a:pt x="23620" y="119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 name="SMARTInkShape-78"/>
            <p:cNvSpPr/>
            <p:nvPr/>
          </p:nvSpPr>
          <p:spPr>
            <a:xfrm>
              <a:off x="7739238" y="4095750"/>
              <a:ext cx="106982" cy="559595"/>
            </a:xfrm>
            <a:custGeom>
              <a:avLst/>
              <a:gdLst/>
              <a:ahLst/>
              <a:cxnLst/>
              <a:rect l="0" t="0" r="0" b="0"/>
              <a:pathLst>
                <a:path w="106982" h="559595">
                  <a:moveTo>
                    <a:pt x="106981" y="0"/>
                  </a:moveTo>
                  <a:lnTo>
                    <a:pt x="64538" y="43765"/>
                  </a:lnTo>
                  <a:lnTo>
                    <a:pt x="46708" y="97347"/>
                  </a:lnTo>
                  <a:lnTo>
                    <a:pt x="25107" y="149610"/>
                  </a:lnTo>
                  <a:lnTo>
                    <a:pt x="9964" y="207736"/>
                  </a:lnTo>
                  <a:lnTo>
                    <a:pt x="2828" y="255138"/>
                  </a:lnTo>
                  <a:lnTo>
                    <a:pt x="714" y="307548"/>
                  </a:lnTo>
                  <a:lnTo>
                    <a:pt x="0" y="360023"/>
                  </a:lnTo>
                  <a:lnTo>
                    <a:pt x="10687" y="413555"/>
                  </a:lnTo>
                  <a:lnTo>
                    <a:pt x="33377" y="467246"/>
                  </a:lnTo>
                  <a:lnTo>
                    <a:pt x="59166" y="524522"/>
                  </a:lnTo>
                  <a:lnTo>
                    <a:pt x="83168" y="5595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Tree>
    <p:extLst>
      <p:ext uri="{BB962C8B-B14F-4D97-AF65-F5344CB8AC3E}">
        <p14:creationId xmlns:p14="http://schemas.microsoft.com/office/powerpoint/2010/main" val="83469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Important information </a:t>
            </a:r>
            <a:r>
              <a:rPr lang="fr-CA" dirty="0" err="1" smtClean="0"/>
              <a:t>regarding</a:t>
            </a:r>
            <a:r>
              <a:rPr lang="fr-CA" dirty="0" smtClean="0"/>
              <a:t> the rebellions</a:t>
            </a:r>
            <a:endParaRPr lang="fr-CA" dirty="0"/>
          </a:p>
        </p:txBody>
      </p:sp>
      <p:sp>
        <p:nvSpPr>
          <p:cNvPr id="3" name="Content Placeholder 2"/>
          <p:cNvSpPr>
            <a:spLocks noGrp="1"/>
          </p:cNvSpPr>
          <p:nvPr>
            <p:ph idx="1"/>
          </p:nvPr>
        </p:nvSpPr>
        <p:spPr>
          <a:xfrm>
            <a:off x="1295401" y="2556932"/>
            <a:ext cx="9601196" cy="3575854"/>
          </a:xfrm>
        </p:spPr>
        <p:txBody>
          <a:bodyPr>
            <a:normAutofit fontScale="92500"/>
          </a:bodyPr>
          <a:lstStyle/>
          <a:p>
            <a:r>
              <a:rPr lang="en-CA" b="1" u="sng" dirty="0" smtClean="0"/>
              <a:t>A rebellion</a:t>
            </a:r>
            <a:r>
              <a:rPr lang="en-CA" dirty="0" smtClean="0"/>
              <a:t> is: a violent revolt against those in power.</a:t>
            </a:r>
          </a:p>
          <a:p>
            <a:r>
              <a:rPr lang="en-CA" dirty="0" smtClean="0"/>
              <a:t>The leader of the </a:t>
            </a:r>
            <a:r>
              <a:rPr lang="en-CA" b="1" dirty="0" err="1" smtClean="0"/>
              <a:t>Parti</a:t>
            </a:r>
            <a:r>
              <a:rPr lang="en-CA" b="1" dirty="0" smtClean="0"/>
              <a:t> </a:t>
            </a:r>
            <a:r>
              <a:rPr lang="en-CA" b="1" dirty="0" err="1" smtClean="0"/>
              <a:t>Patriote</a:t>
            </a:r>
            <a:r>
              <a:rPr lang="en-CA" b="1" dirty="0" smtClean="0"/>
              <a:t> </a:t>
            </a:r>
            <a:r>
              <a:rPr lang="en-CA" dirty="0" smtClean="0"/>
              <a:t>(The reformer party in Lower Canada) was </a:t>
            </a:r>
            <a:r>
              <a:rPr lang="en-CA" b="1" dirty="0" smtClean="0"/>
              <a:t>Louis-Joseph </a:t>
            </a:r>
            <a:r>
              <a:rPr lang="en-CA" b="1" dirty="0" err="1" smtClean="0"/>
              <a:t>Papineau</a:t>
            </a:r>
            <a:r>
              <a:rPr lang="en-CA" dirty="0" smtClean="0"/>
              <a:t>. He was a member of the elite French class, but he was worried that the British colonial government threatened French culture.</a:t>
            </a:r>
          </a:p>
          <a:p>
            <a:pPr marL="0" indent="0">
              <a:buNone/>
            </a:pPr>
            <a:endParaRPr lang="en-CA" dirty="0" smtClean="0"/>
          </a:p>
          <a:p>
            <a:r>
              <a:rPr lang="en-CA" dirty="0" smtClean="0"/>
              <a:t>The leader of the </a:t>
            </a:r>
            <a:r>
              <a:rPr lang="en-CA" b="1" dirty="0" smtClean="0"/>
              <a:t>Reformers </a:t>
            </a:r>
            <a:r>
              <a:rPr lang="en-CA" dirty="0" smtClean="0"/>
              <a:t>(The reformer party in Upper Canada) was </a:t>
            </a:r>
            <a:r>
              <a:rPr lang="en-CA" b="1" dirty="0" smtClean="0"/>
              <a:t>William Lyon Mackenzie</a:t>
            </a:r>
            <a:r>
              <a:rPr lang="en-CA" dirty="0" smtClean="0"/>
              <a:t>. He came from a poor family, and he had a newspaper which published negative critiques of the representative government. </a:t>
            </a:r>
          </a:p>
          <a:p>
            <a:endParaRPr lang="fr-CA" dirty="0" smtClean="0"/>
          </a:p>
          <a:p>
            <a:endParaRPr lang="fr-CA" dirty="0"/>
          </a:p>
        </p:txBody>
      </p:sp>
    </p:spTree>
    <p:extLst>
      <p:ext uri="{BB962C8B-B14F-4D97-AF65-F5344CB8AC3E}">
        <p14:creationId xmlns:p14="http://schemas.microsoft.com/office/powerpoint/2010/main" val="209900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roles</a:t>
            </a:r>
            <a:r>
              <a:rPr lang="fr-CA" dirty="0" smtClean="0"/>
              <a:t> of the </a:t>
            </a:r>
            <a:r>
              <a:rPr lang="fr-CA" dirty="0" err="1" smtClean="0"/>
              <a:t>churches</a:t>
            </a:r>
            <a:r>
              <a:rPr lang="fr-CA" dirty="0" smtClean="0"/>
              <a:t> and </a:t>
            </a:r>
            <a:r>
              <a:rPr lang="fr-CA" dirty="0" err="1" smtClean="0"/>
              <a:t>newspapers</a:t>
            </a:r>
            <a:endParaRPr lang="fr-CA" dirty="0"/>
          </a:p>
        </p:txBody>
      </p:sp>
      <p:sp>
        <p:nvSpPr>
          <p:cNvPr id="3" name="Content Placeholder 2"/>
          <p:cNvSpPr>
            <a:spLocks noGrp="1"/>
          </p:cNvSpPr>
          <p:nvPr>
            <p:ph idx="1"/>
          </p:nvPr>
        </p:nvSpPr>
        <p:spPr/>
        <p:txBody>
          <a:bodyPr>
            <a:normAutofit/>
          </a:bodyPr>
          <a:lstStyle/>
          <a:p>
            <a:r>
              <a:rPr lang="en-CA" dirty="0" smtClean="0"/>
              <a:t>In the 1800s, religious teachings were most important. Therefore, political parties were usually also based on religious beliefs. </a:t>
            </a:r>
          </a:p>
          <a:p>
            <a:r>
              <a:rPr lang="en-CA" dirty="0" smtClean="0"/>
              <a:t>For example, a man named </a:t>
            </a:r>
            <a:r>
              <a:rPr lang="en-CA" b="1" dirty="0" smtClean="0"/>
              <a:t>John Strachan </a:t>
            </a:r>
            <a:r>
              <a:rPr lang="en-CA" dirty="0" smtClean="0"/>
              <a:t>was the bishop of the Anglican Church in Upper Canada. He was also a part of the </a:t>
            </a:r>
            <a:r>
              <a:rPr lang="en-CA" i="1" dirty="0" smtClean="0"/>
              <a:t>legislative council </a:t>
            </a:r>
            <a:r>
              <a:rPr lang="en-CA" dirty="0" smtClean="0"/>
              <a:t>in the representative government. </a:t>
            </a:r>
          </a:p>
          <a:p>
            <a:r>
              <a:rPr lang="en-CA" dirty="0" smtClean="0"/>
              <a:t>Do you think he (and other members like him) would have been FOR or AGAINST the establishment of a new form of government? Why? </a:t>
            </a:r>
            <a:endParaRPr lang="en-CA" dirty="0"/>
          </a:p>
        </p:txBody>
      </p:sp>
      <p:sp>
        <p:nvSpPr>
          <p:cNvPr id="4" name="SMARTInkShape-1"/>
          <p:cNvSpPr/>
          <p:nvPr/>
        </p:nvSpPr>
        <p:spPr>
          <a:xfrm>
            <a:off x="7798594" y="4262438"/>
            <a:ext cx="1857376" cy="47626"/>
          </a:xfrm>
          <a:custGeom>
            <a:avLst/>
            <a:gdLst/>
            <a:ahLst/>
            <a:cxnLst/>
            <a:rect l="0" t="0" r="0" b="0"/>
            <a:pathLst>
              <a:path w="1857376" h="47626">
                <a:moveTo>
                  <a:pt x="0" y="11906"/>
                </a:moveTo>
                <a:lnTo>
                  <a:pt x="53656" y="11906"/>
                </a:lnTo>
                <a:lnTo>
                  <a:pt x="110037" y="11906"/>
                </a:lnTo>
                <a:lnTo>
                  <a:pt x="163218" y="11906"/>
                </a:lnTo>
                <a:lnTo>
                  <a:pt x="216708" y="11906"/>
                </a:lnTo>
                <a:lnTo>
                  <a:pt x="268263" y="11906"/>
                </a:lnTo>
                <a:lnTo>
                  <a:pt x="292530" y="10583"/>
                </a:lnTo>
                <a:lnTo>
                  <a:pt x="342677" y="1655"/>
                </a:lnTo>
                <a:lnTo>
                  <a:pt x="393714" y="327"/>
                </a:lnTo>
                <a:lnTo>
                  <a:pt x="446324" y="64"/>
                </a:lnTo>
                <a:lnTo>
                  <a:pt x="502147" y="8"/>
                </a:lnTo>
                <a:lnTo>
                  <a:pt x="560789" y="1"/>
                </a:lnTo>
                <a:lnTo>
                  <a:pt x="610689" y="0"/>
                </a:lnTo>
                <a:lnTo>
                  <a:pt x="665034" y="0"/>
                </a:lnTo>
                <a:lnTo>
                  <a:pt x="719671" y="0"/>
                </a:lnTo>
                <a:lnTo>
                  <a:pt x="775687" y="0"/>
                </a:lnTo>
                <a:lnTo>
                  <a:pt x="824852" y="0"/>
                </a:lnTo>
                <a:lnTo>
                  <a:pt x="872933" y="0"/>
                </a:lnTo>
                <a:lnTo>
                  <a:pt x="928404" y="0"/>
                </a:lnTo>
                <a:lnTo>
                  <a:pt x="974758" y="0"/>
                </a:lnTo>
                <a:lnTo>
                  <a:pt x="1029797" y="0"/>
                </a:lnTo>
                <a:lnTo>
                  <a:pt x="1084029" y="1322"/>
                </a:lnTo>
                <a:lnTo>
                  <a:pt x="1138650" y="9423"/>
                </a:lnTo>
                <a:lnTo>
                  <a:pt x="1196392" y="11170"/>
                </a:lnTo>
                <a:lnTo>
                  <a:pt x="1253188" y="11688"/>
                </a:lnTo>
                <a:lnTo>
                  <a:pt x="1302208" y="11841"/>
                </a:lnTo>
                <a:lnTo>
                  <a:pt x="1351568" y="15414"/>
                </a:lnTo>
                <a:lnTo>
                  <a:pt x="1403802" y="22154"/>
                </a:lnTo>
                <a:lnTo>
                  <a:pt x="1452961" y="23321"/>
                </a:lnTo>
                <a:lnTo>
                  <a:pt x="1505607" y="25038"/>
                </a:lnTo>
                <a:lnTo>
                  <a:pt x="1563529" y="30643"/>
                </a:lnTo>
                <a:lnTo>
                  <a:pt x="1603303" y="27730"/>
                </a:lnTo>
                <a:lnTo>
                  <a:pt x="1643030" y="25553"/>
                </a:lnTo>
                <a:lnTo>
                  <a:pt x="1692001" y="24328"/>
                </a:lnTo>
                <a:lnTo>
                  <a:pt x="1744892" y="23914"/>
                </a:lnTo>
                <a:lnTo>
                  <a:pt x="1801993" y="33249"/>
                </a:lnTo>
                <a:lnTo>
                  <a:pt x="1847329" y="35574"/>
                </a:lnTo>
                <a:lnTo>
                  <a:pt x="1850677" y="36945"/>
                </a:lnTo>
                <a:lnTo>
                  <a:pt x="1852910" y="39182"/>
                </a:lnTo>
                <a:lnTo>
                  <a:pt x="1857375" y="47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 name="SMARTInkShape-2"/>
          <p:cNvSpPr/>
          <p:nvPr/>
        </p:nvSpPr>
        <p:spPr>
          <a:xfrm>
            <a:off x="1467509" y="4888762"/>
            <a:ext cx="2198643" cy="1171273"/>
          </a:xfrm>
          <a:custGeom>
            <a:avLst/>
            <a:gdLst/>
            <a:ahLst/>
            <a:cxnLst/>
            <a:rect l="0" t="0" r="0" b="0"/>
            <a:pathLst>
              <a:path w="2198643" h="1171273">
                <a:moveTo>
                  <a:pt x="1687647" y="278551"/>
                </a:moveTo>
                <a:lnTo>
                  <a:pt x="1676231" y="267135"/>
                </a:lnTo>
                <a:lnTo>
                  <a:pt x="1675784" y="256436"/>
                </a:lnTo>
                <a:lnTo>
                  <a:pt x="1659173" y="231995"/>
                </a:lnTo>
                <a:lnTo>
                  <a:pt x="1644565" y="221259"/>
                </a:lnTo>
                <a:lnTo>
                  <a:pt x="1595164" y="191876"/>
                </a:lnTo>
                <a:lnTo>
                  <a:pt x="1545319" y="162799"/>
                </a:lnTo>
                <a:lnTo>
                  <a:pt x="1501469" y="141082"/>
                </a:lnTo>
                <a:lnTo>
                  <a:pt x="1443747" y="128164"/>
                </a:lnTo>
                <a:lnTo>
                  <a:pt x="1399330" y="119990"/>
                </a:lnTo>
                <a:lnTo>
                  <a:pt x="1348661" y="107950"/>
                </a:lnTo>
                <a:lnTo>
                  <a:pt x="1295985" y="100213"/>
                </a:lnTo>
                <a:lnTo>
                  <a:pt x="1243834" y="90845"/>
                </a:lnTo>
                <a:lnTo>
                  <a:pt x="1189288" y="88603"/>
                </a:lnTo>
                <a:lnTo>
                  <a:pt x="1132114" y="88159"/>
                </a:lnTo>
                <a:lnTo>
                  <a:pt x="1077703" y="88071"/>
                </a:lnTo>
                <a:lnTo>
                  <a:pt x="1031996" y="91585"/>
                </a:lnTo>
                <a:lnTo>
                  <a:pt x="984939" y="97477"/>
                </a:lnTo>
                <a:lnTo>
                  <a:pt x="937483" y="102750"/>
                </a:lnTo>
                <a:lnTo>
                  <a:pt x="889907" y="109162"/>
                </a:lnTo>
                <a:lnTo>
                  <a:pt x="842297" y="114590"/>
                </a:lnTo>
                <a:lnTo>
                  <a:pt x="794676" y="121050"/>
                </a:lnTo>
                <a:lnTo>
                  <a:pt x="743525" y="126491"/>
                </a:lnTo>
                <a:lnTo>
                  <a:pt x="690005" y="136482"/>
                </a:lnTo>
                <a:lnTo>
                  <a:pt x="640633" y="147820"/>
                </a:lnTo>
                <a:lnTo>
                  <a:pt x="592490" y="159559"/>
                </a:lnTo>
                <a:lnTo>
                  <a:pt x="541184" y="171415"/>
                </a:lnTo>
                <a:lnTo>
                  <a:pt x="487618" y="186835"/>
                </a:lnTo>
                <a:lnTo>
                  <a:pt x="438232" y="208160"/>
                </a:lnTo>
                <a:lnTo>
                  <a:pt x="390086" y="231236"/>
                </a:lnTo>
                <a:lnTo>
                  <a:pt x="342306" y="251302"/>
                </a:lnTo>
                <a:lnTo>
                  <a:pt x="285075" y="276255"/>
                </a:lnTo>
                <a:lnTo>
                  <a:pt x="227369" y="314845"/>
                </a:lnTo>
                <a:lnTo>
                  <a:pt x="176381" y="352845"/>
                </a:lnTo>
                <a:lnTo>
                  <a:pt x="128092" y="398177"/>
                </a:lnTo>
                <a:lnTo>
                  <a:pt x="71947" y="457218"/>
                </a:lnTo>
                <a:lnTo>
                  <a:pt x="37348" y="504784"/>
                </a:lnTo>
                <a:lnTo>
                  <a:pt x="24612" y="542700"/>
                </a:lnTo>
                <a:lnTo>
                  <a:pt x="10004" y="601999"/>
                </a:lnTo>
                <a:lnTo>
                  <a:pt x="825" y="658814"/>
                </a:lnTo>
                <a:lnTo>
                  <a:pt x="0" y="702879"/>
                </a:lnTo>
                <a:lnTo>
                  <a:pt x="8297" y="750000"/>
                </a:lnTo>
                <a:lnTo>
                  <a:pt x="30606" y="801478"/>
                </a:lnTo>
                <a:lnTo>
                  <a:pt x="54465" y="849863"/>
                </a:lnTo>
                <a:lnTo>
                  <a:pt x="92838" y="897638"/>
                </a:lnTo>
                <a:lnTo>
                  <a:pt x="130797" y="941765"/>
                </a:lnTo>
                <a:lnTo>
                  <a:pt x="182440" y="982673"/>
                </a:lnTo>
                <a:lnTo>
                  <a:pt x="228012" y="1010907"/>
                </a:lnTo>
                <a:lnTo>
                  <a:pt x="275029" y="1036030"/>
                </a:lnTo>
                <a:lnTo>
                  <a:pt x="322473" y="1060231"/>
                </a:lnTo>
                <a:lnTo>
                  <a:pt x="376365" y="1084158"/>
                </a:lnTo>
                <a:lnTo>
                  <a:pt x="434226" y="1101684"/>
                </a:lnTo>
                <a:lnTo>
                  <a:pt x="493262" y="1121576"/>
                </a:lnTo>
                <a:lnTo>
                  <a:pt x="536362" y="1133006"/>
                </a:lnTo>
                <a:lnTo>
                  <a:pt x="581975" y="1142496"/>
                </a:lnTo>
                <a:lnTo>
                  <a:pt x="628706" y="1151124"/>
                </a:lnTo>
                <a:lnTo>
                  <a:pt x="675934" y="1155840"/>
                </a:lnTo>
                <a:lnTo>
                  <a:pt x="723382" y="1159259"/>
                </a:lnTo>
                <a:lnTo>
                  <a:pt x="770929" y="1165188"/>
                </a:lnTo>
                <a:lnTo>
                  <a:pt x="822047" y="1168705"/>
                </a:lnTo>
                <a:lnTo>
                  <a:pt x="874311" y="1170269"/>
                </a:lnTo>
                <a:lnTo>
                  <a:pt x="923998" y="1170963"/>
                </a:lnTo>
                <a:lnTo>
                  <a:pt x="976067" y="1171272"/>
                </a:lnTo>
                <a:lnTo>
                  <a:pt x="1030077" y="1170086"/>
                </a:lnTo>
                <a:lnTo>
                  <a:pt x="1084949" y="1165149"/>
                </a:lnTo>
                <a:lnTo>
                  <a:pt x="1136677" y="1162073"/>
                </a:lnTo>
                <a:lnTo>
                  <a:pt x="1187449" y="1159384"/>
                </a:lnTo>
                <a:lnTo>
                  <a:pt x="1240882" y="1153779"/>
                </a:lnTo>
                <a:lnTo>
                  <a:pt x="1295498" y="1146878"/>
                </a:lnTo>
                <a:lnTo>
                  <a:pt x="1349317" y="1138078"/>
                </a:lnTo>
                <a:lnTo>
                  <a:pt x="1399695" y="1125347"/>
                </a:lnTo>
                <a:lnTo>
                  <a:pt x="1452071" y="1110870"/>
                </a:lnTo>
                <a:lnTo>
                  <a:pt x="1504895" y="1095617"/>
                </a:lnTo>
                <a:lnTo>
                  <a:pt x="1554830" y="1080017"/>
                </a:lnTo>
                <a:lnTo>
                  <a:pt x="1603482" y="1064265"/>
                </a:lnTo>
                <a:lnTo>
                  <a:pt x="1650240" y="1048445"/>
                </a:lnTo>
                <a:lnTo>
                  <a:pt x="1693070" y="1032594"/>
                </a:lnTo>
                <a:lnTo>
                  <a:pt x="1737682" y="1013202"/>
                </a:lnTo>
                <a:lnTo>
                  <a:pt x="1782646" y="991354"/>
                </a:lnTo>
                <a:lnTo>
                  <a:pt x="1824678" y="968415"/>
                </a:lnTo>
                <a:lnTo>
                  <a:pt x="1865407" y="944990"/>
                </a:lnTo>
                <a:lnTo>
                  <a:pt x="1905558" y="921350"/>
                </a:lnTo>
                <a:lnTo>
                  <a:pt x="1964027" y="884405"/>
                </a:lnTo>
                <a:lnTo>
                  <a:pt x="2015453" y="841856"/>
                </a:lnTo>
                <a:lnTo>
                  <a:pt x="2062881" y="800880"/>
                </a:lnTo>
                <a:lnTo>
                  <a:pt x="2102657" y="749345"/>
                </a:lnTo>
                <a:lnTo>
                  <a:pt x="2138255" y="699973"/>
                </a:lnTo>
                <a:lnTo>
                  <a:pt x="2166148" y="650508"/>
                </a:lnTo>
                <a:lnTo>
                  <a:pt x="2188524" y="595871"/>
                </a:lnTo>
                <a:lnTo>
                  <a:pt x="2196330" y="544256"/>
                </a:lnTo>
                <a:lnTo>
                  <a:pt x="2198642" y="487659"/>
                </a:lnTo>
                <a:lnTo>
                  <a:pt x="2198004" y="428997"/>
                </a:lnTo>
                <a:lnTo>
                  <a:pt x="2188702" y="369723"/>
                </a:lnTo>
                <a:lnTo>
                  <a:pt x="2168454" y="311592"/>
                </a:lnTo>
                <a:lnTo>
                  <a:pt x="2136584" y="260265"/>
                </a:lnTo>
                <a:lnTo>
                  <a:pt x="2094215" y="211544"/>
                </a:lnTo>
                <a:lnTo>
                  <a:pt x="2045502" y="163593"/>
                </a:lnTo>
                <a:lnTo>
                  <a:pt x="2004121" y="131767"/>
                </a:lnTo>
                <a:lnTo>
                  <a:pt x="1959271" y="107039"/>
                </a:lnTo>
                <a:lnTo>
                  <a:pt x="1910234" y="85906"/>
                </a:lnTo>
                <a:lnTo>
                  <a:pt x="1853162" y="63285"/>
                </a:lnTo>
                <a:lnTo>
                  <a:pt x="1796046" y="43530"/>
                </a:lnTo>
                <a:lnTo>
                  <a:pt x="1738470" y="27253"/>
                </a:lnTo>
                <a:lnTo>
                  <a:pt x="1708300" y="21060"/>
                </a:lnTo>
                <a:lnTo>
                  <a:pt x="1677603" y="15609"/>
                </a:lnTo>
                <a:lnTo>
                  <a:pt x="1645232" y="10652"/>
                </a:lnTo>
                <a:lnTo>
                  <a:pt x="1611745" y="6024"/>
                </a:lnTo>
                <a:lnTo>
                  <a:pt x="1577515" y="1617"/>
                </a:lnTo>
                <a:lnTo>
                  <a:pt x="1541465" y="0"/>
                </a:lnTo>
                <a:lnTo>
                  <a:pt x="1504203" y="246"/>
                </a:lnTo>
                <a:lnTo>
                  <a:pt x="1466132" y="1733"/>
                </a:lnTo>
                <a:lnTo>
                  <a:pt x="1427523" y="4047"/>
                </a:lnTo>
                <a:lnTo>
                  <a:pt x="1388554" y="6913"/>
                </a:lnTo>
                <a:lnTo>
                  <a:pt x="1349345" y="10147"/>
                </a:lnTo>
                <a:lnTo>
                  <a:pt x="1309977" y="16270"/>
                </a:lnTo>
                <a:lnTo>
                  <a:pt x="1270502" y="24323"/>
                </a:lnTo>
                <a:lnTo>
                  <a:pt x="1230957" y="33658"/>
                </a:lnTo>
                <a:lnTo>
                  <a:pt x="1191364" y="43852"/>
                </a:lnTo>
                <a:lnTo>
                  <a:pt x="1151740" y="54616"/>
                </a:lnTo>
                <a:lnTo>
                  <a:pt x="1112094" y="65762"/>
                </a:lnTo>
                <a:lnTo>
                  <a:pt x="1067143" y="81128"/>
                </a:lnTo>
                <a:lnTo>
                  <a:pt x="1018655" y="99311"/>
                </a:lnTo>
                <a:lnTo>
                  <a:pt x="967808" y="119370"/>
                </a:lnTo>
                <a:lnTo>
                  <a:pt x="911312" y="141658"/>
                </a:lnTo>
                <a:lnTo>
                  <a:pt x="866116" y="1594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7676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The </a:t>
            </a:r>
            <a:r>
              <a:rPr lang="fr-CA" dirty="0" err="1"/>
              <a:t>roles</a:t>
            </a:r>
            <a:r>
              <a:rPr lang="fr-CA" dirty="0"/>
              <a:t> of the </a:t>
            </a:r>
            <a:r>
              <a:rPr lang="fr-CA" dirty="0" err="1"/>
              <a:t>churches</a:t>
            </a:r>
            <a:r>
              <a:rPr lang="fr-CA" dirty="0"/>
              <a:t> and </a:t>
            </a:r>
            <a:r>
              <a:rPr lang="fr-CA" dirty="0" err="1"/>
              <a:t>newspapers</a:t>
            </a:r>
            <a:endParaRPr lang="fr-CA" dirty="0"/>
          </a:p>
        </p:txBody>
      </p:sp>
      <p:sp>
        <p:nvSpPr>
          <p:cNvPr id="3" name="Content Placeholder 2"/>
          <p:cNvSpPr>
            <a:spLocks noGrp="1"/>
          </p:cNvSpPr>
          <p:nvPr>
            <p:ph idx="1"/>
          </p:nvPr>
        </p:nvSpPr>
        <p:spPr>
          <a:xfrm>
            <a:off x="1295401" y="2556931"/>
            <a:ext cx="9601196" cy="3623151"/>
          </a:xfrm>
        </p:spPr>
        <p:txBody>
          <a:bodyPr>
            <a:normAutofit lnSpcReduction="10000"/>
          </a:bodyPr>
          <a:lstStyle/>
          <a:p>
            <a:r>
              <a:rPr lang="en-CA" dirty="0" smtClean="0"/>
              <a:t>The only way to obtain information on current events was either through word-of-mouth, or through the </a:t>
            </a:r>
            <a:r>
              <a:rPr lang="en-CA" b="1" u="sng" dirty="0" smtClean="0"/>
              <a:t>newspapers</a:t>
            </a:r>
            <a:r>
              <a:rPr lang="en-CA" dirty="0" smtClean="0"/>
              <a:t>. </a:t>
            </a:r>
          </a:p>
          <a:p>
            <a:r>
              <a:rPr lang="en-CA" dirty="0" smtClean="0"/>
              <a:t>It will not come as a surprise, then, that most newspapers also had a political point of view, and many were even owned by members of political parties. This way, the political parties could send messages to the public to help gain support.</a:t>
            </a:r>
          </a:p>
          <a:p>
            <a:r>
              <a:rPr lang="en-CA" dirty="0" smtClean="0"/>
              <a:t>Read p. 107 about how </a:t>
            </a:r>
            <a:r>
              <a:rPr lang="en-CA" b="1" dirty="0" smtClean="0"/>
              <a:t>Joseph Howe</a:t>
            </a:r>
            <a:r>
              <a:rPr lang="en-CA" dirty="0" smtClean="0"/>
              <a:t> changed public opinion in his region by publishing his newspaper. After this, do the THIEVES analysis in your booklet. </a:t>
            </a:r>
            <a:endParaRPr lang="en-CA" dirty="0"/>
          </a:p>
        </p:txBody>
      </p:sp>
    </p:spTree>
    <p:extLst>
      <p:ext uri="{BB962C8B-B14F-4D97-AF65-F5344CB8AC3E}">
        <p14:creationId xmlns:p14="http://schemas.microsoft.com/office/powerpoint/2010/main" val="394913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smtClean="0"/>
              <a:t>A Change in British Attitude</a:t>
            </a:r>
            <a:endParaRPr lang="fr-CA" dirty="0"/>
          </a:p>
        </p:txBody>
      </p:sp>
      <p:sp>
        <p:nvSpPr>
          <p:cNvPr id="3" name="Content Placeholder 2"/>
          <p:cNvSpPr>
            <a:spLocks noGrp="1"/>
          </p:cNvSpPr>
          <p:nvPr>
            <p:ph idx="1"/>
          </p:nvPr>
        </p:nvSpPr>
        <p:spPr>
          <a:xfrm>
            <a:off x="1295402" y="2399277"/>
            <a:ext cx="9601196" cy="4048820"/>
          </a:xfrm>
        </p:spPr>
        <p:txBody>
          <a:bodyPr>
            <a:normAutofit lnSpcReduction="10000"/>
          </a:bodyPr>
          <a:lstStyle/>
          <a:p>
            <a:r>
              <a:rPr lang="en-CA" dirty="0" smtClean="0"/>
              <a:t>Between 1847 and 1855 there was a change in British attitude about the BNA colonies. These attitude changes help explain why Great Britain eventually granted the BNA colonies Responsible Government.</a:t>
            </a:r>
          </a:p>
          <a:p>
            <a:r>
              <a:rPr lang="en-CA" dirty="0" smtClean="0"/>
              <a:t>Change #1 – </a:t>
            </a:r>
            <a:r>
              <a:rPr lang="en-CA" u="sng" dirty="0" smtClean="0"/>
              <a:t>Trade preferences</a:t>
            </a:r>
          </a:p>
          <a:p>
            <a:pPr lvl="2"/>
            <a:r>
              <a:rPr lang="en-CA" dirty="0" smtClean="0"/>
              <a:t>BNA was rich in resources, and the more growth in industry (such as forestry, agriculture) meant that Great Britain had to partake in more complicated trading since it controlled its economy. </a:t>
            </a:r>
          </a:p>
          <a:p>
            <a:r>
              <a:rPr lang="en-CA" dirty="0" smtClean="0"/>
              <a:t>Change #2 – </a:t>
            </a:r>
            <a:r>
              <a:rPr lang="en-CA" u="sng" dirty="0" smtClean="0"/>
              <a:t>Free Trade</a:t>
            </a:r>
          </a:p>
          <a:p>
            <a:pPr lvl="2"/>
            <a:r>
              <a:rPr lang="en-CA" dirty="0" smtClean="0"/>
              <a:t>BNA entrepreneurs found that buying from and selling to the U.S. actually made them a better profit than working with Great Britain. So Britain found they had less control of the economy anyway. </a:t>
            </a:r>
            <a:endParaRPr lang="en-CA" dirty="0"/>
          </a:p>
        </p:txBody>
      </p:sp>
      <p:sp>
        <p:nvSpPr>
          <p:cNvPr id="6" name="SMARTInkShape-1"/>
          <p:cNvSpPr/>
          <p:nvPr/>
        </p:nvSpPr>
        <p:spPr>
          <a:xfrm>
            <a:off x="6905770" y="5631656"/>
            <a:ext cx="1809606" cy="47626"/>
          </a:xfrm>
          <a:custGeom>
            <a:avLst/>
            <a:gdLst/>
            <a:ahLst/>
            <a:cxnLst/>
            <a:rect l="0" t="0" r="0" b="0"/>
            <a:pathLst>
              <a:path w="1809606" h="47626">
                <a:moveTo>
                  <a:pt x="11761" y="0"/>
                </a:moveTo>
                <a:lnTo>
                  <a:pt x="0" y="0"/>
                </a:lnTo>
                <a:lnTo>
                  <a:pt x="11274" y="0"/>
                </a:lnTo>
                <a:lnTo>
                  <a:pt x="11616" y="6320"/>
                </a:lnTo>
                <a:lnTo>
                  <a:pt x="12988" y="8182"/>
                </a:lnTo>
                <a:lnTo>
                  <a:pt x="23522" y="11863"/>
                </a:lnTo>
                <a:lnTo>
                  <a:pt x="29945" y="11893"/>
                </a:lnTo>
                <a:lnTo>
                  <a:pt x="31821" y="13221"/>
                </a:lnTo>
                <a:lnTo>
                  <a:pt x="33072" y="15428"/>
                </a:lnTo>
                <a:lnTo>
                  <a:pt x="35080" y="22157"/>
                </a:lnTo>
                <a:lnTo>
                  <a:pt x="38881" y="23077"/>
                </a:lnTo>
                <a:lnTo>
                  <a:pt x="69134" y="23812"/>
                </a:lnTo>
                <a:lnTo>
                  <a:pt x="80371" y="31995"/>
                </a:lnTo>
                <a:lnTo>
                  <a:pt x="92903" y="35228"/>
                </a:lnTo>
                <a:lnTo>
                  <a:pt x="112784" y="35705"/>
                </a:lnTo>
                <a:lnTo>
                  <a:pt x="119720" y="39240"/>
                </a:lnTo>
                <a:lnTo>
                  <a:pt x="127211" y="43900"/>
                </a:lnTo>
                <a:lnTo>
                  <a:pt x="142801" y="46889"/>
                </a:lnTo>
                <a:lnTo>
                  <a:pt x="170515" y="47582"/>
                </a:lnTo>
                <a:lnTo>
                  <a:pt x="173159" y="46273"/>
                </a:lnTo>
                <a:lnTo>
                  <a:pt x="174923" y="44078"/>
                </a:lnTo>
                <a:lnTo>
                  <a:pt x="176098" y="41292"/>
                </a:lnTo>
                <a:lnTo>
                  <a:pt x="178204" y="39434"/>
                </a:lnTo>
                <a:lnTo>
                  <a:pt x="184072" y="37370"/>
                </a:lnTo>
                <a:lnTo>
                  <a:pt x="198620" y="34722"/>
                </a:lnTo>
                <a:lnTo>
                  <a:pt x="210296" y="27634"/>
                </a:lnTo>
                <a:lnTo>
                  <a:pt x="226093" y="24568"/>
                </a:lnTo>
                <a:lnTo>
                  <a:pt x="265760" y="23826"/>
                </a:lnTo>
                <a:lnTo>
                  <a:pt x="273699" y="20291"/>
                </a:lnTo>
                <a:lnTo>
                  <a:pt x="281637" y="15633"/>
                </a:lnTo>
                <a:lnTo>
                  <a:pt x="297511" y="12643"/>
                </a:lnTo>
                <a:lnTo>
                  <a:pt x="356825" y="11912"/>
                </a:lnTo>
                <a:lnTo>
                  <a:pt x="416121" y="11907"/>
                </a:lnTo>
                <a:lnTo>
                  <a:pt x="475620" y="11907"/>
                </a:lnTo>
                <a:lnTo>
                  <a:pt x="532651" y="11907"/>
                </a:lnTo>
                <a:lnTo>
                  <a:pt x="586750" y="11907"/>
                </a:lnTo>
                <a:lnTo>
                  <a:pt x="642568" y="11907"/>
                </a:lnTo>
                <a:lnTo>
                  <a:pt x="646612" y="11907"/>
                </a:lnTo>
                <a:lnTo>
                  <a:pt x="704143" y="23322"/>
                </a:lnTo>
                <a:lnTo>
                  <a:pt x="717561" y="23667"/>
                </a:lnTo>
                <a:lnTo>
                  <a:pt x="725853" y="20221"/>
                </a:lnTo>
                <a:lnTo>
                  <a:pt x="729916" y="17449"/>
                </a:lnTo>
                <a:lnTo>
                  <a:pt x="748275" y="13549"/>
                </a:lnTo>
                <a:lnTo>
                  <a:pt x="806062" y="11950"/>
                </a:lnTo>
                <a:lnTo>
                  <a:pt x="862514" y="11907"/>
                </a:lnTo>
                <a:lnTo>
                  <a:pt x="910943" y="13229"/>
                </a:lnTo>
                <a:lnTo>
                  <a:pt x="955197" y="22709"/>
                </a:lnTo>
                <a:lnTo>
                  <a:pt x="1014141" y="23799"/>
                </a:lnTo>
                <a:lnTo>
                  <a:pt x="1062521" y="22490"/>
                </a:lnTo>
                <a:lnTo>
                  <a:pt x="1086644" y="13562"/>
                </a:lnTo>
                <a:lnTo>
                  <a:pt x="1144663" y="11950"/>
                </a:lnTo>
                <a:lnTo>
                  <a:pt x="1198600" y="11907"/>
                </a:lnTo>
                <a:lnTo>
                  <a:pt x="1255192" y="11907"/>
                </a:lnTo>
                <a:lnTo>
                  <a:pt x="1312782" y="11907"/>
                </a:lnTo>
                <a:lnTo>
                  <a:pt x="1326858" y="10584"/>
                </a:lnTo>
                <a:lnTo>
                  <a:pt x="1364986" y="1104"/>
                </a:lnTo>
                <a:lnTo>
                  <a:pt x="1420548" y="29"/>
                </a:lnTo>
                <a:lnTo>
                  <a:pt x="1466478" y="1"/>
                </a:lnTo>
                <a:lnTo>
                  <a:pt x="1475425" y="3527"/>
                </a:lnTo>
                <a:lnTo>
                  <a:pt x="1479662" y="6320"/>
                </a:lnTo>
                <a:lnTo>
                  <a:pt x="1498267" y="10251"/>
                </a:lnTo>
                <a:lnTo>
                  <a:pt x="1555724" y="11877"/>
                </a:lnTo>
                <a:lnTo>
                  <a:pt x="1575337" y="13221"/>
                </a:lnTo>
                <a:lnTo>
                  <a:pt x="1598014" y="21328"/>
                </a:lnTo>
                <a:lnTo>
                  <a:pt x="1633733" y="27123"/>
                </a:lnTo>
                <a:lnTo>
                  <a:pt x="1656978" y="34021"/>
                </a:lnTo>
                <a:lnTo>
                  <a:pt x="1711852" y="35699"/>
                </a:lnTo>
                <a:lnTo>
                  <a:pt x="1716654" y="35705"/>
                </a:lnTo>
                <a:lnTo>
                  <a:pt x="1725520" y="39240"/>
                </a:lnTo>
                <a:lnTo>
                  <a:pt x="1733869" y="43900"/>
                </a:lnTo>
                <a:lnTo>
                  <a:pt x="1750008" y="46889"/>
                </a:lnTo>
                <a:lnTo>
                  <a:pt x="1809605" y="47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SMARTInkShape-2"/>
          <p:cNvSpPr/>
          <p:nvPr/>
        </p:nvSpPr>
        <p:spPr>
          <a:xfrm>
            <a:off x="6919186" y="4524375"/>
            <a:ext cx="2141471" cy="47626"/>
          </a:xfrm>
          <a:custGeom>
            <a:avLst/>
            <a:gdLst/>
            <a:ahLst/>
            <a:cxnLst/>
            <a:rect l="0" t="0" r="0" b="0"/>
            <a:pathLst>
              <a:path w="2141471" h="47626">
                <a:moveTo>
                  <a:pt x="10252" y="11906"/>
                </a:moveTo>
                <a:lnTo>
                  <a:pt x="0" y="11906"/>
                </a:lnTo>
                <a:lnTo>
                  <a:pt x="32366" y="11906"/>
                </a:lnTo>
                <a:lnTo>
                  <a:pt x="32932" y="13229"/>
                </a:lnTo>
                <a:lnTo>
                  <a:pt x="33561" y="18227"/>
                </a:lnTo>
                <a:lnTo>
                  <a:pt x="35052" y="20089"/>
                </a:lnTo>
                <a:lnTo>
                  <a:pt x="45467" y="23667"/>
                </a:lnTo>
                <a:lnTo>
                  <a:pt x="45821" y="30090"/>
                </a:lnTo>
                <a:lnTo>
                  <a:pt x="47194" y="31966"/>
                </a:lnTo>
                <a:lnTo>
                  <a:pt x="60663" y="39027"/>
                </a:lnTo>
                <a:lnTo>
                  <a:pt x="67981" y="45926"/>
                </a:lnTo>
                <a:lnTo>
                  <a:pt x="75569" y="47122"/>
                </a:lnTo>
                <a:lnTo>
                  <a:pt x="134984" y="47625"/>
                </a:lnTo>
                <a:lnTo>
                  <a:pt x="192818" y="47625"/>
                </a:lnTo>
                <a:lnTo>
                  <a:pt x="252344" y="47625"/>
                </a:lnTo>
                <a:lnTo>
                  <a:pt x="288063" y="47625"/>
                </a:lnTo>
                <a:lnTo>
                  <a:pt x="296002" y="44098"/>
                </a:lnTo>
                <a:lnTo>
                  <a:pt x="303940" y="39443"/>
                </a:lnTo>
                <a:lnTo>
                  <a:pt x="319814" y="36455"/>
                </a:lnTo>
                <a:lnTo>
                  <a:pt x="376862" y="35725"/>
                </a:lnTo>
                <a:lnTo>
                  <a:pt x="394730" y="35719"/>
                </a:lnTo>
                <a:lnTo>
                  <a:pt x="402940" y="32191"/>
                </a:lnTo>
                <a:lnTo>
                  <a:pt x="406981" y="29398"/>
                </a:lnTo>
                <a:lnTo>
                  <a:pt x="425311" y="25468"/>
                </a:lnTo>
                <a:lnTo>
                  <a:pt x="483954" y="23831"/>
                </a:lnTo>
                <a:lnTo>
                  <a:pt x="514192" y="22492"/>
                </a:lnTo>
                <a:lnTo>
                  <a:pt x="536851" y="14389"/>
                </a:lnTo>
                <a:lnTo>
                  <a:pt x="595812" y="11950"/>
                </a:lnTo>
                <a:lnTo>
                  <a:pt x="650185" y="11907"/>
                </a:lnTo>
                <a:lnTo>
                  <a:pt x="704692" y="11906"/>
                </a:lnTo>
                <a:lnTo>
                  <a:pt x="763067" y="11906"/>
                </a:lnTo>
                <a:lnTo>
                  <a:pt x="822031" y="11906"/>
                </a:lnTo>
                <a:lnTo>
                  <a:pt x="877254" y="11906"/>
                </a:lnTo>
                <a:lnTo>
                  <a:pt x="933762" y="11906"/>
                </a:lnTo>
                <a:lnTo>
                  <a:pt x="989335" y="11906"/>
                </a:lnTo>
                <a:lnTo>
                  <a:pt x="1046903" y="11906"/>
                </a:lnTo>
                <a:lnTo>
                  <a:pt x="1102855" y="11906"/>
                </a:lnTo>
                <a:lnTo>
                  <a:pt x="1161376" y="11906"/>
                </a:lnTo>
                <a:lnTo>
                  <a:pt x="1203887" y="10583"/>
                </a:lnTo>
                <a:lnTo>
                  <a:pt x="1227244" y="2483"/>
                </a:lnTo>
                <a:lnTo>
                  <a:pt x="1286372" y="43"/>
                </a:lnTo>
                <a:lnTo>
                  <a:pt x="1341597" y="0"/>
                </a:lnTo>
                <a:lnTo>
                  <a:pt x="1399428" y="0"/>
                </a:lnTo>
                <a:lnTo>
                  <a:pt x="1435147" y="1323"/>
                </a:lnTo>
                <a:lnTo>
                  <a:pt x="1464968" y="10251"/>
                </a:lnTo>
                <a:lnTo>
                  <a:pt x="1520191" y="11863"/>
                </a:lnTo>
                <a:lnTo>
                  <a:pt x="1536406" y="11893"/>
                </a:lnTo>
                <a:lnTo>
                  <a:pt x="1545352" y="15428"/>
                </a:lnTo>
                <a:lnTo>
                  <a:pt x="1549589" y="18223"/>
                </a:lnTo>
                <a:lnTo>
                  <a:pt x="1568194" y="22156"/>
                </a:lnTo>
                <a:lnTo>
                  <a:pt x="1625652" y="23783"/>
                </a:lnTo>
                <a:lnTo>
                  <a:pt x="1668652" y="23811"/>
                </a:lnTo>
                <a:lnTo>
                  <a:pt x="1726560" y="35228"/>
                </a:lnTo>
                <a:lnTo>
                  <a:pt x="1762594" y="35675"/>
                </a:lnTo>
                <a:lnTo>
                  <a:pt x="1816996" y="24138"/>
                </a:lnTo>
                <a:lnTo>
                  <a:pt x="1875446" y="23821"/>
                </a:lnTo>
                <a:lnTo>
                  <a:pt x="1931006" y="23813"/>
                </a:lnTo>
                <a:lnTo>
                  <a:pt x="1988956" y="23813"/>
                </a:lnTo>
                <a:lnTo>
                  <a:pt x="2038497" y="22490"/>
                </a:lnTo>
                <a:lnTo>
                  <a:pt x="2061601" y="13562"/>
                </a:lnTo>
                <a:lnTo>
                  <a:pt x="2117434" y="11925"/>
                </a:lnTo>
                <a:lnTo>
                  <a:pt x="2141470" y="119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16" name="SMARTInkShape-Group3"/>
          <p:cNvGrpSpPr/>
          <p:nvPr/>
        </p:nvGrpSpPr>
        <p:grpSpPr>
          <a:xfrm>
            <a:off x="9352737" y="3405896"/>
            <a:ext cx="1422420" cy="844584"/>
            <a:chOff x="9352737" y="3405896"/>
            <a:chExt cx="1422420" cy="844584"/>
          </a:xfrm>
        </p:grpSpPr>
        <p:sp>
          <p:nvSpPr>
            <p:cNvPr id="8" name="SMARTInkShape-3"/>
            <p:cNvSpPr/>
            <p:nvPr/>
          </p:nvSpPr>
          <p:spPr>
            <a:xfrm>
              <a:off x="9352737" y="3645322"/>
              <a:ext cx="196077" cy="200172"/>
            </a:xfrm>
            <a:custGeom>
              <a:avLst/>
              <a:gdLst/>
              <a:ahLst/>
              <a:cxnLst/>
              <a:rect l="0" t="0" r="0" b="0"/>
              <a:pathLst>
                <a:path w="196077" h="200172">
                  <a:moveTo>
                    <a:pt x="53201" y="69428"/>
                  </a:moveTo>
                  <a:lnTo>
                    <a:pt x="53201" y="97416"/>
                  </a:lnTo>
                  <a:lnTo>
                    <a:pt x="54524" y="99993"/>
                  </a:lnTo>
                  <a:lnTo>
                    <a:pt x="56728" y="101711"/>
                  </a:lnTo>
                  <a:lnTo>
                    <a:pt x="62706" y="103619"/>
                  </a:lnTo>
                  <a:lnTo>
                    <a:pt x="81189" y="104946"/>
                  </a:lnTo>
                  <a:lnTo>
                    <a:pt x="99270" y="98766"/>
                  </a:lnTo>
                  <a:lnTo>
                    <a:pt x="103756" y="95601"/>
                  </a:lnTo>
                  <a:lnTo>
                    <a:pt x="108744" y="88557"/>
                  </a:lnTo>
                  <a:lnTo>
                    <a:pt x="112382" y="55146"/>
                  </a:lnTo>
                  <a:lnTo>
                    <a:pt x="112723" y="13945"/>
                  </a:lnTo>
                  <a:lnTo>
                    <a:pt x="105672" y="8169"/>
                  </a:lnTo>
                  <a:lnTo>
                    <a:pt x="93719" y="2514"/>
                  </a:lnTo>
                  <a:lnTo>
                    <a:pt x="79587" y="0"/>
                  </a:lnTo>
                  <a:lnTo>
                    <a:pt x="68014" y="2412"/>
                  </a:lnTo>
                  <a:lnTo>
                    <a:pt x="43486" y="14739"/>
                  </a:lnTo>
                  <a:lnTo>
                    <a:pt x="32126" y="25719"/>
                  </a:lnTo>
                  <a:lnTo>
                    <a:pt x="14055" y="54326"/>
                  </a:lnTo>
                  <a:lnTo>
                    <a:pt x="0" y="107567"/>
                  </a:lnTo>
                  <a:lnTo>
                    <a:pt x="10" y="126507"/>
                  </a:lnTo>
                  <a:lnTo>
                    <a:pt x="10797" y="160225"/>
                  </a:lnTo>
                  <a:lnTo>
                    <a:pt x="21822" y="178058"/>
                  </a:lnTo>
                  <a:lnTo>
                    <a:pt x="39787" y="191720"/>
                  </a:lnTo>
                  <a:lnTo>
                    <a:pt x="68189" y="197826"/>
                  </a:lnTo>
                  <a:lnTo>
                    <a:pt x="113922" y="200171"/>
                  </a:lnTo>
                  <a:lnTo>
                    <a:pt x="123403" y="196769"/>
                  </a:lnTo>
                  <a:lnTo>
                    <a:pt x="127783" y="194009"/>
                  </a:lnTo>
                  <a:lnTo>
                    <a:pt x="157767" y="185690"/>
                  </a:lnTo>
                  <a:lnTo>
                    <a:pt x="196076" y="16467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SMARTInkShape-4"/>
            <p:cNvSpPr/>
            <p:nvPr/>
          </p:nvSpPr>
          <p:spPr>
            <a:xfrm>
              <a:off x="9584695" y="3607594"/>
              <a:ext cx="106994" cy="153936"/>
            </a:xfrm>
            <a:custGeom>
              <a:avLst/>
              <a:gdLst/>
              <a:ahLst/>
              <a:cxnLst/>
              <a:rect l="0" t="0" r="0" b="0"/>
              <a:pathLst>
                <a:path w="106994" h="153936">
                  <a:moveTo>
                    <a:pt x="59368" y="0"/>
                  </a:moveTo>
                  <a:lnTo>
                    <a:pt x="42796" y="0"/>
                  </a:lnTo>
                  <a:lnTo>
                    <a:pt x="35245" y="3527"/>
                  </a:lnTo>
                  <a:lnTo>
                    <a:pt x="31379" y="6321"/>
                  </a:lnTo>
                  <a:lnTo>
                    <a:pt x="19619" y="22892"/>
                  </a:lnTo>
                  <a:lnTo>
                    <a:pt x="2626" y="74039"/>
                  </a:lnTo>
                  <a:lnTo>
                    <a:pt x="0" y="110581"/>
                  </a:lnTo>
                  <a:lnTo>
                    <a:pt x="6205" y="129190"/>
                  </a:lnTo>
                  <a:lnTo>
                    <a:pt x="16422" y="145141"/>
                  </a:lnTo>
                  <a:lnTo>
                    <a:pt x="21478" y="148354"/>
                  </a:lnTo>
                  <a:lnTo>
                    <a:pt x="45073" y="153512"/>
                  </a:lnTo>
                  <a:lnTo>
                    <a:pt x="49837" y="153935"/>
                  </a:lnTo>
                  <a:lnTo>
                    <a:pt x="58661" y="150877"/>
                  </a:lnTo>
                  <a:lnTo>
                    <a:pt x="87300" y="133100"/>
                  </a:lnTo>
                  <a:lnTo>
                    <a:pt x="106993"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0" name="SMARTInkShape-5"/>
            <p:cNvSpPr/>
            <p:nvPr/>
          </p:nvSpPr>
          <p:spPr>
            <a:xfrm>
              <a:off x="9715991" y="3598690"/>
              <a:ext cx="117875" cy="122357"/>
            </a:xfrm>
            <a:custGeom>
              <a:avLst/>
              <a:gdLst/>
              <a:ahLst/>
              <a:cxnLst/>
              <a:rect l="0" t="0" r="0" b="0"/>
              <a:pathLst>
                <a:path w="117875" h="122357">
                  <a:moveTo>
                    <a:pt x="11415" y="20810"/>
                  </a:moveTo>
                  <a:lnTo>
                    <a:pt x="1164" y="20810"/>
                  </a:lnTo>
                  <a:lnTo>
                    <a:pt x="613" y="22133"/>
                  </a:lnTo>
                  <a:lnTo>
                    <a:pt x="0" y="27131"/>
                  </a:lnTo>
                  <a:lnTo>
                    <a:pt x="11663" y="63500"/>
                  </a:lnTo>
                  <a:lnTo>
                    <a:pt x="39361" y="106430"/>
                  </a:lnTo>
                  <a:lnTo>
                    <a:pt x="47208" y="111780"/>
                  </a:lnTo>
                  <a:lnTo>
                    <a:pt x="55103" y="115481"/>
                  </a:lnTo>
                  <a:lnTo>
                    <a:pt x="63022" y="121535"/>
                  </a:lnTo>
                  <a:lnTo>
                    <a:pt x="66986" y="122356"/>
                  </a:lnTo>
                  <a:lnTo>
                    <a:pt x="70953" y="121580"/>
                  </a:lnTo>
                  <a:lnTo>
                    <a:pt x="78887" y="118513"/>
                  </a:lnTo>
                  <a:lnTo>
                    <a:pt x="86822" y="117150"/>
                  </a:lnTo>
                  <a:lnTo>
                    <a:pt x="94759" y="109489"/>
                  </a:lnTo>
                  <a:lnTo>
                    <a:pt x="113280" y="76830"/>
                  </a:lnTo>
                  <a:lnTo>
                    <a:pt x="117005" y="60486"/>
                  </a:lnTo>
                  <a:lnTo>
                    <a:pt x="117874" y="46822"/>
                  </a:lnTo>
                  <a:lnTo>
                    <a:pt x="112045" y="24254"/>
                  </a:lnTo>
                  <a:lnTo>
                    <a:pt x="102000" y="12199"/>
                  </a:lnTo>
                  <a:lnTo>
                    <a:pt x="88717" y="3753"/>
                  </a:lnTo>
                  <a:lnTo>
                    <a:pt x="73994" y="0"/>
                  </a:lnTo>
                  <a:lnTo>
                    <a:pt x="35228" y="89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1" name="SMARTInkShape-6"/>
            <p:cNvSpPr/>
            <p:nvPr/>
          </p:nvSpPr>
          <p:spPr>
            <a:xfrm>
              <a:off x="9822656" y="3555982"/>
              <a:ext cx="166689" cy="133035"/>
            </a:xfrm>
            <a:custGeom>
              <a:avLst/>
              <a:gdLst/>
              <a:ahLst/>
              <a:cxnLst/>
              <a:rect l="0" t="0" r="0" b="0"/>
              <a:pathLst>
                <a:path w="166689" h="133035">
                  <a:moveTo>
                    <a:pt x="0" y="3987"/>
                  </a:moveTo>
                  <a:lnTo>
                    <a:pt x="0" y="14238"/>
                  </a:lnTo>
                  <a:lnTo>
                    <a:pt x="27988" y="71826"/>
                  </a:lnTo>
                  <a:lnTo>
                    <a:pt x="44125" y="107664"/>
                  </a:lnTo>
                  <a:lnTo>
                    <a:pt x="46934" y="120010"/>
                  </a:lnTo>
                  <a:lnTo>
                    <a:pt x="57816" y="133034"/>
                  </a:lnTo>
                  <a:lnTo>
                    <a:pt x="52703" y="128065"/>
                  </a:lnTo>
                  <a:lnTo>
                    <a:pt x="49882" y="121751"/>
                  </a:lnTo>
                  <a:lnTo>
                    <a:pt x="44296" y="89699"/>
                  </a:lnTo>
                  <a:lnTo>
                    <a:pt x="41436" y="84941"/>
                  </a:lnTo>
                  <a:lnTo>
                    <a:pt x="41788" y="69071"/>
                  </a:lnTo>
                  <a:lnTo>
                    <a:pt x="53604" y="18532"/>
                  </a:lnTo>
                  <a:lnTo>
                    <a:pt x="63952" y="6924"/>
                  </a:lnTo>
                  <a:lnTo>
                    <a:pt x="70415" y="1976"/>
                  </a:lnTo>
                  <a:lnTo>
                    <a:pt x="76048" y="0"/>
                  </a:lnTo>
                  <a:lnTo>
                    <a:pt x="81126" y="6"/>
                  </a:lnTo>
                  <a:lnTo>
                    <a:pt x="90296" y="3541"/>
                  </a:lnTo>
                  <a:lnTo>
                    <a:pt x="98782" y="9521"/>
                  </a:lnTo>
                  <a:lnTo>
                    <a:pt x="103435" y="16589"/>
                  </a:lnTo>
                  <a:lnTo>
                    <a:pt x="123510" y="60286"/>
                  </a:lnTo>
                  <a:lnTo>
                    <a:pt x="131181" y="68696"/>
                  </a:lnTo>
                  <a:lnTo>
                    <a:pt x="150840" y="84043"/>
                  </a:lnTo>
                  <a:lnTo>
                    <a:pt x="158763" y="91602"/>
                  </a:lnTo>
                  <a:lnTo>
                    <a:pt x="161404" y="92824"/>
                  </a:lnTo>
                  <a:lnTo>
                    <a:pt x="166688" y="873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SMARTInkShape-7"/>
            <p:cNvSpPr/>
            <p:nvPr/>
          </p:nvSpPr>
          <p:spPr>
            <a:xfrm>
              <a:off x="9989344" y="3512344"/>
              <a:ext cx="112571" cy="154013"/>
            </a:xfrm>
            <a:custGeom>
              <a:avLst/>
              <a:gdLst/>
              <a:ahLst/>
              <a:cxnLst/>
              <a:rect l="0" t="0" r="0" b="0"/>
              <a:pathLst>
                <a:path w="112571" h="154013">
                  <a:moveTo>
                    <a:pt x="0" y="11906"/>
                  </a:moveTo>
                  <a:lnTo>
                    <a:pt x="0" y="39894"/>
                  </a:lnTo>
                  <a:lnTo>
                    <a:pt x="20306" y="95971"/>
                  </a:lnTo>
                  <a:lnTo>
                    <a:pt x="35811" y="126799"/>
                  </a:lnTo>
                  <a:lnTo>
                    <a:pt x="51612" y="146020"/>
                  </a:lnTo>
                  <a:lnTo>
                    <a:pt x="63066" y="150887"/>
                  </a:lnTo>
                  <a:lnTo>
                    <a:pt x="79338" y="154012"/>
                  </a:lnTo>
                  <a:lnTo>
                    <a:pt x="94799" y="141912"/>
                  </a:lnTo>
                  <a:lnTo>
                    <a:pt x="101664" y="125249"/>
                  </a:lnTo>
                  <a:lnTo>
                    <a:pt x="106037" y="107260"/>
                  </a:lnTo>
                  <a:lnTo>
                    <a:pt x="112392" y="94855"/>
                  </a:lnTo>
                  <a:lnTo>
                    <a:pt x="112570" y="77876"/>
                  </a:lnTo>
                  <a:lnTo>
                    <a:pt x="101906" y="40960"/>
                  </a:lnTo>
                  <a:lnTo>
                    <a:pt x="91153" y="27905"/>
                  </a:lnTo>
                  <a:lnTo>
                    <a:pt x="63205" y="5830"/>
                  </a:lnTo>
                  <a:lnTo>
                    <a:pt x="2381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3" name="SMARTInkShape-8"/>
            <p:cNvSpPr/>
            <p:nvPr/>
          </p:nvSpPr>
          <p:spPr>
            <a:xfrm>
              <a:off x="10084594" y="3452813"/>
              <a:ext cx="238126" cy="142158"/>
            </a:xfrm>
            <a:custGeom>
              <a:avLst/>
              <a:gdLst/>
              <a:ahLst/>
              <a:cxnLst/>
              <a:rect l="0" t="0" r="0" b="0"/>
              <a:pathLst>
                <a:path w="238126" h="142158">
                  <a:moveTo>
                    <a:pt x="0" y="0"/>
                  </a:moveTo>
                  <a:lnTo>
                    <a:pt x="6319" y="0"/>
                  </a:lnTo>
                  <a:lnTo>
                    <a:pt x="8182" y="1322"/>
                  </a:lnTo>
                  <a:lnTo>
                    <a:pt x="9422" y="3527"/>
                  </a:lnTo>
                  <a:lnTo>
                    <a:pt x="26540" y="54036"/>
                  </a:lnTo>
                  <a:lnTo>
                    <a:pt x="34285" y="72964"/>
                  </a:lnTo>
                  <a:lnTo>
                    <a:pt x="53761" y="103146"/>
                  </a:lnTo>
                  <a:lnTo>
                    <a:pt x="58288" y="113311"/>
                  </a:lnTo>
                  <a:lnTo>
                    <a:pt x="76966" y="137426"/>
                  </a:lnTo>
                  <a:lnTo>
                    <a:pt x="76448" y="139243"/>
                  </a:lnTo>
                  <a:lnTo>
                    <a:pt x="72426" y="142157"/>
                  </a:lnTo>
                  <a:lnTo>
                    <a:pt x="71875" y="139028"/>
                  </a:lnTo>
                  <a:lnTo>
                    <a:pt x="71731" y="136342"/>
                  </a:lnTo>
                  <a:lnTo>
                    <a:pt x="53708" y="85383"/>
                  </a:lnTo>
                  <a:lnTo>
                    <a:pt x="49427" y="56608"/>
                  </a:lnTo>
                  <a:lnTo>
                    <a:pt x="51952" y="41475"/>
                  </a:lnTo>
                  <a:lnTo>
                    <a:pt x="54479" y="35588"/>
                  </a:lnTo>
                  <a:lnTo>
                    <a:pt x="57485" y="31662"/>
                  </a:lnTo>
                  <a:lnTo>
                    <a:pt x="64353" y="27301"/>
                  </a:lnTo>
                  <a:lnTo>
                    <a:pt x="75659" y="24845"/>
                  </a:lnTo>
                  <a:lnTo>
                    <a:pt x="93708" y="24119"/>
                  </a:lnTo>
                  <a:lnTo>
                    <a:pt x="98190" y="26662"/>
                  </a:lnTo>
                  <a:lnTo>
                    <a:pt x="101178" y="31004"/>
                  </a:lnTo>
                  <a:lnTo>
                    <a:pt x="105823" y="41561"/>
                  </a:lnTo>
                  <a:lnTo>
                    <a:pt x="137651" y="98305"/>
                  </a:lnTo>
                  <a:lnTo>
                    <a:pt x="140553" y="108955"/>
                  </a:lnTo>
                  <a:lnTo>
                    <a:pt x="142649" y="112324"/>
                  </a:lnTo>
                  <a:lnTo>
                    <a:pt x="145371" y="114570"/>
                  </a:lnTo>
                  <a:lnTo>
                    <a:pt x="154229" y="118799"/>
                  </a:lnTo>
                  <a:lnTo>
                    <a:pt x="146490" y="98676"/>
                  </a:lnTo>
                  <a:lnTo>
                    <a:pt x="143191" y="44479"/>
                  </a:lnTo>
                  <a:lnTo>
                    <a:pt x="142886" y="3080"/>
                  </a:lnTo>
                  <a:lnTo>
                    <a:pt x="144206" y="2053"/>
                  </a:lnTo>
                  <a:lnTo>
                    <a:pt x="149199" y="913"/>
                  </a:lnTo>
                  <a:lnTo>
                    <a:pt x="155827" y="3933"/>
                  </a:lnTo>
                  <a:lnTo>
                    <a:pt x="170863" y="16652"/>
                  </a:lnTo>
                  <a:lnTo>
                    <a:pt x="175158" y="24157"/>
                  </a:lnTo>
                  <a:lnTo>
                    <a:pt x="176302" y="28011"/>
                  </a:lnTo>
                  <a:lnTo>
                    <a:pt x="208248" y="74560"/>
                  </a:lnTo>
                  <a:lnTo>
                    <a:pt x="211616" y="85173"/>
                  </a:lnTo>
                  <a:lnTo>
                    <a:pt x="213838" y="88532"/>
                  </a:lnTo>
                  <a:lnTo>
                    <a:pt x="216642" y="90771"/>
                  </a:lnTo>
                  <a:lnTo>
                    <a:pt x="219834" y="92263"/>
                  </a:lnTo>
                  <a:lnTo>
                    <a:pt x="223285" y="91936"/>
                  </a:lnTo>
                  <a:lnTo>
                    <a:pt x="238125" y="8334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4" name="SMARTInkShape-9"/>
            <p:cNvSpPr/>
            <p:nvPr/>
          </p:nvSpPr>
          <p:spPr>
            <a:xfrm>
              <a:off x="10316187" y="3405896"/>
              <a:ext cx="201991" cy="296949"/>
            </a:xfrm>
            <a:custGeom>
              <a:avLst/>
              <a:gdLst/>
              <a:ahLst/>
              <a:cxnLst/>
              <a:rect l="0" t="0" r="0" b="0"/>
              <a:pathLst>
                <a:path w="201991" h="296949">
                  <a:moveTo>
                    <a:pt x="18438" y="23104"/>
                  </a:moveTo>
                  <a:lnTo>
                    <a:pt x="0" y="23104"/>
                  </a:lnTo>
                  <a:lnTo>
                    <a:pt x="2747" y="23104"/>
                  </a:lnTo>
                  <a:lnTo>
                    <a:pt x="4009" y="24427"/>
                  </a:lnTo>
                  <a:lnTo>
                    <a:pt x="5409" y="29425"/>
                  </a:lnTo>
                  <a:lnTo>
                    <a:pt x="6199" y="39675"/>
                  </a:lnTo>
                  <a:lnTo>
                    <a:pt x="8956" y="43412"/>
                  </a:lnTo>
                  <a:lnTo>
                    <a:pt x="22832" y="54992"/>
                  </a:lnTo>
                  <a:lnTo>
                    <a:pt x="30764" y="66801"/>
                  </a:lnTo>
                  <a:lnTo>
                    <a:pt x="47373" y="77356"/>
                  </a:lnTo>
                  <a:lnTo>
                    <a:pt x="56874" y="80288"/>
                  </a:lnTo>
                  <a:lnTo>
                    <a:pt x="61260" y="79748"/>
                  </a:lnTo>
                  <a:lnTo>
                    <a:pt x="75507" y="72178"/>
                  </a:lnTo>
                  <a:lnTo>
                    <a:pt x="76875" y="67845"/>
                  </a:lnTo>
                  <a:lnTo>
                    <a:pt x="77240" y="64838"/>
                  </a:lnTo>
                  <a:lnTo>
                    <a:pt x="65802" y="28064"/>
                  </a:lnTo>
                  <a:lnTo>
                    <a:pt x="56848" y="11394"/>
                  </a:lnTo>
                  <a:lnTo>
                    <a:pt x="54314" y="0"/>
                  </a:lnTo>
                  <a:lnTo>
                    <a:pt x="60523" y="5822"/>
                  </a:lnTo>
                  <a:lnTo>
                    <a:pt x="88692" y="54146"/>
                  </a:lnTo>
                  <a:lnTo>
                    <a:pt x="120657" y="105132"/>
                  </a:lnTo>
                  <a:lnTo>
                    <a:pt x="144787" y="164483"/>
                  </a:lnTo>
                  <a:lnTo>
                    <a:pt x="171516" y="215236"/>
                  </a:lnTo>
                  <a:lnTo>
                    <a:pt x="200502" y="268613"/>
                  </a:lnTo>
                  <a:lnTo>
                    <a:pt x="201990" y="275412"/>
                  </a:lnTo>
                  <a:lnTo>
                    <a:pt x="201662" y="281267"/>
                  </a:lnTo>
                  <a:lnTo>
                    <a:pt x="197946" y="293851"/>
                  </a:lnTo>
                  <a:lnTo>
                    <a:pt x="190383" y="295571"/>
                  </a:lnTo>
                  <a:lnTo>
                    <a:pt x="125594" y="2969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5" name="SMARTInkShape-10"/>
            <p:cNvSpPr/>
            <p:nvPr/>
          </p:nvSpPr>
          <p:spPr>
            <a:xfrm>
              <a:off x="10620375" y="3524250"/>
              <a:ext cx="154782" cy="726230"/>
            </a:xfrm>
            <a:custGeom>
              <a:avLst/>
              <a:gdLst/>
              <a:ahLst/>
              <a:cxnLst/>
              <a:rect l="0" t="0" r="0" b="0"/>
              <a:pathLst>
                <a:path w="154782" h="726230">
                  <a:moveTo>
                    <a:pt x="83344" y="0"/>
                  </a:moveTo>
                  <a:lnTo>
                    <a:pt x="83344" y="51642"/>
                  </a:lnTo>
                  <a:lnTo>
                    <a:pt x="94758" y="105050"/>
                  </a:lnTo>
                  <a:lnTo>
                    <a:pt x="96477" y="135306"/>
                  </a:lnTo>
                  <a:lnTo>
                    <a:pt x="106044" y="182595"/>
                  </a:lnTo>
                  <a:lnTo>
                    <a:pt x="105735" y="231513"/>
                  </a:lnTo>
                  <a:lnTo>
                    <a:pt x="96345" y="289939"/>
                  </a:lnTo>
                  <a:lnTo>
                    <a:pt x="95395" y="345833"/>
                  </a:lnTo>
                  <a:lnTo>
                    <a:pt x="91741" y="401358"/>
                  </a:lnTo>
                  <a:lnTo>
                    <a:pt x="88943" y="410447"/>
                  </a:lnTo>
                  <a:lnTo>
                    <a:pt x="89360" y="431129"/>
                  </a:lnTo>
                  <a:lnTo>
                    <a:pt x="91308" y="452227"/>
                  </a:lnTo>
                  <a:lnTo>
                    <a:pt x="84655" y="501864"/>
                  </a:lnTo>
                  <a:lnTo>
                    <a:pt x="82279" y="537215"/>
                  </a:lnTo>
                  <a:lnTo>
                    <a:pt x="73971" y="561837"/>
                  </a:lnTo>
                  <a:lnTo>
                    <a:pt x="70213" y="602873"/>
                  </a:lnTo>
                  <a:lnTo>
                    <a:pt x="60025" y="618413"/>
                  </a:lnTo>
                  <a:lnTo>
                    <a:pt x="59575" y="629314"/>
                  </a:lnTo>
                  <a:lnTo>
                    <a:pt x="59544" y="624202"/>
                  </a:lnTo>
                  <a:lnTo>
                    <a:pt x="58217" y="622509"/>
                  </a:lnTo>
                  <a:lnTo>
                    <a:pt x="47406" y="618099"/>
                  </a:lnTo>
                  <a:lnTo>
                    <a:pt x="41796" y="612937"/>
                  </a:lnTo>
                  <a:lnTo>
                    <a:pt x="38419" y="606232"/>
                  </a:lnTo>
                  <a:lnTo>
                    <a:pt x="37519" y="602592"/>
                  </a:lnTo>
                  <a:lnTo>
                    <a:pt x="27891" y="585922"/>
                  </a:lnTo>
                  <a:lnTo>
                    <a:pt x="23971" y="550525"/>
                  </a:lnTo>
                  <a:lnTo>
                    <a:pt x="14409" y="535110"/>
                  </a:lnTo>
                  <a:lnTo>
                    <a:pt x="13574" y="531365"/>
                  </a:lnTo>
                  <a:lnTo>
                    <a:pt x="11695" y="528868"/>
                  </a:lnTo>
                  <a:lnTo>
                    <a:pt x="356" y="524005"/>
                  </a:lnTo>
                  <a:lnTo>
                    <a:pt x="3" y="523877"/>
                  </a:lnTo>
                  <a:lnTo>
                    <a:pt x="0" y="580951"/>
                  </a:lnTo>
                  <a:lnTo>
                    <a:pt x="1322" y="591576"/>
                  </a:lnTo>
                  <a:lnTo>
                    <a:pt x="19760" y="650739"/>
                  </a:lnTo>
                  <a:lnTo>
                    <a:pt x="23934" y="670532"/>
                  </a:lnTo>
                  <a:lnTo>
                    <a:pt x="31641" y="686686"/>
                  </a:lnTo>
                  <a:lnTo>
                    <a:pt x="35718" y="726229"/>
                  </a:lnTo>
                  <a:lnTo>
                    <a:pt x="42038" y="719945"/>
                  </a:lnTo>
                  <a:lnTo>
                    <a:pt x="45141" y="713323"/>
                  </a:lnTo>
                  <a:lnTo>
                    <a:pt x="53801" y="680212"/>
                  </a:lnTo>
                  <a:lnTo>
                    <a:pt x="83430" y="620778"/>
                  </a:lnTo>
                  <a:lnTo>
                    <a:pt x="111129" y="563659"/>
                  </a:lnTo>
                  <a:lnTo>
                    <a:pt x="138906" y="528314"/>
                  </a:lnTo>
                  <a:lnTo>
                    <a:pt x="149489" y="516077"/>
                  </a:lnTo>
                  <a:lnTo>
                    <a:pt x="154781" y="5000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17" name="SMARTInkShape-11"/>
          <p:cNvSpPr/>
          <p:nvPr/>
        </p:nvSpPr>
        <p:spPr>
          <a:xfrm>
            <a:off x="10668698" y="3643313"/>
            <a:ext cx="332678" cy="1818221"/>
          </a:xfrm>
          <a:custGeom>
            <a:avLst/>
            <a:gdLst/>
            <a:ahLst/>
            <a:cxnLst/>
            <a:rect l="0" t="0" r="0" b="0"/>
            <a:pathLst>
              <a:path w="332678" h="1818221">
                <a:moveTo>
                  <a:pt x="70740" y="0"/>
                </a:moveTo>
                <a:lnTo>
                  <a:pt x="70740" y="6320"/>
                </a:lnTo>
                <a:lnTo>
                  <a:pt x="74267" y="12951"/>
                </a:lnTo>
                <a:lnTo>
                  <a:pt x="115974" y="68246"/>
                </a:lnTo>
                <a:lnTo>
                  <a:pt x="151390" y="117345"/>
                </a:lnTo>
                <a:lnTo>
                  <a:pt x="177660" y="175960"/>
                </a:lnTo>
                <a:lnTo>
                  <a:pt x="193723" y="228785"/>
                </a:lnTo>
                <a:lnTo>
                  <a:pt x="210958" y="285228"/>
                </a:lnTo>
                <a:lnTo>
                  <a:pt x="231415" y="342434"/>
                </a:lnTo>
                <a:lnTo>
                  <a:pt x="242561" y="398664"/>
                </a:lnTo>
                <a:lnTo>
                  <a:pt x="247995" y="453869"/>
                </a:lnTo>
                <a:lnTo>
                  <a:pt x="250260" y="505484"/>
                </a:lnTo>
                <a:lnTo>
                  <a:pt x="257398" y="554879"/>
                </a:lnTo>
                <a:lnTo>
                  <a:pt x="260102" y="603029"/>
                </a:lnTo>
                <a:lnTo>
                  <a:pt x="260902" y="650809"/>
                </a:lnTo>
                <a:lnTo>
                  <a:pt x="261140" y="699803"/>
                </a:lnTo>
                <a:lnTo>
                  <a:pt x="261209" y="754301"/>
                </a:lnTo>
                <a:lnTo>
                  <a:pt x="261230" y="805874"/>
                </a:lnTo>
                <a:lnTo>
                  <a:pt x="261237" y="862458"/>
                </a:lnTo>
                <a:lnTo>
                  <a:pt x="259916" y="921117"/>
                </a:lnTo>
                <a:lnTo>
                  <a:pt x="254918" y="960600"/>
                </a:lnTo>
                <a:lnTo>
                  <a:pt x="251814" y="1003725"/>
                </a:lnTo>
                <a:lnTo>
                  <a:pt x="250435" y="1048027"/>
                </a:lnTo>
                <a:lnTo>
                  <a:pt x="249823" y="1089765"/>
                </a:lnTo>
                <a:lnTo>
                  <a:pt x="246023" y="1130364"/>
                </a:lnTo>
                <a:lnTo>
                  <a:pt x="241247" y="1170457"/>
                </a:lnTo>
                <a:lnTo>
                  <a:pt x="237237" y="1228893"/>
                </a:lnTo>
                <a:lnTo>
                  <a:pt x="229579" y="1281633"/>
                </a:lnTo>
                <a:lnTo>
                  <a:pt x="226724" y="1335918"/>
                </a:lnTo>
                <a:lnTo>
                  <a:pt x="222230" y="1394685"/>
                </a:lnTo>
                <a:lnTo>
                  <a:pt x="216166" y="1441147"/>
                </a:lnTo>
                <a:lnTo>
                  <a:pt x="207798" y="1497932"/>
                </a:lnTo>
                <a:lnTo>
                  <a:pt x="193405" y="1550012"/>
                </a:lnTo>
                <a:lnTo>
                  <a:pt x="183079" y="1598441"/>
                </a:lnTo>
                <a:lnTo>
                  <a:pt x="172258" y="1655625"/>
                </a:lnTo>
                <a:lnTo>
                  <a:pt x="161525" y="1678240"/>
                </a:lnTo>
                <a:lnTo>
                  <a:pt x="149968" y="1693320"/>
                </a:lnTo>
                <a:lnTo>
                  <a:pt x="142112" y="1698471"/>
                </a:lnTo>
                <a:lnTo>
                  <a:pt x="130251" y="1701373"/>
                </a:lnTo>
                <a:lnTo>
                  <a:pt x="126289" y="1701779"/>
                </a:lnTo>
                <a:lnTo>
                  <a:pt x="123647" y="1700728"/>
                </a:lnTo>
                <a:lnTo>
                  <a:pt x="121887" y="1698704"/>
                </a:lnTo>
                <a:lnTo>
                  <a:pt x="118606" y="1692928"/>
                </a:lnTo>
                <a:lnTo>
                  <a:pt x="81381" y="1640870"/>
                </a:lnTo>
                <a:lnTo>
                  <a:pt x="52296" y="1585888"/>
                </a:lnTo>
                <a:lnTo>
                  <a:pt x="15214" y="1529339"/>
                </a:lnTo>
                <a:lnTo>
                  <a:pt x="1658" y="1514625"/>
                </a:lnTo>
                <a:lnTo>
                  <a:pt x="873" y="1515104"/>
                </a:lnTo>
                <a:lnTo>
                  <a:pt x="0" y="1519164"/>
                </a:lnTo>
                <a:lnTo>
                  <a:pt x="11469" y="1566979"/>
                </a:lnTo>
                <a:lnTo>
                  <a:pt x="23949" y="1621468"/>
                </a:lnTo>
                <a:lnTo>
                  <a:pt x="32834" y="1670546"/>
                </a:lnTo>
                <a:lnTo>
                  <a:pt x="52276" y="1724730"/>
                </a:lnTo>
                <a:lnTo>
                  <a:pt x="73756" y="1779335"/>
                </a:lnTo>
                <a:lnTo>
                  <a:pt x="96766" y="1810063"/>
                </a:lnTo>
                <a:lnTo>
                  <a:pt x="105678" y="1816503"/>
                </a:lnTo>
                <a:lnTo>
                  <a:pt x="109906" y="1818220"/>
                </a:lnTo>
                <a:lnTo>
                  <a:pt x="121660" y="1816601"/>
                </a:lnTo>
                <a:lnTo>
                  <a:pt x="135705" y="1810149"/>
                </a:lnTo>
                <a:lnTo>
                  <a:pt x="158486" y="1790318"/>
                </a:lnTo>
                <a:lnTo>
                  <a:pt x="204391" y="1733928"/>
                </a:lnTo>
                <a:lnTo>
                  <a:pt x="241179" y="1675994"/>
                </a:lnTo>
                <a:lnTo>
                  <a:pt x="276428" y="1619319"/>
                </a:lnTo>
                <a:lnTo>
                  <a:pt x="332677" y="15478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2380122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1764</TotalTime>
  <Words>910</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Chapter 6: Listening to the People</vt:lpstr>
      <vt:lpstr>The layout of the government</vt:lpstr>
      <vt:lpstr>PowerPoint Presentation</vt:lpstr>
      <vt:lpstr>The Push for Change</vt:lpstr>
      <vt:lpstr>The Rebellions of Upper and Lower Canada</vt:lpstr>
      <vt:lpstr>Important information regarding the rebellions</vt:lpstr>
      <vt:lpstr>The roles of the churches and newspapers</vt:lpstr>
      <vt:lpstr>The roles of the churches and newspapers</vt:lpstr>
      <vt:lpstr>A Change in British Attitude</vt:lpstr>
      <vt:lpstr>Responsible Government</vt:lpstr>
      <vt:lpstr>PowerPoint Presentation</vt:lpstr>
    </vt:vector>
  </TitlesOfParts>
  <Company>Newfoundland Labrador English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6: À l’écoute des gens</dc:title>
  <dc:creator>Nicole Collins</dc:creator>
  <cp:lastModifiedBy>Nicole Collins</cp:lastModifiedBy>
  <cp:revision>47</cp:revision>
  <cp:lastPrinted>2018-05-14T14:30:01Z</cp:lastPrinted>
  <dcterms:created xsi:type="dcterms:W3CDTF">2018-05-14T11:25:42Z</dcterms:created>
  <dcterms:modified xsi:type="dcterms:W3CDTF">2018-06-05T17:36:23Z</dcterms:modified>
</cp:coreProperties>
</file>