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56" r:id="rId2"/>
    <p:sldId id="257" r:id="rId3"/>
    <p:sldId id="258" r:id="rId4"/>
    <p:sldId id="275" r:id="rId5"/>
    <p:sldId id="259" r:id="rId6"/>
    <p:sldId id="273" r:id="rId7"/>
    <p:sldId id="262" r:id="rId8"/>
    <p:sldId id="261" r:id="rId9"/>
    <p:sldId id="268" r:id="rId10"/>
    <p:sldId id="264" r:id="rId11"/>
    <p:sldId id="265" r:id="rId12"/>
    <p:sldId id="266" r:id="rId13"/>
    <p:sldId id="270" r:id="rId14"/>
    <p:sldId id="272" r:id="rId15"/>
    <p:sldId id="271" r:id="rId16"/>
    <p:sldId id="267" r:id="rId17"/>
    <p:sldId id="269" r:id="rId18"/>
    <p:sldId id="274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144CC0C-E068-4814-A48D-5F5FEB44ED90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F977A4A-8448-48FE-B4A8-8A4B73119B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8731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A6DB8A-0AD7-43D2-9337-0D8410655A23}" type="datetimeFigureOut">
              <a:rPr lang="en-CA" smtClean="0"/>
              <a:t>15/01/2018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h_ZVwsvYl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064896" cy="1828800"/>
          </a:xfrm>
        </p:spPr>
        <p:txBody>
          <a:bodyPr>
            <a:normAutofit/>
          </a:bodyPr>
          <a:lstStyle/>
          <a:p>
            <a:pPr algn="l"/>
            <a:r>
              <a:rPr lang="en-CA" dirty="0" smtClean="0"/>
              <a:t>Chapter 2</a:t>
            </a:r>
            <a:br>
              <a:rPr lang="en-CA" dirty="0" smtClean="0"/>
            </a:br>
            <a:r>
              <a:rPr lang="en-CA" dirty="0" smtClean="0"/>
              <a:t>Economies in History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772400" cy="1112120"/>
          </a:xfrm>
        </p:spPr>
        <p:txBody>
          <a:bodyPr>
            <a:normAutofit/>
          </a:bodyPr>
          <a:lstStyle/>
          <a:p>
            <a:pPr algn="ctr"/>
            <a:r>
              <a:rPr lang="en-CA" b="1" i="1" dirty="0" smtClean="0"/>
              <a:t>What economic changes occurred when Europeans came to North America?</a:t>
            </a:r>
            <a:endParaRPr lang="en-CA" b="1" i="1" dirty="0"/>
          </a:p>
        </p:txBody>
      </p:sp>
      <p:sp>
        <p:nvSpPr>
          <p:cNvPr id="26626" name="AutoShape 2" descr="Image result for canadian aboriginals 1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6628" name="AutoShape 4" descr="Image result for canadian aboriginals 1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5" descr="Aboriginals_tr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1044" y="0"/>
            <a:ext cx="3132956" cy="2077286"/>
          </a:xfrm>
          <a:prstGeom prst="rect">
            <a:avLst/>
          </a:prstGeom>
        </p:spPr>
      </p:pic>
      <p:pic>
        <p:nvPicPr>
          <p:cNvPr id="7" name="Picture 6" descr="Fur_traders_in_canada_17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853116"/>
            <a:ext cx="2843808" cy="2004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r>
              <a:rPr lang="en-CA" b="1" dirty="0" smtClean="0"/>
              <a:t>Please fill in this table to better understand the industrial economy of the Europeans.</a:t>
            </a:r>
            <a:endParaRPr lang="en-CA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764756"/>
              </p:ext>
            </p:extLst>
          </p:nvPr>
        </p:nvGraphicFramePr>
        <p:xfrm>
          <a:off x="593244" y="3433064"/>
          <a:ext cx="800323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808"/>
                <a:gridCol w="2000808"/>
                <a:gridCol w="2000808"/>
                <a:gridCol w="2000808"/>
              </a:tblGrid>
              <a:tr h="370840">
                <a:tc>
                  <a:txBody>
                    <a:bodyPr/>
                    <a:lstStyle/>
                    <a:p>
                      <a:endParaRPr lang="en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noProof="0" dirty="0" smtClean="0"/>
                        <a:t>Needs/wants</a:t>
                      </a:r>
                      <a:endParaRPr lang="en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noProof="0" dirty="0" smtClean="0"/>
                        <a:t>Production</a:t>
                      </a:r>
                      <a:endParaRPr lang="en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noProof="0" dirty="0" smtClean="0"/>
                        <a:t>Distribution</a:t>
                      </a:r>
                      <a:endParaRPr lang="en-CA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noProof="0" dirty="0" smtClean="0"/>
                        <a:t>Europeans</a:t>
                      </a:r>
                      <a:endParaRPr lang="en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noProof="0" dirty="0" smtClean="0"/>
                    </a:p>
                    <a:p>
                      <a:endParaRPr lang="en-CA" noProof="0" dirty="0" smtClean="0"/>
                    </a:p>
                    <a:p>
                      <a:endParaRPr lang="en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0" name="SMARTInkShape-1"/>
          <p:cNvSpPr/>
          <p:nvPr/>
        </p:nvSpPr>
        <p:spPr>
          <a:xfrm>
            <a:off x="4983144" y="4500562"/>
            <a:ext cx="3098223" cy="1250044"/>
          </a:xfrm>
          <a:custGeom>
            <a:avLst/>
            <a:gdLst/>
            <a:ahLst/>
            <a:cxnLst/>
            <a:rect l="0" t="0" r="0" b="0"/>
            <a:pathLst>
              <a:path w="3098223" h="1250044">
                <a:moveTo>
                  <a:pt x="3098222" y="0"/>
                </a:moveTo>
                <a:lnTo>
                  <a:pt x="3098222" y="12429"/>
                </a:lnTo>
                <a:lnTo>
                  <a:pt x="3089845" y="56477"/>
                </a:lnTo>
                <a:lnTo>
                  <a:pt x="3088546" y="71734"/>
                </a:lnTo>
                <a:lnTo>
                  <a:pt x="3074083" y="110890"/>
                </a:lnTo>
                <a:lnTo>
                  <a:pt x="3056523" y="154926"/>
                </a:lnTo>
                <a:lnTo>
                  <a:pt x="3041665" y="196864"/>
                </a:lnTo>
                <a:lnTo>
                  <a:pt x="3026785" y="234089"/>
                </a:lnTo>
                <a:lnTo>
                  <a:pt x="3019840" y="249891"/>
                </a:lnTo>
                <a:lnTo>
                  <a:pt x="2994871" y="289445"/>
                </a:lnTo>
                <a:lnTo>
                  <a:pt x="2979654" y="319553"/>
                </a:lnTo>
                <a:lnTo>
                  <a:pt x="2951052" y="350982"/>
                </a:lnTo>
                <a:lnTo>
                  <a:pt x="2908522" y="393068"/>
                </a:lnTo>
                <a:lnTo>
                  <a:pt x="2865937" y="437492"/>
                </a:lnTo>
                <a:lnTo>
                  <a:pt x="2821470" y="475983"/>
                </a:lnTo>
                <a:lnTo>
                  <a:pt x="2784321" y="505980"/>
                </a:lnTo>
                <a:lnTo>
                  <a:pt x="2740856" y="535777"/>
                </a:lnTo>
                <a:lnTo>
                  <a:pt x="2702500" y="565547"/>
                </a:lnTo>
                <a:lnTo>
                  <a:pt x="2660297" y="595313"/>
                </a:lnTo>
                <a:lnTo>
                  <a:pt x="2618739" y="619125"/>
                </a:lnTo>
                <a:lnTo>
                  <a:pt x="2580838" y="645583"/>
                </a:lnTo>
                <a:lnTo>
                  <a:pt x="2544688" y="674438"/>
                </a:lnTo>
                <a:lnTo>
                  <a:pt x="2502748" y="705384"/>
                </a:lnTo>
                <a:lnTo>
                  <a:pt x="2462125" y="734281"/>
                </a:lnTo>
                <a:lnTo>
                  <a:pt x="2427877" y="756985"/>
                </a:lnTo>
                <a:lnTo>
                  <a:pt x="2385489" y="787174"/>
                </a:lnTo>
                <a:lnTo>
                  <a:pt x="2341324" y="815664"/>
                </a:lnTo>
                <a:lnTo>
                  <a:pt x="2297029" y="846279"/>
                </a:lnTo>
                <a:lnTo>
                  <a:pt x="2254581" y="871730"/>
                </a:lnTo>
                <a:lnTo>
                  <a:pt x="2219759" y="889873"/>
                </a:lnTo>
                <a:lnTo>
                  <a:pt x="2178575" y="913782"/>
                </a:lnTo>
                <a:lnTo>
                  <a:pt x="2144873" y="931657"/>
                </a:lnTo>
                <a:lnTo>
                  <a:pt x="2109753" y="949522"/>
                </a:lnTo>
                <a:lnTo>
                  <a:pt x="2075203" y="967383"/>
                </a:lnTo>
                <a:lnTo>
                  <a:pt x="2033714" y="988550"/>
                </a:lnTo>
                <a:lnTo>
                  <a:pt x="1999315" y="1001987"/>
                </a:lnTo>
                <a:lnTo>
                  <a:pt x="1963988" y="1015891"/>
                </a:lnTo>
                <a:lnTo>
                  <a:pt x="1928385" y="1026293"/>
                </a:lnTo>
                <a:lnTo>
                  <a:pt x="1892701" y="1035660"/>
                </a:lnTo>
                <a:lnTo>
                  <a:pt x="1856992" y="1044719"/>
                </a:lnTo>
                <a:lnTo>
                  <a:pt x="1821277" y="1053687"/>
                </a:lnTo>
                <a:lnTo>
                  <a:pt x="1782914" y="1062629"/>
                </a:lnTo>
                <a:lnTo>
                  <a:pt x="1742773" y="1068915"/>
                </a:lnTo>
                <a:lnTo>
                  <a:pt x="1705743" y="1073425"/>
                </a:lnTo>
                <a:lnTo>
                  <a:pt x="1669637" y="1081043"/>
                </a:lnTo>
                <a:lnTo>
                  <a:pt x="1633802" y="1089586"/>
                </a:lnTo>
                <a:lnTo>
                  <a:pt x="1598050" y="1098400"/>
                </a:lnTo>
                <a:lnTo>
                  <a:pt x="1562321" y="1107296"/>
                </a:lnTo>
                <a:lnTo>
                  <a:pt x="1526599" y="1116216"/>
                </a:lnTo>
                <a:lnTo>
                  <a:pt x="1488233" y="1122496"/>
                </a:lnTo>
                <a:lnTo>
                  <a:pt x="1448093" y="1127003"/>
                </a:lnTo>
                <a:lnTo>
                  <a:pt x="1411063" y="1134622"/>
                </a:lnTo>
                <a:lnTo>
                  <a:pt x="1374957" y="1140517"/>
                </a:lnTo>
                <a:lnTo>
                  <a:pt x="1339123" y="1144909"/>
                </a:lnTo>
                <a:lnTo>
                  <a:pt x="1303370" y="1152496"/>
                </a:lnTo>
                <a:lnTo>
                  <a:pt x="1267642" y="1158381"/>
                </a:lnTo>
                <a:lnTo>
                  <a:pt x="1231919" y="1162771"/>
                </a:lnTo>
                <a:lnTo>
                  <a:pt x="1196199" y="1167709"/>
                </a:lnTo>
                <a:lnTo>
                  <a:pt x="1157835" y="1169174"/>
                </a:lnTo>
                <a:lnTo>
                  <a:pt x="1117694" y="1172253"/>
                </a:lnTo>
                <a:lnTo>
                  <a:pt x="1073315" y="1177441"/>
                </a:lnTo>
                <a:lnTo>
                  <a:pt x="1028757" y="1178467"/>
                </a:lnTo>
                <a:lnTo>
                  <a:pt x="993570" y="1178644"/>
                </a:lnTo>
                <a:lnTo>
                  <a:pt x="959000" y="1178696"/>
                </a:lnTo>
                <a:lnTo>
                  <a:pt x="917504" y="1178715"/>
                </a:lnTo>
                <a:lnTo>
                  <a:pt x="883104" y="1178718"/>
                </a:lnTo>
                <a:lnTo>
                  <a:pt x="847776" y="1178719"/>
                </a:lnTo>
                <a:lnTo>
                  <a:pt x="805024" y="1178719"/>
                </a:lnTo>
                <a:lnTo>
                  <a:pt x="761780" y="1178719"/>
                </a:lnTo>
                <a:lnTo>
                  <a:pt x="720899" y="1178719"/>
                </a:lnTo>
                <a:lnTo>
                  <a:pt x="686606" y="1178719"/>
                </a:lnTo>
                <a:lnTo>
                  <a:pt x="644204" y="1178719"/>
                </a:lnTo>
                <a:lnTo>
                  <a:pt x="606173" y="1179711"/>
                </a:lnTo>
                <a:lnTo>
                  <a:pt x="564119" y="1185787"/>
                </a:lnTo>
                <a:lnTo>
                  <a:pt x="526853" y="1187280"/>
                </a:lnTo>
                <a:lnTo>
                  <a:pt x="484693" y="1181439"/>
                </a:lnTo>
                <a:lnTo>
                  <a:pt x="446673" y="1179257"/>
                </a:lnTo>
                <a:lnTo>
                  <a:pt x="410499" y="1178825"/>
                </a:lnTo>
                <a:lnTo>
                  <a:pt x="374689" y="1177747"/>
                </a:lnTo>
                <a:lnTo>
                  <a:pt x="338954" y="1171655"/>
                </a:lnTo>
                <a:lnTo>
                  <a:pt x="303231" y="1170157"/>
                </a:lnTo>
                <a:lnTo>
                  <a:pt x="261229" y="1167191"/>
                </a:lnTo>
                <a:lnTo>
                  <a:pt x="238861" y="1162737"/>
                </a:lnTo>
                <a:lnTo>
                  <a:pt x="216027" y="1158769"/>
                </a:lnTo>
                <a:lnTo>
                  <a:pt x="172384" y="1147591"/>
                </a:lnTo>
                <a:lnTo>
                  <a:pt x="136554" y="1143404"/>
                </a:lnTo>
                <a:lnTo>
                  <a:pt x="95987" y="1143016"/>
                </a:lnTo>
                <a:lnTo>
                  <a:pt x="63562" y="1143000"/>
                </a:lnTo>
                <a:lnTo>
                  <a:pt x="54567" y="1150688"/>
                </a:lnTo>
                <a:lnTo>
                  <a:pt x="53806" y="1154023"/>
                </a:lnTo>
                <a:lnTo>
                  <a:pt x="53320" y="1164250"/>
                </a:lnTo>
                <a:lnTo>
                  <a:pt x="55899" y="1169972"/>
                </a:lnTo>
                <a:lnTo>
                  <a:pt x="59361" y="1175824"/>
                </a:lnTo>
                <a:lnTo>
                  <a:pt x="61582" y="1187664"/>
                </a:lnTo>
                <a:lnTo>
                  <a:pt x="61765" y="1190635"/>
                </a:lnTo>
                <a:lnTo>
                  <a:pt x="64613" y="1196583"/>
                </a:lnTo>
                <a:lnTo>
                  <a:pt x="66762" y="1199557"/>
                </a:lnTo>
                <a:lnTo>
                  <a:pt x="78635" y="1234906"/>
                </a:lnTo>
                <a:lnTo>
                  <a:pt x="80078" y="1237013"/>
                </a:lnTo>
                <a:lnTo>
                  <a:pt x="82032" y="1238418"/>
                </a:lnTo>
                <a:lnTo>
                  <a:pt x="87559" y="1240671"/>
                </a:lnTo>
                <a:lnTo>
                  <a:pt x="88314" y="1243626"/>
                </a:lnTo>
                <a:lnTo>
                  <a:pt x="88908" y="1250043"/>
                </a:lnTo>
                <a:lnTo>
                  <a:pt x="88919" y="1241591"/>
                </a:lnTo>
                <a:lnTo>
                  <a:pt x="82781" y="1234169"/>
                </a:lnTo>
                <a:lnTo>
                  <a:pt x="80817" y="1226017"/>
                </a:lnTo>
                <a:lnTo>
                  <a:pt x="80356" y="1220244"/>
                </a:lnTo>
                <a:lnTo>
                  <a:pt x="77506" y="1214373"/>
                </a:lnTo>
                <a:lnTo>
                  <a:pt x="65771" y="1199546"/>
                </a:lnTo>
                <a:lnTo>
                  <a:pt x="60203" y="1187647"/>
                </a:lnTo>
                <a:lnTo>
                  <a:pt x="17591" y="1143112"/>
                </a:lnTo>
                <a:lnTo>
                  <a:pt x="13230" y="1138750"/>
                </a:lnTo>
                <a:lnTo>
                  <a:pt x="10631" y="1133505"/>
                </a:lnTo>
                <a:lnTo>
                  <a:pt x="8962" y="1126793"/>
                </a:lnTo>
                <a:lnTo>
                  <a:pt x="2495" y="1118338"/>
                </a:lnTo>
                <a:lnTo>
                  <a:pt x="0" y="1108934"/>
                </a:lnTo>
                <a:lnTo>
                  <a:pt x="8193" y="1098763"/>
                </a:lnTo>
                <a:lnTo>
                  <a:pt x="23761" y="1097384"/>
                </a:lnTo>
                <a:lnTo>
                  <a:pt x="35404" y="1091289"/>
                </a:lnTo>
                <a:lnTo>
                  <a:pt x="68083" y="1088452"/>
                </a:lnTo>
                <a:lnTo>
                  <a:pt x="78004" y="1083291"/>
                </a:lnTo>
                <a:lnTo>
                  <a:pt x="92078" y="1080330"/>
                </a:lnTo>
                <a:lnTo>
                  <a:pt x="106226" y="1073589"/>
                </a:lnTo>
                <a:lnTo>
                  <a:pt x="123315" y="1067222"/>
                </a:lnTo>
                <a:lnTo>
                  <a:pt x="141930" y="1053523"/>
                </a:lnTo>
                <a:lnTo>
                  <a:pt x="166547" y="1030636"/>
                </a:lnTo>
                <a:lnTo>
                  <a:pt x="172368" y="1028568"/>
                </a:lnTo>
                <a:lnTo>
                  <a:pt x="174318" y="1027025"/>
                </a:lnTo>
                <a:lnTo>
                  <a:pt x="178052" y="1021104"/>
                </a:lnTo>
                <a:lnTo>
                  <a:pt x="187108" y="1017995"/>
                </a:lnTo>
                <a:lnTo>
                  <a:pt x="173842" y="1017985"/>
                </a:lnTo>
                <a:lnTo>
                  <a:pt x="172323" y="1018977"/>
                </a:lnTo>
                <a:lnTo>
                  <a:pt x="171310" y="1020630"/>
                </a:lnTo>
                <a:lnTo>
                  <a:pt x="170635" y="1022725"/>
                </a:lnTo>
                <a:lnTo>
                  <a:pt x="153892" y="1044843"/>
                </a:lnTo>
                <a:lnTo>
                  <a:pt x="142427" y="1083821"/>
                </a:lnTo>
                <a:lnTo>
                  <a:pt x="134929" y="1113281"/>
                </a:lnTo>
                <a:lnTo>
                  <a:pt x="133646" y="1156874"/>
                </a:lnTo>
                <a:lnTo>
                  <a:pt x="133577" y="1180190"/>
                </a:lnTo>
                <a:lnTo>
                  <a:pt x="130925" y="1186979"/>
                </a:lnTo>
                <a:lnTo>
                  <a:pt x="124669" y="1196529"/>
                </a:lnTo>
                <a:lnTo>
                  <a:pt x="124637" y="116085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80" name="SMARTInkShape-Group2"/>
          <p:cNvGrpSpPr/>
          <p:nvPr/>
        </p:nvGrpSpPr>
        <p:grpSpPr>
          <a:xfrm>
            <a:off x="6786562" y="4125796"/>
            <a:ext cx="1946673" cy="419416"/>
            <a:chOff x="6786562" y="4125796"/>
            <a:chExt cx="1946673" cy="419416"/>
          </a:xfrm>
        </p:grpSpPr>
        <p:sp>
          <p:nvSpPr>
            <p:cNvPr id="161" name="SMARTInkShape-2"/>
            <p:cNvSpPr/>
            <p:nvPr/>
          </p:nvSpPr>
          <p:spPr>
            <a:xfrm>
              <a:off x="6786562" y="4179093"/>
              <a:ext cx="107035" cy="249909"/>
            </a:xfrm>
            <a:custGeom>
              <a:avLst/>
              <a:gdLst/>
              <a:ahLst/>
              <a:cxnLst/>
              <a:rect l="0" t="0" r="0" b="0"/>
              <a:pathLst>
                <a:path w="107035" h="249909">
                  <a:moveTo>
                    <a:pt x="8929" y="0"/>
                  </a:moveTo>
                  <a:lnTo>
                    <a:pt x="9922" y="38328"/>
                  </a:lnTo>
                  <a:lnTo>
                    <a:pt x="15066" y="51596"/>
                  </a:lnTo>
                  <a:lnTo>
                    <a:pt x="16040" y="72504"/>
                  </a:lnTo>
                  <a:lnTo>
                    <a:pt x="9433" y="115975"/>
                  </a:lnTo>
                  <a:lnTo>
                    <a:pt x="8960" y="157752"/>
                  </a:lnTo>
                  <a:lnTo>
                    <a:pt x="8930" y="201066"/>
                  </a:lnTo>
                  <a:lnTo>
                    <a:pt x="8929" y="205382"/>
                  </a:lnTo>
                  <a:lnTo>
                    <a:pt x="8929" y="184391"/>
                  </a:lnTo>
                  <a:lnTo>
                    <a:pt x="11576" y="178526"/>
                  </a:lnTo>
                  <a:lnTo>
                    <a:pt x="15066" y="172610"/>
                  </a:lnTo>
                  <a:lnTo>
                    <a:pt x="18024" y="163702"/>
                  </a:lnTo>
                  <a:lnTo>
                    <a:pt x="47662" y="130969"/>
                  </a:lnTo>
                  <a:lnTo>
                    <a:pt x="53594" y="127662"/>
                  </a:lnTo>
                  <a:lnTo>
                    <a:pt x="65159" y="125800"/>
                  </a:lnTo>
                  <a:lnTo>
                    <a:pt x="82103" y="125171"/>
                  </a:lnTo>
                  <a:lnTo>
                    <a:pt x="88745" y="127731"/>
                  </a:lnTo>
                  <a:lnTo>
                    <a:pt x="102412" y="138322"/>
                  </a:lnTo>
                  <a:lnTo>
                    <a:pt x="105048" y="143498"/>
                  </a:lnTo>
                  <a:lnTo>
                    <a:pt x="106971" y="160790"/>
                  </a:lnTo>
                  <a:lnTo>
                    <a:pt x="107034" y="163748"/>
                  </a:lnTo>
                  <a:lnTo>
                    <a:pt x="99456" y="189262"/>
                  </a:lnTo>
                  <a:lnTo>
                    <a:pt x="93482" y="195904"/>
                  </a:lnTo>
                  <a:lnTo>
                    <a:pt x="85204" y="203154"/>
                  </a:lnTo>
                  <a:lnTo>
                    <a:pt x="64656" y="228347"/>
                  </a:lnTo>
                  <a:lnTo>
                    <a:pt x="50466" y="236882"/>
                  </a:lnTo>
                  <a:lnTo>
                    <a:pt x="36280" y="242914"/>
                  </a:lnTo>
                  <a:lnTo>
                    <a:pt x="30016" y="246868"/>
                  </a:lnTo>
                  <a:lnTo>
                    <a:pt x="20910" y="249094"/>
                  </a:lnTo>
                  <a:lnTo>
                    <a:pt x="5964" y="249908"/>
                  </a:lnTo>
                  <a:lnTo>
                    <a:pt x="3976" y="248957"/>
                  </a:lnTo>
                  <a:lnTo>
                    <a:pt x="2651" y="247331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3"/>
            <p:cNvSpPr/>
            <p:nvPr/>
          </p:nvSpPr>
          <p:spPr>
            <a:xfrm>
              <a:off x="6929437" y="4277735"/>
              <a:ext cx="98227" cy="124556"/>
            </a:xfrm>
            <a:custGeom>
              <a:avLst/>
              <a:gdLst/>
              <a:ahLst/>
              <a:cxnLst/>
              <a:rect l="0" t="0" r="0" b="0"/>
              <a:pathLst>
                <a:path w="98227" h="124556">
                  <a:moveTo>
                    <a:pt x="0" y="17444"/>
                  </a:moveTo>
                  <a:lnTo>
                    <a:pt x="0" y="60020"/>
                  </a:lnTo>
                  <a:lnTo>
                    <a:pt x="0" y="103432"/>
                  </a:lnTo>
                  <a:lnTo>
                    <a:pt x="0" y="118604"/>
                  </a:lnTo>
                  <a:lnTo>
                    <a:pt x="992" y="120603"/>
                  </a:lnTo>
                  <a:lnTo>
                    <a:pt x="2646" y="121936"/>
                  </a:lnTo>
                  <a:lnTo>
                    <a:pt x="7688" y="124074"/>
                  </a:lnTo>
                  <a:lnTo>
                    <a:pt x="16510" y="124555"/>
                  </a:lnTo>
                  <a:lnTo>
                    <a:pt x="22200" y="119847"/>
                  </a:lnTo>
                  <a:lnTo>
                    <a:pt x="24749" y="114881"/>
                  </a:lnTo>
                  <a:lnTo>
                    <a:pt x="25429" y="112168"/>
                  </a:lnTo>
                  <a:lnTo>
                    <a:pt x="32658" y="99692"/>
                  </a:lnTo>
                  <a:lnTo>
                    <a:pt x="40055" y="73463"/>
                  </a:lnTo>
                  <a:lnTo>
                    <a:pt x="49878" y="56217"/>
                  </a:lnTo>
                  <a:lnTo>
                    <a:pt x="55494" y="37378"/>
                  </a:lnTo>
                  <a:lnTo>
                    <a:pt x="68960" y="17626"/>
                  </a:lnTo>
                  <a:lnTo>
                    <a:pt x="71220" y="6669"/>
                  </a:lnTo>
                  <a:lnTo>
                    <a:pt x="71293" y="4308"/>
                  </a:lnTo>
                  <a:lnTo>
                    <a:pt x="72333" y="2734"/>
                  </a:lnTo>
                  <a:lnTo>
                    <a:pt x="74019" y="1684"/>
                  </a:lnTo>
                  <a:lnTo>
                    <a:pt x="79113" y="0"/>
                  </a:lnTo>
                  <a:lnTo>
                    <a:pt x="79531" y="853"/>
                  </a:lnTo>
                  <a:lnTo>
                    <a:pt x="79995" y="4449"/>
                  </a:lnTo>
                  <a:lnTo>
                    <a:pt x="81111" y="5804"/>
                  </a:lnTo>
                  <a:lnTo>
                    <a:pt x="84997" y="7310"/>
                  </a:lnTo>
                  <a:lnTo>
                    <a:pt x="86431" y="9696"/>
                  </a:lnTo>
                  <a:lnTo>
                    <a:pt x="88920" y="28526"/>
                  </a:lnTo>
                  <a:lnTo>
                    <a:pt x="89287" y="69421"/>
                  </a:lnTo>
                  <a:lnTo>
                    <a:pt x="89297" y="109682"/>
                  </a:lnTo>
                  <a:lnTo>
                    <a:pt x="90289" y="111679"/>
                  </a:lnTo>
                  <a:lnTo>
                    <a:pt x="91943" y="113010"/>
                  </a:lnTo>
                  <a:lnTo>
                    <a:pt x="98226" y="1156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4"/>
            <p:cNvSpPr/>
            <p:nvPr/>
          </p:nvSpPr>
          <p:spPr>
            <a:xfrm>
              <a:off x="7063382" y="4321968"/>
              <a:ext cx="71439" cy="62509"/>
            </a:xfrm>
            <a:custGeom>
              <a:avLst/>
              <a:gdLst/>
              <a:ahLst/>
              <a:cxnLst/>
              <a:rect l="0" t="0" r="0" b="0"/>
              <a:pathLst>
                <a:path w="71439" h="62509">
                  <a:moveTo>
                    <a:pt x="0" y="0"/>
                  </a:moveTo>
                  <a:lnTo>
                    <a:pt x="0" y="7689"/>
                  </a:lnTo>
                  <a:lnTo>
                    <a:pt x="38709" y="47636"/>
                  </a:lnTo>
                  <a:lnTo>
                    <a:pt x="44655" y="50938"/>
                  </a:lnTo>
                  <a:lnTo>
                    <a:pt x="50604" y="53397"/>
                  </a:lnTo>
                  <a:lnTo>
                    <a:pt x="59533" y="59368"/>
                  </a:lnTo>
                  <a:lnTo>
                    <a:pt x="71438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5"/>
            <p:cNvSpPr/>
            <p:nvPr/>
          </p:nvSpPr>
          <p:spPr>
            <a:xfrm>
              <a:off x="7134820" y="4268390"/>
              <a:ext cx="62508" cy="232173"/>
            </a:xfrm>
            <a:custGeom>
              <a:avLst/>
              <a:gdLst/>
              <a:ahLst/>
              <a:cxnLst/>
              <a:rect l="0" t="0" r="0" b="0"/>
              <a:pathLst>
                <a:path w="62508" h="232173">
                  <a:moveTo>
                    <a:pt x="62507" y="0"/>
                  </a:moveTo>
                  <a:lnTo>
                    <a:pt x="57768" y="0"/>
                  </a:lnTo>
                  <a:lnTo>
                    <a:pt x="56371" y="993"/>
                  </a:lnTo>
                  <a:lnTo>
                    <a:pt x="55440" y="2646"/>
                  </a:lnTo>
                  <a:lnTo>
                    <a:pt x="41182" y="42241"/>
                  </a:lnTo>
                  <a:lnTo>
                    <a:pt x="33793" y="81227"/>
                  </a:lnTo>
                  <a:lnTo>
                    <a:pt x="20582" y="124137"/>
                  </a:lnTo>
                  <a:lnTo>
                    <a:pt x="11526" y="153689"/>
                  </a:lnTo>
                  <a:lnTo>
                    <a:pt x="6512" y="195836"/>
                  </a:lnTo>
                  <a:lnTo>
                    <a:pt x="857" y="219009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SMARTInkShape-6"/>
            <p:cNvSpPr/>
            <p:nvPr/>
          </p:nvSpPr>
          <p:spPr>
            <a:xfrm>
              <a:off x="7215187" y="4313039"/>
              <a:ext cx="5145" cy="125016"/>
            </a:xfrm>
            <a:custGeom>
              <a:avLst/>
              <a:gdLst/>
              <a:ahLst/>
              <a:cxnLst/>
              <a:rect l="0" t="0" r="0" b="0"/>
              <a:pathLst>
                <a:path w="5145" h="125016">
                  <a:moveTo>
                    <a:pt x="0" y="0"/>
                  </a:moveTo>
                  <a:lnTo>
                    <a:pt x="0" y="43449"/>
                  </a:lnTo>
                  <a:lnTo>
                    <a:pt x="992" y="64844"/>
                  </a:lnTo>
                  <a:lnTo>
                    <a:pt x="4741" y="72806"/>
                  </a:lnTo>
                  <a:lnTo>
                    <a:pt x="5144" y="77310"/>
                  </a:lnTo>
                  <a:lnTo>
                    <a:pt x="51" y="120966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7"/>
            <p:cNvSpPr/>
            <p:nvPr/>
          </p:nvSpPr>
          <p:spPr>
            <a:xfrm>
              <a:off x="7188398" y="4250531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8"/>
            <p:cNvSpPr/>
            <p:nvPr/>
          </p:nvSpPr>
          <p:spPr>
            <a:xfrm>
              <a:off x="7295554" y="4295345"/>
              <a:ext cx="125017" cy="114150"/>
            </a:xfrm>
            <a:custGeom>
              <a:avLst/>
              <a:gdLst/>
              <a:ahLst/>
              <a:cxnLst/>
              <a:rect l="0" t="0" r="0" b="0"/>
              <a:pathLst>
                <a:path w="125017" h="114150">
                  <a:moveTo>
                    <a:pt x="0" y="35553"/>
                  </a:moveTo>
                  <a:lnTo>
                    <a:pt x="0" y="78749"/>
                  </a:lnTo>
                  <a:lnTo>
                    <a:pt x="0" y="114149"/>
                  </a:lnTo>
                  <a:lnTo>
                    <a:pt x="0" y="73599"/>
                  </a:lnTo>
                  <a:lnTo>
                    <a:pt x="11024" y="33666"/>
                  </a:lnTo>
                  <a:lnTo>
                    <a:pt x="18479" y="19780"/>
                  </a:lnTo>
                  <a:lnTo>
                    <a:pt x="25081" y="12668"/>
                  </a:lnTo>
                  <a:lnTo>
                    <a:pt x="38961" y="4078"/>
                  </a:lnTo>
                  <a:lnTo>
                    <a:pt x="50791" y="1092"/>
                  </a:lnTo>
                  <a:lnTo>
                    <a:pt x="73067" y="0"/>
                  </a:lnTo>
                  <a:lnTo>
                    <a:pt x="79769" y="2554"/>
                  </a:lnTo>
                  <a:lnTo>
                    <a:pt x="92156" y="12278"/>
                  </a:lnTo>
                  <a:lnTo>
                    <a:pt x="110123" y="37335"/>
                  </a:lnTo>
                  <a:lnTo>
                    <a:pt x="113436" y="46598"/>
                  </a:lnTo>
                  <a:lnTo>
                    <a:pt x="118500" y="73320"/>
                  </a:lnTo>
                  <a:lnTo>
                    <a:pt x="124635" y="95894"/>
                  </a:lnTo>
                  <a:lnTo>
                    <a:pt x="125016" y="1069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9"/>
            <p:cNvSpPr/>
            <p:nvPr/>
          </p:nvSpPr>
          <p:spPr>
            <a:xfrm>
              <a:off x="7456401" y="4259864"/>
              <a:ext cx="105204" cy="276292"/>
            </a:xfrm>
            <a:custGeom>
              <a:avLst/>
              <a:gdLst/>
              <a:ahLst/>
              <a:cxnLst/>
              <a:rect l="0" t="0" r="0" b="0"/>
              <a:pathLst>
                <a:path w="105204" h="276292">
                  <a:moveTo>
                    <a:pt x="71325" y="26386"/>
                  </a:moveTo>
                  <a:lnTo>
                    <a:pt x="66586" y="26386"/>
                  </a:lnTo>
                  <a:lnTo>
                    <a:pt x="65189" y="25393"/>
                  </a:lnTo>
                  <a:lnTo>
                    <a:pt x="64258" y="23740"/>
                  </a:lnTo>
                  <a:lnTo>
                    <a:pt x="62641" y="17292"/>
                  </a:lnTo>
                  <a:lnTo>
                    <a:pt x="62504" y="13084"/>
                  </a:lnTo>
                  <a:lnTo>
                    <a:pt x="61476" y="11564"/>
                  </a:lnTo>
                  <a:lnTo>
                    <a:pt x="59798" y="10552"/>
                  </a:lnTo>
                  <a:lnTo>
                    <a:pt x="57687" y="9877"/>
                  </a:lnTo>
                  <a:lnTo>
                    <a:pt x="56281" y="8434"/>
                  </a:lnTo>
                  <a:lnTo>
                    <a:pt x="54716" y="4186"/>
                  </a:lnTo>
                  <a:lnTo>
                    <a:pt x="53307" y="2656"/>
                  </a:lnTo>
                  <a:lnTo>
                    <a:pt x="49095" y="957"/>
                  </a:lnTo>
                  <a:lnTo>
                    <a:pt x="41147" y="0"/>
                  </a:lnTo>
                  <a:lnTo>
                    <a:pt x="35422" y="2422"/>
                  </a:lnTo>
                  <a:lnTo>
                    <a:pt x="23664" y="12061"/>
                  </a:lnTo>
                  <a:lnTo>
                    <a:pt x="14761" y="25338"/>
                  </a:lnTo>
                  <a:lnTo>
                    <a:pt x="10578" y="41840"/>
                  </a:lnTo>
                  <a:lnTo>
                    <a:pt x="6403" y="71109"/>
                  </a:lnTo>
                  <a:lnTo>
                    <a:pt x="1818" y="88916"/>
                  </a:lnTo>
                  <a:lnTo>
                    <a:pt x="0" y="110449"/>
                  </a:lnTo>
                  <a:lnTo>
                    <a:pt x="956" y="112194"/>
                  </a:lnTo>
                  <a:lnTo>
                    <a:pt x="2585" y="113357"/>
                  </a:lnTo>
                  <a:lnTo>
                    <a:pt x="7040" y="114649"/>
                  </a:lnTo>
                  <a:lnTo>
                    <a:pt x="12327" y="115224"/>
                  </a:lnTo>
                  <a:lnTo>
                    <a:pt x="14133" y="114384"/>
                  </a:lnTo>
                  <a:lnTo>
                    <a:pt x="15338" y="112832"/>
                  </a:lnTo>
                  <a:lnTo>
                    <a:pt x="16141" y="110806"/>
                  </a:lnTo>
                  <a:lnTo>
                    <a:pt x="17668" y="109455"/>
                  </a:lnTo>
                  <a:lnTo>
                    <a:pt x="27250" y="104641"/>
                  </a:lnTo>
                  <a:lnTo>
                    <a:pt x="32884" y="98870"/>
                  </a:lnTo>
                  <a:lnTo>
                    <a:pt x="49519" y="73764"/>
                  </a:lnTo>
                  <a:lnTo>
                    <a:pt x="55332" y="55184"/>
                  </a:lnTo>
                  <a:lnTo>
                    <a:pt x="59256" y="48115"/>
                  </a:lnTo>
                  <a:lnTo>
                    <a:pt x="62457" y="38557"/>
                  </a:lnTo>
                  <a:lnTo>
                    <a:pt x="68257" y="29441"/>
                  </a:lnTo>
                  <a:lnTo>
                    <a:pt x="70416" y="20456"/>
                  </a:lnTo>
                  <a:lnTo>
                    <a:pt x="70921" y="14490"/>
                  </a:lnTo>
                  <a:lnTo>
                    <a:pt x="72047" y="12502"/>
                  </a:lnTo>
                  <a:lnTo>
                    <a:pt x="73791" y="11177"/>
                  </a:lnTo>
                  <a:lnTo>
                    <a:pt x="78978" y="9050"/>
                  </a:lnTo>
                  <a:lnTo>
                    <a:pt x="79404" y="9868"/>
                  </a:lnTo>
                  <a:lnTo>
                    <a:pt x="81172" y="23788"/>
                  </a:lnTo>
                  <a:lnTo>
                    <a:pt x="87308" y="35390"/>
                  </a:lnTo>
                  <a:lnTo>
                    <a:pt x="90103" y="74362"/>
                  </a:lnTo>
                  <a:lnTo>
                    <a:pt x="97281" y="110753"/>
                  </a:lnTo>
                  <a:lnTo>
                    <a:pt x="100595" y="140616"/>
                  </a:lnTo>
                  <a:lnTo>
                    <a:pt x="105133" y="162427"/>
                  </a:lnTo>
                  <a:lnTo>
                    <a:pt x="105203" y="179122"/>
                  </a:lnTo>
                  <a:lnTo>
                    <a:pt x="97875" y="223729"/>
                  </a:lnTo>
                  <a:lnTo>
                    <a:pt x="80354" y="262559"/>
                  </a:lnTo>
                  <a:lnTo>
                    <a:pt x="78337" y="264202"/>
                  </a:lnTo>
                  <a:lnTo>
                    <a:pt x="73449" y="267019"/>
                  </a:lnTo>
                  <a:lnTo>
                    <a:pt x="64048" y="274983"/>
                  </a:lnTo>
                  <a:lnTo>
                    <a:pt x="58144" y="275992"/>
                  </a:lnTo>
                  <a:lnTo>
                    <a:pt x="50111" y="276291"/>
                  </a:lnTo>
                  <a:lnTo>
                    <a:pt x="44368" y="273715"/>
                  </a:lnTo>
                  <a:lnTo>
                    <a:pt x="26676" y="2585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10"/>
            <p:cNvSpPr/>
            <p:nvPr/>
          </p:nvSpPr>
          <p:spPr>
            <a:xfrm>
              <a:off x="7760312" y="4241601"/>
              <a:ext cx="79954" cy="124484"/>
            </a:xfrm>
            <a:custGeom>
              <a:avLst/>
              <a:gdLst/>
              <a:ahLst/>
              <a:cxnLst/>
              <a:rect l="0" t="0" r="0" b="0"/>
              <a:pathLst>
                <a:path w="79954" h="124484">
                  <a:moveTo>
                    <a:pt x="71023" y="0"/>
                  </a:moveTo>
                  <a:lnTo>
                    <a:pt x="57722" y="0"/>
                  </a:lnTo>
                  <a:lnTo>
                    <a:pt x="52544" y="2646"/>
                  </a:lnTo>
                  <a:lnTo>
                    <a:pt x="46936" y="6137"/>
                  </a:lnTo>
                  <a:lnTo>
                    <a:pt x="38199" y="9095"/>
                  </a:lnTo>
                  <a:lnTo>
                    <a:pt x="32292" y="13302"/>
                  </a:lnTo>
                  <a:lnTo>
                    <a:pt x="14466" y="42317"/>
                  </a:lnTo>
                  <a:lnTo>
                    <a:pt x="1680" y="82254"/>
                  </a:lnTo>
                  <a:lnTo>
                    <a:pt x="0" y="99813"/>
                  </a:lnTo>
                  <a:lnTo>
                    <a:pt x="2416" y="106539"/>
                  </a:lnTo>
                  <a:lnTo>
                    <a:pt x="5804" y="112835"/>
                  </a:lnTo>
                  <a:lnTo>
                    <a:pt x="7311" y="118941"/>
                  </a:lnTo>
                  <a:lnTo>
                    <a:pt x="8704" y="120966"/>
                  </a:lnTo>
                  <a:lnTo>
                    <a:pt x="10626" y="122316"/>
                  </a:lnTo>
                  <a:lnTo>
                    <a:pt x="16098" y="124483"/>
                  </a:lnTo>
                  <a:lnTo>
                    <a:pt x="25015" y="117281"/>
                  </a:lnTo>
                  <a:lnTo>
                    <a:pt x="32244" y="103056"/>
                  </a:lnTo>
                  <a:lnTo>
                    <a:pt x="35390" y="92822"/>
                  </a:lnTo>
                  <a:lnTo>
                    <a:pt x="41172" y="82515"/>
                  </a:lnTo>
                  <a:lnTo>
                    <a:pt x="44319" y="68326"/>
                  </a:lnTo>
                  <a:lnTo>
                    <a:pt x="51095" y="57397"/>
                  </a:lnTo>
                  <a:lnTo>
                    <a:pt x="56544" y="50976"/>
                  </a:lnTo>
                  <a:lnTo>
                    <a:pt x="59627" y="42169"/>
                  </a:lnTo>
                  <a:lnTo>
                    <a:pt x="62090" y="17915"/>
                  </a:lnTo>
                  <a:lnTo>
                    <a:pt x="66833" y="22616"/>
                  </a:lnTo>
                  <a:lnTo>
                    <a:pt x="69160" y="27581"/>
                  </a:lnTo>
                  <a:lnTo>
                    <a:pt x="70991" y="69871"/>
                  </a:lnTo>
                  <a:lnTo>
                    <a:pt x="71014" y="81998"/>
                  </a:lnTo>
                  <a:lnTo>
                    <a:pt x="73665" y="88699"/>
                  </a:lnTo>
                  <a:lnTo>
                    <a:pt x="77158" y="94984"/>
                  </a:lnTo>
                  <a:lnTo>
                    <a:pt x="79401" y="107104"/>
                  </a:lnTo>
                  <a:lnTo>
                    <a:pt x="79953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SMARTInkShape-11"/>
            <p:cNvSpPr/>
            <p:nvPr/>
          </p:nvSpPr>
          <p:spPr>
            <a:xfrm>
              <a:off x="7893843" y="4259651"/>
              <a:ext cx="89298" cy="106967"/>
            </a:xfrm>
            <a:custGeom>
              <a:avLst/>
              <a:gdLst/>
              <a:ahLst/>
              <a:cxnLst/>
              <a:rect l="0" t="0" r="0" b="0"/>
              <a:pathLst>
                <a:path w="89298" h="106967">
                  <a:moveTo>
                    <a:pt x="8930" y="8739"/>
                  </a:moveTo>
                  <a:lnTo>
                    <a:pt x="8930" y="51661"/>
                  </a:lnTo>
                  <a:lnTo>
                    <a:pt x="8930" y="69694"/>
                  </a:lnTo>
                  <a:lnTo>
                    <a:pt x="7938" y="73188"/>
                  </a:lnTo>
                  <a:lnTo>
                    <a:pt x="6285" y="75517"/>
                  </a:lnTo>
                  <a:lnTo>
                    <a:pt x="4190" y="77072"/>
                  </a:lnTo>
                  <a:lnTo>
                    <a:pt x="2794" y="79098"/>
                  </a:lnTo>
                  <a:lnTo>
                    <a:pt x="33" y="88974"/>
                  </a:lnTo>
                  <a:lnTo>
                    <a:pt x="0" y="60167"/>
                  </a:lnTo>
                  <a:lnTo>
                    <a:pt x="7689" y="33866"/>
                  </a:lnTo>
                  <a:lnTo>
                    <a:pt x="21951" y="14768"/>
                  </a:lnTo>
                  <a:lnTo>
                    <a:pt x="32191" y="4683"/>
                  </a:lnTo>
                  <a:lnTo>
                    <a:pt x="38450" y="1975"/>
                  </a:lnTo>
                  <a:lnTo>
                    <a:pt x="51793" y="0"/>
                  </a:lnTo>
                  <a:lnTo>
                    <a:pt x="60354" y="6977"/>
                  </a:lnTo>
                  <a:lnTo>
                    <a:pt x="67712" y="15052"/>
                  </a:lnTo>
                  <a:lnTo>
                    <a:pt x="73347" y="26670"/>
                  </a:lnTo>
                  <a:lnTo>
                    <a:pt x="75688" y="29623"/>
                  </a:lnTo>
                  <a:lnTo>
                    <a:pt x="78288" y="38196"/>
                  </a:lnTo>
                  <a:lnTo>
                    <a:pt x="80332" y="81803"/>
                  </a:lnTo>
                  <a:lnTo>
                    <a:pt x="80357" y="91683"/>
                  </a:lnTo>
                  <a:lnTo>
                    <a:pt x="83009" y="97859"/>
                  </a:lnTo>
                  <a:lnTo>
                    <a:pt x="89297" y="1069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12"/>
            <p:cNvSpPr/>
            <p:nvPr/>
          </p:nvSpPr>
          <p:spPr>
            <a:xfrm>
              <a:off x="8045795" y="4125796"/>
              <a:ext cx="115940" cy="222962"/>
            </a:xfrm>
            <a:custGeom>
              <a:avLst/>
              <a:gdLst/>
              <a:ahLst/>
              <a:cxnLst/>
              <a:rect l="0" t="0" r="0" b="0"/>
              <a:pathLst>
                <a:path w="115940" h="222962">
                  <a:moveTo>
                    <a:pt x="53431" y="106875"/>
                  </a:moveTo>
                  <a:lnTo>
                    <a:pt x="36626" y="122689"/>
                  </a:lnTo>
                  <a:lnTo>
                    <a:pt x="24198" y="130964"/>
                  </a:lnTo>
                  <a:lnTo>
                    <a:pt x="5537" y="162200"/>
                  </a:lnTo>
                  <a:lnTo>
                    <a:pt x="2380" y="171482"/>
                  </a:lnTo>
                  <a:lnTo>
                    <a:pt x="0" y="198749"/>
                  </a:lnTo>
                  <a:lnTo>
                    <a:pt x="2564" y="204925"/>
                  </a:lnTo>
                  <a:lnTo>
                    <a:pt x="6019" y="210976"/>
                  </a:lnTo>
                  <a:lnTo>
                    <a:pt x="7555" y="216973"/>
                  </a:lnTo>
                  <a:lnTo>
                    <a:pt x="8956" y="218970"/>
                  </a:lnTo>
                  <a:lnTo>
                    <a:pt x="10882" y="220300"/>
                  </a:lnTo>
                  <a:lnTo>
                    <a:pt x="15670" y="221779"/>
                  </a:lnTo>
                  <a:lnTo>
                    <a:pt x="21103" y="222436"/>
                  </a:lnTo>
                  <a:lnTo>
                    <a:pt x="26826" y="220083"/>
                  </a:lnTo>
                  <a:lnTo>
                    <a:pt x="47489" y="201957"/>
                  </a:lnTo>
                  <a:lnTo>
                    <a:pt x="56410" y="188406"/>
                  </a:lnTo>
                  <a:lnTo>
                    <a:pt x="60598" y="171823"/>
                  </a:lnTo>
                  <a:lnTo>
                    <a:pt x="66947" y="131854"/>
                  </a:lnTo>
                  <a:lnTo>
                    <a:pt x="70719" y="91424"/>
                  </a:lnTo>
                  <a:lnTo>
                    <a:pt x="72206" y="53431"/>
                  </a:lnTo>
                  <a:lnTo>
                    <a:pt x="79849" y="10505"/>
                  </a:lnTo>
                  <a:lnTo>
                    <a:pt x="80211" y="0"/>
                  </a:lnTo>
                  <a:lnTo>
                    <a:pt x="80220" y="38940"/>
                  </a:lnTo>
                  <a:lnTo>
                    <a:pt x="80220" y="82256"/>
                  </a:lnTo>
                  <a:lnTo>
                    <a:pt x="82866" y="107518"/>
                  </a:lnTo>
                  <a:lnTo>
                    <a:pt x="88323" y="145472"/>
                  </a:lnTo>
                  <a:lnTo>
                    <a:pt x="89898" y="168252"/>
                  </a:lnTo>
                  <a:lnTo>
                    <a:pt x="100159" y="202825"/>
                  </a:lnTo>
                  <a:lnTo>
                    <a:pt x="115939" y="222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13"/>
            <p:cNvSpPr/>
            <p:nvPr/>
          </p:nvSpPr>
          <p:spPr>
            <a:xfrm>
              <a:off x="8317647" y="4214812"/>
              <a:ext cx="58237" cy="160735"/>
            </a:xfrm>
            <a:custGeom>
              <a:avLst/>
              <a:gdLst/>
              <a:ahLst/>
              <a:cxnLst/>
              <a:rect l="0" t="0" r="0" b="0"/>
              <a:pathLst>
                <a:path w="58237" h="160735">
                  <a:moveTo>
                    <a:pt x="31610" y="0"/>
                  </a:moveTo>
                  <a:lnTo>
                    <a:pt x="26870" y="0"/>
                  </a:lnTo>
                  <a:lnTo>
                    <a:pt x="25472" y="993"/>
                  </a:lnTo>
                  <a:lnTo>
                    <a:pt x="24542" y="2646"/>
                  </a:lnTo>
                  <a:lnTo>
                    <a:pt x="23922" y="4741"/>
                  </a:lnTo>
                  <a:lnTo>
                    <a:pt x="22515" y="6137"/>
                  </a:lnTo>
                  <a:lnTo>
                    <a:pt x="13130" y="11024"/>
                  </a:lnTo>
                  <a:lnTo>
                    <a:pt x="10360" y="13302"/>
                  </a:lnTo>
                  <a:lnTo>
                    <a:pt x="7283" y="18480"/>
                  </a:lnTo>
                  <a:lnTo>
                    <a:pt x="4923" y="24089"/>
                  </a:lnTo>
                  <a:lnTo>
                    <a:pt x="567" y="29888"/>
                  </a:lnTo>
                  <a:lnTo>
                    <a:pt x="0" y="32824"/>
                  </a:lnTo>
                  <a:lnTo>
                    <a:pt x="616" y="35774"/>
                  </a:lnTo>
                  <a:lnTo>
                    <a:pt x="2953" y="41696"/>
                  </a:lnTo>
                  <a:lnTo>
                    <a:pt x="4575" y="56558"/>
                  </a:lnTo>
                  <a:lnTo>
                    <a:pt x="5650" y="58541"/>
                  </a:lnTo>
                  <a:lnTo>
                    <a:pt x="7357" y="59864"/>
                  </a:lnTo>
                  <a:lnTo>
                    <a:pt x="11901" y="62325"/>
                  </a:lnTo>
                  <a:lnTo>
                    <a:pt x="30547" y="74782"/>
                  </a:lnTo>
                  <a:lnTo>
                    <a:pt x="42319" y="78712"/>
                  </a:lnTo>
                  <a:lnTo>
                    <a:pt x="48938" y="84923"/>
                  </a:lnTo>
                  <a:lnTo>
                    <a:pt x="56531" y="95599"/>
                  </a:lnTo>
                  <a:lnTo>
                    <a:pt x="58236" y="118113"/>
                  </a:lnTo>
                  <a:lnTo>
                    <a:pt x="55681" y="124594"/>
                  </a:lnTo>
                  <a:lnTo>
                    <a:pt x="53610" y="127711"/>
                  </a:lnTo>
                  <a:lnTo>
                    <a:pt x="50697" y="141579"/>
                  </a:lnTo>
                  <a:lnTo>
                    <a:pt x="48304" y="144988"/>
                  </a:lnTo>
                  <a:lnTo>
                    <a:pt x="44723" y="147260"/>
                  </a:lnTo>
                  <a:lnTo>
                    <a:pt x="36447" y="150778"/>
                  </a:lnTo>
                  <a:lnTo>
                    <a:pt x="26209" y="157343"/>
                  </a:lnTo>
                  <a:lnTo>
                    <a:pt x="16892" y="159730"/>
                  </a:lnTo>
                  <a:lnTo>
                    <a:pt x="4821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14"/>
            <p:cNvSpPr/>
            <p:nvPr/>
          </p:nvSpPr>
          <p:spPr>
            <a:xfrm>
              <a:off x="8367116" y="4223788"/>
              <a:ext cx="80369" cy="147545"/>
            </a:xfrm>
            <a:custGeom>
              <a:avLst/>
              <a:gdLst/>
              <a:ahLst/>
              <a:cxnLst/>
              <a:rect l="0" t="0" r="0" b="0"/>
              <a:pathLst>
                <a:path w="80369" h="147545">
                  <a:moveTo>
                    <a:pt x="0" y="71391"/>
                  </a:moveTo>
                  <a:lnTo>
                    <a:pt x="17383" y="71391"/>
                  </a:lnTo>
                  <a:lnTo>
                    <a:pt x="25507" y="63703"/>
                  </a:lnTo>
                  <a:lnTo>
                    <a:pt x="33665" y="61715"/>
                  </a:lnTo>
                  <a:lnTo>
                    <a:pt x="62525" y="38254"/>
                  </a:lnTo>
                  <a:lnTo>
                    <a:pt x="68468" y="35828"/>
                  </a:lnTo>
                  <a:lnTo>
                    <a:pt x="74418" y="31442"/>
                  </a:lnTo>
                  <a:lnTo>
                    <a:pt x="77723" y="26186"/>
                  </a:lnTo>
                  <a:lnTo>
                    <a:pt x="79846" y="14727"/>
                  </a:lnTo>
                  <a:lnTo>
                    <a:pt x="80354" y="474"/>
                  </a:lnTo>
                  <a:lnTo>
                    <a:pt x="72679" y="0"/>
                  </a:lnTo>
                  <a:lnTo>
                    <a:pt x="67065" y="4708"/>
                  </a:lnTo>
                  <a:lnTo>
                    <a:pt x="64534" y="9674"/>
                  </a:lnTo>
                  <a:lnTo>
                    <a:pt x="63859" y="12387"/>
                  </a:lnTo>
                  <a:lnTo>
                    <a:pt x="58169" y="20946"/>
                  </a:lnTo>
                  <a:lnTo>
                    <a:pt x="50198" y="29766"/>
                  </a:lnTo>
                  <a:lnTo>
                    <a:pt x="47115" y="38339"/>
                  </a:lnTo>
                  <a:lnTo>
                    <a:pt x="40053" y="77501"/>
                  </a:lnTo>
                  <a:lnTo>
                    <a:pt x="40291" y="89320"/>
                  </a:lnTo>
                  <a:lnTo>
                    <a:pt x="44478" y="127784"/>
                  </a:lnTo>
                  <a:lnTo>
                    <a:pt x="44574" y="135481"/>
                  </a:lnTo>
                  <a:lnTo>
                    <a:pt x="45591" y="137930"/>
                  </a:lnTo>
                  <a:lnTo>
                    <a:pt x="47262" y="139563"/>
                  </a:lnTo>
                  <a:lnTo>
                    <a:pt x="54352" y="144507"/>
                  </a:lnTo>
                  <a:lnTo>
                    <a:pt x="57071" y="146924"/>
                  </a:lnTo>
                  <a:lnTo>
                    <a:pt x="58884" y="147544"/>
                  </a:lnTo>
                  <a:lnTo>
                    <a:pt x="60091" y="146964"/>
                  </a:lnTo>
                  <a:lnTo>
                    <a:pt x="60897" y="145586"/>
                  </a:lnTo>
                  <a:lnTo>
                    <a:pt x="62427" y="144667"/>
                  </a:lnTo>
                  <a:lnTo>
                    <a:pt x="69319" y="142381"/>
                  </a:lnTo>
                  <a:lnTo>
                    <a:pt x="80368" y="133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SMARTInkShape-15"/>
            <p:cNvSpPr/>
            <p:nvPr/>
          </p:nvSpPr>
          <p:spPr>
            <a:xfrm>
              <a:off x="8527851" y="4161234"/>
              <a:ext cx="1" cy="205384"/>
            </a:xfrm>
            <a:custGeom>
              <a:avLst/>
              <a:gdLst/>
              <a:ahLst/>
              <a:cxnLst/>
              <a:rect l="0" t="0" r="0" b="0"/>
              <a:pathLst>
                <a:path w="1" h="205384">
                  <a:moveTo>
                    <a:pt x="0" y="0"/>
                  </a:moveTo>
                  <a:lnTo>
                    <a:pt x="0" y="39902"/>
                  </a:lnTo>
                  <a:lnTo>
                    <a:pt x="0" y="80657"/>
                  </a:lnTo>
                  <a:lnTo>
                    <a:pt x="0" y="124964"/>
                  </a:lnTo>
                  <a:lnTo>
                    <a:pt x="0" y="166841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5" name="SMARTInkShape-16"/>
            <p:cNvSpPr/>
            <p:nvPr/>
          </p:nvSpPr>
          <p:spPr>
            <a:xfrm>
              <a:off x="8590359" y="4170164"/>
              <a:ext cx="8104" cy="196454"/>
            </a:xfrm>
            <a:custGeom>
              <a:avLst/>
              <a:gdLst/>
              <a:ahLst/>
              <a:cxnLst/>
              <a:rect l="0" t="0" r="0" b="0"/>
              <a:pathLst>
                <a:path w="8104" h="196454">
                  <a:moveTo>
                    <a:pt x="0" y="0"/>
                  </a:moveTo>
                  <a:lnTo>
                    <a:pt x="0" y="28679"/>
                  </a:lnTo>
                  <a:lnTo>
                    <a:pt x="8103" y="66761"/>
                  </a:lnTo>
                  <a:lnTo>
                    <a:pt x="7865" y="109330"/>
                  </a:lnTo>
                  <a:lnTo>
                    <a:pt x="547" y="151758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6" name="SMARTInkShape-17"/>
            <p:cNvSpPr/>
            <p:nvPr/>
          </p:nvSpPr>
          <p:spPr>
            <a:xfrm>
              <a:off x="8608218" y="4295179"/>
              <a:ext cx="8931" cy="71439"/>
            </a:xfrm>
            <a:custGeom>
              <a:avLst/>
              <a:gdLst/>
              <a:ahLst/>
              <a:cxnLst/>
              <a:rect l="0" t="0" r="0" b="0"/>
              <a:pathLst>
                <a:path w="8931" h="71439">
                  <a:moveTo>
                    <a:pt x="8930" y="0"/>
                  </a:moveTo>
                  <a:lnTo>
                    <a:pt x="8930" y="12429"/>
                  </a:lnTo>
                  <a:lnTo>
                    <a:pt x="6284" y="18092"/>
                  </a:lnTo>
                  <a:lnTo>
                    <a:pt x="4190" y="20991"/>
                  </a:lnTo>
                  <a:lnTo>
                    <a:pt x="3785" y="24908"/>
                  </a:lnTo>
                  <a:lnTo>
                    <a:pt x="5972" y="38910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SMARTInkShape-18"/>
            <p:cNvSpPr/>
            <p:nvPr/>
          </p:nvSpPr>
          <p:spPr>
            <a:xfrm>
              <a:off x="8670726" y="4277320"/>
              <a:ext cx="17749" cy="80368"/>
            </a:xfrm>
            <a:custGeom>
              <a:avLst/>
              <a:gdLst/>
              <a:ahLst/>
              <a:cxnLst/>
              <a:rect l="0" t="0" r="0" b="0"/>
              <a:pathLst>
                <a:path w="17749" h="80368">
                  <a:moveTo>
                    <a:pt x="0" y="0"/>
                  </a:moveTo>
                  <a:lnTo>
                    <a:pt x="0" y="7688"/>
                  </a:lnTo>
                  <a:lnTo>
                    <a:pt x="6137" y="15813"/>
                  </a:lnTo>
                  <a:lnTo>
                    <a:pt x="8103" y="24088"/>
                  </a:lnTo>
                  <a:lnTo>
                    <a:pt x="8562" y="29888"/>
                  </a:lnTo>
                  <a:lnTo>
                    <a:pt x="11413" y="35774"/>
                  </a:lnTo>
                  <a:lnTo>
                    <a:pt x="14994" y="41696"/>
                  </a:lnTo>
                  <a:lnTo>
                    <a:pt x="17293" y="53583"/>
                  </a:lnTo>
                  <a:lnTo>
                    <a:pt x="17748" y="65485"/>
                  </a:lnTo>
                  <a:lnTo>
                    <a:pt x="15163" y="71438"/>
                  </a:lnTo>
                  <a:lnTo>
                    <a:pt x="8928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SMARTInkShape-19"/>
            <p:cNvSpPr/>
            <p:nvPr/>
          </p:nvSpPr>
          <p:spPr>
            <a:xfrm>
              <a:off x="8690310" y="4277320"/>
              <a:ext cx="33995" cy="44649"/>
            </a:xfrm>
            <a:custGeom>
              <a:avLst/>
              <a:gdLst/>
              <a:ahLst/>
              <a:cxnLst/>
              <a:rect l="0" t="0" r="0" b="0"/>
              <a:pathLst>
                <a:path w="33995" h="44649">
                  <a:moveTo>
                    <a:pt x="25064" y="0"/>
                  </a:moveTo>
                  <a:lnTo>
                    <a:pt x="29806" y="0"/>
                  </a:lnTo>
                  <a:lnTo>
                    <a:pt x="30210" y="993"/>
                  </a:lnTo>
                  <a:lnTo>
                    <a:pt x="25937" y="7688"/>
                  </a:lnTo>
                  <a:lnTo>
                    <a:pt x="12713" y="21250"/>
                  </a:lnTo>
                  <a:lnTo>
                    <a:pt x="7007" y="24327"/>
                  </a:lnTo>
                  <a:lnTo>
                    <a:pt x="4097" y="25148"/>
                  </a:lnTo>
                  <a:lnTo>
                    <a:pt x="2157" y="26687"/>
                  </a:lnTo>
                  <a:lnTo>
                    <a:pt x="0" y="31043"/>
                  </a:lnTo>
                  <a:lnTo>
                    <a:pt x="418" y="32602"/>
                  </a:lnTo>
                  <a:lnTo>
                    <a:pt x="1687" y="33641"/>
                  </a:lnTo>
                  <a:lnTo>
                    <a:pt x="6115" y="35308"/>
                  </a:lnTo>
                  <a:lnTo>
                    <a:pt x="20480" y="35708"/>
                  </a:lnTo>
                  <a:lnTo>
                    <a:pt x="22008" y="36704"/>
                  </a:lnTo>
                  <a:lnTo>
                    <a:pt x="23027" y="38360"/>
                  </a:lnTo>
                  <a:lnTo>
                    <a:pt x="23706" y="40456"/>
                  </a:lnTo>
                  <a:lnTo>
                    <a:pt x="25151" y="41854"/>
                  </a:lnTo>
                  <a:lnTo>
                    <a:pt x="33994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20"/>
            <p:cNvSpPr/>
            <p:nvPr/>
          </p:nvSpPr>
          <p:spPr>
            <a:xfrm>
              <a:off x="8617148" y="4446984"/>
              <a:ext cx="116087" cy="98228"/>
            </a:xfrm>
            <a:custGeom>
              <a:avLst/>
              <a:gdLst/>
              <a:ahLst/>
              <a:cxnLst/>
              <a:rect l="0" t="0" r="0" b="0"/>
              <a:pathLst>
                <a:path w="116087" h="98228">
                  <a:moveTo>
                    <a:pt x="116086" y="0"/>
                  </a:moveTo>
                  <a:lnTo>
                    <a:pt x="116086" y="4741"/>
                  </a:lnTo>
                  <a:lnTo>
                    <a:pt x="108397" y="23939"/>
                  </a:lnTo>
                  <a:lnTo>
                    <a:pt x="78089" y="62860"/>
                  </a:lnTo>
                  <a:lnTo>
                    <a:pt x="61832" y="77826"/>
                  </a:lnTo>
                  <a:lnTo>
                    <a:pt x="50302" y="84198"/>
                  </a:lnTo>
                  <a:lnTo>
                    <a:pt x="7706" y="96786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81" name="SMARTInkShape-21"/>
          <p:cNvSpPr/>
          <p:nvPr/>
        </p:nvSpPr>
        <p:spPr>
          <a:xfrm>
            <a:off x="7956351" y="4000500"/>
            <a:ext cx="42807" cy="151805"/>
          </a:xfrm>
          <a:custGeom>
            <a:avLst/>
            <a:gdLst/>
            <a:ahLst/>
            <a:cxnLst/>
            <a:rect l="0" t="0" r="0" b="0"/>
            <a:pathLst>
              <a:path w="42807" h="151805">
                <a:moveTo>
                  <a:pt x="17859" y="0"/>
                </a:moveTo>
                <a:lnTo>
                  <a:pt x="25548" y="7688"/>
                </a:lnTo>
                <a:lnTo>
                  <a:pt x="34870" y="41918"/>
                </a:lnTo>
                <a:lnTo>
                  <a:pt x="36460" y="56517"/>
                </a:lnTo>
                <a:lnTo>
                  <a:pt x="42737" y="73488"/>
                </a:lnTo>
                <a:lnTo>
                  <a:pt x="42806" y="84255"/>
                </a:lnTo>
                <a:lnTo>
                  <a:pt x="36849" y="108489"/>
                </a:lnTo>
                <a:lnTo>
                  <a:pt x="34488" y="112013"/>
                </a:lnTo>
                <a:lnTo>
                  <a:pt x="19087" y="127445"/>
                </a:lnTo>
                <a:lnTo>
                  <a:pt x="11939" y="140949"/>
                </a:lnTo>
                <a:lnTo>
                  <a:pt x="10936" y="144568"/>
                </a:lnTo>
                <a:lnTo>
                  <a:pt x="9275" y="146980"/>
                </a:lnTo>
                <a:lnTo>
                  <a:pt x="7175" y="148588"/>
                </a:lnTo>
                <a:lnTo>
                  <a:pt x="0" y="15180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90" name="SMARTInkShape-Group4"/>
          <p:cNvGrpSpPr/>
          <p:nvPr/>
        </p:nvGrpSpPr>
        <p:grpSpPr>
          <a:xfrm>
            <a:off x="6795495" y="3830836"/>
            <a:ext cx="1124981" cy="241102"/>
            <a:chOff x="6795495" y="3830836"/>
            <a:chExt cx="1124981" cy="241102"/>
          </a:xfrm>
        </p:grpSpPr>
        <p:sp>
          <p:nvSpPr>
            <p:cNvPr id="182" name="SMARTInkShape-22"/>
            <p:cNvSpPr/>
            <p:nvPr/>
          </p:nvSpPr>
          <p:spPr>
            <a:xfrm>
              <a:off x="6795495" y="3830836"/>
              <a:ext cx="241099" cy="232162"/>
            </a:xfrm>
            <a:custGeom>
              <a:avLst/>
              <a:gdLst/>
              <a:ahLst/>
              <a:cxnLst/>
              <a:rect l="0" t="0" r="0" b="0"/>
              <a:pathLst>
                <a:path w="241099" h="232162">
                  <a:moveTo>
                    <a:pt x="8926" y="0"/>
                  </a:moveTo>
                  <a:lnTo>
                    <a:pt x="1238" y="0"/>
                  </a:lnTo>
                  <a:lnTo>
                    <a:pt x="824" y="992"/>
                  </a:lnTo>
                  <a:lnTo>
                    <a:pt x="0" y="34628"/>
                  </a:lnTo>
                  <a:lnTo>
                    <a:pt x="2644" y="42841"/>
                  </a:lnTo>
                  <a:lnTo>
                    <a:pt x="6135" y="50790"/>
                  </a:lnTo>
                  <a:lnTo>
                    <a:pt x="16506" y="95373"/>
                  </a:lnTo>
                  <a:lnTo>
                    <a:pt x="18769" y="136928"/>
                  </a:lnTo>
                  <a:lnTo>
                    <a:pt x="26230" y="171526"/>
                  </a:lnTo>
                  <a:lnTo>
                    <a:pt x="27531" y="181406"/>
                  </a:lnTo>
                  <a:lnTo>
                    <a:pt x="33805" y="198478"/>
                  </a:lnTo>
                  <a:lnTo>
                    <a:pt x="35859" y="208267"/>
                  </a:lnTo>
                  <a:lnTo>
                    <a:pt x="43743" y="222789"/>
                  </a:lnTo>
                  <a:lnTo>
                    <a:pt x="44645" y="232161"/>
                  </a:lnTo>
                  <a:lnTo>
                    <a:pt x="44645" y="227428"/>
                  </a:lnTo>
                  <a:lnTo>
                    <a:pt x="43653" y="226032"/>
                  </a:lnTo>
                  <a:lnTo>
                    <a:pt x="42000" y="225102"/>
                  </a:lnTo>
                  <a:lnTo>
                    <a:pt x="39906" y="224482"/>
                  </a:lnTo>
                  <a:lnTo>
                    <a:pt x="38509" y="223077"/>
                  </a:lnTo>
                  <a:lnTo>
                    <a:pt x="36957" y="218869"/>
                  </a:lnTo>
                  <a:lnTo>
                    <a:pt x="34796" y="199347"/>
                  </a:lnTo>
                  <a:lnTo>
                    <a:pt x="28662" y="187507"/>
                  </a:lnTo>
                  <a:lnTo>
                    <a:pt x="26818" y="145329"/>
                  </a:lnTo>
                  <a:lnTo>
                    <a:pt x="29446" y="136359"/>
                  </a:lnTo>
                  <a:lnTo>
                    <a:pt x="32929" y="128072"/>
                  </a:lnTo>
                  <a:lnTo>
                    <a:pt x="35883" y="113243"/>
                  </a:lnTo>
                  <a:lnTo>
                    <a:pt x="40089" y="105562"/>
                  </a:lnTo>
                  <a:lnTo>
                    <a:pt x="45267" y="101487"/>
                  </a:lnTo>
                  <a:lnTo>
                    <a:pt x="50874" y="98683"/>
                  </a:lnTo>
                  <a:lnTo>
                    <a:pt x="59610" y="92518"/>
                  </a:lnTo>
                  <a:lnTo>
                    <a:pt x="69681" y="89721"/>
                  </a:lnTo>
                  <a:lnTo>
                    <a:pt x="75655" y="89422"/>
                  </a:lnTo>
                  <a:lnTo>
                    <a:pt x="80917" y="91999"/>
                  </a:lnTo>
                  <a:lnTo>
                    <a:pt x="101232" y="110290"/>
                  </a:lnTo>
                  <a:lnTo>
                    <a:pt x="112121" y="128206"/>
                  </a:lnTo>
                  <a:lnTo>
                    <a:pt x="127037" y="169064"/>
                  </a:lnTo>
                  <a:lnTo>
                    <a:pt x="130874" y="175350"/>
                  </a:lnTo>
                  <a:lnTo>
                    <a:pt x="133336" y="187470"/>
                  </a:lnTo>
                  <a:lnTo>
                    <a:pt x="133942" y="205337"/>
                  </a:lnTo>
                  <a:lnTo>
                    <a:pt x="133942" y="200628"/>
                  </a:lnTo>
                  <a:lnTo>
                    <a:pt x="136588" y="195663"/>
                  </a:lnTo>
                  <a:lnTo>
                    <a:pt x="138683" y="192949"/>
                  </a:lnTo>
                  <a:lnTo>
                    <a:pt x="141010" y="184643"/>
                  </a:lnTo>
                  <a:lnTo>
                    <a:pt x="145355" y="151552"/>
                  </a:lnTo>
                  <a:lnTo>
                    <a:pt x="158679" y="112272"/>
                  </a:lnTo>
                  <a:lnTo>
                    <a:pt x="167198" y="91777"/>
                  </a:lnTo>
                  <a:lnTo>
                    <a:pt x="169558" y="84446"/>
                  </a:lnTo>
                  <a:lnTo>
                    <a:pt x="173915" y="77880"/>
                  </a:lnTo>
                  <a:lnTo>
                    <a:pt x="179158" y="74301"/>
                  </a:lnTo>
                  <a:lnTo>
                    <a:pt x="184796" y="71718"/>
                  </a:lnTo>
                  <a:lnTo>
                    <a:pt x="190610" y="67262"/>
                  </a:lnTo>
                  <a:lnTo>
                    <a:pt x="192557" y="66670"/>
                  </a:lnTo>
                  <a:lnTo>
                    <a:pt x="193854" y="67267"/>
                  </a:lnTo>
                  <a:lnTo>
                    <a:pt x="194719" y="68657"/>
                  </a:lnTo>
                  <a:lnTo>
                    <a:pt x="196288" y="69584"/>
                  </a:lnTo>
                  <a:lnTo>
                    <a:pt x="203237" y="71880"/>
                  </a:lnTo>
                  <a:lnTo>
                    <a:pt x="217396" y="83794"/>
                  </a:lnTo>
                  <a:lnTo>
                    <a:pt x="220642" y="89496"/>
                  </a:lnTo>
                  <a:lnTo>
                    <a:pt x="231240" y="122211"/>
                  </a:lnTo>
                  <a:lnTo>
                    <a:pt x="232046" y="144502"/>
                  </a:lnTo>
                  <a:lnTo>
                    <a:pt x="234760" y="151205"/>
                  </a:lnTo>
                  <a:lnTo>
                    <a:pt x="238281" y="157491"/>
                  </a:lnTo>
                  <a:lnTo>
                    <a:pt x="240542" y="169611"/>
                  </a:lnTo>
                  <a:lnTo>
                    <a:pt x="241098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SMARTInkShape-23"/>
            <p:cNvSpPr/>
            <p:nvPr/>
          </p:nvSpPr>
          <p:spPr>
            <a:xfrm>
              <a:off x="7108065" y="3893347"/>
              <a:ext cx="116052" cy="142716"/>
            </a:xfrm>
            <a:custGeom>
              <a:avLst/>
              <a:gdLst/>
              <a:ahLst/>
              <a:cxnLst/>
              <a:rect l="0" t="0" r="0" b="0"/>
              <a:pathLst>
                <a:path w="116052" h="142716">
                  <a:moveTo>
                    <a:pt x="62473" y="17856"/>
                  </a:moveTo>
                  <a:lnTo>
                    <a:pt x="67618" y="17856"/>
                  </a:lnTo>
                  <a:lnTo>
                    <a:pt x="63347" y="17856"/>
                  </a:lnTo>
                  <a:lnTo>
                    <a:pt x="62550" y="10168"/>
                  </a:lnTo>
                  <a:lnTo>
                    <a:pt x="62480" y="1347"/>
                  </a:lnTo>
                  <a:lnTo>
                    <a:pt x="61486" y="897"/>
                  </a:lnTo>
                  <a:lnTo>
                    <a:pt x="37326" y="0"/>
                  </a:lnTo>
                  <a:lnTo>
                    <a:pt x="23400" y="12426"/>
                  </a:lnTo>
                  <a:lnTo>
                    <a:pt x="20303" y="18088"/>
                  </a:lnTo>
                  <a:lnTo>
                    <a:pt x="17934" y="23912"/>
                  </a:lnTo>
                  <a:lnTo>
                    <a:pt x="13574" y="29808"/>
                  </a:lnTo>
                  <a:lnTo>
                    <a:pt x="10975" y="38382"/>
                  </a:lnTo>
                  <a:lnTo>
                    <a:pt x="6866" y="54365"/>
                  </a:lnTo>
                  <a:lnTo>
                    <a:pt x="2010" y="71669"/>
                  </a:lnTo>
                  <a:lnTo>
                    <a:pt x="18" y="115305"/>
                  </a:lnTo>
                  <a:lnTo>
                    <a:pt x="0" y="118540"/>
                  </a:lnTo>
                  <a:lnTo>
                    <a:pt x="2627" y="124782"/>
                  </a:lnTo>
                  <a:lnTo>
                    <a:pt x="16217" y="141094"/>
                  </a:lnTo>
                  <a:lnTo>
                    <a:pt x="19757" y="142081"/>
                  </a:lnTo>
                  <a:lnTo>
                    <a:pt x="30112" y="142715"/>
                  </a:lnTo>
                  <a:lnTo>
                    <a:pt x="31970" y="141775"/>
                  </a:lnTo>
                  <a:lnTo>
                    <a:pt x="33208" y="140156"/>
                  </a:lnTo>
                  <a:lnTo>
                    <a:pt x="35576" y="135712"/>
                  </a:lnTo>
                  <a:lnTo>
                    <a:pt x="58580" y="109106"/>
                  </a:lnTo>
                  <a:lnTo>
                    <a:pt x="64350" y="91149"/>
                  </a:lnTo>
                  <a:lnTo>
                    <a:pt x="68268" y="84165"/>
                  </a:lnTo>
                  <a:lnTo>
                    <a:pt x="79929" y="46787"/>
                  </a:lnTo>
                  <a:lnTo>
                    <a:pt x="80333" y="35752"/>
                  </a:lnTo>
                  <a:lnTo>
                    <a:pt x="80333" y="74424"/>
                  </a:lnTo>
                  <a:lnTo>
                    <a:pt x="89427" y="103349"/>
                  </a:lnTo>
                  <a:lnTo>
                    <a:pt x="96167" y="115920"/>
                  </a:lnTo>
                  <a:lnTo>
                    <a:pt x="96843" y="118950"/>
                  </a:lnTo>
                  <a:lnTo>
                    <a:pt x="98285" y="120971"/>
                  </a:lnTo>
                  <a:lnTo>
                    <a:pt x="100238" y="122318"/>
                  </a:lnTo>
                  <a:lnTo>
                    <a:pt x="106719" y="124855"/>
                  </a:lnTo>
                  <a:lnTo>
                    <a:pt x="116051" y="125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SMARTInkShape-24"/>
            <p:cNvSpPr/>
            <p:nvPr/>
          </p:nvSpPr>
          <p:spPr>
            <a:xfrm>
              <a:off x="7259835" y="3921420"/>
              <a:ext cx="98228" cy="113433"/>
            </a:xfrm>
            <a:custGeom>
              <a:avLst/>
              <a:gdLst/>
              <a:ahLst/>
              <a:cxnLst/>
              <a:rect l="0" t="0" r="0" b="0"/>
              <a:pathLst>
                <a:path w="98228" h="113433">
                  <a:moveTo>
                    <a:pt x="0" y="16572"/>
                  </a:moveTo>
                  <a:lnTo>
                    <a:pt x="0" y="29001"/>
                  </a:lnTo>
                  <a:lnTo>
                    <a:pt x="2647" y="34664"/>
                  </a:lnTo>
                  <a:lnTo>
                    <a:pt x="4741" y="37563"/>
                  </a:lnTo>
                  <a:lnTo>
                    <a:pt x="16510" y="77504"/>
                  </a:lnTo>
                  <a:lnTo>
                    <a:pt x="17460" y="89637"/>
                  </a:lnTo>
                  <a:lnTo>
                    <a:pt x="18585" y="92071"/>
                  </a:lnTo>
                  <a:lnTo>
                    <a:pt x="20328" y="93694"/>
                  </a:lnTo>
                  <a:lnTo>
                    <a:pt x="22482" y="94776"/>
                  </a:lnTo>
                  <a:lnTo>
                    <a:pt x="23918" y="96489"/>
                  </a:lnTo>
                  <a:lnTo>
                    <a:pt x="26411" y="104437"/>
                  </a:lnTo>
                  <a:lnTo>
                    <a:pt x="26756" y="113432"/>
                  </a:lnTo>
                  <a:lnTo>
                    <a:pt x="26789" y="72109"/>
                  </a:lnTo>
                  <a:lnTo>
                    <a:pt x="26789" y="40752"/>
                  </a:lnTo>
                  <a:lnTo>
                    <a:pt x="29436" y="34594"/>
                  </a:lnTo>
                  <a:lnTo>
                    <a:pt x="32926" y="28551"/>
                  </a:lnTo>
                  <a:lnTo>
                    <a:pt x="35883" y="19570"/>
                  </a:lnTo>
                  <a:lnTo>
                    <a:pt x="40092" y="13605"/>
                  </a:lnTo>
                  <a:lnTo>
                    <a:pt x="45269" y="10292"/>
                  </a:lnTo>
                  <a:lnTo>
                    <a:pt x="59614" y="6999"/>
                  </a:lnTo>
                  <a:lnTo>
                    <a:pt x="68486" y="1608"/>
                  </a:lnTo>
                  <a:lnTo>
                    <a:pt x="74425" y="0"/>
                  </a:lnTo>
                  <a:lnTo>
                    <a:pt x="77398" y="563"/>
                  </a:lnTo>
                  <a:lnTo>
                    <a:pt x="89113" y="6890"/>
                  </a:lnTo>
                  <a:lnTo>
                    <a:pt x="98227" y="76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SMARTInkShape-25"/>
            <p:cNvSpPr/>
            <p:nvPr/>
          </p:nvSpPr>
          <p:spPr>
            <a:xfrm>
              <a:off x="7447359" y="3857625"/>
              <a:ext cx="17860" cy="160735"/>
            </a:xfrm>
            <a:custGeom>
              <a:avLst/>
              <a:gdLst/>
              <a:ahLst/>
              <a:cxnLst/>
              <a:rect l="0" t="0" r="0" b="0"/>
              <a:pathLst>
                <a:path w="17860" h="160735">
                  <a:moveTo>
                    <a:pt x="0" y="0"/>
                  </a:moveTo>
                  <a:lnTo>
                    <a:pt x="0" y="42807"/>
                  </a:lnTo>
                  <a:lnTo>
                    <a:pt x="992" y="50776"/>
                  </a:lnTo>
                  <a:lnTo>
                    <a:pt x="13303" y="95373"/>
                  </a:lnTo>
                  <a:lnTo>
                    <a:pt x="16960" y="112950"/>
                  </a:lnTo>
                  <a:lnTo>
                    <a:pt x="17858" y="157569"/>
                  </a:lnTo>
                  <a:lnTo>
                    <a:pt x="17859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6" name="SMARTInkShape-26"/>
            <p:cNvSpPr/>
            <p:nvPr/>
          </p:nvSpPr>
          <p:spPr>
            <a:xfrm>
              <a:off x="7465229" y="3893343"/>
              <a:ext cx="71427" cy="142876"/>
            </a:xfrm>
            <a:custGeom>
              <a:avLst/>
              <a:gdLst/>
              <a:ahLst/>
              <a:cxnLst/>
              <a:rect l="0" t="0" r="0" b="0"/>
              <a:pathLst>
                <a:path w="71427" h="142876">
                  <a:moveTo>
                    <a:pt x="44637" y="0"/>
                  </a:moveTo>
                  <a:lnTo>
                    <a:pt x="44637" y="12429"/>
                  </a:lnTo>
                  <a:lnTo>
                    <a:pt x="39898" y="25731"/>
                  </a:lnTo>
                  <a:lnTo>
                    <a:pt x="12857" y="67564"/>
                  </a:lnTo>
                  <a:lnTo>
                    <a:pt x="7051" y="80190"/>
                  </a:lnTo>
                  <a:lnTo>
                    <a:pt x="0" y="89284"/>
                  </a:lnTo>
                  <a:lnTo>
                    <a:pt x="4733" y="89293"/>
                  </a:lnTo>
                  <a:lnTo>
                    <a:pt x="6128" y="88303"/>
                  </a:lnTo>
                  <a:lnTo>
                    <a:pt x="7059" y="86650"/>
                  </a:lnTo>
                  <a:lnTo>
                    <a:pt x="7678" y="84556"/>
                  </a:lnTo>
                  <a:lnTo>
                    <a:pt x="9084" y="83160"/>
                  </a:lnTo>
                  <a:lnTo>
                    <a:pt x="13292" y="81609"/>
                  </a:lnTo>
                  <a:lnTo>
                    <a:pt x="15804" y="82187"/>
                  </a:lnTo>
                  <a:lnTo>
                    <a:pt x="26962" y="87599"/>
                  </a:lnTo>
                  <a:lnTo>
                    <a:pt x="29878" y="88165"/>
                  </a:lnTo>
                  <a:lnTo>
                    <a:pt x="38721" y="93702"/>
                  </a:lnTo>
                  <a:lnTo>
                    <a:pt x="42008" y="98862"/>
                  </a:lnTo>
                  <a:lnTo>
                    <a:pt x="44118" y="110259"/>
                  </a:lnTo>
                  <a:lnTo>
                    <a:pt x="45284" y="112201"/>
                  </a:lnTo>
                  <a:lnTo>
                    <a:pt x="47053" y="113496"/>
                  </a:lnTo>
                  <a:lnTo>
                    <a:pt x="49224" y="114360"/>
                  </a:lnTo>
                  <a:lnTo>
                    <a:pt x="50671" y="115928"/>
                  </a:lnTo>
                  <a:lnTo>
                    <a:pt x="52280" y="120315"/>
                  </a:lnTo>
                  <a:lnTo>
                    <a:pt x="53187" y="128364"/>
                  </a:lnTo>
                  <a:lnTo>
                    <a:pt x="54306" y="130225"/>
                  </a:lnTo>
                  <a:lnTo>
                    <a:pt x="56044" y="131465"/>
                  </a:lnTo>
                  <a:lnTo>
                    <a:pt x="61222" y="133456"/>
                  </a:lnTo>
                  <a:lnTo>
                    <a:pt x="7142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SMARTInkShape-27"/>
            <p:cNvSpPr/>
            <p:nvPr/>
          </p:nvSpPr>
          <p:spPr>
            <a:xfrm>
              <a:off x="7590234" y="3902420"/>
              <a:ext cx="89297" cy="133306"/>
            </a:xfrm>
            <a:custGeom>
              <a:avLst/>
              <a:gdLst/>
              <a:ahLst/>
              <a:cxnLst/>
              <a:rect l="0" t="0" r="0" b="0"/>
              <a:pathLst>
                <a:path w="89297" h="133306">
                  <a:moveTo>
                    <a:pt x="0" y="80220"/>
                  </a:moveTo>
                  <a:lnTo>
                    <a:pt x="4740" y="80220"/>
                  </a:lnTo>
                  <a:lnTo>
                    <a:pt x="9713" y="77575"/>
                  </a:lnTo>
                  <a:lnTo>
                    <a:pt x="12428" y="75480"/>
                  </a:lnTo>
                  <a:lnTo>
                    <a:pt x="20737" y="73152"/>
                  </a:lnTo>
                  <a:lnTo>
                    <a:pt x="30053" y="71126"/>
                  </a:lnTo>
                  <a:lnTo>
                    <a:pt x="40875" y="64407"/>
                  </a:lnTo>
                  <a:lnTo>
                    <a:pt x="69665" y="37325"/>
                  </a:lnTo>
                  <a:lnTo>
                    <a:pt x="78971" y="20349"/>
                  </a:lnTo>
                  <a:lnTo>
                    <a:pt x="80244" y="5515"/>
                  </a:lnTo>
                  <a:lnTo>
                    <a:pt x="79292" y="3628"/>
                  </a:lnTo>
                  <a:lnTo>
                    <a:pt x="77666" y="2370"/>
                  </a:lnTo>
                  <a:lnTo>
                    <a:pt x="73214" y="972"/>
                  </a:lnTo>
                  <a:lnTo>
                    <a:pt x="59373" y="0"/>
                  </a:lnTo>
                  <a:lnTo>
                    <a:pt x="57442" y="944"/>
                  </a:lnTo>
                  <a:lnTo>
                    <a:pt x="56154" y="2565"/>
                  </a:lnTo>
                  <a:lnTo>
                    <a:pt x="53731" y="7012"/>
                  </a:lnTo>
                  <a:lnTo>
                    <a:pt x="23780" y="43303"/>
                  </a:lnTo>
                  <a:lnTo>
                    <a:pt x="19614" y="55171"/>
                  </a:lnTo>
                  <a:lnTo>
                    <a:pt x="17905" y="96467"/>
                  </a:lnTo>
                  <a:lnTo>
                    <a:pt x="17864" y="113772"/>
                  </a:lnTo>
                  <a:lnTo>
                    <a:pt x="24989" y="122640"/>
                  </a:lnTo>
                  <a:lnTo>
                    <a:pt x="33091" y="130052"/>
                  </a:lnTo>
                  <a:lnTo>
                    <a:pt x="38850" y="132133"/>
                  </a:lnTo>
                  <a:lnTo>
                    <a:pt x="47671" y="133305"/>
                  </a:lnTo>
                  <a:lnTo>
                    <a:pt x="53599" y="130933"/>
                  </a:lnTo>
                  <a:lnTo>
                    <a:pt x="74600" y="119531"/>
                  </a:lnTo>
                  <a:lnTo>
                    <a:pt x="82103" y="117535"/>
                  </a:lnTo>
                  <a:lnTo>
                    <a:pt x="84501" y="116011"/>
                  </a:lnTo>
                  <a:lnTo>
                    <a:pt x="86100" y="114003"/>
                  </a:lnTo>
                  <a:lnTo>
                    <a:pt x="89296" y="1070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SMARTInkShape-28"/>
            <p:cNvSpPr/>
            <p:nvPr/>
          </p:nvSpPr>
          <p:spPr>
            <a:xfrm>
              <a:off x="7733109" y="3857625"/>
              <a:ext cx="17860" cy="187524"/>
            </a:xfrm>
            <a:custGeom>
              <a:avLst/>
              <a:gdLst/>
              <a:ahLst/>
              <a:cxnLst/>
              <a:rect l="0" t="0" r="0" b="0"/>
              <a:pathLst>
                <a:path w="17860" h="187524">
                  <a:moveTo>
                    <a:pt x="0" y="0"/>
                  </a:moveTo>
                  <a:lnTo>
                    <a:pt x="0" y="28938"/>
                  </a:lnTo>
                  <a:lnTo>
                    <a:pt x="8101" y="66776"/>
                  </a:lnTo>
                  <a:lnTo>
                    <a:pt x="11413" y="96424"/>
                  </a:lnTo>
                  <a:lnTo>
                    <a:pt x="16585" y="121683"/>
                  </a:lnTo>
                  <a:lnTo>
                    <a:pt x="17826" y="163179"/>
                  </a:lnTo>
                  <a:lnTo>
                    <a:pt x="17859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29"/>
            <p:cNvSpPr/>
            <p:nvPr/>
          </p:nvSpPr>
          <p:spPr>
            <a:xfrm>
              <a:off x="7724179" y="3920511"/>
              <a:ext cx="196297" cy="151427"/>
            </a:xfrm>
            <a:custGeom>
              <a:avLst/>
              <a:gdLst/>
              <a:ahLst/>
              <a:cxnLst/>
              <a:rect l="0" t="0" r="0" b="0"/>
              <a:pathLst>
                <a:path w="196297" h="151427">
                  <a:moveTo>
                    <a:pt x="0" y="35340"/>
                  </a:moveTo>
                  <a:lnTo>
                    <a:pt x="0" y="40081"/>
                  </a:lnTo>
                  <a:lnTo>
                    <a:pt x="992" y="41477"/>
                  </a:lnTo>
                  <a:lnTo>
                    <a:pt x="2646" y="42408"/>
                  </a:lnTo>
                  <a:lnTo>
                    <a:pt x="4741" y="43029"/>
                  </a:lnTo>
                  <a:lnTo>
                    <a:pt x="5145" y="43442"/>
                  </a:lnTo>
                  <a:lnTo>
                    <a:pt x="4422" y="43718"/>
                  </a:lnTo>
                  <a:lnTo>
                    <a:pt x="2949" y="43902"/>
                  </a:lnTo>
                  <a:lnTo>
                    <a:pt x="2958" y="44025"/>
                  </a:lnTo>
                  <a:lnTo>
                    <a:pt x="45463" y="44269"/>
                  </a:lnTo>
                  <a:lnTo>
                    <a:pt x="55924" y="43278"/>
                  </a:lnTo>
                  <a:lnTo>
                    <a:pt x="73372" y="37202"/>
                  </a:lnTo>
                  <a:lnTo>
                    <a:pt x="83211" y="35176"/>
                  </a:lnTo>
                  <a:lnTo>
                    <a:pt x="95321" y="29449"/>
                  </a:lnTo>
                  <a:lnTo>
                    <a:pt x="110044" y="26318"/>
                  </a:lnTo>
                  <a:lnTo>
                    <a:pt x="124411" y="19521"/>
                  </a:lnTo>
                  <a:lnTo>
                    <a:pt x="127589" y="18841"/>
                  </a:lnTo>
                  <a:lnTo>
                    <a:pt x="150031" y="8954"/>
                  </a:lnTo>
                  <a:lnTo>
                    <a:pt x="150623" y="7828"/>
                  </a:lnTo>
                  <a:lnTo>
                    <a:pt x="151760" y="0"/>
                  </a:lnTo>
                  <a:lnTo>
                    <a:pt x="111495" y="35510"/>
                  </a:lnTo>
                  <a:lnTo>
                    <a:pt x="110049" y="38431"/>
                  </a:lnTo>
                  <a:lnTo>
                    <a:pt x="108092" y="40377"/>
                  </a:lnTo>
                  <a:lnTo>
                    <a:pt x="103273" y="42540"/>
                  </a:lnTo>
                  <a:lnTo>
                    <a:pt x="101591" y="44109"/>
                  </a:lnTo>
                  <a:lnTo>
                    <a:pt x="99722" y="48498"/>
                  </a:lnTo>
                  <a:lnTo>
                    <a:pt x="98670" y="56547"/>
                  </a:lnTo>
                  <a:lnTo>
                    <a:pt x="101070" y="62294"/>
                  </a:lnTo>
                  <a:lnTo>
                    <a:pt x="111541" y="75287"/>
                  </a:lnTo>
                  <a:lnTo>
                    <a:pt x="116712" y="77899"/>
                  </a:lnTo>
                  <a:lnTo>
                    <a:pt x="131052" y="80706"/>
                  </a:lnTo>
                  <a:lnTo>
                    <a:pt x="142890" y="87002"/>
                  </a:lnTo>
                  <a:lnTo>
                    <a:pt x="167804" y="91396"/>
                  </a:lnTo>
                  <a:lnTo>
                    <a:pt x="174791" y="94981"/>
                  </a:lnTo>
                  <a:lnTo>
                    <a:pt x="184303" y="97991"/>
                  </a:lnTo>
                  <a:lnTo>
                    <a:pt x="194658" y="105425"/>
                  </a:lnTo>
                  <a:lnTo>
                    <a:pt x="195655" y="108822"/>
                  </a:lnTo>
                  <a:lnTo>
                    <a:pt x="196296" y="119088"/>
                  </a:lnTo>
                  <a:lnTo>
                    <a:pt x="195356" y="120938"/>
                  </a:lnTo>
                  <a:lnTo>
                    <a:pt x="193738" y="122171"/>
                  </a:lnTo>
                  <a:lnTo>
                    <a:pt x="191667" y="122993"/>
                  </a:lnTo>
                  <a:lnTo>
                    <a:pt x="190285" y="124533"/>
                  </a:lnTo>
                  <a:lnTo>
                    <a:pt x="185423" y="134134"/>
                  </a:lnTo>
                  <a:lnTo>
                    <a:pt x="183147" y="136922"/>
                  </a:lnTo>
                  <a:lnTo>
                    <a:pt x="175326" y="140019"/>
                  </a:lnTo>
                  <a:lnTo>
                    <a:pt x="166228" y="142388"/>
                  </a:lnTo>
                  <a:lnTo>
                    <a:pt x="152302" y="149347"/>
                  </a:lnTo>
                  <a:lnTo>
                    <a:pt x="110307" y="151420"/>
                  </a:lnTo>
                  <a:lnTo>
                    <a:pt x="98226" y="1514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7" name="SMARTInkShape-Group5"/>
          <p:cNvGrpSpPr/>
          <p:nvPr/>
        </p:nvGrpSpPr>
        <p:grpSpPr>
          <a:xfrm>
            <a:off x="5509617" y="4598789"/>
            <a:ext cx="647734" cy="258962"/>
            <a:chOff x="5509617" y="4598789"/>
            <a:chExt cx="647734" cy="258962"/>
          </a:xfrm>
        </p:grpSpPr>
        <p:sp>
          <p:nvSpPr>
            <p:cNvPr id="191" name="SMARTInkShape-30"/>
            <p:cNvSpPr/>
            <p:nvPr/>
          </p:nvSpPr>
          <p:spPr>
            <a:xfrm>
              <a:off x="5509617" y="4759523"/>
              <a:ext cx="53579" cy="98228"/>
            </a:xfrm>
            <a:custGeom>
              <a:avLst/>
              <a:gdLst/>
              <a:ahLst/>
              <a:cxnLst/>
              <a:rect l="0" t="0" r="0" b="0"/>
              <a:pathLst>
                <a:path w="53579" h="98228">
                  <a:moveTo>
                    <a:pt x="53578" y="0"/>
                  </a:moveTo>
                  <a:lnTo>
                    <a:pt x="53578" y="29911"/>
                  </a:lnTo>
                  <a:lnTo>
                    <a:pt x="50932" y="35783"/>
                  </a:lnTo>
                  <a:lnTo>
                    <a:pt x="47441" y="41701"/>
                  </a:lnTo>
                  <a:lnTo>
                    <a:pt x="45199" y="53584"/>
                  </a:lnTo>
                  <a:lnTo>
                    <a:pt x="45016" y="56559"/>
                  </a:lnTo>
                  <a:lnTo>
                    <a:pt x="42165" y="62510"/>
                  </a:lnTo>
                  <a:lnTo>
                    <a:pt x="10322" y="96831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2" name="SMARTInkShape-31"/>
            <p:cNvSpPr/>
            <p:nvPr/>
          </p:nvSpPr>
          <p:spPr>
            <a:xfrm>
              <a:off x="5697139" y="4643437"/>
              <a:ext cx="8932" cy="178595"/>
            </a:xfrm>
            <a:custGeom>
              <a:avLst/>
              <a:gdLst/>
              <a:ahLst/>
              <a:cxnLst/>
              <a:rect l="0" t="0" r="0" b="0"/>
              <a:pathLst>
                <a:path w="8932" h="178595">
                  <a:moveTo>
                    <a:pt x="8931" y="0"/>
                  </a:moveTo>
                  <a:lnTo>
                    <a:pt x="8931" y="42091"/>
                  </a:lnTo>
                  <a:lnTo>
                    <a:pt x="7939" y="57561"/>
                  </a:lnTo>
                  <a:lnTo>
                    <a:pt x="829" y="92362"/>
                  </a:lnTo>
                  <a:lnTo>
                    <a:pt x="34" y="135161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3" name="SMARTInkShape-32"/>
            <p:cNvSpPr/>
            <p:nvPr/>
          </p:nvSpPr>
          <p:spPr>
            <a:xfrm>
              <a:off x="5625703" y="4706054"/>
              <a:ext cx="283951" cy="129768"/>
            </a:xfrm>
            <a:custGeom>
              <a:avLst/>
              <a:gdLst/>
              <a:ahLst/>
              <a:cxnLst/>
              <a:rect l="0" t="0" r="0" b="0"/>
              <a:pathLst>
                <a:path w="283951" h="129768">
                  <a:moveTo>
                    <a:pt x="0" y="8821"/>
                  </a:moveTo>
                  <a:lnTo>
                    <a:pt x="42241" y="8821"/>
                  </a:lnTo>
                  <a:lnTo>
                    <a:pt x="85129" y="1133"/>
                  </a:lnTo>
                  <a:lnTo>
                    <a:pt x="126675" y="0"/>
                  </a:lnTo>
                  <a:lnTo>
                    <a:pt x="147796" y="905"/>
                  </a:lnTo>
                  <a:lnTo>
                    <a:pt x="184071" y="8454"/>
                  </a:lnTo>
                  <a:lnTo>
                    <a:pt x="203684" y="8811"/>
                  </a:lnTo>
                  <a:lnTo>
                    <a:pt x="204250" y="9807"/>
                  </a:lnTo>
                  <a:lnTo>
                    <a:pt x="204879" y="13558"/>
                  </a:lnTo>
                  <a:lnTo>
                    <a:pt x="204054" y="14956"/>
                  </a:lnTo>
                  <a:lnTo>
                    <a:pt x="202513" y="15887"/>
                  </a:lnTo>
                  <a:lnTo>
                    <a:pt x="200492" y="16509"/>
                  </a:lnTo>
                  <a:lnTo>
                    <a:pt x="192909" y="22123"/>
                  </a:lnTo>
                  <a:lnTo>
                    <a:pt x="189916" y="27301"/>
                  </a:lnTo>
                  <a:lnTo>
                    <a:pt x="183255" y="43450"/>
                  </a:lnTo>
                  <a:lnTo>
                    <a:pt x="163330" y="78237"/>
                  </a:lnTo>
                  <a:lnTo>
                    <a:pt x="160887" y="108665"/>
                  </a:lnTo>
                  <a:lnTo>
                    <a:pt x="161828" y="111102"/>
                  </a:lnTo>
                  <a:lnTo>
                    <a:pt x="163449" y="112727"/>
                  </a:lnTo>
                  <a:lnTo>
                    <a:pt x="170468" y="117660"/>
                  </a:lnTo>
                  <a:lnTo>
                    <a:pt x="175974" y="121687"/>
                  </a:lnTo>
                  <a:lnTo>
                    <a:pt x="184653" y="124945"/>
                  </a:lnTo>
                  <a:lnTo>
                    <a:pt x="190547" y="129223"/>
                  </a:lnTo>
                  <a:lnTo>
                    <a:pt x="194500" y="129767"/>
                  </a:lnTo>
                  <a:lnTo>
                    <a:pt x="225578" y="124472"/>
                  </a:lnTo>
                  <a:lnTo>
                    <a:pt x="248343" y="112551"/>
                  </a:lnTo>
                  <a:lnTo>
                    <a:pt x="256887" y="104202"/>
                  </a:lnTo>
                  <a:lnTo>
                    <a:pt x="281700" y="68406"/>
                  </a:lnTo>
                  <a:lnTo>
                    <a:pt x="283950" y="60769"/>
                  </a:lnTo>
                  <a:lnTo>
                    <a:pt x="282304" y="51422"/>
                  </a:lnTo>
                  <a:lnTo>
                    <a:pt x="280476" y="46151"/>
                  </a:lnTo>
                  <a:lnTo>
                    <a:pt x="278266" y="42637"/>
                  </a:lnTo>
                  <a:lnTo>
                    <a:pt x="275799" y="40295"/>
                  </a:lnTo>
                  <a:lnTo>
                    <a:pt x="234609" y="14701"/>
                  </a:lnTo>
                  <a:lnTo>
                    <a:pt x="212221" y="9982"/>
                  </a:lnTo>
                  <a:lnTo>
                    <a:pt x="187523" y="8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4" name="SMARTInkShape-33"/>
            <p:cNvSpPr/>
            <p:nvPr/>
          </p:nvSpPr>
          <p:spPr>
            <a:xfrm>
              <a:off x="5893593" y="4697171"/>
              <a:ext cx="129209" cy="124738"/>
            </a:xfrm>
            <a:custGeom>
              <a:avLst/>
              <a:gdLst/>
              <a:ahLst/>
              <a:cxnLst/>
              <a:rect l="0" t="0" r="0" b="0"/>
              <a:pathLst>
                <a:path w="129209" h="124738">
                  <a:moveTo>
                    <a:pt x="53578" y="17704"/>
                  </a:moveTo>
                  <a:lnTo>
                    <a:pt x="32329" y="38953"/>
                  </a:lnTo>
                  <a:lnTo>
                    <a:pt x="29251" y="47322"/>
                  </a:lnTo>
                  <a:lnTo>
                    <a:pt x="26832" y="87823"/>
                  </a:lnTo>
                  <a:lnTo>
                    <a:pt x="29454" y="96162"/>
                  </a:lnTo>
                  <a:lnTo>
                    <a:pt x="39222" y="109600"/>
                  </a:lnTo>
                  <a:lnTo>
                    <a:pt x="44883" y="113117"/>
                  </a:lnTo>
                  <a:lnTo>
                    <a:pt x="50706" y="115672"/>
                  </a:lnTo>
                  <a:lnTo>
                    <a:pt x="59563" y="121696"/>
                  </a:lnTo>
                  <a:lnTo>
                    <a:pt x="68471" y="123923"/>
                  </a:lnTo>
                  <a:lnTo>
                    <a:pt x="83346" y="124737"/>
                  </a:lnTo>
                  <a:lnTo>
                    <a:pt x="97015" y="120083"/>
                  </a:lnTo>
                  <a:lnTo>
                    <a:pt x="108892" y="112420"/>
                  </a:lnTo>
                  <a:lnTo>
                    <a:pt x="112889" y="106764"/>
                  </a:lnTo>
                  <a:lnTo>
                    <a:pt x="122794" y="85949"/>
                  </a:lnTo>
                  <a:lnTo>
                    <a:pt x="128328" y="78463"/>
                  </a:lnTo>
                  <a:lnTo>
                    <a:pt x="129208" y="74084"/>
                  </a:lnTo>
                  <a:lnTo>
                    <a:pt x="124523" y="42232"/>
                  </a:lnTo>
                  <a:lnTo>
                    <a:pt x="120497" y="34227"/>
                  </a:lnTo>
                  <a:lnTo>
                    <a:pt x="107912" y="24143"/>
                  </a:lnTo>
                  <a:lnTo>
                    <a:pt x="69322" y="3841"/>
                  </a:lnTo>
                  <a:lnTo>
                    <a:pt x="56700" y="1029"/>
                  </a:lnTo>
                  <a:lnTo>
                    <a:pt x="34134" y="0"/>
                  </a:lnTo>
                  <a:lnTo>
                    <a:pt x="0" y="8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SMARTInkShape-34"/>
            <p:cNvSpPr/>
            <p:nvPr/>
          </p:nvSpPr>
          <p:spPr>
            <a:xfrm>
              <a:off x="6036468" y="4598789"/>
              <a:ext cx="8931" cy="196454"/>
            </a:xfrm>
            <a:custGeom>
              <a:avLst/>
              <a:gdLst/>
              <a:ahLst/>
              <a:cxnLst/>
              <a:rect l="0" t="0" r="0" b="0"/>
              <a:pathLst>
                <a:path w="8931" h="196454">
                  <a:moveTo>
                    <a:pt x="8930" y="0"/>
                  </a:moveTo>
                  <a:lnTo>
                    <a:pt x="1242" y="0"/>
                  </a:lnTo>
                  <a:lnTo>
                    <a:pt x="829" y="992"/>
                  </a:lnTo>
                  <a:lnTo>
                    <a:pt x="7" y="41867"/>
                  </a:lnTo>
                  <a:lnTo>
                    <a:pt x="1" y="80829"/>
                  </a:lnTo>
                  <a:lnTo>
                    <a:pt x="0" y="124869"/>
                  </a:lnTo>
                  <a:lnTo>
                    <a:pt x="0" y="166498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SMARTInkShape-35"/>
            <p:cNvSpPr/>
            <p:nvPr/>
          </p:nvSpPr>
          <p:spPr>
            <a:xfrm>
              <a:off x="6054328" y="4714875"/>
              <a:ext cx="103023" cy="98217"/>
            </a:xfrm>
            <a:custGeom>
              <a:avLst/>
              <a:gdLst/>
              <a:ahLst/>
              <a:cxnLst/>
              <a:rect l="0" t="0" r="0" b="0"/>
              <a:pathLst>
                <a:path w="103023" h="98217">
                  <a:moveTo>
                    <a:pt x="89297" y="0"/>
                  </a:moveTo>
                  <a:lnTo>
                    <a:pt x="55329" y="0"/>
                  </a:lnTo>
                  <a:lnTo>
                    <a:pt x="46043" y="7688"/>
                  </a:lnTo>
                  <a:lnTo>
                    <a:pt x="45268" y="11024"/>
                  </a:lnTo>
                  <a:lnTo>
                    <a:pt x="45062" y="13302"/>
                  </a:lnTo>
                  <a:lnTo>
                    <a:pt x="47478" y="18480"/>
                  </a:lnTo>
                  <a:lnTo>
                    <a:pt x="89303" y="62509"/>
                  </a:lnTo>
                  <a:lnTo>
                    <a:pt x="94260" y="68461"/>
                  </a:lnTo>
                  <a:lnTo>
                    <a:pt x="96464" y="74414"/>
                  </a:lnTo>
                  <a:lnTo>
                    <a:pt x="98043" y="76398"/>
                  </a:lnTo>
                  <a:lnTo>
                    <a:pt x="102445" y="78603"/>
                  </a:lnTo>
                  <a:lnTo>
                    <a:pt x="103022" y="80183"/>
                  </a:lnTo>
                  <a:lnTo>
                    <a:pt x="102416" y="82229"/>
                  </a:lnTo>
                  <a:lnTo>
                    <a:pt x="99054" y="87900"/>
                  </a:lnTo>
                  <a:lnTo>
                    <a:pt x="85124" y="95158"/>
                  </a:lnTo>
                  <a:lnTo>
                    <a:pt x="69143" y="97620"/>
                  </a:lnTo>
                  <a:lnTo>
                    <a:pt x="28116" y="98216"/>
                  </a:lnTo>
                  <a:lnTo>
                    <a:pt x="19772" y="95576"/>
                  </a:lnTo>
                  <a:lnTo>
                    <a:pt x="11071" y="90537"/>
                  </a:lnTo>
                  <a:lnTo>
                    <a:pt x="0" y="89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6" name="SMARTInkShape-Group6"/>
          <p:cNvGrpSpPr/>
          <p:nvPr/>
        </p:nvGrpSpPr>
        <p:grpSpPr>
          <a:xfrm>
            <a:off x="4706102" y="4563070"/>
            <a:ext cx="767264" cy="258880"/>
            <a:chOff x="4706102" y="4563070"/>
            <a:chExt cx="767264" cy="258880"/>
          </a:xfrm>
        </p:grpSpPr>
        <p:sp>
          <p:nvSpPr>
            <p:cNvPr id="198" name="SMARTInkShape-36"/>
            <p:cNvSpPr/>
            <p:nvPr/>
          </p:nvSpPr>
          <p:spPr>
            <a:xfrm>
              <a:off x="4706102" y="4679156"/>
              <a:ext cx="178438" cy="142794"/>
            </a:xfrm>
            <a:custGeom>
              <a:avLst/>
              <a:gdLst/>
              <a:ahLst/>
              <a:cxnLst/>
              <a:rect l="0" t="0" r="0" b="0"/>
              <a:pathLst>
                <a:path w="178438" h="142794">
                  <a:moveTo>
                    <a:pt x="98069" y="8930"/>
                  </a:moveTo>
                  <a:lnTo>
                    <a:pt x="98069" y="32"/>
                  </a:lnTo>
                  <a:lnTo>
                    <a:pt x="68182" y="0"/>
                  </a:lnTo>
                  <a:lnTo>
                    <a:pt x="62296" y="2645"/>
                  </a:lnTo>
                  <a:lnTo>
                    <a:pt x="59339" y="4740"/>
                  </a:lnTo>
                  <a:lnTo>
                    <a:pt x="41324" y="10086"/>
                  </a:lnTo>
                  <a:lnTo>
                    <a:pt x="5829" y="47552"/>
                  </a:lnTo>
                  <a:lnTo>
                    <a:pt x="2502" y="56192"/>
                  </a:lnTo>
                  <a:lnTo>
                    <a:pt x="0" y="82974"/>
                  </a:lnTo>
                  <a:lnTo>
                    <a:pt x="2558" y="89133"/>
                  </a:lnTo>
                  <a:lnTo>
                    <a:pt x="16075" y="110294"/>
                  </a:lnTo>
                  <a:lnTo>
                    <a:pt x="37344" y="127622"/>
                  </a:lnTo>
                  <a:lnTo>
                    <a:pt x="46608" y="131135"/>
                  </a:lnTo>
                  <a:lnTo>
                    <a:pt x="86286" y="141470"/>
                  </a:lnTo>
                  <a:lnTo>
                    <a:pt x="129807" y="142793"/>
                  </a:lnTo>
                  <a:lnTo>
                    <a:pt x="145287" y="141858"/>
                  </a:lnTo>
                  <a:lnTo>
                    <a:pt x="169309" y="131850"/>
                  </a:lnTo>
                  <a:lnTo>
                    <a:pt x="178437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9" name="SMARTInkShape-37"/>
            <p:cNvSpPr/>
            <p:nvPr/>
          </p:nvSpPr>
          <p:spPr>
            <a:xfrm>
              <a:off x="4884539" y="4598789"/>
              <a:ext cx="71439" cy="186149"/>
            </a:xfrm>
            <a:custGeom>
              <a:avLst/>
              <a:gdLst/>
              <a:ahLst/>
              <a:cxnLst/>
              <a:rect l="0" t="0" r="0" b="0"/>
              <a:pathLst>
                <a:path w="71439" h="186149">
                  <a:moveTo>
                    <a:pt x="0" y="0"/>
                  </a:moveTo>
                  <a:lnTo>
                    <a:pt x="0" y="42841"/>
                  </a:lnTo>
                  <a:lnTo>
                    <a:pt x="992" y="66422"/>
                  </a:lnTo>
                  <a:lnTo>
                    <a:pt x="8102" y="101286"/>
                  </a:lnTo>
                  <a:lnTo>
                    <a:pt x="8897" y="144090"/>
                  </a:lnTo>
                  <a:lnTo>
                    <a:pt x="8930" y="186148"/>
                  </a:lnTo>
                  <a:lnTo>
                    <a:pt x="8930" y="148791"/>
                  </a:lnTo>
                  <a:lnTo>
                    <a:pt x="11575" y="142858"/>
                  </a:lnTo>
                  <a:lnTo>
                    <a:pt x="13669" y="139888"/>
                  </a:lnTo>
                  <a:lnTo>
                    <a:pt x="16618" y="126225"/>
                  </a:lnTo>
                  <a:lnTo>
                    <a:pt x="18606" y="110959"/>
                  </a:lnTo>
                  <a:lnTo>
                    <a:pt x="22491" y="104547"/>
                  </a:lnTo>
                  <a:lnTo>
                    <a:pt x="27524" y="101036"/>
                  </a:lnTo>
                  <a:lnTo>
                    <a:pt x="30257" y="100099"/>
                  </a:lnTo>
                  <a:lnTo>
                    <a:pt x="32077" y="98483"/>
                  </a:lnTo>
                  <a:lnTo>
                    <a:pt x="34100" y="94041"/>
                  </a:lnTo>
                  <a:lnTo>
                    <a:pt x="35632" y="92460"/>
                  </a:lnTo>
                  <a:lnTo>
                    <a:pt x="44526" y="89333"/>
                  </a:lnTo>
                  <a:lnTo>
                    <a:pt x="49353" y="89308"/>
                  </a:lnTo>
                  <a:lnTo>
                    <a:pt x="50761" y="90296"/>
                  </a:lnTo>
                  <a:lnTo>
                    <a:pt x="51700" y="91947"/>
                  </a:lnTo>
                  <a:lnTo>
                    <a:pt x="53468" y="97859"/>
                  </a:lnTo>
                  <a:lnTo>
                    <a:pt x="53568" y="105882"/>
                  </a:lnTo>
                  <a:lnTo>
                    <a:pt x="59713" y="114033"/>
                  </a:lnTo>
                  <a:lnTo>
                    <a:pt x="62139" y="123374"/>
                  </a:lnTo>
                  <a:lnTo>
                    <a:pt x="62498" y="133535"/>
                  </a:lnTo>
                  <a:lnTo>
                    <a:pt x="71438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0" name="SMARTInkShape-38"/>
            <p:cNvSpPr/>
            <p:nvPr/>
          </p:nvSpPr>
          <p:spPr>
            <a:xfrm>
              <a:off x="4884541" y="4563070"/>
              <a:ext cx="8929" cy="232173"/>
            </a:xfrm>
            <a:custGeom>
              <a:avLst/>
              <a:gdLst/>
              <a:ahLst/>
              <a:cxnLst/>
              <a:rect l="0" t="0" r="0" b="0"/>
              <a:pathLst>
                <a:path w="8929" h="232173">
                  <a:moveTo>
                    <a:pt x="8928" y="0"/>
                  </a:moveTo>
                  <a:lnTo>
                    <a:pt x="4187" y="0"/>
                  </a:lnTo>
                  <a:lnTo>
                    <a:pt x="2791" y="993"/>
                  </a:lnTo>
                  <a:lnTo>
                    <a:pt x="1860" y="2645"/>
                  </a:lnTo>
                  <a:lnTo>
                    <a:pt x="243" y="9094"/>
                  </a:lnTo>
                  <a:lnTo>
                    <a:pt x="7" y="29888"/>
                  </a:lnTo>
                  <a:lnTo>
                    <a:pt x="8682" y="74354"/>
                  </a:lnTo>
                  <a:lnTo>
                    <a:pt x="7914" y="102113"/>
                  </a:lnTo>
                  <a:lnTo>
                    <a:pt x="824" y="130865"/>
                  </a:lnTo>
                  <a:lnTo>
                    <a:pt x="20" y="175509"/>
                  </a:lnTo>
                  <a:lnTo>
                    <a:pt x="0" y="198044"/>
                  </a:lnTo>
                  <a:lnTo>
                    <a:pt x="2645" y="204766"/>
                  </a:lnTo>
                  <a:lnTo>
                    <a:pt x="6136" y="211062"/>
                  </a:lnTo>
                  <a:lnTo>
                    <a:pt x="8682" y="223035"/>
                  </a:lnTo>
                  <a:lnTo>
                    <a:pt x="8928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SMARTInkShape-39"/>
            <p:cNvSpPr/>
            <p:nvPr/>
          </p:nvSpPr>
          <p:spPr>
            <a:xfrm>
              <a:off x="4939467" y="4679156"/>
              <a:ext cx="84060" cy="89284"/>
            </a:xfrm>
            <a:custGeom>
              <a:avLst/>
              <a:gdLst/>
              <a:ahLst/>
              <a:cxnLst/>
              <a:rect l="0" t="0" r="0" b="0"/>
              <a:pathLst>
                <a:path w="84060" h="89284">
                  <a:moveTo>
                    <a:pt x="16510" y="0"/>
                  </a:moveTo>
                  <a:lnTo>
                    <a:pt x="16510" y="4740"/>
                  </a:lnTo>
                  <a:lnTo>
                    <a:pt x="15516" y="6136"/>
                  </a:lnTo>
                  <a:lnTo>
                    <a:pt x="13864" y="7068"/>
                  </a:lnTo>
                  <a:lnTo>
                    <a:pt x="11769" y="7688"/>
                  </a:lnTo>
                  <a:lnTo>
                    <a:pt x="10372" y="9094"/>
                  </a:lnTo>
                  <a:lnTo>
                    <a:pt x="5486" y="18480"/>
                  </a:lnTo>
                  <a:lnTo>
                    <a:pt x="1688" y="24088"/>
                  </a:lnTo>
                  <a:lnTo>
                    <a:pt x="0" y="29888"/>
                  </a:lnTo>
                  <a:lnTo>
                    <a:pt x="543" y="32824"/>
                  </a:lnTo>
                  <a:lnTo>
                    <a:pt x="5896" y="44664"/>
                  </a:lnTo>
                  <a:lnTo>
                    <a:pt x="8350" y="59533"/>
                  </a:lnTo>
                  <a:lnTo>
                    <a:pt x="23013" y="80367"/>
                  </a:lnTo>
                  <a:lnTo>
                    <a:pt x="23821" y="83344"/>
                  </a:lnTo>
                  <a:lnTo>
                    <a:pt x="25352" y="85328"/>
                  </a:lnTo>
                  <a:lnTo>
                    <a:pt x="29700" y="87533"/>
                  </a:lnTo>
                  <a:lnTo>
                    <a:pt x="61173" y="89277"/>
                  </a:lnTo>
                  <a:lnTo>
                    <a:pt x="64144" y="89283"/>
                  </a:lnTo>
                  <a:lnTo>
                    <a:pt x="70092" y="86645"/>
                  </a:lnTo>
                  <a:lnTo>
                    <a:pt x="73066" y="84552"/>
                  </a:lnTo>
                  <a:lnTo>
                    <a:pt x="76374" y="79581"/>
                  </a:lnTo>
                  <a:lnTo>
                    <a:pt x="79661" y="65381"/>
                  </a:lnTo>
                  <a:lnTo>
                    <a:pt x="83603" y="59485"/>
                  </a:lnTo>
                  <a:lnTo>
                    <a:pt x="84059" y="55532"/>
                  </a:lnTo>
                  <a:lnTo>
                    <a:pt x="79272" y="31868"/>
                  </a:lnTo>
                  <a:lnTo>
                    <a:pt x="78195" y="30175"/>
                  </a:lnTo>
                  <a:lnTo>
                    <a:pt x="76484" y="29046"/>
                  </a:lnTo>
                  <a:lnTo>
                    <a:pt x="69336" y="27459"/>
                  </a:lnTo>
                  <a:lnTo>
                    <a:pt x="53292" y="26921"/>
                  </a:lnTo>
                  <a:lnTo>
                    <a:pt x="45094" y="29493"/>
                  </a:lnTo>
                  <a:lnTo>
                    <a:pt x="28653" y="42028"/>
                  </a:lnTo>
                  <a:lnTo>
                    <a:pt x="20548" y="50707"/>
                  </a:lnTo>
                  <a:lnTo>
                    <a:pt x="17041" y="60758"/>
                  </a:lnTo>
                  <a:lnTo>
                    <a:pt x="16510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2" name="SMARTInkShape-40"/>
            <p:cNvSpPr/>
            <p:nvPr/>
          </p:nvSpPr>
          <p:spPr>
            <a:xfrm>
              <a:off x="5098852" y="4598789"/>
              <a:ext cx="17860" cy="187524"/>
            </a:xfrm>
            <a:custGeom>
              <a:avLst/>
              <a:gdLst/>
              <a:ahLst/>
              <a:cxnLst/>
              <a:rect l="0" t="0" r="0" b="0"/>
              <a:pathLst>
                <a:path w="17860" h="187524">
                  <a:moveTo>
                    <a:pt x="0" y="0"/>
                  </a:moveTo>
                  <a:lnTo>
                    <a:pt x="0" y="42956"/>
                  </a:lnTo>
                  <a:lnTo>
                    <a:pt x="0" y="83626"/>
                  </a:lnTo>
                  <a:lnTo>
                    <a:pt x="991" y="101287"/>
                  </a:lnTo>
                  <a:lnTo>
                    <a:pt x="8377" y="140235"/>
                  </a:lnTo>
                  <a:lnTo>
                    <a:pt x="9849" y="163547"/>
                  </a:lnTo>
                  <a:lnTo>
                    <a:pt x="17025" y="178135"/>
                  </a:lnTo>
                  <a:lnTo>
                    <a:pt x="17859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3" name="SMARTInkShape-41"/>
            <p:cNvSpPr/>
            <p:nvPr/>
          </p:nvSpPr>
          <p:spPr>
            <a:xfrm>
              <a:off x="5054203" y="4599212"/>
              <a:ext cx="178595" cy="160312"/>
            </a:xfrm>
            <a:custGeom>
              <a:avLst/>
              <a:gdLst/>
              <a:ahLst/>
              <a:cxnLst/>
              <a:rect l="0" t="0" r="0" b="0"/>
              <a:pathLst>
                <a:path w="178595" h="160312">
                  <a:moveTo>
                    <a:pt x="0" y="79944"/>
                  </a:moveTo>
                  <a:lnTo>
                    <a:pt x="42317" y="79944"/>
                  </a:lnTo>
                  <a:lnTo>
                    <a:pt x="71748" y="78952"/>
                  </a:lnTo>
                  <a:lnTo>
                    <a:pt x="113284" y="68920"/>
                  </a:lnTo>
                  <a:lnTo>
                    <a:pt x="144446" y="50056"/>
                  </a:lnTo>
                  <a:lnTo>
                    <a:pt x="148534" y="44171"/>
                  </a:lnTo>
                  <a:lnTo>
                    <a:pt x="150352" y="37257"/>
                  </a:lnTo>
                  <a:lnTo>
                    <a:pt x="151748" y="10637"/>
                  </a:lnTo>
                  <a:lnTo>
                    <a:pt x="147047" y="4397"/>
                  </a:lnTo>
                  <a:lnTo>
                    <a:pt x="142083" y="1720"/>
                  </a:lnTo>
                  <a:lnTo>
                    <a:pt x="135553" y="0"/>
                  </a:lnTo>
                  <a:lnTo>
                    <a:pt x="126397" y="7302"/>
                  </a:lnTo>
                  <a:lnTo>
                    <a:pt x="117362" y="50457"/>
                  </a:lnTo>
                  <a:lnTo>
                    <a:pt x="116136" y="89436"/>
                  </a:lnTo>
                  <a:lnTo>
                    <a:pt x="116086" y="132752"/>
                  </a:lnTo>
                  <a:lnTo>
                    <a:pt x="116086" y="156169"/>
                  </a:lnTo>
                  <a:lnTo>
                    <a:pt x="116086" y="113888"/>
                  </a:lnTo>
                  <a:lnTo>
                    <a:pt x="118731" y="107267"/>
                  </a:lnTo>
                  <a:lnTo>
                    <a:pt x="122222" y="101017"/>
                  </a:lnTo>
                  <a:lnTo>
                    <a:pt x="123774" y="94932"/>
                  </a:lnTo>
                  <a:lnTo>
                    <a:pt x="125180" y="92913"/>
                  </a:lnTo>
                  <a:lnTo>
                    <a:pt x="127109" y="91567"/>
                  </a:lnTo>
                  <a:lnTo>
                    <a:pt x="131899" y="89079"/>
                  </a:lnTo>
                  <a:lnTo>
                    <a:pt x="140173" y="83091"/>
                  </a:lnTo>
                  <a:lnTo>
                    <a:pt x="145974" y="81343"/>
                  </a:lnTo>
                  <a:lnTo>
                    <a:pt x="148910" y="81869"/>
                  </a:lnTo>
                  <a:lnTo>
                    <a:pt x="158981" y="87756"/>
                  </a:lnTo>
                  <a:lnTo>
                    <a:pt x="164956" y="93283"/>
                  </a:lnTo>
                  <a:lnTo>
                    <a:pt x="167571" y="98440"/>
                  </a:lnTo>
                  <a:lnTo>
                    <a:pt x="169480" y="115718"/>
                  </a:lnTo>
                  <a:lnTo>
                    <a:pt x="169627" y="127580"/>
                  </a:lnTo>
                  <a:lnTo>
                    <a:pt x="172293" y="133527"/>
                  </a:lnTo>
                  <a:lnTo>
                    <a:pt x="175794" y="139477"/>
                  </a:lnTo>
                  <a:lnTo>
                    <a:pt x="178041" y="151382"/>
                  </a:lnTo>
                  <a:lnTo>
                    <a:pt x="178594" y="1603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SMARTInkShape-42"/>
            <p:cNvSpPr/>
            <p:nvPr/>
          </p:nvSpPr>
          <p:spPr>
            <a:xfrm>
              <a:off x="5304360" y="4679276"/>
              <a:ext cx="62337" cy="107037"/>
            </a:xfrm>
            <a:custGeom>
              <a:avLst/>
              <a:gdLst/>
              <a:ahLst/>
              <a:cxnLst/>
              <a:rect l="0" t="0" r="0" b="0"/>
              <a:pathLst>
                <a:path w="62337" h="107037">
                  <a:moveTo>
                    <a:pt x="8804" y="35599"/>
                  </a:moveTo>
                  <a:lnTo>
                    <a:pt x="30927" y="35599"/>
                  </a:lnTo>
                  <a:lnTo>
                    <a:pt x="36165" y="32953"/>
                  </a:lnTo>
                  <a:lnTo>
                    <a:pt x="41799" y="29463"/>
                  </a:lnTo>
                  <a:lnTo>
                    <a:pt x="50552" y="26505"/>
                  </a:lnTo>
                  <a:lnTo>
                    <a:pt x="60628" y="19090"/>
                  </a:lnTo>
                  <a:lnTo>
                    <a:pt x="61602" y="15693"/>
                  </a:lnTo>
                  <a:lnTo>
                    <a:pt x="62336" y="4472"/>
                  </a:lnTo>
                  <a:lnTo>
                    <a:pt x="61359" y="2942"/>
                  </a:lnTo>
                  <a:lnTo>
                    <a:pt x="59716" y="1921"/>
                  </a:lnTo>
                  <a:lnTo>
                    <a:pt x="53285" y="149"/>
                  </a:lnTo>
                  <a:lnTo>
                    <a:pt x="49079" y="0"/>
                  </a:lnTo>
                  <a:lnTo>
                    <a:pt x="43901" y="2579"/>
                  </a:lnTo>
                  <a:lnTo>
                    <a:pt x="41132" y="4656"/>
                  </a:lnTo>
                  <a:lnTo>
                    <a:pt x="32763" y="6964"/>
                  </a:lnTo>
                  <a:lnTo>
                    <a:pt x="27753" y="7579"/>
                  </a:lnTo>
                  <a:lnTo>
                    <a:pt x="23421" y="9974"/>
                  </a:lnTo>
                  <a:lnTo>
                    <a:pt x="15962" y="17926"/>
                  </a:lnTo>
                  <a:lnTo>
                    <a:pt x="11985" y="25429"/>
                  </a:lnTo>
                  <a:lnTo>
                    <a:pt x="9226" y="32071"/>
                  </a:lnTo>
                  <a:lnTo>
                    <a:pt x="3085" y="42380"/>
                  </a:lnTo>
                  <a:lnTo>
                    <a:pt x="0" y="73920"/>
                  </a:lnTo>
                  <a:lnTo>
                    <a:pt x="2575" y="80080"/>
                  </a:lnTo>
                  <a:lnTo>
                    <a:pt x="12314" y="92121"/>
                  </a:lnTo>
                  <a:lnTo>
                    <a:pt x="17971" y="95445"/>
                  </a:lnTo>
                  <a:lnTo>
                    <a:pt x="23791" y="97917"/>
                  </a:lnTo>
                  <a:lnTo>
                    <a:pt x="32648" y="103893"/>
                  </a:lnTo>
                  <a:lnTo>
                    <a:pt x="41556" y="106105"/>
                  </a:lnTo>
                  <a:lnTo>
                    <a:pt x="53453" y="1070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SMARTInkShape-43"/>
            <p:cNvSpPr/>
            <p:nvPr/>
          </p:nvSpPr>
          <p:spPr>
            <a:xfrm>
              <a:off x="5393598" y="4670226"/>
              <a:ext cx="79768" cy="125016"/>
            </a:xfrm>
            <a:custGeom>
              <a:avLst/>
              <a:gdLst/>
              <a:ahLst/>
              <a:cxnLst/>
              <a:rect l="0" t="0" r="0" b="0"/>
              <a:pathLst>
                <a:path w="79768" h="125016">
                  <a:moveTo>
                    <a:pt x="35652" y="0"/>
                  </a:moveTo>
                  <a:lnTo>
                    <a:pt x="8789" y="0"/>
                  </a:lnTo>
                  <a:lnTo>
                    <a:pt x="5838" y="992"/>
                  </a:lnTo>
                  <a:lnTo>
                    <a:pt x="3868" y="2647"/>
                  </a:lnTo>
                  <a:lnTo>
                    <a:pt x="710" y="7688"/>
                  </a:lnTo>
                  <a:lnTo>
                    <a:pt x="0" y="21250"/>
                  </a:lnTo>
                  <a:lnTo>
                    <a:pt x="2609" y="26973"/>
                  </a:lnTo>
                  <a:lnTo>
                    <a:pt x="4694" y="29888"/>
                  </a:lnTo>
                  <a:lnTo>
                    <a:pt x="25095" y="47311"/>
                  </a:lnTo>
                  <a:lnTo>
                    <a:pt x="65021" y="91798"/>
                  </a:lnTo>
                  <a:lnTo>
                    <a:pt x="76253" y="104086"/>
                  </a:lnTo>
                  <a:lnTo>
                    <a:pt x="79101" y="113082"/>
                  </a:lnTo>
                  <a:lnTo>
                    <a:pt x="79767" y="119051"/>
                  </a:lnTo>
                  <a:lnTo>
                    <a:pt x="78953" y="121039"/>
                  </a:lnTo>
                  <a:lnTo>
                    <a:pt x="77417" y="122364"/>
                  </a:lnTo>
                  <a:lnTo>
                    <a:pt x="73066" y="123838"/>
                  </a:lnTo>
                  <a:lnTo>
                    <a:pt x="28578" y="125010"/>
                  </a:lnTo>
                  <a:lnTo>
                    <a:pt x="13683" y="125015"/>
                  </a:lnTo>
                  <a:lnTo>
                    <a:pt x="12076" y="124024"/>
                  </a:lnTo>
                  <a:lnTo>
                    <a:pt x="11004" y="122370"/>
                  </a:lnTo>
                  <a:lnTo>
                    <a:pt x="8863" y="116088"/>
                  </a:lnTo>
                  <a:lnTo>
                    <a:pt x="8863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1" name="SMARTInkShape-Group7"/>
          <p:cNvGrpSpPr/>
          <p:nvPr/>
        </p:nvGrpSpPr>
        <p:grpSpPr>
          <a:xfrm>
            <a:off x="4714875" y="4018359"/>
            <a:ext cx="1777008" cy="571501"/>
            <a:chOff x="4714875" y="4018359"/>
            <a:chExt cx="1777008" cy="571501"/>
          </a:xfrm>
        </p:grpSpPr>
        <p:sp>
          <p:nvSpPr>
            <p:cNvPr id="207" name="SMARTInkShape-44"/>
            <p:cNvSpPr/>
            <p:nvPr/>
          </p:nvSpPr>
          <p:spPr>
            <a:xfrm>
              <a:off x="4714875" y="4134488"/>
              <a:ext cx="196454" cy="151760"/>
            </a:xfrm>
            <a:custGeom>
              <a:avLst/>
              <a:gdLst/>
              <a:ahLst/>
              <a:cxnLst/>
              <a:rect l="0" t="0" r="0" b="0"/>
              <a:pathLst>
                <a:path w="196454" h="151760">
                  <a:moveTo>
                    <a:pt x="8929" y="17816"/>
                  </a:moveTo>
                  <a:lnTo>
                    <a:pt x="0" y="17816"/>
                  </a:lnTo>
                  <a:lnTo>
                    <a:pt x="0" y="59585"/>
                  </a:lnTo>
                  <a:lnTo>
                    <a:pt x="0" y="83670"/>
                  </a:lnTo>
                  <a:lnTo>
                    <a:pt x="2645" y="89419"/>
                  </a:lnTo>
                  <a:lnTo>
                    <a:pt x="6136" y="95280"/>
                  </a:lnTo>
                  <a:lnTo>
                    <a:pt x="8101" y="105151"/>
                  </a:lnTo>
                  <a:lnTo>
                    <a:pt x="8929" y="149678"/>
                  </a:lnTo>
                  <a:lnTo>
                    <a:pt x="8929" y="151759"/>
                  </a:lnTo>
                  <a:lnTo>
                    <a:pt x="8929" y="138459"/>
                  </a:lnTo>
                  <a:lnTo>
                    <a:pt x="6284" y="133282"/>
                  </a:lnTo>
                  <a:lnTo>
                    <a:pt x="2792" y="127674"/>
                  </a:lnTo>
                  <a:lnTo>
                    <a:pt x="552" y="115988"/>
                  </a:lnTo>
                  <a:lnTo>
                    <a:pt x="4" y="73256"/>
                  </a:lnTo>
                  <a:lnTo>
                    <a:pt x="0" y="50668"/>
                  </a:lnTo>
                  <a:lnTo>
                    <a:pt x="7688" y="25021"/>
                  </a:lnTo>
                  <a:lnTo>
                    <a:pt x="9094" y="22619"/>
                  </a:lnTo>
                  <a:lnTo>
                    <a:pt x="11024" y="21018"/>
                  </a:lnTo>
                  <a:lnTo>
                    <a:pt x="13302" y="19951"/>
                  </a:lnTo>
                  <a:lnTo>
                    <a:pt x="14821" y="18247"/>
                  </a:lnTo>
                  <a:lnTo>
                    <a:pt x="19905" y="8384"/>
                  </a:lnTo>
                  <a:lnTo>
                    <a:pt x="22200" y="5575"/>
                  </a:lnTo>
                  <a:lnTo>
                    <a:pt x="27395" y="2454"/>
                  </a:lnTo>
                  <a:lnTo>
                    <a:pt x="38815" y="450"/>
                  </a:lnTo>
                  <a:lnTo>
                    <a:pt x="56565" y="0"/>
                  </a:lnTo>
                  <a:lnTo>
                    <a:pt x="62512" y="2622"/>
                  </a:lnTo>
                  <a:lnTo>
                    <a:pt x="65487" y="4710"/>
                  </a:lnTo>
                  <a:lnTo>
                    <a:pt x="68793" y="9676"/>
                  </a:lnTo>
                  <a:lnTo>
                    <a:pt x="69674" y="12390"/>
                  </a:lnTo>
                  <a:lnTo>
                    <a:pt x="71253" y="14199"/>
                  </a:lnTo>
                  <a:lnTo>
                    <a:pt x="75655" y="16209"/>
                  </a:lnTo>
                  <a:lnTo>
                    <a:pt x="80919" y="22394"/>
                  </a:lnTo>
                  <a:lnTo>
                    <a:pt x="85573" y="30765"/>
                  </a:lnTo>
                  <a:lnTo>
                    <a:pt x="89186" y="41056"/>
                  </a:lnTo>
                  <a:lnTo>
                    <a:pt x="95107" y="50389"/>
                  </a:lnTo>
                  <a:lnTo>
                    <a:pt x="97301" y="59438"/>
                  </a:lnTo>
                  <a:lnTo>
                    <a:pt x="97815" y="65419"/>
                  </a:lnTo>
                  <a:lnTo>
                    <a:pt x="100690" y="71385"/>
                  </a:lnTo>
                  <a:lnTo>
                    <a:pt x="104282" y="77344"/>
                  </a:lnTo>
                  <a:lnTo>
                    <a:pt x="106588" y="89253"/>
                  </a:lnTo>
                  <a:lnTo>
                    <a:pt x="106777" y="92230"/>
                  </a:lnTo>
                  <a:lnTo>
                    <a:pt x="104341" y="98183"/>
                  </a:lnTo>
                  <a:lnTo>
                    <a:pt x="99434" y="105350"/>
                  </a:lnTo>
                  <a:lnTo>
                    <a:pt x="98235" y="115920"/>
                  </a:lnTo>
                  <a:lnTo>
                    <a:pt x="98226" y="94793"/>
                  </a:lnTo>
                  <a:lnTo>
                    <a:pt x="100873" y="89070"/>
                  </a:lnTo>
                  <a:lnTo>
                    <a:pt x="104363" y="83219"/>
                  </a:lnTo>
                  <a:lnTo>
                    <a:pt x="106604" y="71379"/>
                  </a:lnTo>
                  <a:lnTo>
                    <a:pt x="107902" y="64442"/>
                  </a:lnTo>
                  <a:lnTo>
                    <a:pt x="114213" y="50373"/>
                  </a:lnTo>
                  <a:lnTo>
                    <a:pt x="140248" y="17865"/>
                  </a:lnTo>
                  <a:lnTo>
                    <a:pt x="141124" y="14872"/>
                  </a:lnTo>
                  <a:lnTo>
                    <a:pt x="142699" y="12877"/>
                  </a:lnTo>
                  <a:lnTo>
                    <a:pt x="147096" y="10661"/>
                  </a:lnTo>
                  <a:lnTo>
                    <a:pt x="168278" y="8901"/>
                  </a:lnTo>
                  <a:lnTo>
                    <a:pt x="168740" y="9889"/>
                  </a:lnTo>
                  <a:lnTo>
                    <a:pt x="170650" y="41077"/>
                  </a:lnTo>
                  <a:lnTo>
                    <a:pt x="176730" y="53426"/>
                  </a:lnTo>
                  <a:lnTo>
                    <a:pt x="178579" y="98019"/>
                  </a:lnTo>
                  <a:lnTo>
                    <a:pt x="178584" y="101051"/>
                  </a:lnTo>
                  <a:lnTo>
                    <a:pt x="181235" y="107064"/>
                  </a:lnTo>
                  <a:lnTo>
                    <a:pt x="184728" y="113045"/>
                  </a:lnTo>
                  <a:lnTo>
                    <a:pt x="187155" y="123206"/>
                  </a:lnTo>
                  <a:lnTo>
                    <a:pt x="187414" y="129190"/>
                  </a:lnTo>
                  <a:lnTo>
                    <a:pt x="188443" y="130761"/>
                  </a:lnTo>
                  <a:lnTo>
                    <a:pt x="190121" y="131808"/>
                  </a:lnTo>
                  <a:lnTo>
                    <a:pt x="196453" y="1339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SMARTInkShape-45"/>
            <p:cNvSpPr/>
            <p:nvPr/>
          </p:nvSpPr>
          <p:spPr>
            <a:xfrm>
              <a:off x="4947047" y="4152352"/>
              <a:ext cx="98101" cy="89204"/>
            </a:xfrm>
            <a:custGeom>
              <a:avLst/>
              <a:gdLst/>
              <a:ahLst/>
              <a:cxnLst/>
              <a:rect l="0" t="0" r="0" b="0"/>
              <a:pathLst>
                <a:path w="98101" h="89204">
                  <a:moveTo>
                    <a:pt x="26789" y="8882"/>
                  </a:moveTo>
                  <a:lnTo>
                    <a:pt x="10539" y="25132"/>
                  </a:lnTo>
                  <a:lnTo>
                    <a:pt x="9645" y="28672"/>
                  </a:lnTo>
                  <a:lnTo>
                    <a:pt x="9406" y="31005"/>
                  </a:lnTo>
                  <a:lnTo>
                    <a:pt x="6496" y="36243"/>
                  </a:lnTo>
                  <a:lnTo>
                    <a:pt x="2887" y="41878"/>
                  </a:lnTo>
                  <a:lnTo>
                    <a:pt x="1282" y="47690"/>
                  </a:lnTo>
                  <a:lnTo>
                    <a:pt x="1847" y="50629"/>
                  </a:lnTo>
                  <a:lnTo>
                    <a:pt x="7237" y="62475"/>
                  </a:lnTo>
                  <a:lnTo>
                    <a:pt x="7801" y="65447"/>
                  </a:lnTo>
                  <a:lnTo>
                    <a:pt x="13335" y="74369"/>
                  </a:lnTo>
                  <a:lnTo>
                    <a:pt x="21259" y="83297"/>
                  </a:lnTo>
                  <a:lnTo>
                    <a:pt x="26977" y="86604"/>
                  </a:lnTo>
                  <a:lnTo>
                    <a:pt x="38732" y="88727"/>
                  </a:lnTo>
                  <a:lnTo>
                    <a:pt x="56558" y="89203"/>
                  </a:lnTo>
                  <a:lnTo>
                    <a:pt x="70225" y="84496"/>
                  </a:lnTo>
                  <a:lnTo>
                    <a:pt x="82102" y="76816"/>
                  </a:lnTo>
                  <a:lnTo>
                    <a:pt x="86099" y="71156"/>
                  </a:lnTo>
                  <a:lnTo>
                    <a:pt x="88868" y="65332"/>
                  </a:lnTo>
                  <a:lnTo>
                    <a:pt x="95012" y="56476"/>
                  </a:lnTo>
                  <a:lnTo>
                    <a:pt x="96797" y="50540"/>
                  </a:lnTo>
                  <a:lnTo>
                    <a:pt x="98100" y="25005"/>
                  </a:lnTo>
                  <a:lnTo>
                    <a:pt x="95525" y="18363"/>
                  </a:lnTo>
                  <a:lnTo>
                    <a:pt x="92064" y="12103"/>
                  </a:lnTo>
                  <a:lnTo>
                    <a:pt x="90526" y="6015"/>
                  </a:lnTo>
                  <a:lnTo>
                    <a:pt x="88132" y="3994"/>
                  </a:lnTo>
                  <a:lnTo>
                    <a:pt x="80180" y="1748"/>
                  </a:lnTo>
                  <a:lnTo>
                    <a:pt x="37371" y="0"/>
                  </a:lnTo>
                  <a:lnTo>
                    <a:pt x="15613" y="955"/>
                  </a:lnTo>
                  <a:lnTo>
                    <a:pt x="0" y="88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SMARTInkShape-46"/>
            <p:cNvSpPr/>
            <p:nvPr/>
          </p:nvSpPr>
          <p:spPr>
            <a:xfrm>
              <a:off x="5090077" y="4046558"/>
              <a:ext cx="124862" cy="203548"/>
            </a:xfrm>
            <a:custGeom>
              <a:avLst/>
              <a:gdLst/>
              <a:ahLst/>
              <a:cxnLst/>
              <a:rect l="0" t="0" r="0" b="0"/>
              <a:pathLst>
                <a:path w="124862" h="203548">
                  <a:moveTo>
                    <a:pt x="71282" y="96817"/>
                  </a:moveTo>
                  <a:lnTo>
                    <a:pt x="53239" y="96817"/>
                  </a:lnTo>
                  <a:lnTo>
                    <a:pt x="45734" y="99463"/>
                  </a:lnTo>
                  <a:lnTo>
                    <a:pt x="39091" y="102953"/>
                  </a:lnTo>
                  <a:lnTo>
                    <a:pt x="29774" y="105911"/>
                  </a:lnTo>
                  <a:lnTo>
                    <a:pt x="14748" y="118066"/>
                  </a:lnTo>
                  <a:lnTo>
                    <a:pt x="5804" y="131446"/>
                  </a:lnTo>
                  <a:lnTo>
                    <a:pt x="1611" y="143237"/>
                  </a:lnTo>
                  <a:lnTo>
                    <a:pt x="0" y="174624"/>
                  </a:lnTo>
                  <a:lnTo>
                    <a:pt x="2559" y="183653"/>
                  </a:lnTo>
                  <a:lnTo>
                    <a:pt x="4631" y="187450"/>
                  </a:lnTo>
                  <a:lnTo>
                    <a:pt x="7004" y="189981"/>
                  </a:lnTo>
                  <a:lnTo>
                    <a:pt x="23763" y="200736"/>
                  </a:lnTo>
                  <a:lnTo>
                    <a:pt x="32618" y="203013"/>
                  </a:lnTo>
                  <a:lnTo>
                    <a:pt x="38554" y="203547"/>
                  </a:lnTo>
                  <a:lnTo>
                    <a:pt x="44501" y="201138"/>
                  </a:lnTo>
                  <a:lnTo>
                    <a:pt x="73018" y="182971"/>
                  </a:lnTo>
                  <a:lnTo>
                    <a:pt x="82821" y="169418"/>
                  </a:lnTo>
                  <a:lnTo>
                    <a:pt x="93327" y="130612"/>
                  </a:lnTo>
                  <a:lnTo>
                    <a:pt x="97654" y="91217"/>
                  </a:lnTo>
                  <a:lnTo>
                    <a:pt x="98047" y="49213"/>
                  </a:lnTo>
                  <a:lnTo>
                    <a:pt x="98068" y="24169"/>
                  </a:lnTo>
                  <a:lnTo>
                    <a:pt x="95424" y="17235"/>
                  </a:lnTo>
                  <a:lnTo>
                    <a:pt x="90382" y="9439"/>
                  </a:lnTo>
                  <a:lnTo>
                    <a:pt x="89509" y="3348"/>
                  </a:lnTo>
                  <a:lnTo>
                    <a:pt x="88394" y="1762"/>
                  </a:lnTo>
                  <a:lnTo>
                    <a:pt x="86658" y="705"/>
                  </a:lnTo>
                  <a:lnTo>
                    <a:pt x="84510" y="0"/>
                  </a:lnTo>
                  <a:lnTo>
                    <a:pt x="83077" y="522"/>
                  </a:lnTo>
                  <a:lnTo>
                    <a:pt x="82122" y="1863"/>
                  </a:lnTo>
                  <a:lnTo>
                    <a:pt x="81485" y="3748"/>
                  </a:lnTo>
                  <a:lnTo>
                    <a:pt x="82053" y="5006"/>
                  </a:lnTo>
                  <a:lnTo>
                    <a:pt x="83423" y="5844"/>
                  </a:lnTo>
                  <a:lnTo>
                    <a:pt x="85330" y="6402"/>
                  </a:lnTo>
                  <a:lnTo>
                    <a:pt x="86600" y="7767"/>
                  </a:lnTo>
                  <a:lnTo>
                    <a:pt x="88012" y="11929"/>
                  </a:lnTo>
                  <a:lnTo>
                    <a:pt x="91638" y="35282"/>
                  </a:lnTo>
                  <a:lnTo>
                    <a:pt x="96165" y="52457"/>
                  </a:lnTo>
                  <a:lnTo>
                    <a:pt x="97959" y="93857"/>
                  </a:lnTo>
                  <a:lnTo>
                    <a:pt x="106167" y="134521"/>
                  </a:lnTo>
                  <a:lnTo>
                    <a:pt x="106630" y="142679"/>
                  </a:lnTo>
                  <a:lnTo>
                    <a:pt x="109483" y="149611"/>
                  </a:lnTo>
                  <a:lnTo>
                    <a:pt x="113064" y="156000"/>
                  </a:lnTo>
                  <a:lnTo>
                    <a:pt x="115365" y="168186"/>
                  </a:lnTo>
                  <a:lnTo>
                    <a:pt x="115553" y="171185"/>
                  </a:lnTo>
                  <a:lnTo>
                    <a:pt x="116671" y="173184"/>
                  </a:lnTo>
                  <a:lnTo>
                    <a:pt x="118409" y="174518"/>
                  </a:lnTo>
                  <a:lnTo>
                    <a:pt x="124861" y="1771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SMARTInkShape-47"/>
            <p:cNvSpPr/>
            <p:nvPr/>
          </p:nvSpPr>
          <p:spPr>
            <a:xfrm>
              <a:off x="5045273" y="4036218"/>
              <a:ext cx="35720" cy="232173"/>
            </a:xfrm>
            <a:custGeom>
              <a:avLst/>
              <a:gdLst/>
              <a:ahLst/>
              <a:cxnLst/>
              <a:rect l="0" t="0" r="0" b="0"/>
              <a:pathLst>
                <a:path w="35720" h="232173">
                  <a:moveTo>
                    <a:pt x="0" y="0"/>
                  </a:moveTo>
                  <a:lnTo>
                    <a:pt x="0" y="20992"/>
                  </a:lnTo>
                  <a:lnTo>
                    <a:pt x="2646" y="26858"/>
                  </a:lnTo>
                  <a:lnTo>
                    <a:pt x="6136" y="32774"/>
                  </a:lnTo>
                  <a:lnTo>
                    <a:pt x="8378" y="44655"/>
                  </a:lnTo>
                  <a:lnTo>
                    <a:pt x="9676" y="51597"/>
                  </a:lnTo>
                  <a:lnTo>
                    <a:pt x="19939" y="79816"/>
                  </a:lnTo>
                  <a:lnTo>
                    <a:pt x="22222" y="82977"/>
                  </a:lnTo>
                  <a:lnTo>
                    <a:pt x="24760" y="91780"/>
                  </a:lnTo>
                  <a:lnTo>
                    <a:pt x="27702" y="127925"/>
                  </a:lnTo>
                  <a:lnTo>
                    <a:pt x="33841" y="144920"/>
                  </a:lnTo>
                  <a:lnTo>
                    <a:pt x="34467" y="150192"/>
                  </a:lnTo>
                  <a:lnTo>
                    <a:pt x="32516" y="158695"/>
                  </a:lnTo>
                  <a:lnTo>
                    <a:pt x="29335" y="165781"/>
                  </a:lnTo>
                  <a:lnTo>
                    <a:pt x="27013" y="184468"/>
                  </a:lnTo>
                  <a:lnTo>
                    <a:pt x="26790" y="222720"/>
                  </a:lnTo>
                  <a:lnTo>
                    <a:pt x="35719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" name="SMARTInkShape-48"/>
            <p:cNvSpPr/>
            <p:nvPr/>
          </p:nvSpPr>
          <p:spPr>
            <a:xfrm>
              <a:off x="5250656" y="4125515"/>
              <a:ext cx="17861" cy="98228"/>
            </a:xfrm>
            <a:custGeom>
              <a:avLst/>
              <a:gdLst/>
              <a:ahLst/>
              <a:cxnLst/>
              <a:rect l="0" t="0" r="0" b="0"/>
              <a:pathLst>
                <a:path w="17861" h="98228">
                  <a:moveTo>
                    <a:pt x="0" y="0"/>
                  </a:moveTo>
                  <a:lnTo>
                    <a:pt x="0" y="21250"/>
                  </a:lnTo>
                  <a:lnTo>
                    <a:pt x="2645" y="26973"/>
                  </a:lnTo>
                  <a:lnTo>
                    <a:pt x="4740" y="29889"/>
                  </a:lnTo>
                  <a:lnTo>
                    <a:pt x="7688" y="43473"/>
                  </a:lnTo>
                  <a:lnTo>
                    <a:pt x="8820" y="65120"/>
                  </a:lnTo>
                  <a:lnTo>
                    <a:pt x="11527" y="71276"/>
                  </a:lnTo>
                  <a:lnTo>
                    <a:pt x="15045" y="77319"/>
                  </a:lnTo>
                  <a:lnTo>
                    <a:pt x="17303" y="89283"/>
                  </a:lnTo>
                  <a:lnTo>
                    <a:pt x="17860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" name="SMARTInkShape-49"/>
            <p:cNvSpPr/>
            <p:nvPr/>
          </p:nvSpPr>
          <p:spPr>
            <a:xfrm>
              <a:off x="5322096" y="4125594"/>
              <a:ext cx="62507" cy="98149"/>
            </a:xfrm>
            <a:custGeom>
              <a:avLst/>
              <a:gdLst/>
              <a:ahLst/>
              <a:cxnLst/>
              <a:rect l="0" t="0" r="0" b="0"/>
              <a:pathLst>
                <a:path w="62507" h="98149">
                  <a:moveTo>
                    <a:pt x="8927" y="35640"/>
                  </a:moveTo>
                  <a:lnTo>
                    <a:pt x="8927" y="77387"/>
                  </a:lnTo>
                  <a:lnTo>
                    <a:pt x="8927" y="89065"/>
                  </a:lnTo>
                  <a:lnTo>
                    <a:pt x="4187" y="89173"/>
                  </a:lnTo>
                  <a:lnTo>
                    <a:pt x="2790" y="88196"/>
                  </a:lnTo>
                  <a:lnTo>
                    <a:pt x="1860" y="86552"/>
                  </a:lnTo>
                  <a:lnTo>
                    <a:pt x="365" y="76785"/>
                  </a:lnTo>
                  <a:lnTo>
                    <a:pt x="7" y="34259"/>
                  </a:lnTo>
                  <a:lnTo>
                    <a:pt x="0" y="24207"/>
                  </a:lnTo>
                  <a:lnTo>
                    <a:pt x="4740" y="10204"/>
                  </a:lnTo>
                  <a:lnTo>
                    <a:pt x="7127" y="6776"/>
                  </a:lnTo>
                  <a:lnTo>
                    <a:pt x="16248" y="824"/>
                  </a:lnTo>
                  <a:lnTo>
                    <a:pt x="37833" y="0"/>
                  </a:lnTo>
                  <a:lnTo>
                    <a:pt x="44264" y="2602"/>
                  </a:lnTo>
                  <a:lnTo>
                    <a:pt x="47367" y="4685"/>
                  </a:lnTo>
                  <a:lnTo>
                    <a:pt x="49437" y="7066"/>
                  </a:lnTo>
                  <a:lnTo>
                    <a:pt x="60402" y="26780"/>
                  </a:lnTo>
                  <a:lnTo>
                    <a:pt x="62423" y="58628"/>
                  </a:lnTo>
                  <a:lnTo>
                    <a:pt x="62506" y="981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SMARTInkShape-50"/>
            <p:cNvSpPr/>
            <p:nvPr/>
          </p:nvSpPr>
          <p:spPr>
            <a:xfrm>
              <a:off x="5429781" y="4125515"/>
              <a:ext cx="106461" cy="232014"/>
            </a:xfrm>
            <a:custGeom>
              <a:avLst/>
              <a:gdLst/>
              <a:ahLst/>
              <a:cxnLst/>
              <a:rect l="0" t="0" r="0" b="0"/>
              <a:pathLst>
                <a:path w="106461" h="232014">
                  <a:moveTo>
                    <a:pt x="70907" y="0"/>
                  </a:moveTo>
                  <a:lnTo>
                    <a:pt x="54656" y="0"/>
                  </a:lnTo>
                  <a:lnTo>
                    <a:pt x="11598" y="32773"/>
                  </a:lnTo>
                  <a:lnTo>
                    <a:pt x="3504" y="41681"/>
                  </a:lnTo>
                  <a:lnTo>
                    <a:pt x="1262" y="47630"/>
                  </a:lnTo>
                  <a:lnTo>
                    <a:pt x="0" y="56556"/>
                  </a:lnTo>
                  <a:lnTo>
                    <a:pt x="2351" y="62509"/>
                  </a:lnTo>
                  <a:lnTo>
                    <a:pt x="4366" y="65485"/>
                  </a:lnTo>
                  <a:lnTo>
                    <a:pt x="6702" y="67469"/>
                  </a:lnTo>
                  <a:lnTo>
                    <a:pt x="20472" y="75656"/>
                  </a:lnTo>
                  <a:lnTo>
                    <a:pt x="24385" y="76234"/>
                  </a:lnTo>
                  <a:lnTo>
                    <a:pt x="50245" y="70997"/>
                  </a:lnTo>
                  <a:lnTo>
                    <a:pt x="64894" y="64473"/>
                  </a:lnTo>
                  <a:lnTo>
                    <a:pt x="82413" y="50469"/>
                  </a:lnTo>
                  <a:lnTo>
                    <a:pt x="85942" y="44590"/>
                  </a:lnTo>
                  <a:lnTo>
                    <a:pt x="88503" y="38670"/>
                  </a:lnTo>
                  <a:lnTo>
                    <a:pt x="92950" y="32731"/>
                  </a:lnTo>
                  <a:lnTo>
                    <a:pt x="93539" y="29758"/>
                  </a:lnTo>
                  <a:lnTo>
                    <a:pt x="92940" y="26784"/>
                  </a:lnTo>
                  <a:lnTo>
                    <a:pt x="90621" y="20834"/>
                  </a:lnTo>
                  <a:lnTo>
                    <a:pt x="88786" y="9085"/>
                  </a:lnTo>
                  <a:lnTo>
                    <a:pt x="93512" y="13716"/>
                  </a:lnTo>
                  <a:lnTo>
                    <a:pt x="95836" y="18664"/>
                  </a:lnTo>
                  <a:lnTo>
                    <a:pt x="100293" y="62762"/>
                  </a:lnTo>
                  <a:lnTo>
                    <a:pt x="104748" y="83089"/>
                  </a:lnTo>
                  <a:lnTo>
                    <a:pt x="106460" y="127117"/>
                  </a:lnTo>
                  <a:lnTo>
                    <a:pt x="105611" y="162812"/>
                  </a:lnTo>
                  <a:lnTo>
                    <a:pt x="98062" y="206560"/>
                  </a:lnTo>
                  <a:lnTo>
                    <a:pt x="95212" y="213514"/>
                  </a:lnTo>
                  <a:lnTo>
                    <a:pt x="85298" y="226061"/>
                  </a:lnTo>
                  <a:lnTo>
                    <a:pt x="79618" y="229456"/>
                  </a:lnTo>
                  <a:lnTo>
                    <a:pt x="68195" y="231368"/>
                  </a:lnTo>
                  <a:lnTo>
                    <a:pt x="51300" y="232013"/>
                  </a:lnTo>
                  <a:lnTo>
                    <a:pt x="48906" y="231074"/>
                  </a:lnTo>
                  <a:lnTo>
                    <a:pt x="47309" y="229456"/>
                  </a:lnTo>
                  <a:lnTo>
                    <a:pt x="42417" y="222437"/>
                  </a:lnTo>
                  <a:lnTo>
                    <a:pt x="38401" y="216932"/>
                  </a:lnTo>
                  <a:lnTo>
                    <a:pt x="35188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" name="SMARTInkShape-51"/>
            <p:cNvSpPr/>
            <p:nvPr/>
          </p:nvSpPr>
          <p:spPr>
            <a:xfrm>
              <a:off x="5661530" y="4098726"/>
              <a:ext cx="285642" cy="142718"/>
            </a:xfrm>
            <a:custGeom>
              <a:avLst/>
              <a:gdLst/>
              <a:ahLst/>
              <a:cxnLst/>
              <a:rect l="0" t="0" r="0" b="0"/>
              <a:pathLst>
                <a:path w="285642" h="142718">
                  <a:moveTo>
                    <a:pt x="8821" y="0"/>
                  </a:moveTo>
                  <a:lnTo>
                    <a:pt x="8821" y="4741"/>
                  </a:lnTo>
                  <a:lnTo>
                    <a:pt x="6176" y="9714"/>
                  </a:lnTo>
                  <a:lnTo>
                    <a:pt x="2684" y="15232"/>
                  </a:lnTo>
                  <a:lnTo>
                    <a:pt x="443" y="26858"/>
                  </a:lnTo>
                  <a:lnTo>
                    <a:pt x="0" y="43449"/>
                  </a:lnTo>
                  <a:lnTo>
                    <a:pt x="8273" y="86721"/>
                  </a:lnTo>
                  <a:lnTo>
                    <a:pt x="9570" y="95097"/>
                  </a:lnTo>
                  <a:lnTo>
                    <a:pt x="16903" y="121111"/>
                  </a:lnTo>
                  <a:lnTo>
                    <a:pt x="17748" y="142717"/>
                  </a:lnTo>
                  <a:lnTo>
                    <a:pt x="17751" y="101008"/>
                  </a:lnTo>
                  <a:lnTo>
                    <a:pt x="18743" y="59614"/>
                  </a:lnTo>
                  <a:lnTo>
                    <a:pt x="28774" y="35898"/>
                  </a:lnTo>
                  <a:lnTo>
                    <a:pt x="31053" y="32862"/>
                  </a:lnTo>
                  <a:lnTo>
                    <a:pt x="36230" y="29488"/>
                  </a:lnTo>
                  <a:lnTo>
                    <a:pt x="47639" y="27323"/>
                  </a:lnTo>
                  <a:lnTo>
                    <a:pt x="56483" y="26947"/>
                  </a:lnTo>
                  <a:lnTo>
                    <a:pt x="62415" y="29505"/>
                  </a:lnTo>
                  <a:lnTo>
                    <a:pt x="83236" y="47784"/>
                  </a:lnTo>
                  <a:lnTo>
                    <a:pt x="94150" y="65700"/>
                  </a:lnTo>
                  <a:lnTo>
                    <a:pt x="106118" y="103281"/>
                  </a:lnTo>
                  <a:lnTo>
                    <a:pt x="107012" y="127958"/>
                  </a:lnTo>
                  <a:lnTo>
                    <a:pt x="106031" y="129953"/>
                  </a:lnTo>
                  <a:lnTo>
                    <a:pt x="104386" y="131285"/>
                  </a:lnTo>
                  <a:lnTo>
                    <a:pt x="102296" y="132172"/>
                  </a:lnTo>
                  <a:lnTo>
                    <a:pt x="100904" y="133756"/>
                  </a:lnTo>
                  <a:lnTo>
                    <a:pt x="98943" y="138740"/>
                  </a:lnTo>
                  <a:lnTo>
                    <a:pt x="98668" y="138134"/>
                  </a:lnTo>
                  <a:lnTo>
                    <a:pt x="98120" y="108236"/>
                  </a:lnTo>
                  <a:lnTo>
                    <a:pt x="111421" y="64194"/>
                  </a:lnTo>
                  <a:lnTo>
                    <a:pt x="125090" y="45263"/>
                  </a:lnTo>
                  <a:lnTo>
                    <a:pt x="136850" y="32864"/>
                  </a:lnTo>
                  <a:lnTo>
                    <a:pt x="142782" y="29489"/>
                  </a:lnTo>
                  <a:lnTo>
                    <a:pt x="154675" y="27323"/>
                  </a:lnTo>
                  <a:lnTo>
                    <a:pt x="160627" y="29673"/>
                  </a:lnTo>
                  <a:lnTo>
                    <a:pt x="163603" y="31688"/>
                  </a:lnTo>
                  <a:lnTo>
                    <a:pt x="165588" y="34024"/>
                  </a:lnTo>
                  <a:lnTo>
                    <a:pt x="175345" y="51707"/>
                  </a:lnTo>
                  <a:lnTo>
                    <a:pt x="178431" y="96203"/>
                  </a:lnTo>
                  <a:lnTo>
                    <a:pt x="178484" y="123217"/>
                  </a:lnTo>
                  <a:lnTo>
                    <a:pt x="179477" y="123817"/>
                  </a:lnTo>
                  <a:lnTo>
                    <a:pt x="186174" y="124858"/>
                  </a:lnTo>
                  <a:lnTo>
                    <a:pt x="205459" y="109564"/>
                  </a:lnTo>
                  <a:lnTo>
                    <a:pt x="221957" y="102892"/>
                  </a:lnTo>
                  <a:lnTo>
                    <a:pt x="243606" y="86208"/>
                  </a:lnTo>
                  <a:lnTo>
                    <a:pt x="247114" y="80317"/>
                  </a:lnTo>
                  <a:lnTo>
                    <a:pt x="249667" y="74392"/>
                  </a:lnTo>
                  <a:lnTo>
                    <a:pt x="265295" y="53578"/>
                  </a:lnTo>
                  <a:lnTo>
                    <a:pt x="267669" y="47625"/>
                  </a:lnTo>
                  <a:lnTo>
                    <a:pt x="275325" y="37483"/>
                  </a:lnTo>
                  <a:lnTo>
                    <a:pt x="276590" y="28185"/>
                  </a:lnTo>
                  <a:lnTo>
                    <a:pt x="275639" y="27720"/>
                  </a:lnTo>
                  <a:lnTo>
                    <a:pt x="271936" y="27203"/>
                  </a:lnTo>
                  <a:lnTo>
                    <a:pt x="270551" y="28057"/>
                  </a:lnTo>
                  <a:lnTo>
                    <a:pt x="269629" y="29619"/>
                  </a:lnTo>
                  <a:lnTo>
                    <a:pt x="269012" y="31653"/>
                  </a:lnTo>
                  <a:lnTo>
                    <a:pt x="258231" y="44897"/>
                  </a:lnTo>
                  <a:lnTo>
                    <a:pt x="244880" y="59564"/>
                  </a:lnTo>
                  <a:lnTo>
                    <a:pt x="242145" y="68471"/>
                  </a:lnTo>
                  <a:lnTo>
                    <a:pt x="241038" y="99962"/>
                  </a:lnTo>
                  <a:lnTo>
                    <a:pt x="242015" y="102361"/>
                  </a:lnTo>
                  <a:lnTo>
                    <a:pt x="243660" y="103959"/>
                  </a:lnTo>
                  <a:lnTo>
                    <a:pt x="250713" y="108855"/>
                  </a:lnTo>
                  <a:lnTo>
                    <a:pt x="257245" y="114658"/>
                  </a:lnTo>
                  <a:lnTo>
                    <a:pt x="263117" y="115663"/>
                  </a:lnTo>
                  <a:lnTo>
                    <a:pt x="268355" y="113252"/>
                  </a:lnTo>
                  <a:lnTo>
                    <a:pt x="273990" y="109866"/>
                  </a:lnTo>
                  <a:lnTo>
                    <a:pt x="279802" y="108361"/>
                  </a:lnTo>
                  <a:lnTo>
                    <a:pt x="281749" y="106967"/>
                  </a:lnTo>
                  <a:lnTo>
                    <a:pt x="283046" y="105046"/>
                  </a:lnTo>
                  <a:lnTo>
                    <a:pt x="285641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" name="SMARTInkShape-52"/>
            <p:cNvSpPr/>
            <p:nvPr/>
          </p:nvSpPr>
          <p:spPr>
            <a:xfrm>
              <a:off x="5991821" y="4018359"/>
              <a:ext cx="17859" cy="214313"/>
            </a:xfrm>
            <a:custGeom>
              <a:avLst/>
              <a:gdLst/>
              <a:ahLst/>
              <a:cxnLst/>
              <a:rect l="0" t="0" r="0" b="0"/>
              <a:pathLst>
                <a:path w="17859" h="214313">
                  <a:moveTo>
                    <a:pt x="8929" y="0"/>
                  </a:moveTo>
                  <a:lnTo>
                    <a:pt x="1241" y="7689"/>
                  </a:lnTo>
                  <a:lnTo>
                    <a:pt x="21" y="48637"/>
                  </a:lnTo>
                  <a:lnTo>
                    <a:pt x="0" y="89570"/>
                  </a:lnTo>
                  <a:lnTo>
                    <a:pt x="993" y="109332"/>
                  </a:lnTo>
                  <a:lnTo>
                    <a:pt x="8101" y="150926"/>
                  </a:lnTo>
                  <a:lnTo>
                    <a:pt x="9675" y="165656"/>
                  </a:lnTo>
                  <a:lnTo>
                    <a:pt x="17009" y="192472"/>
                  </a:lnTo>
                  <a:lnTo>
                    <a:pt x="17858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SMARTInkShape-53"/>
            <p:cNvSpPr/>
            <p:nvPr/>
          </p:nvSpPr>
          <p:spPr>
            <a:xfrm>
              <a:off x="5973961" y="4116704"/>
              <a:ext cx="196454" cy="89179"/>
            </a:xfrm>
            <a:custGeom>
              <a:avLst/>
              <a:gdLst/>
              <a:ahLst/>
              <a:cxnLst/>
              <a:rect l="0" t="0" r="0" b="0"/>
              <a:pathLst>
                <a:path w="196454" h="89179">
                  <a:moveTo>
                    <a:pt x="0" y="35600"/>
                  </a:moveTo>
                  <a:lnTo>
                    <a:pt x="4740" y="35600"/>
                  </a:lnTo>
                  <a:lnTo>
                    <a:pt x="9713" y="32955"/>
                  </a:lnTo>
                  <a:lnTo>
                    <a:pt x="12428" y="30860"/>
                  </a:lnTo>
                  <a:lnTo>
                    <a:pt x="20737" y="28533"/>
                  </a:lnTo>
                  <a:lnTo>
                    <a:pt x="64441" y="26780"/>
                  </a:lnTo>
                  <a:lnTo>
                    <a:pt x="90487" y="25700"/>
                  </a:lnTo>
                  <a:lnTo>
                    <a:pt x="108862" y="19607"/>
                  </a:lnTo>
                  <a:lnTo>
                    <a:pt x="130017" y="16994"/>
                  </a:lnTo>
                  <a:lnTo>
                    <a:pt x="140986" y="10085"/>
                  </a:lnTo>
                  <a:lnTo>
                    <a:pt x="142036" y="6732"/>
                  </a:lnTo>
                  <a:lnTo>
                    <a:pt x="142709" y="1235"/>
                  </a:lnTo>
                  <a:lnTo>
                    <a:pt x="141772" y="784"/>
                  </a:lnTo>
                  <a:lnTo>
                    <a:pt x="130431" y="0"/>
                  </a:lnTo>
                  <a:lnTo>
                    <a:pt x="124777" y="2580"/>
                  </a:lnTo>
                  <a:lnTo>
                    <a:pt x="121880" y="4657"/>
                  </a:lnTo>
                  <a:lnTo>
                    <a:pt x="103964" y="9975"/>
                  </a:lnTo>
                  <a:lnTo>
                    <a:pt x="69808" y="38332"/>
                  </a:lnTo>
                  <a:lnTo>
                    <a:pt x="65753" y="47067"/>
                  </a:lnTo>
                  <a:lnTo>
                    <a:pt x="62958" y="56572"/>
                  </a:lnTo>
                  <a:lnTo>
                    <a:pt x="58409" y="64103"/>
                  </a:lnTo>
                  <a:lnTo>
                    <a:pt x="57790" y="67501"/>
                  </a:lnTo>
                  <a:lnTo>
                    <a:pt x="58370" y="70758"/>
                  </a:lnTo>
                  <a:lnTo>
                    <a:pt x="61690" y="78374"/>
                  </a:lnTo>
                  <a:lnTo>
                    <a:pt x="67006" y="84434"/>
                  </a:lnTo>
                  <a:lnTo>
                    <a:pt x="74759" y="87070"/>
                  </a:lnTo>
                  <a:lnTo>
                    <a:pt x="105614" y="89055"/>
                  </a:lnTo>
                  <a:lnTo>
                    <a:pt x="114078" y="86478"/>
                  </a:lnTo>
                  <a:lnTo>
                    <a:pt x="130704" y="73940"/>
                  </a:lnTo>
                  <a:lnTo>
                    <a:pt x="139820" y="64269"/>
                  </a:lnTo>
                  <a:lnTo>
                    <a:pt x="147813" y="50268"/>
                  </a:lnTo>
                  <a:lnTo>
                    <a:pt x="151016" y="36146"/>
                  </a:lnTo>
                  <a:lnTo>
                    <a:pt x="151759" y="14797"/>
                  </a:lnTo>
                  <a:lnTo>
                    <a:pt x="150781" y="12802"/>
                  </a:lnTo>
                  <a:lnTo>
                    <a:pt x="149138" y="11472"/>
                  </a:lnTo>
                  <a:lnTo>
                    <a:pt x="147050" y="10585"/>
                  </a:lnTo>
                  <a:lnTo>
                    <a:pt x="146650" y="9994"/>
                  </a:lnTo>
                  <a:lnTo>
                    <a:pt x="147377" y="9600"/>
                  </a:lnTo>
                  <a:lnTo>
                    <a:pt x="151545" y="8858"/>
                  </a:lnTo>
                  <a:lnTo>
                    <a:pt x="151728" y="13566"/>
                  </a:lnTo>
                  <a:lnTo>
                    <a:pt x="146644" y="30182"/>
                  </a:lnTo>
                  <a:lnTo>
                    <a:pt x="152213" y="50269"/>
                  </a:lnTo>
                  <a:lnTo>
                    <a:pt x="157768" y="59349"/>
                  </a:lnTo>
                  <a:lnTo>
                    <a:pt x="160847" y="68324"/>
                  </a:lnTo>
                  <a:lnTo>
                    <a:pt x="166611" y="77267"/>
                  </a:lnTo>
                  <a:lnTo>
                    <a:pt x="168307" y="83223"/>
                  </a:lnTo>
                  <a:lnTo>
                    <a:pt x="169751" y="85208"/>
                  </a:lnTo>
                  <a:lnTo>
                    <a:pt x="171706" y="86531"/>
                  </a:lnTo>
                  <a:lnTo>
                    <a:pt x="179198" y="88394"/>
                  </a:lnTo>
                  <a:lnTo>
                    <a:pt x="196453" y="891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" name="SMARTInkShape-54"/>
            <p:cNvSpPr/>
            <p:nvPr/>
          </p:nvSpPr>
          <p:spPr>
            <a:xfrm>
              <a:off x="6206135" y="4027289"/>
              <a:ext cx="17858" cy="187524"/>
            </a:xfrm>
            <a:custGeom>
              <a:avLst/>
              <a:gdLst/>
              <a:ahLst/>
              <a:cxnLst/>
              <a:rect l="0" t="0" r="0" b="0"/>
              <a:pathLst>
                <a:path w="17858" h="187524">
                  <a:moveTo>
                    <a:pt x="8927" y="0"/>
                  </a:moveTo>
                  <a:lnTo>
                    <a:pt x="8927" y="4740"/>
                  </a:lnTo>
                  <a:lnTo>
                    <a:pt x="6282" y="9713"/>
                  </a:lnTo>
                  <a:lnTo>
                    <a:pt x="2790" y="15231"/>
                  </a:lnTo>
                  <a:lnTo>
                    <a:pt x="549" y="26858"/>
                  </a:lnTo>
                  <a:lnTo>
                    <a:pt x="30" y="64798"/>
                  </a:lnTo>
                  <a:lnTo>
                    <a:pt x="0" y="103858"/>
                  </a:lnTo>
                  <a:lnTo>
                    <a:pt x="990" y="144840"/>
                  </a:lnTo>
                  <a:lnTo>
                    <a:pt x="7686" y="163186"/>
                  </a:lnTo>
                  <a:lnTo>
                    <a:pt x="9674" y="175513"/>
                  </a:lnTo>
                  <a:lnTo>
                    <a:pt x="17857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" name="SMARTInkShape-55"/>
            <p:cNvSpPr/>
            <p:nvPr/>
          </p:nvSpPr>
          <p:spPr>
            <a:xfrm>
              <a:off x="6340078" y="4125515"/>
              <a:ext cx="8930" cy="98228"/>
            </a:xfrm>
            <a:custGeom>
              <a:avLst/>
              <a:gdLst/>
              <a:ahLst/>
              <a:cxnLst/>
              <a:rect l="0" t="0" r="0" b="0"/>
              <a:pathLst>
                <a:path w="8930" h="98228">
                  <a:moveTo>
                    <a:pt x="8929" y="0"/>
                  </a:moveTo>
                  <a:lnTo>
                    <a:pt x="8929" y="15378"/>
                  </a:lnTo>
                  <a:lnTo>
                    <a:pt x="1862" y="36960"/>
                  </a:lnTo>
                  <a:lnTo>
                    <a:pt x="368" y="55036"/>
                  </a:lnTo>
                  <a:lnTo>
                    <a:pt x="2809" y="61833"/>
                  </a:lnTo>
                  <a:lnTo>
                    <a:pt x="6209" y="68161"/>
                  </a:lnTo>
                  <a:lnTo>
                    <a:pt x="8392" y="80309"/>
                  </a:lnTo>
                  <a:lnTo>
                    <a:pt x="8824" y="87522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" name="SMARTInkShape-56"/>
            <p:cNvSpPr/>
            <p:nvPr/>
          </p:nvSpPr>
          <p:spPr>
            <a:xfrm>
              <a:off x="6368109" y="4063007"/>
              <a:ext cx="123774" cy="169665"/>
            </a:xfrm>
            <a:custGeom>
              <a:avLst/>
              <a:gdLst/>
              <a:ahLst/>
              <a:cxnLst/>
              <a:rect l="0" t="0" r="0" b="0"/>
              <a:pathLst>
                <a:path w="123774" h="169665">
                  <a:moveTo>
                    <a:pt x="7687" y="0"/>
                  </a:moveTo>
                  <a:lnTo>
                    <a:pt x="0" y="0"/>
                  </a:lnTo>
                  <a:lnTo>
                    <a:pt x="5989" y="9714"/>
                  </a:lnTo>
                  <a:lnTo>
                    <a:pt x="8673" y="51425"/>
                  </a:lnTo>
                  <a:lnTo>
                    <a:pt x="14754" y="72189"/>
                  </a:lnTo>
                  <a:lnTo>
                    <a:pt x="17364" y="100311"/>
                  </a:lnTo>
                  <a:lnTo>
                    <a:pt x="23636" y="117968"/>
                  </a:lnTo>
                  <a:lnTo>
                    <a:pt x="25546" y="151680"/>
                  </a:lnTo>
                  <a:lnTo>
                    <a:pt x="25547" y="139365"/>
                  </a:lnTo>
                  <a:lnTo>
                    <a:pt x="22901" y="133709"/>
                  </a:lnTo>
                  <a:lnTo>
                    <a:pt x="19410" y="127888"/>
                  </a:lnTo>
                  <a:lnTo>
                    <a:pt x="17859" y="121993"/>
                  </a:lnTo>
                  <a:lnTo>
                    <a:pt x="26315" y="77452"/>
                  </a:lnTo>
                  <a:lnTo>
                    <a:pt x="32609" y="66385"/>
                  </a:lnTo>
                  <a:lnTo>
                    <a:pt x="39768" y="56822"/>
                  </a:lnTo>
                  <a:lnTo>
                    <a:pt x="45332" y="44702"/>
                  </a:lnTo>
                  <a:lnTo>
                    <a:pt x="47667" y="41708"/>
                  </a:lnTo>
                  <a:lnTo>
                    <a:pt x="52907" y="38380"/>
                  </a:lnTo>
                  <a:lnTo>
                    <a:pt x="64355" y="36245"/>
                  </a:lnTo>
                  <a:lnTo>
                    <a:pt x="70246" y="38599"/>
                  </a:lnTo>
                  <a:lnTo>
                    <a:pt x="91034" y="56723"/>
                  </a:lnTo>
                  <a:lnTo>
                    <a:pt x="94340" y="62583"/>
                  </a:lnTo>
                  <a:lnTo>
                    <a:pt x="107939" y="104745"/>
                  </a:lnTo>
                  <a:lnTo>
                    <a:pt x="111775" y="113030"/>
                  </a:lnTo>
                  <a:lnTo>
                    <a:pt x="115756" y="148556"/>
                  </a:lnTo>
                  <a:lnTo>
                    <a:pt x="121896" y="160681"/>
                  </a:lnTo>
                  <a:lnTo>
                    <a:pt x="123773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SMARTInkShape-57"/>
            <p:cNvSpPr/>
            <p:nvPr/>
          </p:nvSpPr>
          <p:spPr>
            <a:xfrm>
              <a:off x="4768821" y="4313039"/>
              <a:ext cx="151438" cy="203951"/>
            </a:xfrm>
            <a:custGeom>
              <a:avLst/>
              <a:gdLst/>
              <a:ahLst/>
              <a:cxnLst/>
              <a:rect l="0" t="0" r="0" b="0"/>
              <a:pathLst>
                <a:path w="151438" h="203951">
                  <a:moveTo>
                    <a:pt x="8561" y="0"/>
                  </a:moveTo>
                  <a:lnTo>
                    <a:pt x="874" y="7688"/>
                  </a:lnTo>
                  <a:lnTo>
                    <a:pt x="0" y="13302"/>
                  </a:lnTo>
                  <a:lnTo>
                    <a:pt x="697" y="31217"/>
                  </a:lnTo>
                  <a:lnTo>
                    <a:pt x="12937" y="69759"/>
                  </a:lnTo>
                  <a:lnTo>
                    <a:pt x="21832" y="111982"/>
                  </a:lnTo>
                  <a:lnTo>
                    <a:pt x="32289" y="153723"/>
                  </a:lnTo>
                  <a:lnTo>
                    <a:pt x="37817" y="185426"/>
                  </a:lnTo>
                  <a:lnTo>
                    <a:pt x="43003" y="194275"/>
                  </a:lnTo>
                  <a:lnTo>
                    <a:pt x="44168" y="203950"/>
                  </a:lnTo>
                  <a:lnTo>
                    <a:pt x="44270" y="192827"/>
                  </a:lnTo>
                  <a:lnTo>
                    <a:pt x="41630" y="187235"/>
                  </a:lnTo>
                  <a:lnTo>
                    <a:pt x="39537" y="184355"/>
                  </a:lnTo>
                  <a:lnTo>
                    <a:pt x="27771" y="144450"/>
                  </a:lnTo>
                  <a:lnTo>
                    <a:pt x="17406" y="104098"/>
                  </a:lnTo>
                  <a:lnTo>
                    <a:pt x="9923" y="74403"/>
                  </a:lnTo>
                  <a:lnTo>
                    <a:pt x="8641" y="33734"/>
                  </a:lnTo>
                  <a:lnTo>
                    <a:pt x="8573" y="15405"/>
                  </a:lnTo>
                  <a:lnTo>
                    <a:pt x="9561" y="13247"/>
                  </a:lnTo>
                  <a:lnTo>
                    <a:pt x="11212" y="11808"/>
                  </a:lnTo>
                  <a:lnTo>
                    <a:pt x="13305" y="10848"/>
                  </a:lnTo>
                  <a:lnTo>
                    <a:pt x="14701" y="9216"/>
                  </a:lnTo>
                  <a:lnTo>
                    <a:pt x="16251" y="4758"/>
                  </a:lnTo>
                  <a:lnTo>
                    <a:pt x="17656" y="3172"/>
                  </a:lnTo>
                  <a:lnTo>
                    <a:pt x="21864" y="1410"/>
                  </a:lnTo>
                  <a:lnTo>
                    <a:pt x="55624" y="9177"/>
                  </a:lnTo>
                  <a:lnTo>
                    <a:pt x="89506" y="24332"/>
                  </a:lnTo>
                  <a:lnTo>
                    <a:pt x="106959" y="28707"/>
                  </a:lnTo>
                  <a:lnTo>
                    <a:pt x="122052" y="36287"/>
                  </a:lnTo>
                  <a:lnTo>
                    <a:pt x="139188" y="49684"/>
                  </a:lnTo>
                  <a:lnTo>
                    <a:pt x="151437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1" name="SMARTInkShape-58"/>
            <p:cNvSpPr/>
            <p:nvPr/>
          </p:nvSpPr>
          <p:spPr>
            <a:xfrm>
              <a:off x="4759523" y="4420198"/>
              <a:ext cx="205384" cy="96819"/>
            </a:xfrm>
            <a:custGeom>
              <a:avLst/>
              <a:gdLst/>
              <a:ahLst/>
              <a:cxnLst/>
              <a:rect l="0" t="0" r="0" b="0"/>
              <a:pathLst>
                <a:path w="205384" h="96819">
                  <a:moveTo>
                    <a:pt x="0" y="26786"/>
                  </a:moveTo>
                  <a:lnTo>
                    <a:pt x="9482" y="26786"/>
                  </a:lnTo>
                  <a:lnTo>
                    <a:pt x="16781" y="24140"/>
                  </a:lnTo>
                  <a:lnTo>
                    <a:pt x="20117" y="22046"/>
                  </a:lnTo>
                  <a:lnTo>
                    <a:pt x="46858" y="18684"/>
                  </a:lnTo>
                  <a:lnTo>
                    <a:pt x="89588" y="17966"/>
                  </a:lnTo>
                  <a:lnTo>
                    <a:pt x="130472" y="10178"/>
                  </a:lnTo>
                  <a:lnTo>
                    <a:pt x="153691" y="8182"/>
                  </a:lnTo>
                  <a:lnTo>
                    <a:pt x="172106" y="1270"/>
                  </a:lnTo>
                  <a:lnTo>
                    <a:pt x="186986" y="30"/>
                  </a:lnTo>
                  <a:lnTo>
                    <a:pt x="175047" y="0"/>
                  </a:lnTo>
                  <a:lnTo>
                    <a:pt x="169411" y="2644"/>
                  </a:lnTo>
                  <a:lnTo>
                    <a:pt x="126875" y="42804"/>
                  </a:lnTo>
                  <a:lnTo>
                    <a:pt x="116638" y="55676"/>
                  </a:lnTo>
                  <a:lnTo>
                    <a:pt x="109965" y="69411"/>
                  </a:lnTo>
                  <a:lnTo>
                    <a:pt x="107266" y="89031"/>
                  </a:lnTo>
                  <a:lnTo>
                    <a:pt x="107205" y="93477"/>
                  </a:lnTo>
                  <a:lnTo>
                    <a:pt x="108181" y="95059"/>
                  </a:lnTo>
                  <a:lnTo>
                    <a:pt x="109824" y="96114"/>
                  </a:lnTo>
                  <a:lnTo>
                    <a:pt x="111911" y="96818"/>
                  </a:lnTo>
                  <a:lnTo>
                    <a:pt x="114295" y="96294"/>
                  </a:lnTo>
                  <a:lnTo>
                    <a:pt x="125250" y="90970"/>
                  </a:lnTo>
                  <a:lnTo>
                    <a:pt x="136661" y="87145"/>
                  </a:lnTo>
                  <a:lnTo>
                    <a:pt x="141708" y="84885"/>
                  </a:lnTo>
                  <a:lnTo>
                    <a:pt x="149963" y="77081"/>
                  </a:lnTo>
                  <a:lnTo>
                    <a:pt x="175900" y="44793"/>
                  </a:lnTo>
                  <a:lnTo>
                    <a:pt x="178389" y="38758"/>
                  </a:lnTo>
                  <a:lnTo>
                    <a:pt x="187513" y="26800"/>
                  </a:lnTo>
                  <a:lnTo>
                    <a:pt x="187524" y="71441"/>
                  </a:lnTo>
                  <a:lnTo>
                    <a:pt x="187524" y="83342"/>
                  </a:lnTo>
                  <a:lnTo>
                    <a:pt x="188516" y="85326"/>
                  </a:lnTo>
                  <a:lnTo>
                    <a:pt x="190169" y="86649"/>
                  </a:lnTo>
                  <a:lnTo>
                    <a:pt x="194653" y="88119"/>
                  </a:lnTo>
                  <a:lnTo>
                    <a:pt x="205383" y="89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2" name="SMARTInkShape-59"/>
            <p:cNvSpPr/>
            <p:nvPr/>
          </p:nvSpPr>
          <p:spPr>
            <a:xfrm>
              <a:off x="4991846" y="4411264"/>
              <a:ext cx="80218" cy="89250"/>
            </a:xfrm>
            <a:custGeom>
              <a:avLst/>
              <a:gdLst/>
              <a:ahLst/>
              <a:cxnLst/>
              <a:rect l="0" t="0" r="0" b="0"/>
              <a:pathLst>
                <a:path w="80218" h="89250">
                  <a:moveTo>
                    <a:pt x="53427" y="0"/>
                  </a:moveTo>
                  <a:lnTo>
                    <a:pt x="40125" y="0"/>
                  </a:lnTo>
                  <a:lnTo>
                    <a:pt x="34948" y="2647"/>
                  </a:lnTo>
                  <a:lnTo>
                    <a:pt x="32178" y="4742"/>
                  </a:lnTo>
                  <a:lnTo>
                    <a:pt x="29100" y="9715"/>
                  </a:lnTo>
                  <a:lnTo>
                    <a:pt x="22383" y="25733"/>
                  </a:lnTo>
                  <a:lnTo>
                    <a:pt x="3742" y="51359"/>
                  </a:lnTo>
                  <a:lnTo>
                    <a:pt x="190" y="76544"/>
                  </a:lnTo>
                  <a:lnTo>
                    <a:pt x="0" y="82968"/>
                  </a:lnTo>
                  <a:lnTo>
                    <a:pt x="943" y="85077"/>
                  </a:lnTo>
                  <a:lnTo>
                    <a:pt x="2562" y="86485"/>
                  </a:lnTo>
                  <a:lnTo>
                    <a:pt x="7008" y="88048"/>
                  </a:lnTo>
                  <a:lnTo>
                    <a:pt x="37350" y="89249"/>
                  </a:lnTo>
                  <a:lnTo>
                    <a:pt x="51860" y="84544"/>
                  </a:lnTo>
                  <a:lnTo>
                    <a:pt x="67413" y="74064"/>
                  </a:lnTo>
                  <a:lnTo>
                    <a:pt x="80217" y="62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SMARTInkShape-60"/>
            <p:cNvSpPr/>
            <p:nvPr/>
          </p:nvSpPr>
          <p:spPr>
            <a:xfrm>
              <a:off x="5098963" y="4313039"/>
              <a:ext cx="17749" cy="178594"/>
            </a:xfrm>
            <a:custGeom>
              <a:avLst/>
              <a:gdLst/>
              <a:ahLst/>
              <a:cxnLst/>
              <a:rect l="0" t="0" r="0" b="0"/>
              <a:pathLst>
                <a:path w="17749" h="178594">
                  <a:moveTo>
                    <a:pt x="17748" y="0"/>
                  </a:moveTo>
                  <a:lnTo>
                    <a:pt x="17748" y="4740"/>
                  </a:lnTo>
                  <a:lnTo>
                    <a:pt x="9369" y="30814"/>
                  </a:lnTo>
                  <a:lnTo>
                    <a:pt x="8071" y="40484"/>
                  </a:lnTo>
                  <a:lnTo>
                    <a:pt x="1162" y="68695"/>
                  </a:lnTo>
                  <a:lnTo>
                    <a:pt x="0" y="111888"/>
                  </a:lnTo>
                  <a:lnTo>
                    <a:pt x="902" y="130544"/>
                  </a:lnTo>
                  <a:lnTo>
                    <a:pt x="7992" y="156806"/>
                  </a:lnTo>
                  <a:lnTo>
                    <a:pt x="8709" y="172515"/>
                  </a:lnTo>
                  <a:lnTo>
                    <a:pt x="9738" y="174541"/>
                  </a:lnTo>
                  <a:lnTo>
                    <a:pt x="11415" y="175892"/>
                  </a:lnTo>
                  <a:lnTo>
                    <a:pt x="17748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SMARTInkShape-61"/>
            <p:cNvSpPr/>
            <p:nvPr/>
          </p:nvSpPr>
          <p:spPr>
            <a:xfrm>
              <a:off x="5063133" y="4393406"/>
              <a:ext cx="222717" cy="89176"/>
            </a:xfrm>
            <a:custGeom>
              <a:avLst/>
              <a:gdLst/>
              <a:ahLst/>
              <a:cxnLst/>
              <a:rect l="0" t="0" r="0" b="0"/>
              <a:pathLst>
                <a:path w="222717" h="89176">
                  <a:moveTo>
                    <a:pt x="0" y="0"/>
                  </a:moveTo>
                  <a:lnTo>
                    <a:pt x="42240" y="0"/>
                  </a:lnTo>
                  <a:lnTo>
                    <a:pt x="85128" y="0"/>
                  </a:lnTo>
                  <a:lnTo>
                    <a:pt x="126930" y="992"/>
                  </a:lnTo>
                  <a:lnTo>
                    <a:pt x="145320" y="7688"/>
                  </a:lnTo>
                  <a:lnTo>
                    <a:pt x="154623" y="8562"/>
                  </a:lnTo>
                  <a:lnTo>
                    <a:pt x="156660" y="9676"/>
                  </a:lnTo>
                  <a:lnTo>
                    <a:pt x="158018" y="11412"/>
                  </a:lnTo>
                  <a:lnTo>
                    <a:pt x="160197" y="16586"/>
                  </a:lnTo>
                  <a:lnTo>
                    <a:pt x="160575" y="22223"/>
                  </a:lnTo>
                  <a:lnTo>
                    <a:pt x="158018" y="27405"/>
                  </a:lnTo>
                  <a:lnTo>
                    <a:pt x="139739" y="47661"/>
                  </a:lnTo>
                  <a:lnTo>
                    <a:pt x="133874" y="50948"/>
                  </a:lnTo>
                  <a:lnTo>
                    <a:pt x="130921" y="51825"/>
                  </a:lnTo>
                  <a:lnTo>
                    <a:pt x="128952" y="53402"/>
                  </a:lnTo>
                  <a:lnTo>
                    <a:pt x="126765" y="57799"/>
                  </a:lnTo>
                  <a:lnTo>
                    <a:pt x="125061" y="78636"/>
                  </a:lnTo>
                  <a:lnTo>
                    <a:pt x="129769" y="84595"/>
                  </a:lnTo>
                  <a:lnTo>
                    <a:pt x="134735" y="87207"/>
                  </a:lnTo>
                  <a:lnTo>
                    <a:pt x="155068" y="89022"/>
                  </a:lnTo>
                  <a:lnTo>
                    <a:pt x="162515" y="89175"/>
                  </a:lnTo>
                  <a:lnTo>
                    <a:pt x="192579" y="80195"/>
                  </a:lnTo>
                  <a:lnTo>
                    <a:pt x="199030" y="75991"/>
                  </a:lnTo>
                  <a:lnTo>
                    <a:pt x="219250" y="48371"/>
                  </a:lnTo>
                  <a:lnTo>
                    <a:pt x="222059" y="38916"/>
                  </a:lnTo>
                  <a:lnTo>
                    <a:pt x="222716" y="32840"/>
                  </a:lnTo>
                  <a:lnTo>
                    <a:pt x="218345" y="19101"/>
                  </a:lnTo>
                  <a:lnTo>
                    <a:pt x="216009" y="15711"/>
                  </a:lnTo>
                  <a:lnTo>
                    <a:pt x="210767" y="11943"/>
                  </a:lnTo>
                  <a:lnTo>
                    <a:pt x="192188" y="3388"/>
                  </a:lnTo>
                  <a:lnTo>
                    <a:pt x="151729" y="198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SMARTInkShape-62"/>
            <p:cNvSpPr/>
            <p:nvPr/>
          </p:nvSpPr>
          <p:spPr>
            <a:xfrm>
              <a:off x="5304234" y="4366617"/>
              <a:ext cx="44650" cy="124861"/>
            </a:xfrm>
            <a:custGeom>
              <a:avLst/>
              <a:gdLst/>
              <a:ahLst/>
              <a:cxnLst/>
              <a:rect l="0" t="0" r="0" b="0"/>
              <a:pathLst>
                <a:path w="44650" h="124861">
                  <a:moveTo>
                    <a:pt x="0" y="0"/>
                  </a:moveTo>
                  <a:lnTo>
                    <a:pt x="0" y="21250"/>
                  </a:lnTo>
                  <a:lnTo>
                    <a:pt x="8562" y="63886"/>
                  </a:lnTo>
                  <a:lnTo>
                    <a:pt x="9849" y="83212"/>
                  </a:lnTo>
                  <a:lnTo>
                    <a:pt x="16609" y="100794"/>
                  </a:lnTo>
                  <a:lnTo>
                    <a:pt x="17858" y="124860"/>
                  </a:lnTo>
                  <a:lnTo>
                    <a:pt x="17860" y="112573"/>
                  </a:lnTo>
                  <a:lnTo>
                    <a:pt x="9297" y="77745"/>
                  </a:lnTo>
                  <a:lnTo>
                    <a:pt x="9040" y="63825"/>
                  </a:lnTo>
                  <a:lnTo>
                    <a:pt x="9995" y="60409"/>
                  </a:lnTo>
                  <a:lnTo>
                    <a:pt x="11624" y="58133"/>
                  </a:lnTo>
                  <a:lnTo>
                    <a:pt x="13702" y="56614"/>
                  </a:lnTo>
                  <a:lnTo>
                    <a:pt x="16012" y="49636"/>
                  </a:lnTo>
                  <a:lnTo>
                    <a:pt x="18031" y="40912"/>
                  </a:lnTo>
                  <a:lnTo>
                    <a:pt x="27411" y="27227"/>
                  </a:lnTo>
                  <a:lnTo>
                    <a:pt x="33020" y="22022"/>
                  </a:lnTo>
                  <a:lnTo>
                    <a:pt x="38818" y="19709"/>
                  </a:lnTo>
                  <a:lnTo>
                    <a:pt x="40761" y="18100"/>
                  </a:lnTo>
                  <a:lnTo>
                    <a:pt x="44649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6" name="SMARTInkShape-63"/>
            <p:cNvSpPr/>
            <p:nvPr/>
          </p:nvSpPr>
          <p:spPr>
            <a:xfrm>
              <a:off x="5393531" y="4393406"/>
              <a:ext cx="8931" cy="80368"/>
            </a:xfrm>
            <a:custGeom>
              <a:avLst/>
              <a:gdLst/>
              <a:ahLst/>
              <a:cxnLst/>
              <a:rect l="0" t="0" r="0" b="0"/>
              <a:pathLst>
                <a:path w="8931" h="80368">
                  <a:moveTo>
                    <a:pt x="0" y="0"/>
                  </a:moveTo>
                  <a:lnTo>
                    <a:pt x="7688" y="7688"/>
                  </a:lnTo>
                  <a:lnTo>
                    <a:pt x="8562" y="13302"/>
                  </a:lnTo>
                  <a:lnTo>
                    <a:pt x="8928" y="57719"/>
                  </a:lnTo>
                  <a:lnTo>
                    <a:pt x="8930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7" name="SMARTInkShape-64"/>
            <p:cNvSpPr/>
            <p:nvPr/>
          </p:nvSpPr>
          <p:spPr>
            <a:xfrm>
              <a:off x="5393531" y="4313039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8" name="SMARTInkShape-65"/>
            <p:cNvSpPr/>
            <p:nvPr/>
          </p:nvSpPr>
          <p:spPr>
            <a:xfrm>
              <a:off x="5473898" y="4349161"/>
              <a:ext cx="98228" cy="142472"/>
            </a:xfrm>
            <a:custGeom>
              <a:avLst/>
              <a:gdLst/>
              <a:ahLst/>
              <a:cxnLst/>
              <a:rect l="0" t="0" r="0" b="0"/>
              <a:pathLst>
                <a:path w="98228" h="142472">
                  <a:moveTo>
                    <a:pt x="0" y="44245"/>
                  </a:moveTo>
                  <a:lnTo>
                    <a:pt x="21250" y="44245"/>
                  </a:lnTo>
                  <a:lnTo>
                    <a:pt x="49798" y="35151"/>
                  </a:lnTo>
                  <a:lnTo>
                    <a:pt x="62350" y="28412"/>
                  </a:lnTo>
                  <a:lnTo>
                    <a:pt x="65378" y="27736"/>
                  </a:lnTo>
                  <a:lnTo>
                    <a:pt x="78594" y="18816"/>
                  </a:lnTo>
                  <a:lnTo>
                    <a:pt x="79580" y="15414"/>
                  </a:lnTo>
                  <a:lnTo>
                    <a:pt x="80353" y="957"/>
                  </a:lnTo>
                  <a:lnTo>
                    <a:pt x="79365" y="503"/>
                  </a:lnTo>
                  <a:lnTo>
                    <a:pt x="75623" y="0"/>
                  </a:lnTo>
                  <a:lnTo>
                    <a:pt x="74228" y="858"/>
                  </a:lnTo>
                  <a:lnTo>
                    <a:pt x="73298" y="2421"/>
                  </a:lnTo>
                  <a:lnTo>
                    <a:pt x="72678" y="4457"/>
                  </a:lnTo>
                  <a:lnTo>
                    <a:pt x="47185" y="23519"/>
                  </a:lnTo>
                  <a:lnTo>
                    <a:pt x="15272" y="47226"/>
                  </a:lnTo>
                  <a:lnTo>
                    <a:pt x="11749" y="55822"/>
                  </a:lnTo>
                  <a:lnTo>
                    <a:pt x="9096" y="90261"/>
                  </a:lnTo>
                  <a:lnTo>
                    <a:pt x="13719" y="105064"/>
                  </a:lnTo>
                  <a:lnTo>
                    <a:pt x="24171" y="120714"/>
                  </a:lnTo>
                  <a:lnTo>
                    <a:pt x="33840" y="130292"/>
                  </a:lnTo>
                  <a:lnTo>
                    <a:pt x="47841" y="138422"/>
                  </a:lnTo>
                  <a:lnTo>
                    <a:pt x="59705" y="141271"/>
                  </a:lnTo>
                  <a:lnTo>
                    <a:pt x="98227" y="1424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9" name="SMARTInkShape-66"/>
            <p:cNvSpPr/>
            <p:nvPr/>
          </p:nvSpPr>
          <p:spPr>
            <a:xfrm>
              <a:off x="5563195" y="4339828"/>
              <a:ext cx="129704" cy="133946"/>
            </a:xfrm>
            <a:custGeom>
              <a:avLst/>
              <a:gdLst/>
              <a:ahLst/>
              <a:cxnLst/>
              <a:rect l="0" t="0" r="0" b="0"/>
              <a:pathLst>
                <a:path w="129704" h="133946">
                  <a:moveTo>
                    <a:pt x="107156" y="0"/>
                  </a:moveTo>
                  <a:lnTo>
                    <a:pt x="64580" y="0"/>
                  </a:lnTo>
                  <a:lnTo>
                    <a:pt x="55822" y="2645"/>
                  </a:lnTo>
                  <a:lnTo>
                    <a:pt x="28848" y="15446"/>
                  </a:lnTo>
                  <a:lnTo>
                    <a:pt x="25185" y="16250"/>
                  </a:lnTo>
                  <a:lnTo>
                    <a:pt x="22743" y="17779"/>
                  </a:lnTo>
                  <a:lnTo>
                    <a:pt x="21115" y="19790"/>
                  </a:lnTo>
                  <a:lnTo>
                    <a:pt x="20030" y="22123"/>
                  </a:lnTo>
                  <a:lnTo>
                    <a:pt x="18314" y="23678"/>
                  </a:lnTo>
                  <a:lnTo>
                    <a:pt x="13762" y="25406"/>
                  </a:lnTo>
                  <a:lnTo>
                    <a:pt x="13143" y="26859"/>
                  </a:lnTo>
                  <a:lnTo>
                    <a:pt x="13724" y="28820"/>
                  </a:lnTo>
                  <a:lnTo>
                    <a:pt x="16021" y="33645"/>
                  </a:lnTo>
                  <a:lnTo>
                    <a:pt x="17043" y="39097"/>
                  </a:lnTo>
                  <a:lnTo>
                    <a:pt x="18307" y="40947"/>
                  </a:lnTo>
                  <a:lnTo>
                    <a:pt x="20142" y="42181"/>
                  </a:lnTo>
                  <a:lnTo>
                    <a:pt x="24827" y="44544"/>
                  </a:lnTo>
                  <a:lnTo>
                    <a:pt x="43570" y="56933"/>
                  </a:lnTo>
                  <a:lnTo>
                    <a:pt x="71996" y="67543"/>
                  </a:lnTo>
                  <a:lnTo>
                    <a:pt x="103862" y="75665"/>
                  </a:lnTo>
                  <a:lnTo>
                    <a:pt x="117204" y="83714"/>
                  </a:lnTo>
                  <a:lnTo>
                    <a:pt x="121544" y="89461"/>
                  </a:lnTo>
                  <a:lnTo>
                    <a:pt x="122701" y="92383"/>
                  </a:lnTo>
                  <a:lnTo>
                    <a:pt x="124465" y="94331"/>
                  </a:lnTo>
                  <a:lnTo>
                    <a:pt x="129070" y="96495"/>
                  </a:lnTo>
                  <a:lnTo>
                    <a:pt x="129703" y="98064"/>
                  </a:lnTo>
                  <a:lnTo>
                    <a:pt x="129132" y="100103"/>
                  </a:lnTo>
                  <a:lnTo>
                    <a:pt x="122731" y="109183"/>
                  </a:lnTo>
                  <a:lnTo>
                    <a:pt x="120515" y="111484"/>
                  </a:lnTo>
                  <a:lnTo>
                    <a:pt x="115409" y="114040"/>
                  </a:lnTo>
                  <a:lnTo>
                    <a:pt x="91100" y="118552"/>
                  </a:lnTo>
                  <a:lnTo>
                    <a:pt x="87522" y="120706"/>
                  </a:lnTo>
                  <a:lnTo>
                    <a:pt x="73006" y="123739"/>
                  </a:lnTo>
                  <a:lnTo>
                    <a:pt x="33228" y="124982"/>
                  </a:lnTo>
                  <a:lnTo>
                    <a:pt x="27005" y="127647"/>
                  </a:lnTo>
                  <a:lnTo>
                    <a:pt x="20931" y="131146"/>
                  </a:lnTo>
                  <a:lnTo>
                    <a:pt x="9122" y="133700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0" name="SMARTInkShape-67"/>
            <p:cNvSpPr/>
            <p:nvPr/>
          </p:nvSpPr>
          <p:spPr>
            <a:xfrm>
              <a:off x="5706070" y="4509492"/>
              <a:ext cx="53579" cy="80368"/>
            </a:xfrm>
            <a:custGeom>
              <a:avLst/>
              <a:gdLst/>
              <a:ahLst/>
              <a:cxnLst/>
              <a:rect l="0" t="0" r="0" b="0"/>
              <a:pathLst>
                <a:path w="53579" h="80368">
                  <a:moveTo>
                    <a:pt x="53578" y="0"/>
                  </a:moveTo>
                  <a:lnTo>
                    <a:pt x="53578" y="4741"/>
                  </a:lnTo>
                  <a:lnTo>
                    <a:pt x="40276" y="35426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1" name="SMARTInkShape-Group8"/>
          <p:cNvGrpSpPr/>
          <p:nvPr/>
        </p:nvGrpSpPr>
        <p:grpSpPr>
          <a:xfrm>
            <a:off x="4723804" y="3768755"/>
            <a:ext cx="1134072" cy="294253"/>
            <a:chOff x="4723804" y="3768755"/>
            <a:chExt cx="1134072" cy="294253"/>
          </a:xfrm>
        </p:grpSpPr>
        <p:sp>
          <p:nvSpPr>
            <p:cNvPr id="232" name="SMARTInkShape-68"/>
            <p:cNvSpPr/>
            <p:nvPr/>
          </p:nvSpPr>
          <p:spPr>
            <a:xfrm>
              <a:off x="4750593" y="3777257"/>
              <a:ext cx="8931" cy="187525"/>
            </a:xfrm>
            <a:custGeom>
              <a:avLst/>
              <a:gdLst/>
              <a:ahLst/>
              <a:cxnLst/>
              <a:rect l="0" t="0" r="0" b="0"/>
              <a:pathLst>
                <a:path w="8931" h="187525">
                  <a:moveTo>
                    <a:pt x="0" y="0"/>
                  </a:moveTo>
                  <a:lnTo>
                    <a:pt x="0" y="43450"/>
                  </a:lnTo>
                  <a:lnTo>
                    <a:pt x="0" y="86413"/>
                  </a:lnTo>
                  <a:lnTo>
                    <a:pt x="993" y="118340"/>
                  </a:lnTo>
                  <a:lnTo>
                    <a:pt x="7689" y="136435"/>
                  </a:lnTo>
                  <a:lnTo>
                    <a:pt x="8929" y="181052"/>
                  </a:lnTo>
                  <a:lnTo>
                    <a:pt x="8930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3" name="SMARTInkShape-69"/>
            <p:cNvSpPr/>
            <p:nvPr/>
          </p:nvSpPr>
          <p:spPr>
            <a:xfrm>
              <a:off x="4723804" y="3777270"/>
              <a:ext cx="149997" cy="196322"/>
            </a:xfrm>
            <a:custGeom>
              <a:avLst/>
              <a:gdLst/>
              <a:ahLst/>
              <a:cxnLst/>
              <a:rect l="0" t="0" r="0" b="0"/>
              <a:pathLst>
                <a:path w="149997" h="196322">
                  <a:moveTo>
                    <a:pt x="0" y="26776"/>
                  </a:moveTo>
                  <a:lnTo>
                    <a:pt x="0" y="13475"/>
                  </a:lnTo>
                  <a:lnTo>
                    <a:pt x="2646" y="8297"/>
                  </a:lnTo>
                  <a:lnTo>
                    <a:pt x="4740" y="5527"/>
                  </a:lnTo>
                  <a:lnTo>
                    <a:pt x="9714" y="2450"/>
                  </a:lnTo>
                  <a:lnTo>
                    <a:pt x="20739" y="717"/>
                  </a:lnTo>
                  <a:lnTo>
                    <a:pt x="64138" y="0"/>
                  </a:lnTo>
                  <a:lnTo>
                    <a:pt x="78756" y="4732"/>
                  </a:lnTo>
                  <a:lnTo>
                    <a:pt x="90915" y="12418"/>
                  </a:lnTo>
                  <a:lnTo>
                    <a:pt x="94977" y="18080"/>
                  </a:lnTo>
                  <a:lnTo>
                    <a:pt x="97775" y="23903"/>
                  </a:lnTo>
                  <a:lnTo>
                    <a:pt x="102326" y="29799"/>
                  </a:lnTo>
                  <a:lnTo>
                    <a:pt x="105009" y="38373"/>
                  </a:lnTo>
                  <a:lnTo>
                    <a:pt x="105725" y="43437"/>
                  </a:lnTo>
                  <a:lnTo>
                    <a:pt x="103875" y="51710"/>
                  </a:lnTo>
                  <a:lnTo>
                    <a:pt x="100737" y="58694"/>
                  </a:lnTo>
                  <a:lnTo>
                    <a:pt x="97978" y="68204"/>
                  </a:lnTo>
                  <a:lnTo>
                    <a:pt x="93817" y="74293"/>
                  </a:lnTo>
                  <a:lnTo>
                    <a:pt x="81155" y="83299"/>
                  </a:lnTo>
                  <a:lnTo>
                    <a:pt x="53828" y="97283"/>
                  </a:lnTo>
                  <a:lnTo>
                    <a:pt x="45066" y="98178"/>
                  </a:lnTo>
                  <a:lnTo>
                    <a:pt x="84552" y="99207"/>
                  </a:lnTo>
                  <a:lnTo>
                    <a:pt x="122441" y="109238"/>
                  </a:lnTo>
                  <a:lnTo>
                    <a:pt x="142649" y="122541"/>
                  </a:lnTo>
                  <a:lnTo>
                    <a:pt x="145701" y="123362"/>
                  </a:lnTo>
                  <a:lnTo>
                    <a:pt x="147735" y="124901"/>
                  </a:lnTo>
                  <a:lnTo>
                    <a:pt x="149996" y="129257"/>
                  </a:lnTo>
                  <a:lnTo>
                    <a:pt x="149607" y="131808"/>
                  </a:lnTo>
                  <a:lnTo>
                    <a:pt x="145311" y="141131"/>
                  </a:lnTo>
                  <a:lnTo>
                    <a:pt x="142605" y="155027"/>
                  </a:lnTo>
                  <a:lnTo>
                    <a:pt x="138456" y="162491"/>
                  </a:lnTo>
                  <a:lnTo>
                    <a:pt x="125801" y="172270"/>
                  </a:lnTo>
                  <a:lnTo>
                    <a:pt x="91306" y="185403"/>
                  </a:lnTo>
                  <a:lnTo>
                    <a:pt x="84237" y="187566"/>
                  </a:lnTo>
                  <a:lnTo>
                    <a:pt x="71603" y="196321"/>
                  </a:lnTo>
                  <a:lnTo>
                    <a:pt x="71438" y="1875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4" name="SMARTInkShape-70"/>
            <p:cNvSpPr/>
            <p:nvPr/>
          </p:nvSpPr>
          <p:spPr>
            <a:xfrm>
              <a:off x="4884539" y="3893343"/>
              <a:ext cx="53579" cy="53579"/>
            </a:xfrm>
            <a:custGeom>
              <a:avLst/>
              <a:gdLst/>
              <a:ahLst/>
              <a:cxnLst/>
              <a:rect l="0" t="0" r="0" b="0"/>
              <a:pathLst>
                <a:path w="53579" h="53579">
                  <a:moveTo>
                    <a:pt x="0" y="0"/>
                  </a:moveTo>
                  <a:lnTo>
                    <a:pt x="0" y="4741"/>
                  </a:lnTo>
                  <a:lnTo>
                    <a:pt x="2645" y="9714"/>
                  </a:lnTo>
                  <a:lnTo>
                    <a:pt x="7688" y="16251"/>
                  </a:lnTo>
                  <a:lnTo>
                    <a:pt x="9676" y="24671"/>
                  </a:lnTo>
                  <a:lnTo>
                    <a:pt x="35309" y="53166"/>
                  </a:lnTo>
                  <a:lnTo>
                    <a:pt x="53578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5" name="SMARTInkShape-71"/>
            <p:cNvSpPr/>
            <p:nvPr/>
          </p:nvSpPr>
          <p:spPr>
            <a:xfrm>
              <a:off x="4929188" y="3848695"/>
              <a:ext cx="71438" cy="214313"/>
            </a:xfrm>
            <a:custGeom>
              <a:avLst/>
              <a:gdLst/>
              <a:ahLst/>
              <a:cxnLst/>
              <a:rect l="0" t="0" r="0" b="0"/>
              <a:pathLst>
                <a:path w="71438" h="214313">
                  <a:moveTo>
                    <a:pt x="71437" y="0"/>
                  </a:moveTo>
                  <a:lnTo>
                    <a:pt x="71437" y="4741"/>
                  </a:lnTo>
                  <a:lnTo>
                    <a:pt x="70445" y="6137"/>
                  </a:lnTo>
                  <a:lnTo>
                    <a:pt x="68791" y="7068"/>
                  </a:lnTo>
                  <a:lnTo>
                    <a:pt x="66697" y="7689"/>
                  </a:lnTo>
                  <a:lnTo>
                    <a:pt x="65300" y="9095"/>
                  </a:lnTo>
                  <a:lnTo>
                    <a:pt x="63749" y="13302"/>
                  </a:lnTo>
                  <a:lnTo>
                    <a:pt x="60024" y="29619"/>
                  </a:lnTo>
                  <a:lnTo>
                    <a:pt x="55488" y="42841"/>
                  </a:lnTo>
                  <a:lnTo>
                    <a:pt x="51498" y="55688"/>
                  </a:lnTo>
                  <a:lnTo>
                    <a:pt x="47692" y="66422"/>
                  </a:lnTo>
                  <a:lnTo>
                    <a:pt x="40309" y="95374"/>
                  </a:lnTo>
                  <a:lnTo>
                    <a:pt x="29255" y="125032"/>
                  </a:lnTo>
                  <a:lnTo>
                    <a:pt x="24874" y="142880"/>
                  </a:lnTo>
                  <a:lnTo>
                    <a:pt x="7017" y="186740"/>
                  </a:lnTo>
                  <a:lnTo>
                    <a:pt x="3118" y="193128"/>
                  </a:lnTo>
                  <a:lnTo>
                    <a:pt x="410" y="203573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6" name="SMARTInkShape-72"/>
            <p:cNvSpPr/>
            <p:nvPr/>
          </p:nvSpPr>
          <p:spPr>
            <a:xfrm>
              <a:off x="5152430" y="3786187"/>
              <a:ext cx="125016" cy="187525"/>
            </a:xfrm>
            <a:custGeom>
              <a:avLst/>
              <a:gdLst/>
              <a:ahLst/>
              <a:cxnLst/>
              <a:rect l="0" t="0" r="0" b="0"/>
              <a:pathLst>
                <a:path w="125016" h="187525">
                  <a:moveTo>
                    <a:pt x="0" y="0"/>
                  </a:moveTo>
                  <a:lnTo>
                    <a:pt x="0" y="39902"/>
                  </a:lnTo>
                  <a:lnTo>
                    <a:pt x="991" y="68383"/>
                  </a:lnTo>
                  <a:lnTo>
                    <a:pt x="7688" y="95632"/>
                  </a:lnTo>
                  <a:lnTo>
                    <a:pt x="9675" y="118146"/>
                  </a:lnTo>
                  <a:lnTo>
                    <a:pt x="15949" y="135822"/>
                  </a:lnTo>
                  <a:lnTo>
                    <a:pt x="17859" y="169615"/>
                  </a:lnTo>
                  <a:lnTo>
                    <a:pt x="17859" y="157231"/>
                  </a:lnTo>
                  <a:lnTo>
                    <a:pt x="15213" y="151571"/>
                  </a:lnTo>
                  <a:lnTo>
                    <a:pt x="13119" y="148672"/>
                  </a:lnTo>
                  <a:lnTo>
                    <a:pt x="12714" y="145748"/>
                  </a:lnTo>
                  <a:lnTo>
                    <a:pt x="20390" y="109017"/>
                  </a:lnTo>
                  <a:lnTo>
                    <a:pt x="22524" y="105420"/>
                  </a:lnTo>
                  <a:lnTo>
                    <a:pt x="24937" y="103023"/>
                  </a:lnTo>
                  <a:lnTo>
                    <a:pt x="53598" y="82864"/>
                  </a:lnTo>
                  <a:lnTo>
                    <a:pt x="68463" y="80696"/>
                  </a:lnTo>
                  <a:lnTo>
                    <a:pt x="74415" y="80514"/>
                  </a:lnTo>
                  <a:lnTo>
                    <a:pt x="80367" y="83079"/>
                  </a:lnTo>
                  <a:lnTo>
                    <a:pt x="101202" y="101362"/>
                  </a:lnTo>
                  <a:lnTo>
                    <a:pt x="104510" y="107227"/>
                  </a:lnTo>
                  <a:lnTo>
                    <a:pt x="106972" y="113141"/>
                  </a:lnTo>
                  <a:lnTo>
                    <a:pt x="111374" y="119077"/>
                  </a:lnTo>
                  <a:lnTo>
                    <a:pt x="113992" y="127668"/>
                  </a:lnTo>
                  <a:lnTo>
                    <a:pt x="116146" y="137109"/>
                  </a:lnTo>
                  <a:lnTo>
                    <a:pt x="122969" y="151254"/>
                  </a:lnTo>
                  <a:lnTo>
                    <a:pt x="125015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7" name="SMARTInkShape-73"/>
            <p:cNvSpPr/>
            <p:nvPr/>
          </p:nvSpPr>
          <p:spPr>
            <a:xfrm>
              <a:off x="5331178" y="3857625"/>
              <a:ext cx="107003" cy="105758"/>
            </a:xfrm>
            <a:custGeom>
              <a:avLst/>
              <a:gdLst/>
              <a:ahLst/>
              <a:cxnLst/>
              <a:rect l="0" t="0" r="0" b="0"/>
              <a:pathLst>
                <a:path w="107003" h="105758">
                  <a:moveTo>
                    <a:pt x="62353" y="0"/>
                  </a:moveTo>
                  <a:lnTo>
                    <a:pt x="49925" y="0"/>
                  </a:lnTo>
                  <a:lnTo>
                    <a:pt x="44261" y="2646"/>
                  </a:lnTo>
                  <a:lnTo>
                    <a:pt x="32542" y="12429"/>
                  </a:lnTo>
                  <a:lnTo>
                    <a:pt x="3813" y="50365"/>
                  </a:lnTo>
                  <a:lnTo>
                    <a:pt x="1609" y="56450"/>
                  </a:lnTo>
                  <a:lnTo>
                    <a:pt x="0" y="82093"/>
                  </a:lnTo>
                  <a:lnTo>
                    <a:pt x="2560" y="88741"/>
                  </a:lnTo>
                  <a:lnTo>
                    <a:pt x="4632" y="91903"/>
                  </a:lnTo>
                  <a:lnTo>
                    <a:pt x="7006" y="94010"/>
                  </a:lnTo>
                  <a:lnTo>
                    <a:pt x="26705" y="105047"/>
                  </a:lnTo>
                  <a:lnTo>
                    <a:pt x="29658" y="105751"/>
                  </a:lnTo>
                  <a:lnTo>
                    <a:pt x="31626" y="105227"/>
                  </a:lnTo>
                  <a:lnTo>
                    <a:pt x="32939" y="103885"/>
                  </a:lnTo>
                  <a:lnTo>
                    <a:pt x="33814" y="101999"/>
                  </a:lnTo>
                  <a:lnTo>
                    <a:pt x="35389" y="100741"/>
                  </a:lnTo>
                  <a:lnTo>
                    <a:pt x="42347" y="97979"/>
                  </a:lnTo>
                  <a:lnTo>
                    <a:pt x="56510" y="85896"/>
                  </a:lnTo>
                  <a:lnTo>
                    <a:pt x="59756" y="80178"/>
                  </a:lnTo>
                  <a:lnTo>
                    <a:pt x="66581" y="63683"/>
                  </a:lnTo>
                  <a:lnTo>
                    <a:pt x="77731" y="45195"/>
                  </a:lnTo>
                  <a:lnTo>
                    <a:pt x="79994" y="26837"/>
                  </a:lnTo>
                  <a:lnTo>
                    <a:pt x="80213" y="17863"/>
                  </a:lnTo>
                  <a:lnTo>
                    <a:pt x="80213" y="61309"/>
                  </a:lnTo>
                  <a:lnTo>
                    <a:pt x="82858" y="69581"/>
                  </a:lnTo>
                  <a:lnTo>
                    <a:pt x="86350" y="76565"/>
                  </a:lnTo>
                  <a:lnTo>
                    <a:pt x="89033" y="96430"/>
                  </a:lnTo>
                  <a:lnTo>
                    <a:pt x="96821" y="105757"/>
                  </a:lnTo>
                  <a:lnTo>
                    <a:pt x="98230" y="105231"/>
                  </a:lnTo>
                  <a:lnTo>
                    <a:pt x="107002" y="9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8" name="SMARTInkShape-74"/>
            <p:cNvSpPr/>
            <p:nvPr/>
          </p:nvSpPr>
          <p:spPr>
            <a:xfrm>
              <a:off x="5491758" y="3857780"/>
              <a:ext cx="89296" cy="98072"/>
            </a:xfrm>
            <a:custGeom>
              <a:avLst/>
              <a:gdLst/>
              <a:ahLst/>
              <a:cxnLst/>
              <a:rect l="0" t="0" r="0" b="0"/>
              <a:pathLst>
                <a:path w="89296" h="98072">
                  <a:moveTo>
                    <a:pt x="0" y="35563"/>
                  </a:moveTo>
                  <a:lnTo>
                    <a:pt x="0" y="48866"/>
                  </a:lnTo>
                  <a:lnTo>
                    <a:pt x="2645" y="54043"/>
                  </a:lnTo>
                  <a:lnTo>
                    <a:pt x="6136" y="59652"/>
                  </a:lnTo>
                  <a:lnTo>
                    <a:pt x="8379" y="71337"/>
                  </a:lnTo>
                  <a:lnTo>
                    <a:pt x="8930" y="97949"/>
                  </a:lnTo>
                  <a:lnTo>
                    <a:pt x="8930" y="85631"/>
                  </a:lnTo>
                  <a:lnTo>
                    <a:pt x="6284" y="79975"/>
                  </a:lnTo>
                  <a:lnTo>
                    <a:pt x="4189" y="77077"/>
                  </a:lnTo>
                  <a:lnTo>
                    <a:pt x="1241" y="63519"/>
                  </a:lnTo>
                  <a:lnTo>
                    <a:pt x="32" y="32695"/>
                  </a:lnTo>
                  <a:lnTo>
                    <a:pt x="2660" y="26682"/>
                  </a:lnTo>
                  <a:lnTo>
                    <a:pt x="20992" y="5801"/>
                  </a:lnTo>
                  <a:lnTo>
                    <a:pt x="26857" y="2492"/>
                  </a:lnTo>
                  <a:lnTo>
                    <a:pt x="38709" y="368"/>
                  </a:lnTo>
                  <a:lnTo>
                    <a:pt x="47628" y="0"/>
                  </a:lnTo>
                  <a:lnTo>
                    <a:pt x="61295" y="4631"/>
                  </a:lnTo>
                  <a:lnTo>
                    <a:pt x="73172" y="12287"/>
                  </a:lnTo>
                  <a:lnTo>
                    <a:pt x="77169" y="17943"/>
                  </a:lnTo>
                  <a:lnTo>
                    <a:pt x="88344" y="49628"/>
                  </a:lnTo>
                  <a:lnTo>
                    <a:pt x="89295" y="92115"/>
                  </a:lnTo>
                  <a:lnTo>
                    <a:pt x="88303" y="94101"/>
                  </a:lnTo>
                  <a:lnTo>
                    <a:pt x="86649" y="95424"/>
                  </a:lnTo>
                  <a:lnTo>
                    <a:pt x="80367" y="980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9" name="SMARTInkShape-75"/>
            <p:cNvSpPr/>
            <p:nvPr/>
          </p:nvSpPr>
          <p:spPr>
            <a:xfrm>
              <a:off x="5644085" y="3768755"/>
              <a:ext cx="115564" cy="195862"/>
            </a:xfrm>
            <a:custGeom>
              <a:avLst/>
              <a:gdLst/>
              <a:ahLst/>
              <a:cxnLst/>
              <a:rect l="0" t="0" r="0" b="0"/>
              <a:pathLst>
                <a:path w="115564" h="195862">
                  <a:moveTo>
                    <a:pt x="79844" y="106729"/>
                  </a:moveTo>
                  <a:lnTo>
                    <a:pt x="84584" y="101989"/>
                  </a:lnTo>
                  <a:lnTo>
                    <a:pt x="84989" y="100592"/>
                  </a:lnTo>
                  <a:lnTo>
                    <a:pt x="84266" y="99661"/>
                  </a:lnTo>
                  <a:lnTo>
                    <a:pt x="80718" y="98167"/>
                  </a:lnTo>
                  <a:lnTo>
                    <a:pt x="79921" y="90143"/>
                  </a:lnTo>
                  <a:lnTo>
                    <a:pt x="78903" y="89719"/>
                  </a:lnTo>
                  <a:lnTo>
                    <a:pt x="67422" y="88982"/>
                  </a:lnTo>
                  <a:lnTo>
                    <a:pt x="38971" y="97971"/>
                  </a:lnTo>
                  <a:lnTo>
                    <a:pt x="32573" y="102175"/>
                  </a:lnTo>
                  <a:lnTo>
                    <a:pt x="5440" y="140904"/>
                  </a:lnTo>
                  <a:lnTo>
                    <a:pt x="1244" y="153015"/>
                  </a:lnTo>
                  <a:lnTo>
                    <a:pt x="0" y="167627"/>
                  </a:lnTo>
                  <a:lnTo>
                    <a:pt x="2355" y="176128"/>
                  </a:lnTo>
                  <a:lnTo>
                    <a:pt x="4372" y="179784"/>
                  </a:lnTo>
                  <a:lnTo>
                    <a:pt x="16692" y="189670"/>
                  </a:lnTo>
                  <a:lnTo>
                    <a:pt x="28170" y="194143"/>
                  </a:lnTo>
                  <a:lnTo>
                    <a:pt x="47008" y="195861"/>
                  </a:lnTo>
                  <a:lnTo>
                    <a:pt x="60745" y="191237"/>
                  </a:lnTo>
                  <a:lnTo>
                    <a:pt x="72642" y="183582"/>
                  </a:lnTo>
                  <a:lnTo>
                    <a:pt x="82451" y="170291"/>
                  </a:lnTo>
                  <a:lnTo>
                    <a:pt x="94541" y="130429"/>
                  </a:lnTo>
                  <a:lnTo>
                    <a:pt x="104586" y="88863"/>
                  </a:lnTo>
                  <a:lnTo>
                    <a:pt x="106513" y="47198"/>
                  </a:lnTo>
                  <a:lnTo>
                    <a:pt x="106633" y="2818"/>
                  </a:lnTo>
                  <a:lnTo>
                    <a:pt x="106633" y="0"/>
                  </a:lnTo>
                  <a:lnTo>
                    <a:pt x="106633" y="7299"/>
                  </a:lnTo>
                  <a:lnTo>
                    <a:pt x="98945" y="28514"/>
                  </a:lnTo>
                  <a:lnTo>
                    <a:pt x="97814" y="54814"/>
                  </a:lnTo>
                  <a:lnTo>
                    <a:pt x="106267" y="99133"/>
                  </a:lnTo>
                  <a:lnTo>
                    <a:pt x="106601" y="126179"/>
                  </a:lnTo>
                  <a:lnTo>
                    <a:pt x="109265" y="132903"/>
                  </a:lnTo>
                  <a:lnTo>
                    <a:pt x="112764" y="139198"/>
                  </a:lnTo>
                  <a:lnTo>
                    <a:pt x="115318" y="151170"/>
                  </a:lnTo>
                  <a:lnTo>
                    <a:pt x="115563" y="1603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0" name="SMARTInkShape-76"/>
            <p:cNvSpPr/>
            <p:nvPr/>
          </p:nvSpPr>
          <p:spPr>
            <a:xfrm>
              <a:off x="5795367" y="3955851"/>
              <a:ext cx="62509" cy="53579"/>
            </a:xfrm>
            <a:custGeom>
              <a:avLst/>
              <a:gdLst/>
              <a:ahLst/>
              <a:cxnLst/>
              <a:rect l="0" t="0" r="0" b="0"/>
              <a:pathLst>
                <a:path w="62509" h="53579">
                  <a:moveTo>
                    <a:pt x="62508" y="0"/>
                  </a:moveTo>
                  <a:lnTo>
                    <a:pt x="62508" y="4741"/>
                  </a:lnTo>
                  <a:lnTo>
                    <a:pt x="59862" y="9714"/>
                  </a:lnTo>
                  <a:lnTo>
                    <a:pt x="57768" y="12429"/>
                  </a:lnTo>
                  <a:lnTo>
                    <a:pt x="52794" y="15446"/>
                  </a:lnTo>
                  <a:lnTo>
                    <a:pt x="47276" y="17779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9" name="SMARTInkShape-Group9"/>
          <p:cNvGrpSpPr/>
          <p:nvPr/>
        </p:nvGrpSpPr>
        <p:grpSpPr>
          <a:xfrm>
            <a:off x="2760663" y="4393406"/>
            <a:ext cx="984847" cy="232162"/>
            <a:chOff x="2760663" y="4393406"/>
            <a:chExt cx="984847" cy="232162"/>
          </a:xfrm>
        </p:grpSpPr>
        <p:sp>
          <p:nvSpPr>
            <p:cNvPr id="242" name="SMARTInkShape-77"/>
            <p:cNvSpPr/>
            <p:nvPr/>
          </p:nvSpPr>
          <p:spPr>
            <a:xfrm>
              <a:off x="2760663" y="4473777"/>
              <a:ext cx="177205" cy="151791"/>
            </a:xfrm>
            <a:custGeom>
              <a:avLst/>
              <a:gdLst/>
              <a:ahLst/>
              <a:cxnLst/>
              <a:rect l="0" t="0" r="0" b="0"/>
              <a:pathLst>
                <a:path w="177205" h="151791">
                  <a:moveTo>
                    <a:pt x="114696" y="8926"/>
                  </a:moveTo>
                  <a:lnTo>
                    <a:pt x="105876" y="8926"/>
                  </a:lnTo>
                  <a:lnTo>
                    <a:pt x="105766" y="6"/>
                  </a:lnTo>
                  <a:lnTo>
                    <a:pt x="101026" y="0"/>
                  </a:lnTo>
                  <a:lnTo>
                    <a:pt x="99630" y="990"/>
                  </a:lnTo>
                  <a:lnTo>
                    <a:pt x="98698" y="2643"/>
                  </a:lnTo>
                  <a:lnTo>
                    <a:pt x="98078" y="4738"/>
                  </a:lnTo>
                  <a:lnTo>
                    <a:pt x="96672" y="6134"/>
                  </a:lnTo>
                  <a:lnTo>
                    <a:pt x="92464" y="7686"/>
                  </a:lnTo>
                  <a:lnTo>
                    <a:pt x="81678" y="9673"/>
                  </a:lnTo>
                  <a:lnTo>
                    <a:pt x="72943" y="14990"/>
                  </a:lnTo>
                  <a:lnTo>
                    <a:pt x="64071" y="17998"/>
                  </a:lnTo>
                  <a:lnTo>
                    <a:pt x="55158" y="23741"/>
                  </a:lnTo>
                  <a:lnTo>
                    <a:pt x="35541" y="31125"/>
                  </a:lnTo>
                  <a:lnTo>
                    <a:pt x="32160" y="33647"/>
                  </a:lnTo>
                  <a:lnTo>
                    <a:pt x="11336" y="59551"/>
                  </a:lnTo>
                  <a:lnTo>
                    <a:pt x="0" y="91030"/>
                  </a:lnTo>
                  <a:lnTo>
                    <a:pt x="529" y="94419"/>
                  </a:lnTo>
                  <a:lnTo>
                    <a:pt x="3763" y="100832"/>
                  </a:lnTo>
                  <a:lnTo>
                    <a:pt x="28433" y="127979"/>
                  </a:lnTo>
                  <a:lnTo>
                    <a:pt x="34354" y="131292"/>
                  </a:lnTo>
                  <a:lnTo>
                    <a:pt x="76565" y="144897"/>
                  </a:lnTo>
                  <a:lnTo>
                    <a:pt x="84851" y="148733"/>
                  </a:lnTo>
                  <a:lnTo>
                    <a:pt x="128478" y="151721"/>
                  </a:lnTo>
                  <a:lnTo>
                    <a:pt x="144317" y="151790"/>
                  </a:lnTo>
                  <a:lnTo>
                    <a:pt x="150351" y="149151"/>
                  </a:lnTo>
                  <a:lnTo>
                    <a:pt x="156340" y="145662"/>
                  </a:lnTo>
                  <a:lnTo>
                    <a:pt x="166507" y="143238"/>
                  </a:lnTo>
                  <a:lnTo>
                    <a:pt x="177204" y="1339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3" name="SMARTInkShape-78"/>
            <p:cNvSpPr/>
            <p:nvPr/>
          </p:nvSpPr>
          <p:spPr>
            <a:xfrm>
              <a:off x="3000375" y="4411264"/>
              <a:ext cx="26790" cy="196455"/>
            </a:xfrm>
            <a:custGeom>
              <a:avLst/>
              <a:gdLst/>
              <a:ahLst/>
              <a:cxnLst/>
              <a:rect l="0" t="0" r="0" b="0"/>
              <a:pathLst>
                <a:path w="26790" h="196455">
                  <a:moveTo>
                    <a:pt x="0" y="0"/>
                  </a:moveTo>
                  <a:lnTo>
                    <a:pt x="0" y="43451"/>
                  </a:lnTo>
                  <a:lnTo>
                    <a:pt x="992" y="65838"/>
                  </a:lnTo>
                  <a:lnTo>
                    <a:pt x="8102" y="101235"/>
                  </a:lnTo>
                  <a:lnTo>
                    <a:pt x="9676" y="119073"/>
                  </a:lnTo>
                  <a:lnTo>
                    <a:pt x="17293" y="158091"/>
                  </a:lnTo>
                  <a:lnTo>
                    <a:pt x="17748" y="176860"/>
                  </a:lnTo>
                  <a:lnTo>
                    <a:pt x="18777" y="180415"/>
                  </a:lnTo>
                  <a:lnTo>
                    <a:pt x="20455" y="182785"/>
                  </a:lnTo>
                  <a:lnTo>
                    <a:pt x="22567" y="184364"/>
                  </a:lnTo>
                  <a:lnTo>
                    <a:pt x="24913" y="188766"/>
                  </a:lnTo>
                  <a:lnTo>
                    <a:pt x="26789" y="196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4" name="SMARTInkShape-79"/>
            <p:cNvSpPr/>
            <p:nvPr/>
          </p:nvSpPr>
          <p:spPr>
            <a:xfrm>
              <a:off x="3080851" y="4500562"/>
              <a:ext cx="113813" cy="106635"/>
            </a:xfrm>
            <a:custGeom>
              <a:avLst/>
              <a:gdLst/>
              <a:ahLst/>
              <a:cxnLst/>
              <a:rect l="0" t="0" r="0" b="0"/>
              <a:pathLst>
                <a:path w="113813" h="106635">
                  <a:moveTo>
                    <a:pt x="8821" y="0"/>
                  </a:moveTo>
                  <a:lnTo>
                    <a:pt x="8821" y="16250"/>
                  </a:lnTo>
                  <a:lnTo>
                    <a:pt x="2684" y="24670"/>
                  </a:lnTo>
                  <a:lnTo>
                    <a:pt x="1132" y="30147"/>
                  </a:lnTo>
                  <a:lnTo>
                    <a:pt x="0" y="55347"/>
                  </a:lnTo>
                  <a:lnTo>
                    <a:pt x="2586" y="61971"/>
                  </a:lnTo>
                  <a:lnTo>
                    <a:pt x="6050" y="68223"/>
                  </a:lnTo>
                  <a:lnTo>
                    <a:pt x="8991" y="77320"/>
                  </a:lnTo>
                  <a:lnTo>
                    <a:pt x="21142" y="92265"/>
                  </a:lnTo>
                  <a:lnTo>
                    <a:pt x="34520" y="101201"/>
                  </a:lnTo>
                  <a:lnTo>
                    <a:pt x="46311" y="105391"/>
                  </a:lnTo>
                  <a:lnTo>
                    <a:pt x="56089" y="106634"/>
                  </a:lnTo>
                  <a:lnTo>
                    <a:pt x="70010" y="102261"/>
                  </a:lnTo>
                  <a:lnTo>
                    <a:pt x="96528" y="86152"/>
                  </a:lnTo>
                  <a:lnTo>
                    <a:pt x="105018" y="77647"/>
                  </a:lnTo>
                  <a:lnTo>
                    <a:pt x="111106" y="68244"/>
                  </a:lnTo>
                  <a:lnTo>
                    <a:pt x="113812" y="60758"/>
                  </a:lnTo>
                  <a:lnTo>
                    <a:pt x="112369" y="51478"/>
                  </a:lnTo>
                  <a:lnTo>
                    <a:pt x="104869" y="27388"/>
                  </a:lnTo>
                  <a:lnTo>
                    <a:pt x="102618" y="24212"/>
                  </a:lnTo>
                  <a:lnTo>
                    <a:pt x="89970" y="15001"/>
                  </a:lnTo>
                  <a:lnTo>
                    <a:pt x="73655" y="10729"/>
                  </a:lnTo>
                  <a:lnTo>
                    <a:pt x="38530" y="9088"/>
                  </a:lnTo>
                  <a:lnTo>
                    <a:pt x="34580" y="10027"/>
                  </a:lnTo>
                  <a:lnTo>
                    <a:pt x="31947" y="11646"/>
                  </a:lnTo>
                  <a:lnTo>
                    <a:pt x="21237" y="24170"/>
                  </a:lnTo>
                  <a:lnTo>
                    <a:pt x="19300" y="29925"/>
                  </a:lnTo>
                  <a:lnTo>
                    <a:pt x="17791" y="31856"/>
                  </a:lnTo>
                  <a:lnTo>
                    <a:pt x="11919" y="35567"/>
                  </a:lnTo>
                  <a:lnTo>
                    <a:pt x="8821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5" name="SMARTInkShape-80"/>
            <p:cNvSpPr/>
            <p:nvPr/>
          </p:nvSpPr>
          <p:spPr>
            <a:xfrm>
              <a:off x="3259336" y="4393406"/>
              <a:ext cx="26790" cy="169665"/>
            </a:xfrm>
            <a:custGeom>
              <a:avLst/>
              <a:gdLst/>
              <a:ahLst/>
              <a:cxnLst/>
              <a:rect l="0" t="0" r="0" b="0"/>
              <a:pathLst>
                <a:path w="26790" h="169665">
                  <a:moveTo>
                    <a:pt x="0" y="0"/>
                  </a:moveTo>
                  <a:lnTo>
                    <a:pt x="0" y="43449"/>
                  </a:lnTo>
                  <a:lnTo>
                    <a:pt x="992" y="59699"/>
                  </a:lnTo>
                  <a:lnTo>
                    <a:pt x="7688" y="86734"/>
                  </a:lnTo>
                  <a:lnTo>
                    <a:pt x="8881" y="126894"/>
                  </a:lnTo>
                  <a:lnTo>
                    <a:pt x="9900" y="136764"/>
                  </a:lnTo>
                  <a:lnTo>
                    <a:pt x="16615" y="154369"/>
                  </a:lnTo>
                  <a:lnTo>
                    <a:pt x="17490" y="163589"/>
                  </a:lnTo>
                  <a:lnTo>
                    <a:pt x="18605" y="165613"/>
                  </a:lnTo>
                  <a:lnTo>
                    <a:pt x="20341" y="166964"/>
                  </a:lnTo>
                  <a:lnTo>
                    <a:pt x="26789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6" name="SMARTInkShape-81"/>
            <p:cNvSpPr/>
            <p:nvPr/>
          </p:nvSpPr>
          <p:spPr>
            <a:xfrm>
              <a:off x="3259336" y="4420274"/>
              <a:ext cx="214313" cy="151193"/>
            </a:xfrm>
            <a:custGeom>
              <a:avLst/>
              <a:gdLst/>
              <a:ahLst/>
              <a:cxnLst/>
              <a:rect l="0" t="0" r="0" b="0"/>
              <a:pathLst>
                <a:path w="214313" h="151193">
                  <a:moveTo>
                    <a:pt x="0" y="80288"/>
                  </a:moveTo>
                  <a:lnTo>
                    <a:pt x="39953" y="80288"/>
                  </a:lnTo>
                  <a:lnTo>
                    <a:pt x="83086" y="80288"/>
                  </a:lnTo>
                  <a:lnTo>
                    <a:pt x="112107" y="79296"/>
                  </a:lnTo>
                  <a:lnTo>
                    <a:pt x="122917" y="75548"/>
                  </a:lnTo>
                  <a:lnTo>
                    <a:pt x="126593" y="73160"/>
                  </a:lnTo>
                  <a:lnTo>
                    <a:pt x="143228" y="50784"/>
                  </a:lnTo>
                  <a:lnTo>
                    <a:pt x="149263" y="37481"/>
                  </a:lnTo>
                  <a:lnTo>
                    <a:pt x="150111" y="33891"/>
                  </a:lnTo>
                  <a:lnTo>
                    <a:pt x="149683" y="30505"/>
                  </a:lnTo>
                  <a:lnTo>
                    <a:pt x="144514" y="15296"/>
                  </a:lnTo>
                  <a:lnTo>
                    <a:pt x="143967" y="10171"/>
                  </a:lnTo>
                  <a:lnTo>
                    <a:pt x="142611" y="6755"/>
                  </a:lnTo>
                  <a:lnTo>
                    <a:pt x="140714" y="4476"/>
                  </a:lnTo>
                  <a:lnTo>
                    <a:pt x="135282" y="821"/>
                  </a:lnTo>
                  <a:lnTo>
                    <a:pt x="126374" y="0"/>
                  </a:lnTo>
                  <a:lnTo>
                    <a:pt x="125921" y="966"/>
                  </a:lnTo>
                  <a:lnTo>
                    <a:pt x="120286" y="43035"/>
                  </a:lnTo>
                  <a:lnTo>
                    <a:pt x="116454" y="85127"/>
                  </a:lnTo>
                  <a:lnTo>
                    <a:pt x="116096" y="126488"/>
                  </a:lnTo>
                  <a:lnTo>
                    <a:pt x="116086" y="145647"/>
                  </a:lnTo>
                  <a:lnTo>
                    <a:pt x="117078" y="147674"/>
                  </a:lnTo>
                  <a:lnTo>
                    <a:pt x="118732" y="149024"/>
                  </a:lnTo>
                  <a:lnTo>
                    <a:pt x="123774" y="151192"/>
                  </a:lnTo>
                  <a:lnTo>
                    <a:pt x="124188" y="150378"/>
                  </a:lnTo>
                  <a:lnTo>
                    <a:pt x="125006" y="109481"/>
                  </a:lnTo>
                  <a:lnTo>
                    <a:pt x="127657" y="100539"/>
                  </a:lnTo>
                  <a:lnTo>
                    <a:pt x="131150" y="92265"/>
                  </a:lnTo>
                  <a:lnTo>
                    <a:pt x="134109" y="77443"/>
                  </a:lnTo>
                  <a:lnTo>
                    <a:pt x="141525" y="64601"/>
                  </a:lnTo>
                  <a:lnTo>
                    <a:pt x="147215" y="58332"/>
                  </a:lnTo>
                  <a:lnTo>
                    <a:pt x="152411" y="55648"/>
                  </a:lnTo>
                  <a:lnTo>
                    <a:pt x="155185" y="54932"/>
                  </a:lnTo>
                  <a:lnTo>
                    <a:pt x="158027" y="55445"/>
                  </a:lnTo>
                  <a:lnTo>
                    <a:pt x="169717" y="60756"/>
                  </a:lnTo>
                  <a:lnTo>
                    <a:pt x="172676" y="61313"/>
                  </a:lnTo>
                  <a:lnTo>
                    <a:pt x="181580" y="66839"/>
                  </a:lnTo>
                  <a:lnTo>
                    <a:pt x="201414" y="94427"/>
                  </a:lnTo>
                  <a:lnTo>
                    <a:pt x="203619" y="100794"/>
                  </a:lnTo>
                  <a:lnTo>
                    <a:pt x="205227" y="126643"/>
                  </a:lnTo>
                  <a:lnTo>
                    <a:pt x="206271" y="129051"/>
                  </a:lnTo>
                  <a:lnTo>
                    <a:pt x="207959" y="130656"/>
                  </a:lnTo>
                  <a:lnTo>
                    <a:pt x="210077" y="131726"/>
                  </a:lnTo>
                  <a:lnTo>
                    <a:pt x="211489" y="133432"/>
                  </a:lnTo>
                  <a:lnTo>
                    <a:pt x="214312" y="1427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7" name="SMARTInkShape-82"/>
            <p:cNvSpPr/>
            <p:nvPr/>
          </p:nvSpPr>
          <p:spPr>
            <a:xfrm>
              <a:off x="3536156" y="4491668"/>
              <a:ext cx="89298" cy="105723"/>
            </a:xfrm>
            <a:custGeom>
              <a:avLst/>
              <a:gdLst/>
              <a:ahLst/>
              <a:cxnLst/>
              <a:rect l="0" t="0" r="0" b="0"/>
              <a:pathLst>
                <a:path w="89298" h="105723">
                  <a:moveTo>
                    <a:pt x="0" y="44613"/>
                  </a:moveTo>
                  <a:lnTo>
                    <a:pt x="4741" y="44613"/>
                  </a:lnTo>
                  <a:lnTo>
                    <a:pt x="6137" y="43621"/>
                  </a:lnTo>
                  <a:lnTo>
                    <a:pt x="7068" y="41967"/>
                  </a:lnTo>
                  <a:lnTo>
                    <a:pt x="7689" y="39872"/>
                  </a:lnTo>
                  <a:lnTo>
                    <a:pt x="9095" y="38476"/>
                  </a:lnTo>
                  <a:lnTo>
                    <a:pt x="18480" y="33589"/>
                  </a:lnTo>
                  <a:lnTo>
                    <a:pt x="24088" y="29792"/>
                  </a:lnTo>
                  <a:lnTo>
                    <a:pt x="32824" y="26661"/>
                  </a:lnTo>
                  <a:lnTo>
                    <a:pt x="53583" y="11361"/>
                  </a:lnTo>
                  <a:lnTo>
                    <a:pt x="56558" y="10538"/>
                  </a:lnTo>
                  <a:lnTo>
                    <a:pt x="58541" y="8998"/>
                  </a:lnTo>
                  <a:lnTo>
                    <a:pt x="62462" y="86"/>
                  </a:lnTo>
                  <a:lnTo>
                    <a:pt x="57754" y="0"/>
                  </a:lnTo>
                  <a:lnTo>
                    <a:pt x="52788" y="2627"/>
                  </a:lnTo>
                  <a:lnTo>
                    <a:pt x="47274" y="6109"/>
                  </a:lnTo>
                  <a:lnTo>
                    <a:pt x="38591" y="9062"/>
                  </a:lnTo>
                  <a:lnTo>
                    <a:pt x="32696" y="13268"/>
                  </a:lnTo>
                  <a:lnTo>
                    <a:pt x="29414" y="21091"/>
                  </a:lnTo>
                  <a:lnTo>
                    <a:pt x="26963" y="30190"/>
                  </a:lnTo>
                  <a:lnTo>
                    <a:pt x="19952" y="44116"/>
                  </a:lnTo>
                  <a:lnTo>
                    <a:pt x="18273" y="61161"/>
                  </a:lnTo>
                  <a:lnTo>
                    <a:pt x="20689" y="69496"/>
                  </a:lnTo>
                  <a:lnTo>
                    <a:pt x="33115" y="86034"/>
                  </a:lnTo>
                  <a:lnTo>
                    <a:pt x="38861" y="92127"/>
                  </a:lnTo>
                  <a:lnTo>
                    <a:pt x="47368" y="95496"/>
                  </a:lnTo>
                  <a:lnTo>
                    <a:pt x="56771" y="97985"/>
                  </a:lnTo>
                  <a:lnTo>
                    <a:pt x="68635" y="103973"/>
                  </a:lnTo>
                  <a:lnTo>
                    <a:pt x="78791" y="105722"/>
                  </a:lnTo>
                  <a:lnTo>
                    <a:pt x="82293" y="105196"/>
                  </a:lnTo>
                  <a:lnTo>
                    <a:pt x="84628" y="103853"/>
                  </a:lnTo>
                  <a:lnTo>
                    <a:pt x="89297" y="981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8" name="SMARTInkShape-83"/>
            <p:cNvSpPr/>
            <p:nvPr/>
          </p:nvSpPr>
          <p:spPr>
            <a:xfrm>
              <a:off x="3652242" y="4482735"/>
              <a:ext cx="93268" cy="107125"/>
            </a:xfrm>
            <a:custGeom>
              <a:avLst/>
              <a:gdLst/>
              <a:ahLst/>
              <a:cxnLst/>
              <a:rect l="0" t="0" r="0" b="0"/>
              <a:pathLst>
                <a:path w="93268" h="107125">
                  <a:moveTo>
                    <a:pt x="89297" y="8897"/>
                  </a:moveTo>
                  <a:lnTo>
                    <a:pt x="84556" y="8897"/>
                  </a:lnTo>
                  <a:lnTo>
                    <a:pt x="79583" y="6252"/>
                  </a:lnTo>
                  <a:lnTo>
                    <a:pt x="73047" y="1210"/>
                  </a:lnTo>
                  <a:lnTo>
                    <a:pt x="67174" y="336"/>
                  </a:lnTo>
                  <a:lnTo>
                    <a:pt x="47540" y="0"/>
                  </a:lnTo>
                  <a:lnTo>
                    <a:pt x="46576" y="982"/>
                  </a:lnTo>
                  <a:lnTo>
                    <a:pt x="44227" y="7104"/>
                  </a:lnTo>
                  <a:lnTo>
                    <a:pt x="40161" y="12400"/>
                  </a:lnTo>
                  <a:lnTo>
                    <a:pt x="39673" y="15201"/>
                  </a:lnTo>
                  <a:lnTo>
                    <a:pt x="40339" y="18061"/>
                  </a:lnTo>
                  <a:lnTo>
                    <a:pt x="46017" y="26827"/>
                  </a:lnTo>
                  <a:lnTo>
                    <a:pt x="77407" y="69176"/>
                  </a:lnTo>
                  <a:lnTo>
                    <a:pt x="86325" y="82430"/>
                  </a:lnTo>
                  <a:lnTo>
                    <a:pt x="92276" y="86228"/>
                  </a:lnTo>
                  <a:lnTo>
                    <a:pt x="93267" y="88232"/>
                  </a:lnTo>
                  <a:lnTo>
                    <a:pt x="92936" y="90561"/>
                  </a:lnTo>
                  <a:lnTo>
                    <a:pt x="90016" y="96687"/>
                  </a:lnTo>
                  <a:lnTo>
                    <a:pt x="84769" y="102488"/>
                  </a:lnTo>
                  <a:lnTo>
                    <a:pt x="79677" y="105064"/>
                  </a:lnTo>
                  <a:lnTo>
                    <a:pt x="55379" y="106943"/>
                  </a:lnTo>
                  <a:lnTo>
                    <a:pt x="11465" y="107123"/>
                  </a:lnTo>
                  <a:lnTo>
                    <a:pt x="0" y="107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81" name="SMARTInkShape-Group10"/>
          <p:cNvGrpSpPr/>
          <p:nvPr/>
        </p:nvGrpSpPr>
        <p:grpSpPr>
          <a:xfrm>
            <a:off x="2777298" y="5018484"/>
            <a:ext cx="2598375" cy="642938"/>
            <a:chOff x="2777298" y="5018484"/>
            <a:chExt cx="2598375" cy="642938"/>
          </a:xfrm>
        </p:grpSpPr>
        <p:sp>
          <p:nvSpPr>
            <p:cNvPr id="250" name="SMARTInkShape-84"/>
            <p:cNvSpPr/>
            <p:nvPr/>
          </p:nvSpPr>
          <p:spPr>
            <a:xfrm>
              <a:off x="2777298" y="5072063"/>
              <a:ext cx="160404" cy="223198"/>
            </a:xfrm>
            <a:custGeom>
              <a:avLst/>
              <a:gdLst/>
              <a:ahLst/>
              <a:cxnLst/>
              <a:rect l="0" t="0" r="0" b="0"/>
              <a:pathLst>
                <a:path w="160404" h="223198">
                  <a:moveTo>
                    <a:pt x="98061" y="8929"/>
                  </a:moveTo>
                  <a:lnTo>
                    <a:pt x="93321" y="8929"/>
                  </a:lnTo>
                  <a:lnTo>
                    <a:pt x="92917" y="7937"/>
                  </a:lnTo>
                  <a:lnTo>
                    <a:pt x="98039" y="32"/>
                  </a:lnTo>
                  <a:lnTo>
                    <a:pt x="77070" y="0"/>
                  </a:lnTo>
                  <a:lnTo>
                    <a:pt x="71203" y="2645"/>
                  </a:lnTo>
                  <a:lnTo>
                    <a:pt x="68250" y="4739"/>
                  </a:lnTo>
                  <a:lnTo>
                    <a:pt x="46339" y="11022"/>
                  </a:lnTo>
                  <a:lnTo>
                    <a:pt x="1717" y="42895"/>
                  </a:lnTo>
                  <a:lnTo>
                    <a:pt x="671" y="46514"/>
                  </a:lnTo>
                  <a:lnTo>
                    <a:pt x="0" y="61663"/>
                  </a:lnTo>
                  <a:lnTo>
                    <a:pt x="937" y="64921"/>
                  </a:lnTo>
                  <a:lnTo>
                    <a:pt x="2554" y="67093"/>
                  </a:lnTo>
                  <a:lnTo>
                    <a:pt x="4624" y="68541"/>
                  </a:lnTo>
                  <a:lnTo>
                    <a:pt x="15076" y="83137"/>
                  </a:lnTo>
                  <a:lnTo>
                    <a:pt x="56747" y="104367"/>
                  </a:lnTo>
                  <a:lnTo>
                    <a:pt x="98082" y="125026"/>
                  </a:lnTo>
                  <a:lnTo>
                    <a:pt x="140616" y="151804"/>
                  </a:lnTo>
                  <a:lnTo>
                    <a:pt x="158683" y="167900"/>
                  </a:lnTo>
                  <a:lnTo>
                    <a:pt x="159731" y="171525"/>
                  </a:lnTo>
                  <a:lnTo>
                    <a:pt x="160403" y="181937"/>
                  </a:lnTo>
                  <a:lnTo>
                    <a:pt x="157849" y="187686"/>
                  </a:lnTo>
                  <a:lnTo>
                    <a:pt x="148126" y="199461"/>
                  </a:lnTo>
                  <a:lnTo>
                    <a:pt x="142471" y="202750"/>
                  </a:lnTo>
                  <a:lnTo>
                    <a:pt x="136650" y="205204"/>
                  </a:lnTo>
                  <a:lnTo>
                    <a:pt x="117120" y="217656"/>
                  </a:lnTo>
                  <a:lnTo>
                    <a:pt x="100511" y="221586"/>
                  </a:lnTo>
                  <a:lnTo>
                    <a:pt x="60460" y="223177"/>
                  </a:lnTo>
                  <a:lnTo>
                    <a:pt x="55134" y="223197"/>
                  </a:lnTo>
                  <a:lnTo>
                    <a:pt x="51584" y="222220"/>
                  </a:lnTo>
                  <a:lnTo>
                    <a:pt x="49217" y="220577"/>
                  </a:lnTo>
                  <a:lnTo>
                    <a:pt x="47639" y="218488"/>
                  </a:lnTo>
                  <a:lnTo>
                    <a:pt x="43240" y="216168"/>
                  </a:lnTo>
                  <a:lnTo>
                    <a:pt x="40678" y="215550"/>
                  </a:lnTo>
                  <a:lnTo>
                    <a:pt x="26624" y="205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1" name="SMARTInkShape-85"/>
            <p:cNvSpPr/>
            <p:nvPr/>
          </p:nvSpPr>
          <p:spPr>
            <a:xfrm>
              <a:off x="2968441" y="5125641"/>
              <a:ext cx="23005" cy="214313"/>
            </a:xfrm>
            <a:custGeom>
              <a:avLst/>
              <a:gdLst/>
              <a:ahLst/>
              <a:cxnLst/>
              <a:rect l="0" t="0" r="0" b="0"/>
              <a:pathLst>
                <a:path w="23005" h="214313">
                  <a:moveTo>
                    <a:pt x="5145" y="0"/>
                  </a:moveTo>
                  <a:lnTo>
                    <a:pt x="404" y="4739"/>
                  </a:lnTo>
                  <a:lnTo>
                    <a:pt x="0" y="6137"/>
                  </a:lnTo>
                  <a:lnTo>
                    <a:pt x="723" y="7067"/>
                  </a:lnTo>
                  <a:lnTo>
                    <a:pt x="2197" y="7688"/>
                  </a:lnTo>
                  <a:lnTo>
                    <a:pt x="3179" y="9095"/>
                  </a:lnTo>
                  <a:lnTo>
                    <a:pt x="4563" y="15813"/>
                  </a:lnTo>
                  <a:lnTo>
                    <a:pt x="6122" y="42687"/>
                  </a:lnTo>
                  <a:lnTo>
                    <a:pt x="12209" y="63296"/>
                  </a:lnTo>
                  <a:lnTo>
                    <a:pt x="13965" y="104225"/>
                  </a:lnTo>
                  <a:lnTo>
                    <a:pt x="15045" y="128001"/>
                  </a:lnTo>
                  <a:lnTo>
                    <a:pt x="22175" y="163711"/>
                  </a:lnTo>
                  <a:lnTo>
                    <a:pt x="22994" y="208204"/>
                  </a:lnTo>
                  <a:lnTo>
                    <a:pt x="23004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2" name="SMARTInkShape-86"/>
            <p:cNvSpPr/>
            <p:nvPr/>
          </p:nvSpPr>
          <p:spPr>
            <a:xfrm>
              <a:off x="2973586" y="5108149"/>
              <a:ext cx="124372" cy="115715"/>
            </a:xfrm>
            <a:custGeom>
              <a:avLst/>
              <a:gdLst/>
              <a:ahLst/>
              <a:cxnLst/>
              <a:rect l="0" t="0" r="0" b="0"/>
              <a:pathLst>
                <a:path w="124372" h="115715">
                  <a:moveTo>
                    <a:pt x="0" y="8562"/>
                  </a:moveTo>
                  <a:lnTo>
                    <a:pt x="4740" y="8562"/>
                  </a:lnTo>
                  <a:lnTo>
                    <a:pt x="6137" y="7570"/>
                  </a:lnTo>
                  <a:lnTo>
                    <a:pt x="7068" y="5916"/>
                  </a:lnTo>
                  <a:lnTo>
                    <a:pt x="7688" y="3822"/>
                  </a:lnTo>
                  <a:lnTo>
                    <a:pt x="9094" y="2425"/>
                  </a:lnTo>
                  <a:lnTo>
                    <a:pt x="13302" y="874"/>
                  </a:lnTo>
                  <a:lnTo>
                    <a:pt x="21249" y="0"/>
                  </a:lnTo>
                  <a:lnTo>
                    <a:pt x="26973" y="2441"/>
                  </a:lnTo>
                  <a:lnTo>
                    <a:pt x="65840" y="23554"/>
                  </a:lnTo>
                  <a:lnTo>
                    <a:pt x="82457" y="33399"/>
                  </a:lnTo>
                  <a:lnTo>
                    <a:pt x="100109" y="51354"/>
                  </a:lnTo>
                  <a:lnTo>
                    <a:pt x="117670" y="64750"/>
                  </a:lnTo>
                  <a:lnTo>
                    <a:pt x="121751" y="73553"/>
                  </a:lnTo>
                  <a:lnTo>
                    <a:pt x="124371" y="90633"/>
                  </a:lnTo>
                  <a:lnTo>
                    <a:pt x="123593" y="93041"/>
                  </a:lnTo>
                  <a:lnTo>
                    <a:pt x="122083" y="94648"/>
                  </a:lnTo>
                  <a:lnTo>
                    <a:pt x="115217" y="99552"/>
                  </a:lnTo>
                  <a:lnTo>
                    <a:pt x="104008" y="110100"/>
                  </a:lnTo>
                  <a:lnTo>
                    <a:pt x="95504" y="113221"/>
                  </a:lnTo>
                  <a:lnTo>
                    <a:pt x="52955" y="115653"/>
                  </a:lnTo>
                  <a:lnTo>
                    <a:pt x="24298" y="115714"/>
                  </a:lnTo>
                  <a:lnTo>
                    <a:pt x="22152" y="114723"/>
                  </a:lnTo>
                  <a:lnTo>
                    <a:pt x="20721" y="113069"/>
                  </a:lnTo>
                  <a:lnTo>
                    <a:pt x="19767" y="110976"/>
                  </a:lnTo>
                  <a:lnTo>
                    <a:pt x="18139" y="109580"/>
                  </a:lnTo>
                  <a:lnTo>
                    <a:pt x="8929" y="10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3" name="SMARTInkShape-87"/>
            <p:cNvSpPr/>
            <p:nvPr/>
          </p:nvSpPr>
          <p:spPr>
            <a:xfrm>
              <a:off x="3179078" y="5152430"/>
              <a:ext cx="107048" cy="98181"/>
            </a:xfrm>
            <a:custGeom>
              <a:avLst/>
              <a:gdLst/>
              <a:ahLst/>
              <a:cxnLst/>
              <a:rect l="0" t="0" r="0" b="0"/>
              <a:pathLst>
                <a:path w="107048" h="98181">
                  <a:moveTo>
                    <a:pt x="8820" y="0"/>
                  </a:moveTo>
                  <a:lnTo>
                    <a:pt x="8820" y="4739"/>
                  </a:lnTo>
                  <a:lnTo>
                    <a:pt x="6174" y="9713"/>
                  </a:lnTo>
                  <a:lnTo>
                    <a:pt x="1132" y="16249"/>
                  </a:lnTo>
                  <a:lnTo>
                    <a:pt x="136" y="24669"/>
                  </a:lnTo>
                  <a:lnTo>
                    <a:pt x="0" y="30146"/>
                  </a:lnTo>
                  <a:lnTo>
                    <a:pt x="2585" y="35887"/>
                  </a:lnTo>
                  <a:lnTo>
                    <a:pt x="4664" y="38808"/>
                  </a:lnTo>
                  <a:lnTo>
                    <a:pt x="7589" y="52398"/>
                  </a:lnTo>
                  <a:lnTo>
                    <a:pt x="8818" y="97043"/>
                  </a:lnTo>
                  <a:lnTo>
                    <a:pt x="8820" y="98180"/>
                  </a:lnTo>
                  <a:lnTo>
                    <a:pt x="8820" y="55419"/>
                  </a:lnTo>
                  <a:lnTo>
                    <a:pt x="9813" y="23700"/>
                  </a:lnTo>
                  <a:lnTo>
                    <a:pt x="16509" y="11070"/>
                  </a:lnTo>
                  <a:lnTo>
                    <a:pt x="22123" y="4823"/>
                  </a:lnTo>
                  <a:lnTo>
                    <a:pt x="27300" y="2143"/>
                  </a:lnTo>
                  <a:lnTo>
                    <a:pt x="42636" y="282"/>
                  </a:lnTo>
                  <a:lnTo>
                    <a:pt x="52292" y="125"/>
                  </a:lnTo>
                  <a:lnTo>
                    <a:pt x="60553" y="2701"/>
                  </a:lnTo>
                  <a:lnTo>
                    <a:pt x="68524" y="6161"/>
                  </a:lnTo>
                  <a:lnTo>
                    <a:pt x="83175" y="9101"/>
                  </a:lnTo>
                  <a:lnTo>
                    <a:pt x="97517" y="15836"/>
                  </a:lnTo>
                  <a:lnTo>
                    <a:pt x="107047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4" name="SMARTInkShape-88"/>
            <p:cNvSpPr/>
            <p:nvPr/>
          </p:nvSpPr>
          <p:spPr>
            <a:xfrm>
              <a:off x="3321966" y="5135930"/>
              <a:ext cx="71316" cy="132587"/>
            </a:xfrm>
            <a:custGeom>
              <a:avLst/>
              <a:gdLst/>
              <a:ahLst/>
              <a:cxnLst/>
              <a:rect l="0" t="0" r="0" b="0"/>
              <a:pathLst>
                <a:path w="71316" h="132587">
                  <a:moveTo>
                    <a:pt x="8807" y="52218"/>
                  </a:moveTo>
                  <a:lnTo>
                    <a:pt x="8807" y="47478"/>
                  </a:lnTo>
                  <a:lnTo>
                    <a:pt x="9800" y="46081"/>
                  </a:lnTo>
                  <a:lnTo>
                    <a:pt x="11453" y="45151"/>
                  </a:lnTo>
                  <a:lnTo>
                    <a:pt x="17902" y="43534"/>
                  </a:lnTo>
                  <a:lnTo>
                    <a:pt x="22109" y="43397"/>
                  </a:lnTo>
                  <a:lnTo>
                    <a:pt x="27287" y="40690"/>
                  </a:lnTo>
                  <a:lnTo>
                    <a:pt x="32896" y="37173"/>
                  </a:lnTo>
                  <a:lnTo>
                    <a:pt x="42799" y="34730"/>
                  </a:lnTo>
                  <a:lnTo>
                    <a:pt x="51314" y="28295"/>
                  </a:lnTo>
                  <a:lnTo>
                    <a:pt x="56803" y="26703"/>
                  </a:lnTo>
                  <a:lnTo>
                    <a:pt x="58664" y="25286"/>
                  </a:lnTo>
                  <a:lnTo>
                    <a:pt x="62275" y="19543"/>
                  </a:lnTo>
                  <a:lnTo>
                    <a:pt x="66636" y="17853"/>
                  </a:lnTo>
                  <a:lnTo>
                    <a:pt x="68196" y="16410"/>
                  </a:lnTo>
                  <a:lnTo>
                    <a:pt x="69929" y="12160"/>
                  </a:lnTo>
                  <a:lnTo>
                    <a:pt x="69399" y="10630"/>
                  </a:lnTo>
                  <a:lnTo>
                    <a:pt x="68053" y="9610"/>
                  </a:lnTo>
                  <a:lnTo>
                    <a:pt x="66164" y="8930"/>
                  </a:lnTo>
                  <a:lnTo>
                    <a:pt x="64904" y="7485"/>
                  </a:lnTo>
                  <a:lnTo>
                    <a:pt x="63505" y="3232"/>
                  </a:lnTo>
                  <a:lnTo>
                    <a:pt x="62139" y="1702"/>
                  </a:lnTo>
                  <a:lnTo>
                    <a:pt x="57977" y="0"/>
                  </a:lnTo>
                  <a:lnTo>
                    <a:pt x="55477" y="539"/>
                  </a:lnTo>
                  <a:lnTo>
                    <a:pt x="44337" y="5888"/>
                  </a:lnTo>
                  <a:lnTo>
                    <a:pt x="41424" y="6448"/>
                  </a:lnTo>
                  <a:lnTo>
                    <a:pt x="32582" y="11978"/>
                  </a:lnTo>
                  <a:lnTo>
                    <a:pt x="14757" y="28532"/>
                  </a:lnTo>
                  <a:lnTo>
                    <a:pt x="11452" y="37060"/>
                  </a:lnTo>
                  <a:lnTo>
                    <a:pt x="8990" y="46473"/>
                  </a:lnTo>
                  <a:lnTo>
                    <a:pt x="1971" y="60601"/>
                  </a:lnTo>
                  <a:lnTo>
                    <a:pt x="0" y="89641"/>
                  </a:lnTo>
                  <a:lnTo>
                    <a:pt x="2578" y="96300"/>
                  </a:lnTo>
                  <a:lnTo>
                    <a:pt x="6039" y="102568"/>
                  </a:lnTo>
                  <a:lnTo>
                    <a:pt x="8979" y="111675"/>
                  </a:lnTo>
                  <a:lnTo>
                    <a:pt x="13183" y="117670"/>
                  </a:lnTo>
                  <a:lnTo>
                    <a:pt x="18359" y="120994"/>
                  </a:lnTo>
                  <a:lnTo>
                    <a:pt x="52921" y="131964"/>
                  </a:lnTo>
                  <a:lnTo>
                    <a:pt x="71315" y="1325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5" name="SMARTInkShape-89"/>
            <p:cNvSpPr/>
            <p:nvPr/>
          </p:nvSpPr>
          <p:spPr>
            <a:xfrm>
              <a:off x="3473803" y="5174154"/>
              <a:ext cx="107002" cy="112222"/>
            </a:xfrm>
            <a:custGeom>
              <a:avLst/>
              <a:gdLst/>
              <a:ahLst/>
              <a:cxnLst/>
              <a:rect l="0" t="0" r="0" b="0"/>
              <a:pathLst>
                <a:path w="107002" h="112222">
                  <a:moveTo>
                    <a:pt x="80212" y="22924"/>
                  </a:moveTo>
                  <a:lnTo>
                    <a:pt x="80212" y="6415"/>
                  </a:lnTo>
                  <a:lnTo>
                    <a:pt x="79220" y="5964"/>
                  </a:lnTo>
                  <a:lnTo>
                    <a:pt x="75472" y="5465"/>
                  </a:lnTo>
                  <a:lnTo>
                    <a:pt x="70499" y="2598"/>
                  </a:lnTo>
                  <a:lnTo>
                    <a:pt x="67784" y="443"/>
                  </a:lnTo>
                  <a:lnTo>
                    <a:pt x="64981" y="0"/>
                  </a:lnTo>
                  <a:lnTo>
                    <a:pt x="62121" y="695"/>
                  </a:lnTo>
                  <a:lnTo>
                    <a:pt x="56296" y="3122"/>
                  </a:lnTo>
                  <a:lnTo>
                    <a:pt x="47440" y="5482"/>
                  </a:lnTo>
                  <a:lnTo>
                    <a:pt x="17704" y="31913"/>
                  </a:lnTo>
                  <a:lnTo>
                    <a:pt x="5798" y="43771"/>
                  </a:lnTo>
                  <a:lnTo>
                    <a:pt x="2491" y="52364"/>
                  </a:lnTo>
                  <a:lnTo>
                    <a:pt x="0" y="74371"/>
                  </a:lnTo>
                  <a:lnTo>
                    <a:pt x="4632" y="80612"/>
                  </a:lnTo>
                  <a:lnTo>
                    <a:pt x="12288" y="88743"/>
                  </a:lnTo>
                  <a:lnTo>
                    <a:pt x="17943" y="91864"/>
                  </a:lnTo>
                  <a:lnTo>
                    <a:pt x="29658" y="93867"/>
                  </a:lnTo>
                  <a:lnTo>
                    <a:pt x="58552" y="85238"/>
                  </a:lnTo>
                  <a:lnTo>
                    <a:pt x="64963" y="81046"/>
                  </a:lnTo>
                  <a:lnTo>
                    <a:pt x="74151" y="68368"/>
                  </a:lnTo>
                  <a:lnTo>
                    <a:pt x="85994" y="42988"/>
                  </a:lnTo>
                  <a:lnTo>
                    <a:pt x="89139" y="5488"/>
                  </a:lnTo>
                  <a:lnTo>
                    <a:pt x="89142" y="47738"/>
                  </a:lnTo>
                  <a:lnTo>
                    <a:pt x="89142" y="79111"/>
                  </a:lnTo>
                  <a:lnTo>
                    <a:pt x="96831" y="100254"/>
                  </a:lnTo>
                  <a:lnTo>
                    <a:pt x="107001" y="112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6" name="SMARTInkShape-90"/>
            <p:cNvSpPr/>
            <p:nvPr/>
          </p:nvSpPr>
          <p:spPr>
            <a:xfrm>
              <a:off x="3643470" y="5116767"/>
              <a:ext cx="133788" cy="178539"/>
            </a:xfrm>
            <a:custGeom>
              <a:avLst/>
              <a:gdLst/>
              <a:ahLst/>
              <a:cxnLst/>
              <a:rect l="0" t="0" r="0" b="0"/>
              <a:pathLst>
                <a:path w="133788" h="178539">
                  <a:moveTo>
                    <a:pt x="80209" y="71381"/>
                  </a:moveTo>
                  <a:lnTo>
                    <a:pt x="75469" y="66641"/>
                  </a:lnTo>
                  <a:lnTo>
                    <a:pt x="70496" y="64314"/>
                  </a:lnTo>
                  <a:lnTo>
                    <a:pt x="63959" y="62819"/>
                  </a:lnTo>
                  <a:lnTo>
                    <a:pt x="52849" y="69568"/>
                  </a:lnTo>
                  <a:lnTo>
                    <a:pt x="36661" y="75763"/>
                  </a:lnTo>
                  <a:lnTo>
                    <a:pt x="15083" y="92340"/>
                  </a:lnTo>
                  <a:lnTo>
                    <a:pt x="3882" y="104148"/>
                  </a:lnTo>
                  <a:lnTo>
                    <a:pt x="1637" y="110087"/>
                  </a:lnTo>
                  <a:lnTo>
                    <a:pt x="0" y="130885"/>
                  </a:lnTo>
                  <a:lnTo>
                    <a:pt x="2558" y="135200"/>
                  </a:lnTo>
                  <a:lnTo>
                    <a:pt x="12285" y="146054"/>
                  </a:lnTo>
                  <a:lnTo>
                    <a:pt x="17940" y="149217"/>
                  </a:lnTo>
                  <a:lnTo>
                    <a:pt x="29348" y="150999"/>
                  </a:lnTo>
                  <a:lnTo>
                    <a:pt x="46240" y="151600"/>
                  </a:lnTo>
                  <a:lnTo>
                    <a:pt x="52875" y="149037"/>
                  </a:lnTo>
                  <a:lnTo>
                    <a:pt x="83177" y="121935"/>
                  </a:lnTo>
                  <a:lnTo>
                    <a:pt x="92113" y="108299"/>
                  </a:lnTo>
                  <a:lnTo>
                    <a:pt x="105602" y="64140"/>
                  </a:lnTo>
                  <a:lnTo>
                    <a:pt x="107715" y="42353"/>
                  </a:lnTo>
                  <a:lnTo>
                    <a:pt x="114012" y="24821"/>
                  </a:lnTo>
                  <a:lnTo>
                    <a:pt x="115550" y="7283"/>
                  </a:lnTo>
                  <a:lnTo>
                    <a:pt x="114684" y="4835"/>
                  </a:lnTo>
                  <a:lnTo>
                    <a:pt x="113114" y="3205"/>
                  </a:lnTo>
                  <a:lnTo>
                    <a:pt x="107105" y="0"/>
                  </a:lnTo>
                  <a:lnTo>
                    <a:pt x="106999" y="39845"/>
                  </a:lnTo>
                  <a:lnTo>
                    <a:pt x="106998" y="81570"/>
                  </a:lnTo>
                  <a:lnTo>
                    <a:pt x="107991" y="119254"/>
                  </a:lnTo>
                  <a:lnTo>
                    <a:pt x="114128" y="135946"/>
                  </a:lnTo>
                  <a:lnTo>
                    <a:pt x="122444" y="150979"/>
                  </a:lnTo>
                  <a:lnTo>
                    <a:pt x="124777" y="157359"/>
                  </a:lnTo>
                  <a:lnTo>
                    <a:pt x="130677" y="166530"/>
                  </a:lnTo>
                  <a:lnTo>
                    <a:pt x="133787" y="1785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7" name="SMARTInkShape-91"/>
            <p:cNvSpPr/>
            <p:nvPr/>
          </p:nvSpPr>
          <p:spPr>
            <a:xfrm>
              <a:off x="4009429" y="5098852"/>
              <a:ext cx="26790" cy="178594"/>
            </a:xfrm>
            <a:custGeom>
              <a:avLst/>
              <a:gdLst/>
              <a:ahLst/>
              <a:cxnLst/>
              <a:rect l="0" t="0" r="0" b="0"/>
              <a:pathLst>
                <a:path w="26790" h="178594">
                  <a:moveTo>
                    <a:pt x="0" y="0"/>
                  </a:moveTo>
                  <a:lnTo>
                    <a:pt x="0" y="43448"/>
                  </a:lnTo>
                  <a:lnTo>
                    <a:pt x="993" y="65835"/>
                  </a:lnTo>
                  <a:lnTo>
                    <a:pt x="8103" y="101234"/>
                  </a:lnTo>
                  <a:lnTo>
                    <a:pt x="9677" y="118079"/>
                  </a:lnTo>
                  <a:lnTo>
                    <a:pt x="15949" y="135809"/>
                  </a:lnTo>
                  <a:lnTo>
                    <a:pt x="18600" y="156827"/>
                  </a:lnTo>
                  <a:lnTo>
                    <a:pt x="24878" y="169480"/>
                  </a:lnTo>
                  <a:lnTo>
                    <a:pt x="26789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8" name="SMARTInkShape-92"/>
            <p:cNvSpPr/>
            <p:nvPr/>
          </p:nvSpPr>
          <p:spPr>
            <a:xfrm>
              <a:off x="3982640" y="5091328"/>
              <a:ext cx="240981" cy="177189"/>
            </a:xfrm>
            <a:custGeom>
              <a:avLst/>
              <a:gdLst/>
              <a:ahLst/>
              <a:cxnLst/>
              <a:rect l="0" t="0" r="0" b="0"/>
              <a:pathLst>
                <a:path w="240981" h="177189">
                  <a:moveTo>
                    <a:pt x="0" y="78961"/>
                  </a:moveTo>
                  <a:lnTo>
                    <a:pt x="0" y="83701"/>
                  </a:lnTo>
                  <a:lnTo>
                    <a:pt x="993" y="85097"/>
                  </a:lnTo>
                  <a:lnTo>
                    <a:pt x="2646" y="86028"/>
                  </a:lnTo>
                  <a:lnTo>
                    <a:pt x="4741" y="86649"/>
                  </a:lnTo>
                  <a:lnTo>
                    <a:pt x="6137" y="88055"/>
                  </a:lnTo>
                  <a:lnTo>
                    <a:pt x="7689" y="92263"/>
                  </a:lnTo>
                  <a:lnTo>
                    <a:pt x="10087" y="93782"/>
                  </a:lnTo>
                  <a:lnTo>
                    <a:pt x="50603" y="104843"/>
                  </a:lnTo>
                  <a:lnTo>
                    <a:pt x="83606" y="104677"/>
                  </a:lnTo>
                  <a:lnTo>
                    <a:pt x="100289" y="98597"/>
                  </a:lnTo>
                  <a:lnTo>
                    <a:pt x="124788" y="78891"/>
                  </a:lnTo>
                  <a:lnTo>
                    <a:pt x="130867" y="71985"/>
                  </a:lnTo>
                  <a:lnTo>
                    <a:pt x="138876" y="57932"/>
                  </a:lnTo>
                  <a:lnTo>
                    <a:pt x="141690" y="46051"/>
                  </a:lnTo>
                  <a:lnTo>
                    <a:pt x="143516" y="31397"/>
                  </a:lnTo>
                  <a:lnTo>
                    <a:pt x="147460" y="23756"/>
                  </a:lnTo>
                  <a:lnTo>
                    <a:pt x="147916" y="20330"/>
                  </a:lnTo>
                  <a:lnTo>
                    <a:pt x="142950" y="0"/>
                  </a:lnTo>
                  <a:lnTo>
                    <a:pt x="142882" y="11146"/>
                  </a:lnTo>
                  <a:lnTo>
                    <a:pt x="140232" y="16740"/>
                  </a:lnTo>
                  <a:lnTo>
                    <a:pt x="136740" y="22533"/>
                  </a:lnTo>
                  <a:lnTo>
                    <a:pt x="134773" y="32367"/>
                  </a:lnTo>
                  <a:lnTo>
                    <a:pt x="133978" y="76141"/>
                  </a:lnTo>
                  <a:lnTo>
                    <a:pt x="133947" y="116548"/>
                  </a:lnTo>
                  <a:lnTo>
                    <a:pt x="133946" y="136344"/>
                  </a:lnTo>
                  <a:lnTo>
                    <a:pt x="134938" y="138052"/>
                  </a:lnTo>
                  <a:lnTo>
                    <a:pt x="136592" y="139190"/>
                  </a:lnTo>
                  <a:lnTo>
                    <a:pt x="142766" y="141430"/>
                  </a:lnTo>
                  <a:lnTo>
                    <a:pt x="142866" y="129037"/>
                  </a:lnTo>
                  <a:lnTo>
                    <a:pt x="145517" y="123376"/>
                  </a:lnTo>
                  <a:lnTo>
                    <a:pt x="149010" y="117553"/>
                  </a:lnTo>
                  <a:lnTo>
                    <a:pt x="151969" y="108697"/>
                  </a:lnTo>
                  <a:lnTo>
                    <a:pt x="157696" y="99787"/>
                  </a:lnTo>
                  <a:lnTo>
                    <a:pt x="159384" y="93839"/>
                  </a:lnTo>
                  <a:lnTo>
                    <a:pt x="160827" y="91858"/>
                  </a:lnTo>
                  <a:lnTo>
                    <a:pt x="162781" y="90534"/>
                  </a:lnTo>
                  <a:lnTo>
                    <a:pt x="167597" y="88075"/>
                  </a:lnTo>
                  <a:lnTo>
                    <a:pt x="175887" y="82102"/>
                  </a:lnTo>
                  <a:lnTo>
                    <a:pt x="181690" y="80356"/>
                  </a:lnTo>
                  <a:lnTo>
                    <a:pt x="184627" y="80883"/>
                  </a:lnTo>
                  <a:lnTo>
                    <a:pt x="193501" y="86365"/>
                  </a:lnTo>
                  <a:lnTo>
                    <a:pt x="208363" y="99988"/>
                  </a:lnTo>
                  <a:lnTo>
                    <a:pt x="211668" y="105835"/>
                  </a:lnTo>
                  <a:lnTo>
                    <a:pt x="214129" y="111741"/>
                  </a:lnTo>
                  <a:lnTo>
                    <a:pt x="228449" y="130558"/>
                  </a:lnTo>
                  <a:lnTo>
                    <a:pt x="234082" y="148537"/>
                  </a:lnTo>
                  <a:lnTo>
                    <a:pt x="237983" y="155524"/>
                  </a:lnTo>
                  <a:lnTo>
                    <a:pt x="240486" y="168094"/>
                  </a:lnTo>
                  <a:lnTo>
                    <a:pt x="240980" y="175391"/>
                  </a:lnTo>
                  <a:lnTo>
                    <a:pt x="240029" y="175990"/>
                  </a:lnTo>
                  <a:lnTo>
                    <a:pt x="232172" y="177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9" name="SMARTInkShape-93"/>
            <p:cNvSpPr/>
            <p:nvPr/>
          </p:nvSpPr>
          <p:spPr>
            <a:xfrm>
              <a:off x="4232671" y="5161764"/>
              <a:ext cx="142876" cy="142281"/>
            </a:xfrm>
            <a:custGeom>
              <a:avLst/>
              <a:gdLst/>
              <a:ahLst/>
              <a:cxnLst/>
              <a:rect l="0" t="0" r="0" b="0"/>
              <a:pathLst>
                <a:path w="142876" h="142281">
                  <a:moveTo>
                    <a:pt x="0" y="53174"/>
                  </a:moveTo>
                  <a:lnTo>
                    <a:pt x="26864" y="53174"/>
                  </a:lnTo>
                  <a:lnTo>
                    <a:pt x="34430" y="55819"/>
                  </a:lnTo>
                  <a:lnTo>
                    <a:pt x="37836" y="57913"/>
                  </a:lnTo>
                  <a:lnTo>
                    <a:pt x="52112" y="60861"/>
                  </a:lnTo>
                  <a:lnTo>
                    <a:pt x="64169" y="61735"/>
                  </a:lnTo>
                  <a:lnTo>
                    <a:pt x="90917" y="54382"/>
                  </a:lnTo>
                  <a:lnTo>
                    <a:pt x="93354" y="52987"/>
                  </a:lnTo>
                  <a:lnTo>
                    <a:pt x="94978" y="51065"/>
                  </a:lnTo>
                  <a:lnTo>
                    <a:pt x="96061" y="48791"/>
                  </a:lnTo>
                  <a:lnTo>
                    <a:pt x="97776" y="47275"/>
                  </a:lnTo>
                  <a:lnTo>
                    <a:pt x="102326" y="45591"/>
                  </a:lnTo>
                  <a:lnTo>
                    <a:pt x="103936" y="44150"/>
                  </a:lnTo>
                  <a:lnTo>
                    <a:pt x="105726" y="39902"/>
                  </a:lnTo>
                  <a:lnTo>
                    <a:pt x="107146" y="13226"/>
                  </a:lnTo>
                  <a:lnTo>
                    <a:pt x="106157" y="11659"/>
                  </a:lnTo>
                  <a:lnTo>
                    <a:pt x="104507" y="10614"/>
                  </a:lnTo>
                  <a:lnTo>
                    <a:pt x="102413" y="9918"/>
                  </a:lnTo>
                  <a:lnTo>
                    <a:pt x="89065" y="1641"/>
                  </a:lnTo>
                  <a:lnTo>
                    <a:pt x="77345" y="0"/>
                  </a:lnTo>
                  <a:lnTo>
                    <a:pt x="71418" y="2421"/>
                  </a:lnTo>
                  <a:lnTo>
                    <a:pt x="58290" y="12908"/>
                  </a:lnTo>
                  <a:lnTo>
                    <a:pt x="48372" y="29822"/>
                  </a:lnTo>
                  <a:lnTo>
                    <a:pt x="45752" y="41514"/>
                  </a:lnTo>
                  <a:lnTo>
                    <a:pt x="44692" y="81300"/>
                  </a:lnTo>
                  <a:lnTo>
                    <a:pt x="49402" y="96124"/>
                  </a:lnTo>
                  <a:lnTo>
                    <a:pt x="74461" y="135154"/>
                  </a:lnTo>
                  <a:lnTo>
                    <a:pt x="83035" y="139218"/>
                  </a:lnTo>
                  <a:lnTo>
                    <a:pt x="114507" y="142280"/>
                  </a:lnTo>
                  <a:lnTo>
                    <a:pt x="122991" y="139740"/>
                  </a:lnTo>
                  <a:lnTo>
                    <a:pt x="136522" y="130025"/>
                  </a:lnTo>
                  <a:lnTo>
                    <a:pt x="140052" y="124371"/>
                  </a:lnTo>
                  <a:lnTo>
                    <a:pt x="142875" y="1156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0" name="SMARTInkShape-94"/>
            <p:cNvSpPr/>
            <p:nvPr/>
          </p:nvSpPr>
          <p:spPr>
            <a:xfrm>
              <a:off x="4420747" y="5152430"/>
              <a:ext cx="8379" cy="125016"/>
            </a:xfrm>
            <a:custGeom>
              <a:avLst/>
              <a:gdLst/>
              <a:ahLst/>
              <a:cxnLst/>
              <a:rect l="0" t="0" r="0" b="0"/>
              <a:pathLst>
                <a:path w="8379" h="125016">
                  <a:moveTo>
                    <a:pt x="8378" y="0"/>
                  </a:moveTo>
                  <a:lnTo>
                    <a:pt x="8378" y="22124"/>
                  </a:lnTo>
                  <a:lnTo>
                    <a:pt x="0" y="55721"/>
                  </a:lnTo>
                  <a:lnTo>
                    <a:pt x="686" y="66436"/>
                  </a:lnTo>
                  <a:lnTo>
                    <a:pt x="8019" y="100718"/>
                  </a:lnTo>
                  <a:lnTo>
                    <a:pt x="8378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1" name="SMARTInkShape-95"/>
            <p:cNvSpPr/>
            <p:nvPr/>
          </p:nvSpPr>
          <p:spPr>
            <a:xfrm>
              <a:off x="4491632" y="5170345"/>
              <a:ext cx="89298" cy="105704"/>
            </a:xfrm>
            <a:custGeom>
              <a:avLst/>
              <a:gdLst/>
              <a:ahLst/>
              <a:cxnLst/>
              <a:rect l="0" t="0" r="0" b="0"/>
              <a:pathLst>
                <a:path w="89298" h="105704">
                  <a:moveTo>
                    <a:pt x="0" y="17803"/>
                  </a:moveTo>
                  <a:lnTo>
                    <a:pt x="0" y="25491"/>
                  </a:lnTo>
                  <a:lnTo>
                    <a:pt x="6137" y="33616"/>
                  </a:lnTo>
                  <a:lnTo>
                    <a:pt x="7689" y="39053"/>
                  </a:lnTo>
                  <a:lnTo>
                    <a:pt x="9677" y="56764"/>
                  </a:lnTo>
                  <a:lnTo>
                    <a:pt x="16586" y="74000"/>
                  </a:lnTo>
                  <a:lnTo>
                    <a:pt x="17857" y="105703"/>
                  </a:lnTo>
                  <a:lnTo>
                    <a:pt x="17860" y="99288"/>
                  </a:lnTo>
                  <a:lnTo>
                    <a:pt x="13119" y="93762"/>
                  </a:lnTo>
                  <a:lnTo>
                    <a:pt x="10792" y="85959"/>
                  </a:lnTo>
                  <a:lnTo>
                    <a:pt x="8963" y="42955"/>
                  </a:lnTo>
                  <a:lnTo>
                    <a:pt x="11590" y="36258"/>
                  </a:lnTo>
                  <a:lnTo>
                    <a:pt x="13681" y="33083"/>
                  </a:lnTo>
                  <a:lnTo>
                    <a:pt x="16622" y="19134"/>
                  </a:lnTo>
                  <a:lnTo>
                    <a:pt x="17493" y="7173"/>
                  </a:lnTo>
                  <a:lnTo>
                    <a:pt x="18607" y="4764"/>
                  </a:lnTo>
                  <a:lnTo>
                    <a:pt x="20343" y="3157"/>
                  </a:lnTo>
                  <a:lnTo>
                    <a:pt x="24917" y="1372"/>
                  </a:lnTo>
                  <a:lnTo>
                    <a:pt x="47669" y="0"/>
                  </a:lnTo>
                  <a:lnTo>
                    <a:pt x="65677" y="5099"/>
                  </a:lnTo>
                  <a:lnTo>
                    <a:pt x="76566" y="2905"/>
                  </a:lnTo>
                  <a:lnTo>
                    <a:pt x="89297" y="8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2" name="SMARTInkShape-96"/>
            <p:cNvSpPr/>
            <p:nvPr/>
          </p:nvSpPr>
          <p:spPr>
            <a:xfrm>
              <a:off x="4679310" y="5153671"/>
              <a:ext cx="214160" cy="132705"/>
            </a:xfrm>
            <a:custGeom>
              <a:avLst/>
              <a:gdLst/>
              <a:ahLst/>
              <a:cxnLst/>
              <a:rect l="0" t="0" r="0" b="0"/>
              <a:pathLst>
                <a:path w="214160" h="132705">
                  <a:moveTo>
                    <a:pt x="44494" y="7688"/>
                  </a:moveTo>
                  <a:lnTo>
                    <a:pt x="44494" y="0"/>
                  </a:lnTo>
                  <a:lnTo>
                    <a:pt x="44494" y="3867"/>
                  </a:lnTo>
                  <a:lnTo>
                    <a:pt x="43503" y="5141"/>
                  </a:lnTo>
                  <a:lnTo>
                    <a:pt x="35400" y="8456"/>
                  </a:lnTo>
                  <a:lnTo>
                    <a:pt x="11670" y="32590"/>
                  </a:lnTo>
                  <a:lnTo>
                    <a:pt x="3791" y="46596"/>
                  </a:lnTo>
                  <a:lnTo>
                    <a:pt x="625" y="60720"/>
                  </a:lnTo>
                  <a:lnTo>
                    <a:pt x="0" y="77805"/>
                  </a:lnTo>
                  <a:lnTo>
                    <a:pt x="2560" y="86147"/>
                  </a:lnTo>
                  <a:lnTo>
                    <a:pt x="12289" y="99584"/>
                  </a:lnTo>
                  <a:lnTo>
                    <a:pt x="40722" y="119783"/>
                  </a:lnTo>
                  <a:lnTo>
                    <a:pt x="47117" y="122000"/>
                  </a:lnTo>
                  <a:lnTo>
                    <a:pt x="55913" y="120340"/>
                  </a:lnTo>
                  <a:lnTo>
                    <a:pt x="69375" y="113826"/>
                  </a:lnTo>
                  <a:lnTo>
                    <a:pt x="82813" y="102737"/>
                  </a:lnTo>
                  <a:lnTo>
                    <a:pt x="86329" y="96896"/>
                  </a:lnTo>
                  <a:lnTo>
                    <a:pt x="104515" y="54748"/>
                  </a:lnTo>
                  <a:lnTo>
                    <a:pt x="106889" y="47455"/>
                  </a:lnTo>
                  <a:lnTo>
                    <a:pt x="113852" y="34688"/>
                  </a:lnTo>
                  <a:lnTo>
                    <a:pt x="115921" y="16775"/>
                  </a:lnTo>
                  <a:lnTo>
                    <a:pt x="115932" y="59425"/>
                  </a:lnTo>
                  <a:lnTo>
                    <a:pt x="116924" y="67393"/>
                  </a:lnTo>
                  <a:lnTo>
                    <a:pt x="124034" y="93110"/>
                  </a:lnTo>
                  <a:lnTo>
                    <a:pt x="124494" y="99562"/>
                  </a:lnTo>
                  <a:lnTo>
                    <a:pt x="127344" y="105738"/>
                  </a:lnTo>
                  <a:lnTo>
                    <a:pt x="130925" y="111789"/>
                  </a:lnTo>
                  <a:lnTo>
                    <a:pt x="132518" y="117786"/>
                  </a:lnTo>
                  <a:lnTo>
                    <a:pt x="133934" y="119782"/>
                  </a:lnTo>
                  <a:lnTo>
                    <a:pt x="135871" y="121113"/>
                  </a:lnTo>
                  <a:lnTo>
                    <a:pt x="141368" y="123249"/>
                  </a:lnTo>
                  <a:lnTo>
                    <a:pt x="155031" y="123728"/>
                  </a:lnTo>
                  <a:lnTo>
                    <a:pt x="156880" y="122751"/>
                  </a:lnTo>
                  <a:lnTo>
                    <a:pt x="158114" y="121108"/>
                  </a:lnTo>
                  <a:lnTo>
                    <a:pt x="171540" y="88538"/>
                  </a:lnTo>
                  <a:lnTo>
                    <a:pt x="173840" y="85400"/>
                  </a:lnTo>
                  <a:lnTo>
                    <a:pt x="176396" y="76623"/>
                  </a:lnTo>
                  <a:lnTo>
                    <a:pt x="179163" y="56159"/>
                  </a:lnTo>
                  <a:lnTo>
                    <a:pt x="185454" y="43574"/>
                  </a:lnTo>
                  <a:lnTo>
                    <a:pt x="187336" y="26073"/>
                  </a:lnTo>
                  <a:lnTo>
                    <a:pt x="187369" y="68221"/>
                  </a:lnTo>
                  <a:lnTo>
                    <a:pt x="188361" y="94174"/>
                  </a:lnTo>
                  <a:lnTo>
                    <a:pt x="196464" y="118905"/>
                  </a:lnTo>
                  <a:lnTo>
                    <a:pt x="198393" y="120528"/>
                  </a:lnTo>
                  <a:lnTo>
                    <a:pt x="200672" y="121610"/>
                  </a:lnTo>
                  <a:lnTo>
                    <a:pt x="202191" y="123324"/>
                  </a:lnTo>
                  <a:lnTo>
                    <a:pt x="203878" y="127873"/>
                  </a:lnTo>
                  <a:lnTo>
                    <a:pt x="205321" y="129484"/>
                  </a:lnTo>
                  <a:lnTo>
                    <a:pt x="214159" y="1327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3" name="SMARTInkShape-97"/>
            <p:cNvSpPr/>
            <p:nvPr/>
          </p:nvSpPr>
          <p:spPr>
            <a:xfrm>
              <a:off x="4938227" y="5098852"/>
              <a:ext cx="8821" cy="151805"/>
            </a:xfrm>
            <a:custGeom>
              <a:avLst/>
              <a:gdLst/>
              <a:ahLst/>
              <a:cxnLst/>
              <a:rect l="0" t="0" r="0" b="0"/>
              <a:pathLst>
                <a:path w="8821" h="151805">
                  <a:moveTo>
                    <a:pt x="8820" y="0"/>
                  </a:moveTo>
                  <a:lnTo>
                    <a:pt x="8820" y="12428"/>
                  </a:lnTo>
                  <a:lnTo>
                    <a:pt x="6174" y="18091"/>
                  </a:lnTo>
                  <a:lnTo>
                    <a:pt x="4079" y="20989"/>
                  </a:lnTo>
                  <a:lnTo>
                    <a:pt x="1132" y="34551"/>
                  </a:lnTo>
                  <a:lnTo>
                    <a:pt x="0" y="68619"/>
                  </a:lnTo>
                  <a:lnTo>
                    <a:pt x="8271" y="109024"/>
                  </a:lnTo>
                  <a:lnTo>
                    <a:pt x="8820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4" name="SMARTInkShape-98"/>
            <p:cNvSpPr/>
            <p:nvPr/>
          </p:nvSpPr>
          <p:spPr>
            <a:xfrm>
              <a:off x="5000625" y="5018484"/>
              <a:ext cx="17860" cy="276822"/>
            </a:xfrm>
            <a:custGeom>
              <a:avLst/>
              <a:gdLst/>
              <a:ahLst/>
              <a:cxnLst/>
              <a:rect l="0" t="0" r="0" b="0"/>
              <a:pathLst>
                <a:path w="17860" h="276822">
                  <a:moveTo>
                    <a:pt x="8930" y="0"/>
                  </a:moveTo>
                  <a:lnTo>
                    <a:pt x="1241" y="7688"/>
                  </a:lnTo>
                  <a:lnTo>
                    <a:pt x="367" y="13302"/>
                  </a:lnTo>
                  <a:lnTo>
                    <a:pt x="2809" y="18479"/>
                  </a:lnTo>
                  <a:lnTo>
                    <a:pt x="4848" y="21250"/>
                  </a:lnTo>
                  <a:lnTo>
                    <a:pt x="7720" y="34629"/>
                  </a:lnTo>
                  <a:lnTo>
                    <a:pt x="8909" y="77484"/>
                  </a:lnTo>
                  <a:lnTo>
                    <a:pt x="7931" y="92191"/>
                  </a:lnTo>
                  <a:lnTo>
                    <a:pt x="1239" y="109730"/>
                  </a:lnTo>
                  <a:lnTo>
                    <a:pt x="0" y="133945"/>
                  </a:lnTo>
                  <a:lnTo>
                    <a:pt x="4740" y="138685"/>
                  </a:lnTo>
                  <a:lnTo>
                    <a:pt x="7067" y="143659"/>
                  </a:lnTo>
                  <a:lnTo>
                    <a:pt x="8915" y="187925"/>
                  </a:lnTo>
                  <a:lnTo>
                    <a:pt x="9920" y="216350"/>
                  </a:lnTo>
                  <a:lnTo>
                    <a:pt x="15997" y="234045"/>
                  </a:lnTo>
                  <a:lnTo>
                    <a:pt x="17859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5" name="SMARTInkShape-99"/>
            <p:cNvSpPr/>
            <p:nvPr/>
          </p:nvSpPr>
          <p:spPr>
            <a:xfrm>
              <a:off x="4982766" y="5152439"/>
              <a:ext cx="178594" cy="151796"/>
            </a:xfrm>
            <a:custGeom>
              <a:avLst/>
              <a:gdLst/>
              <a:ahLst/>
              <a:cxnLst/>
              <a:rect l="0" t="0" r="0" b="0"/>
              <a:pathLst>
                <a:path w="178594" h="151796">
                  <a:moveTo>
                    <a:pt x="0" y="17850"/>
                  </a:moveTo>
                  <a:lnTo>
                    <a:pt x="42851" y="17850"/>
                  </a:lnTo>
                  <a:lnTo>
                    <a:pt x="74382" y="17850"/>
                  </a:lnTo>
                  <a:lnTo>
                    <a:pt x="80353" y="15204"/>
                  </a:lnTo>
                  <a:lnTo>
                    <a:pt x="86314" y="11713"/>
                  </a:lnTo>
                  <a:lnTo>
                    <a:pt x="92270" y="10162"/>
                  </a:lnTo>
                  <a:lnTo>
                    <a:pt x="94255" y="8755"/>
                  </a:lnTo>
                  <a:lnTo>
                    <a:pt x="95579" y="6826"/>
                  </a:lnTo>
                  <a:lnTo>
                    <a:pt x="96461" y="4547"/>
                  </a:lnTo>
                  <a:lnTo>
                    <a:pt x="98042" y="3028"/>
                  </a:lnTo>
                  <a:lnTo>
                    <a:pt x="107119" y="0"/>
                  </a:lnTo>
                  <a:lnTo>
                    <a:pt x="107155" y="20980"/>
                  </a:lnTo>
                  <a:lnTo>
                    <a:pt x="104510" y="26848"/>
                  </a:lnTo>
                  <a:lnTo>
                    <a:pt x="102415" y="29802"/>
                  </a:lnTo>
                  <a:lnTo>
                    <a:pt x="99468" y="43440"/>
                  </a:lnTo>
                  <a:lnTo>
                    <a:pt x="98241" y="87376"/>
                  </a:lnTo>
                  <a:lnTo>
                    <a:pt x="98235" y="90990"/>
                  </a:lnTo>
                  <a:lnTo>
                    <a:pt x="99225" y="93399"/>
                  </a:lnTo>
                  <a:lnTo>
                    <a:pt x="100877" y="95005"/>
                  </a:lnTo>
                  <a:lnTo>
                    <a:pt x="102970" y="96076"/>
                  </a:lnTo>
                  <a:lnTo>
                    <a:pt x="104365" y="97781"/>
                  </a:lnTo>
                  <a:lnTo>
                    <a:pt x="105914" y="102323"/>
                  </a:lnTo>
                  <a:lnTo>
                    <a:pt x="107321" y="103930"/>
                  </a:lnTo>
                  <a:lnTo>
                    <a:pt x="111529" y="105718"/>
                  </a:lnTo>
                  <a:lnTo>
                    <a:pt x="123373" y="107021"/>
                  </a:lnTo>
                  <a:lnTo>
                    <a:pt x="134512" y="100062"/>
                  </a:lnTo>
                  <a:lnTo>
                    <a:pt x="137301" y="99447"/>
                  </a:lnTo>
                  <a:lnTo>
                    <a:pt x="139158" y="98045"/>
                  </a:lnTo>
                  <a:lnTo>
                    <a:pt x="157018" y="65228"/>
                  </a:lnTo>
                  <a:lnTo>
                    <a:pt x="160244" y="47742"/>
                  </a:lnTo>
                  <a:lnTo>
                    <a:pt x="167737" y="35334"/>
                  </a:lnTo>
                  <a:lnTo>
                    <a:pt x="169630" y="26928"/>
                  </a:lnTo>
                  <a:lnTo>
                    <a:pt x="169664" y="66683"/>
                  </a:lnTo>
                  <a:lnTo>
                    <a:pt x="169664" y="107217"/>
                  </a:lnTo>
                  <a:lnTo>
                    <a:pt x="169664" y="126233"/>
                  </a:lnTo>
                  <a:lnTo>
                    <a:pt x="172309" y="133158"/>
                  </a:lnTo>
                  <a:lnTo>
                    <a:pt x="175801" y="139543"/>
                  </a:lnTo>
                  <a:lnTo>
                    <a:pt x="178593" y="1517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6" name="SMARTInkShape-100"/>
            <p:cNvSpPr/>
            <p:nvPr/>
          </p:nvSpPr>
          <p:spPr>
            <a:xfrm>
              <a:off x="5188148" y="5152475"/>
              <a:ext cx="187525" cy="132501"/>
            </a:xfrm>
            <a:custGeom>
              <a:avLst/>
              <a:gdLst/>
              <a:ahLst/>
              <a:cxnLst/>
              <a:rect l="0" t="0" r="0" b="0"/>
              <a:pathLst>
                <a:path w="187525" h="132501">
                  <a:moveTo>
                    <a:pt x="0" y="8884"/>
                  </a:moveTo>
                  <a:lnTo>
                    <a:pt x="0" y="22186"/>
                  </a:lnTo>
                  <a:lnTo>
                    <a:pt x="14822" y="65401"/>
                  </a:lnTo>
                  <a:lnTo>
                    <a:pt x="17459" y="87642"/>
                  </a:lnTo>
                  <a:lnTo>
                    <a:pt x="15036" y="96143"/>
                  </a:lnTo>
                  <a:lnTo>
                    <a:pt x="11643" y="103228"/>
                  </a:lnTo>
                  <a:lnTo>
                    <a:pt x="9036" y="115483"/>
                  </a:lnTo>
                  <a:lnTo>
                    <a:pt x="8950" y="121074"/>
                  </a:lnTo>
                  <a:lnTo>
                    <a:pt x="8930" y="78547"/>
                  </a:lnTo>
                  <a:lnTo>
                    <a:pt x="8930" y="42025"/>
                  </a:lnTo>
                  <a:lnTo>
                    <a:pt x="11575" y="35850"/>
                  </a:lnTo>
                  <a:lnTo>
                    <a:pt x="15066" y="29799"/>
                  </a:lnTo>
                  <a:lnTo>
                    <a:pt x="17492" y="19589"/>
                  </a:lnTo>
                  <a:lnTo>
                    <a:pt x="18606" y="18997"/>
                  </a:lnTo>
                  <a:lnTo>
                    <a:pt x="30256" y="17970"/>
                  </a:lnTo>
                  <a:lnTo>
                    <a:pt x="32077" y="18910"/>
                  </a:lnTo>
                  <a:lnTo>
                    <a:pt x="33291" y="20529"/>
                  </a:lnTo>
                  <a:lnTo>
                    <a:pt x="34101" y="22600"/>
                  </a:lnTo>
                  <a:lnTo>
                    <a:pt x="35632" y="23981"/>
                  </a:lnTo>
                  <a:lnTo>
                    <a:pt x="45218" y="28844"/>
                  </a:lnTo>
                  <a:lnTo>
                    <a:pt x="77397" y="58517"/>
                  </a:lnTo>
                  <a:lnTo>
                    <a:pt x="89298" y="64329"/>
                  </a:lnTo>
                  <a:lnTo>
                    <a:pt x="96463" y="69997"/>
                  </a:lnTo>
                  <a:lnTo>
                    <a:pt x="102445" y="70978"/>
                  </a:lnTo>
                  <a:lnTo>
                    <a:pt x="104016" y="70124"/>
                  </a:lnTo>
                  <a:lnTo>
                    <a:pt x="105063" y="68563"/>
                  </a:lnTo>
                  <a:lnTo>
                    <a:pt x="105761" y="66529"/>
                  </a:lnTo>
                  <a:lnTo>
                    <a:pt x="107218" y="65174"/>
                  </a:lnTo>
                  <a:lnTo>
                    <a:pt x="111483" y="63667"/>
                  </a:lnTo>
                  <a:lnTo>
                    <a:pt x="113017" y="62273"/>
                  </a:lnTo>
                  <a:lnTo>
                    <a:pt x="114722" y="58078"/>
                  </a:lnTo>
                  <a:lnTo>
                    <a:pt x="116083" y="14834"/>
                  </a:lnTo>
                  <a:lnTo>
                    <a:pt x="116086" y="1718"/>
                  </a:lnTo>
                  <a:lnTo>
                    <a:pt x="115094" y="1130"/>
                  </a:lnTo>
                  <a:lnTo>
                    <a:pt x="102784" y="0"/>
                  </a:lnTo>
                  <a:lnTo>
                    <a:pt x="101264" y="977"/>
                  </a:lnTo>
                  <a:lnTo>
                    <a:pt x="100253" y="2621"/>
                  </a:lnTo>
                  <a:lnTo>
                    <a:pt x="99577" y="4708"/>
                  </a:lnTo>
                  <a:lnTo>
                    <a:pt x="91336" y="18048"/>
                  </a:lnTo>
                  <a:lnTo>
                    <a:pt x="80771" y="60886"/>
                  </a:lnTo>
                  <a:lnTo>
                    <a:pt x="80403" y="87639"/>
                  </a:lnTo>
                  <a:lnTo>
                    <a:pt x="83028" y="96141"/>
                  </a:lnTo>
                  <a:lnTo>
                    <a:pt x="95602" y="112795"/>
                  </a:lnTo>
                  <a:lnTo>
                    <a:pt x="104284" y="120922"/>
                  </a:lnTo>
                  <a:lnTo>
                    <a:pt x="116107" y="126817"/>
                  </a:lnTo>
                  <a:lnTo>
                    <a:pt x="122049" y="130752"/>
                  </a:lnTo>
                  <a:lnTo>
                    <a:pt x="127997" y="132500"/>
                  </a:lnTo>
                  <a:lnTo>
                    <a:pt x="136592" y="130632"/>
                  </a:lnTo>
                  <a:lnTo>
                    <a:pt x="160183" y="122822"/>
                  </a:lnTo>
                  <a:lnTo>
                    <a:pt x="187524" y="981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7" name="SMARTInkShape-101"/>
            <p:cNvSpPr/>
            <p:nvPr/>
          </p:nvSpPr>
          <p:spPr>
            <a:xfrm>
              <a:off x="2840468" y="5411391"/>
              <a:ext cx="185790" cy="169507"/>
            </a:xfrm>
            <a:custGeom>
              <a:avLst/>
              <a:gdLst/>
              <a:ahLst/>
              <a:cxnLst/>
              <a:rect l="0" t="0" r="0" b="0"/>
              <a:pathLst>
                <a:path w="185790" h="169507">
                  <a:moveTo>
                    <a:pt x="8102" y="0"/>
                  </a:moveTo>
                  <a:lnTo>
                    <a:pt x="8102" y="20989"/>
                  </a:lnTo>
                  <a:lnTo>
                    <a:pt x="5456" y="26857"/>
                  </a:lnTo>
                  <a:lnTo>
                    <a:pt x="1965" y="32772"/>
                  </a:lnTo>
                  <a:lnTo>
                    <a:pt x="0" y="42673"/>
                  </a:lnTo>
                  <a:lnTo>
                    <a:pt x="410" y="57734"/>
                  </a:lnTo>
                  <a:lnTo>
                    <a:pt x="7565" y="91227"/>
                  </a:lnTo>
                  <a:lnTo>
                    <a:pt x="8071" y="131081"/>
                  </a:lnTo>
                  <a:lnTo>
                    <a:pt x="8102" y="167854"/>
                  </a:lnTo>
                  <a:lnTo>
                    <a:pt x="9095" y="168458"/>
                  </a:lnTo>
                  <a:lnTo>
                    <a:pt x="15790" y="169504"/>
                  </a:lnTo>
                  <a:lnTo>
                    <a:pt x="16204" y="168565"/>
                  </a:lnTo>
                  <a:lnTo>
                    <a:pt x="17022" y="148413"/>
                  </a:lnTo>
                  <a:lnTo>
                    <a:pt x="8470" y="108726"/>
                  </a:lnTo>
                  <a:lnTo>
                    <a:pt x="8135" y="79031"/>
                  </a:lnTo>
                  <a:lnTo>
                    <a:pt x="10762" y="72166"/>
                  </a:lnTo>
                  <a:lnTo>
                    <a:pt x="14246" y="65808"/>
                  </a:lnTo>
                  <a:lnTo>
                    <a:pt x="16481" y="53642"/>
                  </a:lnTo>
                  <a:lnTo>
                    <a:pt x="16665" y="50643"/>
                  </a:lnTo>
                  <a:lnTo>
                    <a:pt x="19515" y="44667"/>
                  </a:lnTo>
                  <a:lnTo>
                    <a:pt x="23096" y="38703"/>
                  </a:lnTo>
                  <a:lnTo>
                    <a:pt x="24688" y="32745"/>
                  </a:lnTo>
                  <a:lnTo>
                    <a:pt x="26105" y="30760"/>
                  </a:lnTo>
                  <a:lnTo>
                    <a:pt x="28041" y="29435"/>
                  </a:lnTo>
                  <a:lnTo>
                    <a:pt x="32839" y="26973"/>
                  </a:lnTo>
                  <a:lnTo>
                    <a:pt x="38279" y="22571"/>
                  </a:lnTo>
                  <a:lnTo>
                    <a:pt x="41118" y="21992"/>
                  </a:lnTo>
                  <a:lnTo>
                    <a:pt x="44003" y="22599"/>
                  </a:lnTo>
                  <a:lnTo>
                    <a:pt x="49855" y="24927"/>
                  </a:lnTo>
                  <a:lnTo>
                    <a:pt x="55764" y="25961"/>
                  </a:lnTo>
                  <a:lnTo>
                    <a:pt x="57736" y="27229"/>
                  </a:lnTo>
                  <a:lnTo>
                    <a:pt x="59051" y="29066"/>
                  </a:lnTo>
                  <a:lnTo>
                    <a:pt x="61504" y="33755"/>
                  </a:lnTo>
                  <a:lnTo>
                    <a:pt x="82625" y="61334"/>
                  </a:lnTo>
                  <a:lnTo>
                    <a:pt x="86738" y="73184"/>
                  </a:lnTo>
                  <a:lnTo>
                    <a:pt x="90887" y="98848"/>
                  </a:lnTo>
                  <a:lnTo>
                    <a:pt x="96113" y="117421"/>
                  </a:lnTo>
                  <a:lnTo>
                    <a:pt x="98137" y="136781"/>
                  </a:lnTo>
                  <a:lnTo>
                    <a:pt x="105054" y="154370"/>
                  </a:lnTo>
                  <a:lnTo>
                    <a:pt x="106319" y="169506"/>
                  </a:lnTo>
                  <a:lnTo>
                    <a:pt x="106326" y="164875"/>
                  </a:lnTo>
                  <a:lnTo>
                    <a:pt x="108973" y="159929"/>
                  </a:lnTo>
                  <a:lnTo>
                    <a:pt x="112465" y="154423"/>
                  </a:lnTo>
                  <a:lnTo>
                    <a:pt x="114707" y="142804"/>
                  </a:lnTo>
                  <a:lnTo>
                    <a:pt x="116005" y="135898"/>
                  </a:lnTo>
                  <a:lnTo>
                    <a:pt x="122278" y="115295"/>
                  </a:lnTo>
                  <a:lnTo>
                    <a:pt x="124929" y="87208"/>
                  </a:lnTo>
                  <a:lnTo>
                    <a:pt x="131206" y="69555"/>
                  </a:lnTo>
                  <a:lnTo>
                    <a:pt x="133858" y="48553"/>
                  </a:lnTo>
                  <a:lnTo>
                    <a:pt x="140136" y="35901"/>
                  </a:lnTo>
                  <a:lnTo>
                    <a:pt x="140773" y="32864"/>
                  </a:lnTo>
                  <a:lnTo>
                    <a:pt x="142190" y="30839"/>
                  </a:lnTo>
                  <a:lnTo>
                    <a:pt x="144127" y="29488"/>
                  </a:lnTo>
                  <a:lnTo>
                    <a:pt x="148925" y="27989"/>
                  </a:lnTo>
                  <a:lnTo>
                    <a:pt x="154365" y="27322"/>
                  </a:lnTo>
                  <a:lnTo>
                    <a:pt x="156212" y="28136"/>
                  </a:lnTo>
                  <a:lnTo>
                    <a:pt x="157444" y="29672"/>
                  </a:lnTo>
                  <a:lnTo>
                    <a:pt x="159804" y="34024"/>
                  </a:lnTo>
                  <a:lnTo>
                    <a:pt x="165719" y="42051"/>
                  </a:lnTo>
                  <a:lnTo>
                    <a:pt x="168905" y="50714"/>
                  </a:lnTo>
                  <a:lnTo>
                    <a:pt x="174700" y="60556"/>
                  </a:lnTo>
                  <a:lnTo>
                    <a:pt x="180233" y="95814"/>
                  </a:lnTo>
                  <a:lnTo>
                    <a:pt x="183823" y="104099"/>
                  </a:lnTo>
                  <a:lnTo>
                    <a:pt x="185419" y="114397"/>
                  </a:lnTo>
                  <a:lnTo>
                    <a:pt x="183482" y="122941"/>
                  </a:lnTo>
                  <a:lnTo>
                    <a:pt x="181577" y="126609"/>
                  </a:lnTo>
                  <a:lnTo>
                    <a:pt x="181299" y="130047"/>
                  </a:lnTo>
                  <a:lnTo>
                    <a:pt x="185789" y="145730"/>
                  </a:lnTo>
                  <a:lnTo>
                    <a:pt x="185099" y="147755"/>
                  </a:lnTo>
                  <a:lnTo>
                    <a:pt x="183647" y="149105"/>
                  </a:lnTo>
                  <a:lnTo>
                    <a:pt x="177766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8" name="SMARTInkShape-102"/>
            <p:cNvSpPr/>
            <p:nvPr/>
          </p:nvSpPr>
          <p:spPr>
            <a:xfrm>
              <a:off x="3081188" y="5447109"/>
              <a:ext cx="115641" cy="151806"/>
            </a:xfrm>
            <a:custGeom>
              <a:avLst/>
              <a:gdLst/>
              <a:ahLst/>
              <a:cxnLst/>
              <a:rect l="0" t="0" r="0" b="0"/>
              <a:pathLst>
                <a:path w="115641" h="151806">
                  <a:moveTo>
                    <a:pt x="62062" y="0"/>
                  </a:moveTo>
                  <a:lnTo>
                    <a:pt x="48760" y="13302"/>
                  </a:lnTo>
                  <a:lnTo>
                    <a:pt x="43582" y="15834"/>
                  </a:lnTo>
                  <a:lnTo>
                    <a:pt x="40812" y="16509"/>
                  </a:lnTo>
                  <a:lnTo>
                    <a:pt x="32173" y="22200"/>
                  </a:lnTo>
                  <a:lnTo>
                    <a:pt x="15221" y="39148"/>
                  </a:lnTo>
                  <a:lnTo>
                    <a:pt x="2938" y="60302"/>
                  </a:lnTo>
                  <a:lnTo>
                    <a:pt x="0" y="82073"/>
                  </a:lnTo>
                  <a:lnTo>
                    <a:pt x="2398" y="88732"/>
                  </a:lnTo>
                  <a:lnTo>
                    <a:pt x="5779" y="94999"/>
                  </a:lnTo>
                  <a:lnTo>
                    <a:pt x="8675" y="104104"/>
                  </a:lnTo>
                  <a:lnTo>
                    <a:pt x="12868" y="110100"/>
                  </a:lnTo>
                  <a:lnTo>
                    <a:pt x="18039" y="113426"/>
                  </a:lnTo>
                  <a:lnTo>
                    <a:pt x="29443" y="115560"/>
                  </a:lnTo>
                  <a:lnTo>
                    <a:pt x="43027" y="111189"/>
                  </a:lnTo>
                  <a:lnTo>
                    <a:pt x="54879" y="103611"/>
                  </a:lnTo>
                  <a:lnTo>
                    <a:pt x="58869" y="97974"/>
                  </a:lnTo>
                  <a:lnTo>
                    <a:pt x="68849" y="70632"/>
                  </a:lnTo>
                  <a:lnTo>
                    <a:pt x="73449" y="42716"/>
                  </a:lnTo>
                  <a:lnTo>
                    <a:pt x="78643" y="25195"/>
                  </a:lnTo>
                  <a:lnTo>
                    <a:pt x="79911" y="9096"/>
                  </a:lnTo>
                  <a:lnTo>
                    <a:pt x="80913" y="39978"/>
                  </a:lnTo>
                  <a:lnTo>
                    <a:pt x="88023" y="74526"/>
                  </a:lnTo>
                  <a:lnTo>
                    <a:pt x="89770" y="104005"/>
                  </a:lnTo>
                  <a:lnTo>
                    <a:pt x="95958" y="118900"/>
                  </a:lnTo>
                  <a:lnTo>
                    <a:pt x="104292" y="133326"/>
                  </a:lnTo>
                  <a:lnTo>
                    <a:pt x="106627" y="139623"/>
                  </a:lnTo>
                  <a:lnTo>
                    <a:pt x="11564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9" name="SMARTInkShape-103"/>
            <p:cNvSpPr/>
            <p:nvPr/>
          </p:nvSpPr>
          <p:spPr>
            <a:xfrm>
              <a:off x="3259336" y="5322461"/>
              <a:ext cx="8930" cy="196087"/>
            </a:xfrm>
            <a:custGeom>
              <a:avLst/>
              <a:gdLst/>
              <a:ahLst/>
              <a:cxnLst/>
              <a:rect l="0" t="0" r="0" b="0"/>
              <a:pathLst>
                <a:path w="8930" h="196087">
                  <a:moveTo>
                    <a:pt x="0" y="8562"/>
                  </a:moveTo>
                  <a:lnTo>
                    <a:pt x="0" y="0"/>
                  </a:lnTo>
                  <a:lnTo>
                    <a:pt x="0" y="12094"/>
                  </a:lnTo>
                  <a:lnTo>
                    <a:pt x="2646" y="17739"/>
                  </a:lnTo>
                  <a:lnTo>
                    <a:pt x="4740" y="20633"/>
                  </a:lnTo>
                  <a:lnTo>
                    <a:pt x="5144" y="24547"/>
                  </a:lnTo>
                  <a:lnTo>
                    <a:pt x="2958" y="39536"/>
                  </a:lnTo>
                  <a:lnTo>
                    <a:pt x="8493" y="82716"/>
                  </a:lnTo>
                  <a:lnTo>
                    <a:pt x="8891" y="124103"/>
                  </a:lnTo>
                  <a:lnTo>
                    <a:pt x="8927" y="166288"/>
                  </a:lnTo>
                  <a:lnTo>
                    <a:pt x="8929" y="19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0" name="SMARTInkShape-104"/>
            <p:cNvSpPr/>
            <p:nvPr/>
          </p:nvSpPr>
          <p:spPr>
            <a:xfrm>
              <a:off x="3277241" y="5438180"/>
              <a:ext cx="124971" cy="178594"/>
            </a:xfrm>
            <a:custGeom>
              <a:avLst/>
              <a:gdLst/>
              <a:ahLst/>
              <a:cxnLst/>
              <a:rect l="0" t="0" r="0" b="0"/>
              <a:pathLst>
                <a:path w="124971" h="178594">
                  <a:moveTo>
                    <a:pt x="71391" y="0"/>
                  </a:moveTo>
                  <a:lnTo>
                    <a:pt x="63704" y="0"/>
                  </a:lnTo>
                  <a:lnTo>
                    <a:pt x="63290" y="991"/>
                  </a:lnTo>
                  <a:lnTo>
                    <a:pt x="62830" y="4739"/>
                  </a:lnTo>
                  <a:lnTo>
                    <a:pt x="59980" y="9713"/>
                  </a:lnTo>
                  <a:lnTo>
                    <a:pt x="57830" y="12428"/>
                  </a:lnTo>
                  <a:lnTo>
                    <a:pt x="52797" y="15445"/>
                  </a:lnTo>
                  <a:lnTo>
                    <a:pt x="47252" y="17777"/>
                  </a:lnTo>
                  <a:lnTo>
                    <a:pt x="8882" y="50947"/>
                  </a:lnTo>
                  <a:lnTo>
                    <a:pt x="5906" y="51823"/>
                  </a:lnTo>
                  <a:lnTo>
                    <a:pt x="3922" y="53400"/>
                  </a:lnTo>
                  <a:lnTo>
                    <a:pt x="477" y="61112"/>
                  </a:lnTo>
                  <a:lnTo>
                    <a:pt x="0" y="70073"/>
                  </a:lnTo>
                  <a:lnTo>
                    <a:pt x="977" y="70527"/>
                  </a:lnTo>
                  <a:lnTo>
                    <a:pt x="41874" y="72429"/>
                  </a:lnTo>
                  <a:lnTo>
                    <a:pt x="53581" y="78505"/>
                  </a:lnTo>
                  <a:lnTo>
                    <a:pt x="68422" y="81113"/>
                  </a:lnTo>
                  <a:lnTo>
                    <a:pt x="83298" y="92763"/>
                  </a:lnTo>
                  <a:lnTo>
                    <a:pt x="92228" y="101348"/>
                  </a:lnTo>
                  <a:lnTo>
                    <a:pt x="95535" y="109866"/>
                  </a:lnTo>
                  <a:lnTo>
                    <a:pt x="97997" y="119275"/>
                  </a:lnTo>
                  <a:lnTo>
                    <a:pt x="123238" y="163311"/>
                  </a:lnTo>
                  <a:lnTo>
                    <a:pt x="124742" y="171473"/>
                  </a:lnTo>
                  <a:lnTo>
                    <a:pt x="124970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1" name="SMARTInkShape-105"/>
            <p:cNvSpPr/>
            <p:nvPr/>
          </p:nvSpPr>
          <p:spPr>
            <a:xfrm>
              <a:off x="3892413" y="5438194"/>
              <a:ext cx="143806" cy="125002"/>
            </a:xfrm>
            <a:custGeom>
              <a:avLst/>
              <a:gdLst/>
              <a:ahLst/>
              <a:cxnLst/>
              <a:rect l="0" t="0" r="0" b="0"/>
              <a:pathLst>
                <a:path w="143806" h="125002">
                  <a:moveTo>
                    <a:pt x="0" y="121896"/>
                  </a:moveTo>
                  <a:lnTo>
                    <a:pt x="25859" y="106854"/>
                  </a:lnTo>
                  <a:lnTo>
                    <a:pt x="31854" y="101061"/>
                  </a:lnTo>
                  <a:lnTo>
                    <a:pt x="54658" y="60397"/>
                  </a:lnTo>
                  <a:lnTo>
                    <a:pt x="60837" y="46658"/>
                  </a:lnTo>
                  <a:lnTo>
                    <a:pt x="72431" y="12798"/>
                  </a:lnTo>
                  <a:lnTo>
                    <a:pt x="79934" y="1869"/>
                  </a:lnTo>
                  <a:lnTo>
                    <a:pt x="83337" y="823"/>
                  </a:lnTo>
                  <a:lnTo>
                    <a:pt x="90108" y="0"/>
                  </a:lnTo>
                  <a:lnTo>
                    <a:pt x="90192" y="4730"/>
                  </a:lnTo>
                  <a:lnTo>
                    <a:pt x="87566" y="9700"/>
                  </a:lnTo>
                  <a:lnTo>
                    <a:pt x="84083" y="15217"/>
                  </a:lnTo>
                  <a:lnTo>
                    <a:pt x="82123" y="24894"/>
                  </a:lnTo>
                  <a:lnTo>
                    <a:pt x="81665" y="34537"/>
                  </a:lnTo>
                  <a:lnTo>
                    <a:pt x="84107" y="42792"/>
                  </a:lnTo>
                  <a:lnTo>
                    <a:pt x="87507" y="49769"/>
                  </a:lnTo>
                  <a:lnTo>
                    <a:pt x="89690" y="64977"/>
                  </a:lnTo>
                  <a:lnTo>
                    <a:pt x="90981" y="74511"/>
                  </a:lnTo>
                  <a:lnTo>
                    <a:pt x="97286" y="85456"/>
                  </a:lnTo>
                  <a:lnTo>
                    <a:pt x="120036" y="110086"/>
                  </a:lnTo>
                  <a:lnTo>
                    <a:pt x="125965" y="113411"/>
                  </a:lnTo>
                  <a:lnTo>
                    <a:pt x="128936" y="114297"/>
                  </a:lnTo>
                  <a:lnTo>
                    <a:pt x="130916" y="115881"/>
                  </a:lnTo>
                  <a:lnTo>
                    <a:pt x="134695" y="121858"/>
                  </a:lnTo>
                  <a:lnTo>
                    <a:pt x="143805" y="125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2" name="SMARTInkShape-106"/>
            <p:cNvSpPr/>
            <p:nvPr/>
          </p:nvSpPr>
          <p:spPr>
            <a:xfrm>
              <a:off x="3437931" y="5429260"/>
              <a:ext cx="58643" cy="122622"/>
            </a:xfrm>
            <a:custGeom>
              <a:avLst/>
              <a:gdLst/>
              <a:ahLst/>
              <a:cxnLst/>
              <a:rect l="0" t="0" r="0" b="0"/>
              <a:pathLst>
                <a:path w="58643" h="122622">
                  <a:moveTo>
                    <a:pt x="26787" y="35709"/>
                  </a:moveTo>
                  <a:lnTo>
                    <a:pt x="43373" y="35709"/>
                  </a:lnTo>
                  <a:lnTo>
                    <a:pt x="58198" y="22147"/>
                  </a:lnTo>
                  <a:lnTo>
                    <a:pt x="58642" y="19723"/>
                  </a:lnTo>
                  <a:lnTo>
                    <a:pt x="57946" y="17114"/>
                  </a:lnTo>
                  <a:lnTo>
                    <a:pt x="54440" y="10538"/>
                  </a:lnTo>
                  <a:lnTo>
                    <a:pt x="53833" y="4659"/>
                  </a:lnTo>
                  <a:lnTo>
                    <a:pt x="52755" y="3103"/>
                  </a:lnTo>
                  <a:lnTo>
                    <a:pt x="51044" y="2065"/>
                  </a:lnTo>
                  <a:lnTo>
                    <a:pt x="43896" y="604"/>
                  </a:lnTo>
                  <a:lnTo>
                    <a:pt x="28171" y="0"/>
                  </a:lnTo>
                  <a:lnTo>
                    <a:pt x="19932" y="6129"/>
                  </a:lnTo>
                  <a:lnTo>
                    <a:pt x="11637" y="9085"/>
                  </a:lnTo>
                  <a:lnTo>
                    <a:pt x="5833" y="13293"/>
                  </a:lnTo>
                  <a:lnTo>
                    <a:pt x="2592" y="18469"/>
                  </a:lnTo>
                  <a:lnTo>
                    <a:pt x="511" y="29878"/>
                  </a:lnTo>
                  <a:lnTo>
                    <a:pt x="8" y="74344"/>
                  </a:lnTo>
                  <a:lnTo>
                    <a:pt x="0" y="91864"/>
                  </a:lnTo>
                  <a:lnTo>
                    <a:pt x="2645" y="98039"/>
                  </a:lnTo>
                  <a:lnTo>
                    <a:pt x="6136" y="104091"/>
                  </a:lnTo>
                  <a:lnTo>
                    <a:pt x="7687" y="110087"/>
                  </a:lnTo>
                  <a:lnTo>
                    <a:pt x="9093" y="112084"/>
                  </a:lnTo>
                  <a:lnTo>
                    <a:pt x="11022" y="113414"/>
                  </a:lnTo>
                  <a:lnTo>
                    <a:pt x="15812" y="115885"/>
                  </a:lnTo>
                  <a:lnTo>
                    <a:pt x="23953" y="122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3" name="SMARTInkShape-107"/>
            <p:cNvSpPr/>
            <p:nvPr/>
          </p:nvSpPr>
          <p:spPr>
            <a:xfrm>
              <a:off x="3860401" y="5429252"/>
              <a:ext cx="104269" cy="66291"/>
            </a:xfrm>
            <a:custGeom>
              <a:avLst/>
              <a:gdLst/>
              <a:ahLst/>
              <a:cxnLst/>
              <a:rect l="0" t="0" r="0" b="0"/>
              <a:pathLst>
                <a:path w="104269" h="66291">
                  <a:moveTo>
                    <a:pt x="86520" y="8928"/>
                  </a:moveTo>
                  <a:lnTo>
                    <a:pt x="94209" y="8928"/>
                  </a:lnTo>
                  <a:lnTo>
                    <a:pt x="94623" y="7936"/>
                  </a:lnTo>
                  <a:lnTo>
                    <a:pt x="95083" y="4187"/>
                  </a:lnTo>
                  <a:lnTo>
                    <a:pt x="96197" y="2790"/>
                  </a:lnTo>
                  <a:lnTo>
                    <a:pt x="104268" y="30"/>
                  </a:lnTo>
                  <a:lnTo>
                    <a:pt x="91941" y="0"/>
                  </a:lnTo>
                  <a:lnTo>
                    <a:pt x="86284" y="2645"/>
                  </a:lnTo>
                  <a:lnTo>
                    <a:pt x="80463" y="6136"/>
                  </a:lnTo>
                  <a:lnTo>
                    <a:pt x="44322" y="21247"/>
                  </a:lnTo>
                  <a:lnTo>
                    <a:pt x="22081" y="38416"/>
                  </a:lnTo>
                  <a:lnTo>
                    <a:pt x="4559" y="55323"/>
                  </a:lnTo>
                  <a:lnTo>
                    <a:pt x="484" y="64605"/>
                  </a:lnTo>
                  <a:lnTo>
                    <a:pt x="0" y="66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4" name="SMARTInkShape-108"/>
            <p:cNvSpPr/>
            <p:nvPr/>
          </p:nvSpPr>
          <p:spPr>
            <a:xfrm>
              <a:off x="4205882" y="5464969"/>
              <a:ext cx="17861" cy="196453"/>
            </a:xfrm>
            <a:custGeom>
              <a:avLst/>
              <a:gdLst/>
              <a:ahLst/>
              <a:cxnLst/>
              <a:rect l="0" t="0" r="0" b="0"/>
              <a:pathLst>
                <a:path w="17861" h="196453">
                  <a:moveTo>
                    <a:pt x="0" y="0"/>
                  </a:moveTo>
                  <a:lnTo>
                    <a:pt x="0" y="43191"/>
                  </a:lnTo>
                  <a:lnTo>
                    <a:pt x="993" y="83432"/>
                  </a:lnTo>
                  <a:lnTo>
                    <a:pt x="9095" y="125206"/>
                  </a:lnTo>
                  <a:lnTo>
                    <a:pt x="16960" y="168611"/>
                  </a:lnTo>
                  <a:lnTo>
                    <a:pt x="17860" y="1964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5" name="SMARTInkShape-109"/>
            <p:cNvSpPr/>
            <p:nvPr/>
          </p:nvSpPr>
          <p:spPr>
            <a:xfrm>
              <a:off x="4188023" y="5384634"/>
              <a:ext cx="107111" cy="141556"/>
            </a:xfrm>
            <a:custGeom>
              <a:avLst/>
              <a:gdLst/>
              <a:ahLst/>
              <a:cxnLst/>
              <a:rect l="0" t="0" r="0" b="0"/>
              <a:pathLst>
                <a:path w="107111" h="141556">
                  <a:moveTo>
                    <a:pt x="0" y="8897"/>
                  </a:moveTo>
                  <a:lnTo>
                    <a:pt x="0" y="335"/>
                  </a:lnTo>
                  <a:lnTo>
                    <a:pt x="12429" y="0"/>
                  </a:lnTo>
                  <a:lnTo>
                    <a:pt x="42240" y="12399"/>
                  </a:lnTo>
                  <a:lnTo>
                    <a:pt x="64445" y="29471"/>
                  </a:lnTo>
                  <a:lnTo>
                    <a:pt x="94977" y="60248"/>
                  </a:lnTo>
                  <a:lnTo>
                    <a:pt x="103107" y="74493"/>
                  </a:lnTo>
                  <a:lnTo>
                    <a:pt x="106357" y="88697"/>
                  </a:lnTo>
                  <a:lnTo>
                    <a:pt x="107110" y="110067"/>
                  </a:lnTo>
                  <a:lnTo>
                    <a:pt x="104490" y="116038"/>
                  </a:lnTo>
                  <a:lnTo>
                    <a:pt x="94723" y="127958"/>
                  </a:lnTo>
                  <a:lnTo>
                    <a:pt x="89063" y="131265"/>
                  </a:lnTo>
                  <a:lnTo>
                    <a:pt x="77652" y="133128"/>
                  </a:lnTo>
                  <a:lnTo>
                    <a:pt x="72604" y="133390"/>
                  </a:lnTo>
                  <a:lnTo>
                    <a:pt x="69239" y="134556"/>
                  </a:lnTo>
                  <a:lnTo>
                    <a:pt x="66995" y="136326"/>
                  </a:lnTo>
                  <a:lnTo>
                    <a:pt x="65499" y="138497"/>
                  </a:lnTo>
                  <a:lnTo>
                    <a:pt x="63510" y="139945"/>
                  </a:lnTo>
                  <a:lnTo>
                    <a:pt x="58654" y="141555"/>
                  </a:lnTo>
                  <a:lnTo>
                    <a:pt x="55970" y="140992"/>
                  </a:lnTo>
                  <a:lnTo>
                    <a:pt x="44533" y="135605"/>
                  </a:lnTo>
                  <a:lnTo>
                    <a:pt x="26789" y="1339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6" name="SMARTInkShape-110"/>
            <p:cNvSpPr/>
            <p:nvPr/>
          </p:nvSpPr>
          <p:spPr>
            <a:xfrm>
              <a:off x="4357687" y="5447109"/>
              <a:ext cx="159449" cy="142376"/>
            </a:xfrm>
            <a:custGeom>
              <a:avLst/>
              <a:gdLst/>
              <a:ahLst/>
              <a:cxnLst/>
              <a:rect l="0" t="0" r="0" b="0"/>
              <a:pathLst>
                <a:path w="159449" h="142376">
                  <a:moveTo>
                    <a:pt x="0" y="0"/>
                  </a:moveTo>
                  <a:lnTo>
                    <a:pt x="0" y="4740"/>
                  </a:lnTo>
                  <a:lnTo>
                    <a:pt x="993" y="6136"/>
                  </a:lnTo>
                  <a:lnTo>
                    <a:pt x="2646" y="7068"/>
                  </a:lnTo>
                  <a:lnTo>
                    <a:pt x="4741" y="7688"/>
                  </a:lnTo>
                  <a:lnTo>
                    <a:pt x="6137" y="9094"/>
                  </a:lnTo>
                  <a:lnTo>
                    <a:pt x="7688" y="13302"/>
                  </a:lnTo>
                  <a:lnTo>
                    <a:pt x="8908" y="57510"/>
                  </a:lnTo>
                  <a:lnTo>
                    <a:pt x="8929" y="101064"/>
                  </a:lnTo>
                  <a:lnTo>
                    <a:pt x="8930" y="118652"/>
                  </a:lnTo>
                  <a:lnTo>
                    <a:pt x="6284" y="124833"/>
                  </a:lnTo>
                  <a:lnTo>
                    <a:pt x="109" y="133788"/>
                  </a:lnTo>
                  <a:lnTo>
                    <a:pt x="0" y="91271"/>
                  </a:lnTo>
                  <a:lnTo>
                    <a:pt x="993" y="77205"/>
                  </a:lnTo>
                  <a:lnTo>
                    <a:pt x="18092" y="46673"/>
                  </a:lnTo>
                  <a:lnTo>
                    <a:pt x="31781" y="30034"/>
                  </a:lnTo>
                  <a:lnTo>
                    <a:pt x="33969" y="23932"/>
                  </a:lnTo>
                  <a:lnTo>
                    <a:pt x="36536" y="21907"/>
                  </a:lnTo>
                  <a:lnTo>
                    <a:pt x="48639" y="19059"/>
                  </a:lnTo>
                  <a:lnTo>
                    <a:pt x="74338" y="17906"/>
                  </a:lnTo>
                  <a:lnTo>
                    <a:pt x="76348" y="18883"/>
                  </a:lnTo>
                  <a:lnTo>
                    <a:pt x="77688" y="20526"/>
                  </a:lnTo>
                  <a:lnTo>
                    <a:pt x="78581" y="22613"/>
                  </a:lnTo>
                  <a:lnTo>
                    <a:pt x="80169" y="24006"/>
                  </a:lnTo>
                  <a:lnTo>
                    <a:pt x="84578" y="25551"/>
                  </a:lnTo>
                  <a:lnTo>
                    <a:pt x="86151" y="26956"/>
                  </a:lnTo>
                  <a:lnTo>
                    <a:pt x="87899" y="31163"/>
                  </a:lnTo>
                  <a:lnTo>
                    <a:pt x="89261" y="56591"/>
                  </a:lnTo>
                  <a:lnTo>
                    <a:pt x="86635" y="62525"/>
                  </a:lnTo>
                  <a:lnTo>
                    <a:pt x="84546" y="65494"/>
                  </a:lnTo>
                  <a:lnTo>
                    <a:pt x="81605" y="79158"/>
                  </a:lnTo>
                  <a:lnTo>
                    <a:pt x="80476" y="100836"/>
                  </a:lnTo>
                  <a:lnTo>
                    <a:pt x="88065" y="121979"/>
                  </a:lnTo>
                  <a:lnTo>
                    <a:pt x="101618" y="137178"/>
                  </a:lnTo>
                  <a:lnTo>
                    <a:pt x="107341" y="140343"/>
                  </a:lnTo>
                  <a:lnTo>
                    <a:pt x="119099" y="142375"/>
                  </a:lnTo>
                  <a:lnTo>
                    <a:pt x="125032" y="140007"/>
                  </a:lnTo>
                  <a:lnTo>
                    <a:pt x="145852" y="121872"/>
                  </a:lnTo>
                  <a:lnTo>
                    <a:pt x="149159" y="113366"/>
                  </a:lnTo>
                  <a:lnTo>
                    <a:pt x="152449" y="93091"/>
                  </a:lnTo>
                  <a:lnTo>
                    <a:pt x="158804" y="80529"/>
                  </a:lnTo>
                  <a:lnTo>
                    <a:pt x="159448" y="77498"/>
                  </a:lnTo>
                  <a:lnTo>
                    <a:pt x="152933" y="51852"/>
                  </a:lnTo>
                  <a:lnTo>
                    <a:pt x="149660" y="45205"/>
                  </a:lnTo>
                  <a:lnTo>
                    <a:pt x="129690" y="22581"/>
                  </a:lnTo>
                  <a:lnTo>
                    <a:pt x="124448" y="19958"/>
                  </a:lnTo>
                  <a:lnTo>
                    <a:pt x="121660" y="19259"/>
                  </a:lnTo>
                  <a:lnTo>
                    <a:pt x="118810" y="19785"/>
                  </a:lnTo>
                  <a:lnTo>
                    <a:pt x="107107" y="25112"/>
                  </a:lnTo>
                  <a:lnTo>
                    <a:pt x="98227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7" name="SMARTInkShape-111"/>
            <p:cNvSpPr/>
            <p:nvPr/>
          </p:nvSpPr>
          <p:spPr>
            <a:xfrm>
              <a:off x="4598789" y="5366788"/>
              <a:ext cx="116087" cy="196360"/>
            </a:xfrm>
            <a:custGeom>
              <a:avLst/>
              <a:gdLst/>
              <a:ahLst/>
              <a:cxnLst/>
              <a:rect l="0" t="0" r="0" b="0"/>
              <a:pathLst>
                <a:path w="116087" h="196360">
                  <a:moveTo>
                    <a:pt x="0" y="80321"/>
                  </a:moveTo>
                  <a:lnTo>
                    <a:pt x="0" y="85061"/>
                  </a:lnTo>
                  <a:lnTo>
                    <a:pt x="2645" y="90034"/>
                  </a:lnTo>
                  <a:lnTo>
                    <a:pt x="6136" y="95553"/>
                  </a:lnTo>
                  <a:lnTo>
                    <a:pt x="16959" y="131098"/>
                  </a:lnTo>
                  <a:lnTo>
                    <a:pt x="17836" y="172512"/>
                  </a:lnTo>
                  <a:lnTo>
                    <a:pt x="17849" y="180165"/>
                  </a:lnTo>
                  <a:lnTo>
                    <a:pt x="20500" y="186873"/>
                  </a:lnTo>
                  <a:lnTo>
                    <a:pt x="26757" y="196359"/>
                  </a:lnTo>
                  <a:lnTo>
                    <a:pt x="26779" y="191653"/>
                  </a:lnTo>
                  <a:lnTo>
                    <a:pt x="24139" y="186687"/>
                  </a:lnTo>
                  <a:lnTo>
                    <a:pt x="22046" y="183974"/>
                  </a:lnTo>
                  <a:lnTo>
                    <a:pt x="19720" y="175668"/>
                  </a:lnTo>
                  <a:lnTo>
                    <a:pt x="17968" y="136707"/>
                  </a:lnTo>
                  <a:lnTo>
                    <a:pt x="17866" y="95194"/>
                  </a:lnTo>
                  <a:lnTo>
                    <a:pt x="16867" y="59484"/>
                  </a:lnTo>
                  <a:lnTo>
                    <a:pt x="12714" y="42618"/>
                  </a:lnTo>
                  <a:lnTo>
                    <a:pt x="18269" y="21139"/>
                  </a:lnTo>
                  <a:lnTo>
                    <a:pt x="30212" y="5953"/>
                  </a:lnTo>
                  <a:lnTo>
                    <a:pt x="35917" y="2620"/>
                  </a:lnTo>
                  <a:lnTo>
                    <a:pt x="51826" y="111"/>
                  </a:lnTo>
                  <a:lnTo>
                    <a:pt x="57799" y="0"/>
                  </a:lnTo>
                  <a:lnTo>
                    <a:pt x="70594" y="4709"/>
                  </a:lnTo>
                  <a:lnTo>
                    <a:pt x="88793" y="18048"/>
                  </a:lnTo>
                  <a:lnTo>
                    <a:pt x="104113" y="31735"/>
                  </a:lnTo>
                  <a:lnTo>
                    <a:pt x="110103" y="33923"/>
                  </a:lnTo>
                  <a:lnTo>
                    <a:pt x="112097" y="35498"/>
                  </a:lnTo>
                  <a:lnTo>
                    <a:pt x="116086" y="446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8" name="SMARTInkShape-112"/>
            <p:cNvSpPr/>
            <p:nvPr/>
          </p:nvSpPr>
          <p:spPr>
            <a:xfrm>
              <a:off x="4589859" y="5456039"/>
              <a:ext cx="142876" cy="98228"/>
            </a:xfrm>
            <a:custGeom>
              <a:avLst/>
              <a:gdLst/>
              <a:ahLst/>
              <a:cxnLst/>
              <a:rect l="0" t="0" r="0" b="0"/>
              <a:pathLst>
                <a:path w="142876" h="98228">
                  <a:moveTo>
                    <a:pt x="0" y="0"/>
                  </a:moveTo>
                  <a:lnTo>
                    <a:pt x="41866" y="0"/>
                  </a:lnTo>
                  <a:lnTo>
                    <a:pt x="82836" y="0"/>
                  </a:lnTo>
                  <a:lnTo>
                    <a:pt x="114210" y="0"/>
                  </a:lnTo>
                  <a:lnTo>
                    <a:pt x="125552" y="7067"/>
                  </a:lnTo>
                  <a:lnTo>
                    <a:pt x="132287" y="8561"/>
                  </a:lnTo>
                  <a:lnTo>
                    <a:pt x="138195" y="13561"/>
                  </a:lnTo>
                  <a:lnTo>
                    <a:pt x="140795" y="18594"/>
                  </a:lnTo>
                  <a:lnTo>
                    <a:pt x="142601" y="33831"/>
                  </a:lnTo>
                  <a:lnTo>
                    <a:pt x="142874" y="77318"/>
                  </a:lnTo>
                  <a:lnTo>
                    <a:pt x="142875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9" name="SMARTInkShape-113"/>
            <p:cNvSpPr/>
            <p:nvPr/>
          </p:nvSpPr>
          <p:spPr>
            <a:xfrm>
              <a:off x="4825816" y="5348883"/>
              <a:ext cx="14074" cy="214313"/>
            </a:xfrm>
            <a:custGeom>
              <a:avLst/>
              <a:gdLst/>
              <a:ahLst/>
              <a:cxnLst/>
              <a:rect l="0" t="0" r="0" b="0"/>
              <a:pathLst>
                <a:path w="14074" h="214313">
                  <a:moveTo>
                    <a:pt x="14073" y="0"/>
                  </a:moveTo>
                  <a:lnTo>
                    <a:pt x="6386" y="7688"/>
                  </a:lnTo>
                  <a:lnTo>
                    <a:pt x="5513" y="13302"/>
                  </a:lnTo>
                  <a:lnTo>
                    <a:pt x="5148" y="55325"/>
                  </a:lnTo>
                  <a:lnTo>
                    <a:pt x="5145" y="98410"/>
                  </a:lnTo>
                  <a:lnTo>
                    <a:pt x="5145" y="139909"/>
                  </a:lnTo>
                  <a:lnTo>
                    <a:pt x="0" y="162720"/>
                  </a:lnTo>
                  <a:lnTo>
                    <a:pt x="5030" y="204763"/>
                  </a:lnTo>
                  <a:lnTo>
                    <a:pt x="5145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0" name="SMARTInkShape-114"/>
            <p:cNvSpPr/>
            <p:nvPr/>
          </p:nvSpPr>
          <p:spPr>
            <a:xfrm>
              <a:off x="4795242" y="5447109"/>
              <a:ext cx="89298" cy="8931"/>
            </a:xfrm>
            <a:custGeom>
              <a:avLst/>
              <a:gdLst/>
              <a:ahLst/>
              <a:cxnLst/>
              <a:rect l="0" t="0" r="0" b="0"/>
              <a:pathLst>
                <a:path w="89298" h="8931">
                  <a:moveTo>
                    <a:pt x="0" y="8930"/>
                  </a:moveTo>
                  <a:lnTo>
                    <a:pt x="0" y="1242"/>
                  </a:lnTo>
                  <a:lnTo>
                    <a:pt x="992" y="828"/>
                  </a:lnTo>
                  <a:lnTo>
                    <a:pt x="43449" y="2"/>
                  </a:lnTo>
                  <a:lnTo>
                    <a:pt x="55317" y="0"/>
                  </a:lnTo>
                  <a:lnTo>
                    <a:pt x="61958" y="2646"/>
                  </a:lnTo>
                  <a:lnTo>
                    <a:pt x="69565" y="7688"/>
                  </a:lnTo>
                  <a:lnTo>
                    <a:pt x="80905" y="8766"/>
                  </a:lnTo>
                  <a:lnTo>
                    <a:pt x="89297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0" name="SMARTInkShape-Group11"/>
          <p:cNvGrpSpPr/>
          <p:nvPr/>
        </p:nvGrpSpPr>
        <p:grpSpPr>
          <a:xfrm>
            <a:off x="2777165" y="4759983"/>
            <a:ext cx="1580523" cy="276362"/>
            <a:chOff x="2777165" y="4759983"/>
            <a:chExt cx="1580523" cy="276362"/>
          </a:xfrm>
        </p:grpSpPr>
        <p:sp>
          <p:nvSpPr>
            <p:cNvPr id="282" name="SMARTInkShape-115"/>
            <p:cNvSpPr/>
            <p:nvPr/>
          </p:nvSpPr>
          <p:spPr>
            <a:xfrm>
              <a:off x="2777165" y="4799383"/>
              <a:ext cx="241070" cy="156595"/>
            </a:xfrm>
            <a:custGeom>
              <a:avLst/>
              <a:gdLst/>
              <a:ahLst/>
              <a:cxnLst/>
              <a:rect l="0" t="0" r="0" b="0"/>
              <a:pathLst>
                <a:path w="241070" h="156595">
                  <a:moveTo>
                    <a:pt x="8898" y="13718"/>
                  </a:moveTo>
                  <a:lnTo>
                    <a:pt x="0" y="13718"/>
                  </a:lnTo>
                  <a:lnTo>
                    <a:pt x="8531" y="13718"/>
                  </a:lnTo>
                  <a:lnTo>
                    <a:pt x="8865" y="21406"/>
                  </a:lnTo>
                  <a:lnTo>
                    <a:pt x="15028" y="29532"/>
                  </a:lnTo>
                  <a:lnTo>
                    <a:pt x="16998" y="37807"/>
                  </a:lnTo>
                  <a:lnTo>
                    <a:pt x="18747" y="56406"/>
                  </a:lnTo>
                  <a:lnTo>
                    <a:pt x="25506" y="77965"/>
                  </a:lnTo>
                  <a:lnTo>
                    <a:pt x="29238" y="103637"/>
                  </a:lnTo>
                  <a:lnTo>
                    <a:pt x="42586" y="145586"/>
                  </a:lnTo>
                  <a:lnTo>
                    <a:pt x="44613" y="156576"/>
                  </a:lnTo>
                  <a:lnTo>
                    <a:pt x="44616" y="114726"/>
                  </a:lnTo>
                  <a:lnTo>
                    <a:pt x="43624" y="81901"/>
                  </a:lnTo>
                  <a:lnTo>
                    <a:pt x="36238" y="47560"/>
                  </a:lnTo>
                  <a:lnTo>
                    <a:pt x="36924" y="37689"/>
                  </a:lnTo>
                  <a:lnTo>
                    <a:pt x="46725" y="13902"/>
                  </a:lnTo>
                  <a:lnTo>
                    <a:pt x="48998" y="10864"/>
                  </a:lnTo>
                  <a:lnTo>
                    <a:pt x="54170" y="7489"/>
                  </a:lnTo>
                  <a:lnTo>
                    <a:pt x="59777" y="4997"/>
                  </a:lnTo>
                  <a:lnTo>
                    <a:pt x="65575" y="581"/>
                  </a:lnTo>
                  <a:lnTo>
                    <a:pt x="68511" y="0"/>
                  </a:lnTo>
                  <a:lnTo>
                    <a:pt x="71460" y="604"/>
                  </a:lnTo>
                  <a:lnTo>
                    <a:pt x="78375" y="2929"/>
                  </a:lnTo>
                  <a:lnTo>
                    <a:pt x="92432" y="5230"/>
                  </a:lnTo>
                  <a:lnTo>
                    <a:pt x="103322" y="11755"/>
                  </a:lnTo>
                  <a:lnTo>
                    <a:pt x="118922" y="25757"/>
                  </a:lnTo>
                  <a:lnTo>
                    <a:pt x="142838" y="67534"/>
                  </a:lnTo>
                  <a:lnTo>
                    <a:pt x="147801" y="79310"/>
                  </a:lnTo>
                  <a:lnTo>
                    <a:pt x="151669" y="123689"/>
                  </a:lnTo>
                  <a:lnTo>
                    <a:pt x="151727" y="131386"/>
                  </a:lnTo>
                  <a:lnTo>
                    <a:pt x="149106" y="138114"/>
                  </a:lnTo>
                  <a:lnTo>
                    <a:pt x="145626" y="144410"/>
                  </a:lnTo>
                  <a:lnTo>
                    <a:pt x="142852" y="156547"/>
                  </a:lnTo>
                  <a:lnTo>
                    <a:pt x="142843" y="135601"/>
                  </a:lnTo>
                  <a:lnTo>
                    <a:pt x="157664" y="91167"/>
                  </a:lnTo>
                  <a:lnTo>
                    <a:pt x="165042" y="68909"/>
                  </a:lnTo>
                  <a:lnTo>
                    <a:pt x="178741" y="50041"/>
                  </a:lnTo>
                  <a:lnTo>
                    <a:pt x="190503" y="37650"/>
                  </a:lnTo>
                  <a:lnTo>
                    <a:pt x="196437" y="34276"/>
                  </a:lnTo>
                  <a:lnTo>
                    <a:pt x="205169" y="31933"/>
                  </a:lnTo>
                  <a:lnTo>
                    <a:pt x="217625" y="31624"/>
                  </a:lnTo>
                  <a:lnTo>
                    <a:pt x="223374" y="34244"/>
                  </a:lnTo>
                  <a:lnTo>
                    <a:pt x="235148" y="44011"/>
                  </a:lnTo>
                  <a:lnTo>
                    <a:pt x="238438" y="49671"/>
                  </a:lnTo>
                  <a:lnTo>
                    <a:pt x="240549" y="61390"/>
                  </a:lnTo>
                  <a:lnTo>
                    <a:pt x="241060" y="105931"/>
                  </a:lnTo>
                  <a:lnTo>
                    <a:pt x="241069" y="132662"/>
                  </a:lnTo>
                  <a:lnTo>
                    <a:pt x="238423" y="138680"/>
                  </a:lnTo>
                  <a:lnTo>
                    <a:pt x="236329" y="141675"/>
                  </a:lnTo>
                  <a:lnTo>
                    <a:pt x="235925" y="144664"/>
                  </a:lnTo>
                  <a:lnTo>
                    <a:pt x="240897" y="156245"/>
                  </a:lnTo>
                  <a:lnTo>
                    <a:pt x="241069" y="156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3" name="SMARTInkShape-116"/>
            <p:cNvSpPr/>
            <p:nvPr/>
          </p:nvSpPr>
          <p:spPr>
            <a:xfrm>
              <a:off x="3098601" y="4836018"/>
              <a:ext cx="115529" cy="128756"/>
            </a:xfrm>
            <a:custGeom>
              <a:avLst/>
              <a:gdLst/>
              <a:ahLst/>
              <a:cxnLst/>
              <a:rect l="0" t="0" r="0" b="0"/>
              <a:pathLst>
                <a:path w="115529" h="128756">
                  <a:moveTo>
                    <a:pt x="17860" y="12802"/>
                  </a:moveTo>
                  <a:lnTo>
                    <a:pt x="9298" y="12802"/>
                  </a:lnTo>
                  <a:lnTo>
                    <a:pt x="8932" y="54669"/>
                  </a:lnTo>
                  <a:lnTo>
                    <a:pt x="9922" y="86502"/>
                  </a:lnTo>
                  <a:lnTo>
                    <a:pt x="15998" y="104015"/>
                  </a:lnTo>
                  <a:lnTo>
                    <a:pt x="16618" y="109330"/>
                  </a:lnTo>
                  <a:lnTo>
                    <a:pt x="19016" y="112872"/>
                  </a:lnTo>
                  <a:lnTo>
                    <a:pt x="22599" y="115234"/>
                  </a:lnTo>
                  <a:lnTo>
                    <a:pt x="26973" y="116810"/>
                  </a:lnTo>
                  <a:lnTo>
                    <a:pt x="29888" y="118850"/>
                  </a:lnTo>
                  <a:lnTo>
                    <a:pt x="33128" y="123765"/>
                  </a:lnTo>
                  <a:lnTo>
                    <a:pt x="35976" y="125473"/>
                  </a:lnTo>
                  <a:lnTo>
                    <a:pt x="54805" y="128213"/>
                  </a:lnTo>
                  <a:lnTo>
                    <a:pt x="72893" y="128755"/>
                  </a:lnTo>
                  <a:lnTo>
                    <a:pt x="82337" y="123538"/>
                  </a:lnTo>
                  <a:lnTo>
                    <a:pt x="103263" y="104554"/>
                  </a:lnTo>
                  <a:lnTo>
                    <a:pt x="109726" y="94591"/>
                  </a:lnTo>
                  <a:lnTo>
                    <a:pt x="114202" y="77826"/>
                  </a:lnTo>
                  <a:lnTo>
                    <a:pt x="115528" y="65031"/>
                  </a:lnTo>
                  <a:lnTo>
                    <a:pt x="108847" y="44690"/>
                  </a:lnTo>
                  <a:lnTo>
                    <a:pt x="97973" y="24209"/>
                  </a:lnTo>
                  <a:lnTo>
                    <a:pt x="91169" y="16880"/>
                  </a:lnTo>
                  <a:lnTo>
                    <a:pt x="64948" y="1041"/>
                  </a:lnTo>
                  <a:lnTo>
                    <a:pt x="60165" y="0"/>
                  </a:lnTo>
                  <a:lnTo>
                    <a:pt x="55986" y="299"/>
                  </a:lnTo>
                  <a:lnTo>
                    <a:pt x="32876" y="10531"/>
                  </a:lnTo>
                  <a:lnTo>
                    <a:pt x="15293" y="24801"/>
                  </a:lnTo>
                  <a:lnTo>
                    <a:pt x="11758" y="33349"/>
                  </a:lnTo>
                  <a:lnTo>
                    <a:pt x="9195" y="42771"/>
                  </a:lnTo>
                  <a:lnTo>
                    <a:pt x="3166" y="54645"/>
                  </a:lnTo>
                  <a:lnTo>
                    <a:pt x="0" y="753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4" name="SMARTInkShape-117"/>
            <p:cNvSpPr/>
            <p:nvPr/>
          </p:nvSpPr>
          <p:spPr>
            <a:xfrm>
              <a:off x="3268265" y="4839889"/>
              <a:ext cx="107157" cy="98215"/>
            </a:xfrm>
            <a:custGeom>
              <a:avLst/>
              <a:gdLst/>
              <a:ahLst/>
              <a:cxnLst/>
              <a:rect l="0" t="0" r="0" b="0"/>
              <a:pathLst>
                <a:path w="107157" h="98215">
                  <a:moveTo>
                    <a:pt x="0" y="0"/>
                  </a:moveTo>
                  <a:lnTo>
                    <a:pt x="0" y="26865"/>
                  </a:lnTo>
                  <a:lnTo>
                    <a:pt x="2647" y="34431"/>
                  </a:lnTo>
                  <a:lnTo>
                    <a:pt x="4741" y="37837"/>
                  </a:lnTo>
                  <a:lnTo>
                    <a:pt x="7689" y="52112"/>
                  </a:lnTo>
                  <a:lnTo>
                    <a:pt x="9677" y="67585"/>
                  </a:lnTo>
                  <a:lnTo>
                    <a:pt x="15950" y="80195"/>
                  </a:lnTo>
                  <a:lnTo>
                    <a:pt x="17860" y="98214"/>
                  </a:lnTo>
                  <a:lnTo>
                    <a:pt x="17860" y="59854"/>
                  </a:lnTo>
                  <a:lnTo>
                    <a:pt x="26954" y="30613"/>
                  </a:lnTo>
                  <a:lnTo>
                    <a:pt x="31162" y="24190"/>
                  </a:lnTo>
                  <a:lnTo>
                    <a:pt x="36339" y="20674"/>
                  </a:lnTo>
                  <a:lnTo>
                    <a:pt x="41948" y="18118"/>
                  </a:lnTo>
                  <a:lnTo>
                    <a:pt x="51851" y="10337"/>
                  </a:lnTo>
                  <a:lnTo>
                    <a:pt x="57807" y="9348"/>
                  </a:lnTo>
                  <a:lnTo>
                    <a:pt x="65856" y="9054"/>
                  </a:lnTo>
                  <a:lnTo>
                    <a:pt x="94445" y="18033"/>
                  </a:lnTo>
                  <a:lnTo>
                    <a:pt x="107156" y="26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5" name="SMARTInkShape-118"/>
            <p:cNvSpPr/>
            <p:nvPr/>
          </p:nvSpPr>
          <p:spPr>
            <a:xfrm>
              <a:off x="3415273" y="4866690"/>
              <a:ext cx="94095" cy="133936"/>
            </a:xfrm>
            <a:custGeom>
              <a:avLst/>
              <a:gdLst/>
              <a:ahLst/>
              <a:cxnLst/>
              <a:rect l="0" t="0" r="0" b="0"/>
              <a:pathLst>
                <a:path w="94095" h="133936">
                  <a:moveTo>
                    <a:pt x="4797" y="26779"/>
                  </a:moveTo>
                  <a:lnTo>
                    <a:pt x="25788" y="26779"/>
                  </a:lnTo>
                  <a:lnTo>
                    <a:pt x="31655" y="24133"/>
                  </a:lnTo>
                  <a:lnTo>
                    <a:pt x="37570" y="20642"/>
                  </a:lnTo>
                  <a:lnTo>
                    <a:pt x="47686" y="18216"/>
                  </a:lnTo>
                  <a:lnTo>
                    <a:pt x="56980" y="10193"/>
                  </a:lnTo>
                  <a:lnTo>
                    <a:pt x="57755" y="6839"/>
                  </a:lnTo>
                  <a:lnTo>
                    <a:pt x="58253" y="1343"/>
                  </a:lnTo>
                  <a:lnTo>
                    <a:pt x="57301" y="892"/>
                  </a:lnTo>
                  <a:lnTo>
                    <a:pt x="37125" y="0"/>
                  </a:lnTo>
                  <a:lnTo>
                    <a:pt x="31402" y="2640"/>
                  </a:lnTo>
                  <a:lnTo>
                    <a:pt x="19644" y="12419"/>
                  </a:lnTo>
                  <a:lnTo>
                    <a:pt x="10740" y="25720"/>
                  </a:lnTo>
                  <a:lnTo>
                    <a:pt x="579" y="54949"/>
                  </a:lnTo>
                  <a:lnTo>
                    <a:pt x="0" y="59450"/>
                  </a:lnTo>
                  <a:lnTo>
                    <a:pt x="5238" y="91526"/>
                  </a:lnTo>
                  <a:lnTo>
                    <a:pt x="22856" y="122926"/>
                  </a:lnTo>
                  <a:lnTo>
                    <a:pt x="25766" y="126596"/>
                  </a:lnTo>
                  <a:lnTo>
                    <a:pt x="34291" y="130673"/>
                  </a:lnTo>
                  <a:lnTo>
                    <a:pt x="77862" y="133878"/>
                  </a:lnTo>
                  <a:lnTo>
                    <a:pt x="94094" y="1339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6" name="SMARTInkShape-119"/>
            <p:cNvSpPr/>
            <p:nvPr/>
          </p:nvSpPr>
          <p:spPr>
            <a:xfrm>
              <a:off x="3768332" y="4786312"/>
              <a:ext cx="26786" cy="214314"/>
            </a:xfrm>
            <a:custGeom>
              <a:avLst/>
              <a:gdLst/>
              <a:ahLst/>
              <a:cxnLst/>
              <a:rect l="0" t="0" r="0" b="0"/>
              <a:pathLst>
                <a:path w="26786" h="214314">
                  <a:moveTo>
                    <a:pt x="17855" y="0"/>
                  </a:moveTo>
                  <a:lnTo>
                    <a:pt x="13115" y="0"/>
                  </a:lnTo>
                  <a:lnTo>
                    <a:pt x="11718" y="992"/>
                  </a:lnTo>
                  <a:lnTo>
                    <a:pt x="10787" y="2646"/>
                  </a:lnTo>
                  <a:lnTo>
                    <a:pt x="9171" y="9095"/>
                  </a:lnTo>
                  <a:lnTo>
                    <a:pt x="8929" y="52034"/>
                  </a:lnTo>
                  <a:lnTo>
                    <a:pt x="1238" y="94135"/>
                  </a:lnTo>
                  <a:lnTo>
                    <a:pt x="69" y="136857"/>
                  </a:lnTo>
                  <a:lnTo>
                    <a:pt x="0" y="178591"/>
                  </a:lnTo>
                  <a:lnTo>
                    <a:pt x="989" y="189506"/>
                  </a:lnTo>
                  <a:lnTo>
                    <a:pt x="7685" y="203096"/>
                  </a:lnTo>
                  <a:lnTo>
                    <a:pt x="16505" y="212871"/>
                  </a:lnTo>
                  <a:lnTo>
                    <a:pt x="19901" y="213672"/>
                  </a:lnTo>
                  <a:lnTo>
                    <a:pt x="26785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7" name="SMARTInkShape-120"/>
            <p:cNvSpPr/>
            <p:nvPr/>
          </p:nvSpPr>
          <p:spPr>
            <a:xfrm>
              <a:off x="3835182" y="4848929"/>
              <a:ext cx="138530" cy="151697"/>
            </a:xfrm>
            <a:custGeom>
              <a:avLst/>
              <a:gdLst/>
              <a:ahLst/>
              <a:cxnLst/>
              <a:rect l="0" t="0" r="0" b="0"/>
              <a:pathLst>
                <a:path w="138530" h="151697">
                  <a:moveTo>
                    <a:pt x="76021" y="8821"/>
                  </a:moveTo>
                  <a:lnTo>
                    <a:pt x="71280" y="4081"/>
                  </a:lnTo>
                  <a:lnTo>
                    <a:pt x="66307" y="1753"/>
                  </a:lnTo>
                  <a:lnTo>
                    <a:pt x="53898" y="0"/>
                  </a:lnTo>
                  <a:lnTo>
                    <a:pt x="41134" y="4664"/>
                  </a:lnTo>
                  <a:lnTo>
                    <a:pt x="29524" y="12329"/>
                  </a:lnTo>
                  <a:lnTo>
                    <a:pt x="10636" y="37392"/>
                  </a:lnTo>
                  <a:lnTo>
                    <a:pt x="7273" y="46656"/>
                  </a:lnTo>
                  <a:lnTo>
                    <a:pt x="0" y="86336"/>
                  </a:lnTo>
                  <a:lnTo>
                    <a:pt x="231" y="98173"/>
                  </a:lnTo>
                  <a:lnTo>
                    <a:pt x="5003" y="120760"/>
                  </a:lnTo>
                  <a:lnTo>
                    <a:pt x="14183" y="133606"/>
                  </a:lnTo>
                  <a:lnTo>
                    <a:pt x="19764" y="138694"/>
                  </a:lnTo>
                  <a:lnTo>
                    <a:pt x="29648" y="142230"/>
                  </a:lnTo>
                  <a:lnTo>
                    <a:pt x="35602" y="142607"/>
                  </a:lnTo>
                  <a:lnTo>
                    <a:pt x="40859" y="140050"/>
                  </a:lnTo>
                  <a:lnTo>
                    <a:pt x="43650" y="137979"/>
                  </a:lnTo>
                  <a:lnTo>
                    <a:pt x="61170" y="109342"/>
                  </a:lnTo>
                  <a:lnTo>
                    <a:pt x="73379" y="82815"/>
                  </a:lnTo>
                  <a:lnTo>
                    <a:pt x="76910" y="48443"/>
                  </a:lnTo>
                  <a:lnTo>
                    <a:pt x="84114" y="35875"/>
                  </a:lnTo>
                  <a:lnTo>
                    <a:pt x="84840" y="28086"/>
                  </a:lnTo>
                  <a:lnTo>
                    <a:pt x="87548" y="29951"/>
                  </a:lnTo>
                  <a:lnTo>
                    <a:pt x="92629" y="34492"/>
                  </a:lnTo>
                  <a:lnTo>
                    <a:pt x="93509" y="40019"/>
                  </a:lnTo>
                  <a:lnTo>
                    <a:pt x="94851" y="65644"/>
                  </a:lnTo>
                  <a:lnTo>
                    <a:pt x="100944" y="82369"/>
                  </a:lnTo>
                  <a:lnTo>
                    <a:pt x="103556" y="109309"/>
                  </a:lnTo>
                  <a:lnTo>
                    <a:pt x="109866" y="120836"/>
                  </a:lnTo>
                  <a:lnTo>
                    <a:pt x="117028" y="130536"/>
                  </a:lnTo>
                  <a:lnTo>
                    <a:pt x="119051" y="136669"/>
                  </a:lnTo>
                  <a:lnTo>
                    <a:pt x="120582" y="138701"/>
                  </a:lnTo>
                  <a:lnTo>
                    <a:pt x="138529" y="1516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8" name="SMARTInkShape-121"/>
            <p:cNvSpPr/>
            <p:nvPr/>
          </p:nvSpPr>
          <p:spPr>
            <a:xfrm>
              <a:off x="4018359" y="4858308"/>
              <a:ext cx="107157" cy="142318"/>
            </a:xfrm>
            <a:custGeom>
              <a:avLst/>
              <a:gdLst/>
              <a:ahLst/>
              <a:cxnLst/>
              <a:rect l="0" t="0" r="0" b="0"/>
              <a:pathLst>
                <a:path w="107157" h="142318">
                  <a:moveTo>
                    <a:pt x="0" y="17301"/>
                  </a:moveTo>
                  <a:lnTo>
                    <a:pt x="0" y="60142"/>
                  </a:lnTo>
                  <a:lnTo>
                    <a:pt x="0" y="103355"/>
                  </a:lnTo>
                  <a:lnTo>
                    <a:pt x="0" y="115481"/>
                  </a:lnTo>
                  <a:lnTo>
                    <a:pt x="993" y="84482"/>
                  </a:lnTo>
                  <a:lnTo>
                    <a:pt x="8102" y="50924"/>
                  </a:lnTo>
                  <a:lnTo>
                    <a:pt x="9677" y="38288"/>
                  </a:lnTo>
                  <a:lnTo>
                    <a:pt x="15986" y="23409"/>
                  </a:lnTo>
                  <a:lnTo>
                    <a:pt x="29911" y="5807"/>
                  </a:lnTo>
                  <a:lnTo>
                    <a:pt x="35783" y="2270"/>
                  </a:lnTo>
                  <a:lnTo>
                    <a:pt x="47638" y="0"/>
                  </a:lnTo>
                  <a:lnTo>
                    <a:pt x="61299" y="4348"/>
                  </a:lnTo>
                  <a:lnTo>
                    <a:pt x="76564" y="14705"/>
                  </a:lnTo>
                  <a:lnTo>
                    <a:pt x="86075" y="24359"/>
                  </a:lnTo>
                  <a:lnTo>
                    <a:pt x="92165" y="33998"/>
                  </a:lnTo>
                  <a:lnTo>
                    <a:pt x="105058" y="72812"/>
                  </a:lnTo>
                  <a:lnTo>
                    <a:pt x="107102" y="114793"/>
                  </a:lnTo>
                  <a:lnTo>
                    <a:pt x="107156" y="140540"/>
                  </a:lnTo>
                  <a:lnTo>
                    <a:pt x="106164" y="141132"/>
                  </a:lnTo>
                  <a:lnTo>
                    <a:pt x="98227" y="142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9" name="SMARTInkShape-122"/>
            <p:cNvSpPr/>
            <p:nvPr/>
          </p:nvSpPr>
          <p:spPr>
            <a:xfrm>
              <a:off x="4197111" y="4759983"/>
              <a:ext cx="160577" cy="276362"/>
            </a:xfrm>
            <a:custGeom>
              <a:avLst/>
              <a:gdLst/>
              <a:ahLst/>
              <a:cxnLst/>
              <a:rect l="0" t="0" r="0" b="0"/>
              <a:pathLst>
                <a:path w="160577" h="276362">
                  <a:moveTo>
                    <a:pt x="89139" y="142415"/>
                  </a:moveTo>
                  <a:lnTo>
                    <a:pt x="63408" y="142415"/>
                  </a:lnTo>
                  <a:lnTo>
                    <a:pt x="55213" y="145061"/>
                  </a:lnTo>
                  <a:lnTo>
                    <a:pt x="15123" y="172226"/>
                  </a:lnTo>
                  <a:lnTo>
                    <a:pt x="5913" y="185864"/>
                  </a:lnTo>
                  <a:lnTo>
                    <a:pt x="1641" y="202473"/>
                  </a:lnTo>
                  <a:lnTo>
                    <a:pt x="0" y="232971"/>
                  </a:lnTo>
                  <a:lnTo>
                    <a:pt x="1931" y="236520"/>
                  </a:lnTo>
                  <a:lnTo>
                    <a:pt x="29398" y="261433"/>
                  </a:lnTo>
                  <a:lnTo>
                    <a:pt x="33437" y="262440"/>
                  </a:lnTo>
                  <a:lnTo>
                    <a:pt x="43216" y="260912"/>
                  </a:lnTo>
                  <a:lnTo>
                    <a:pt x="55137" y="254475"/>
                  </a:lnTo>
                  <a:lnTo>
                    <a:pt x="64953" y="246284"/>
                  </a:lnTo>
                  <a:lnTo>
                    <a:pt x="96192" y="202032"/>
                  </a:lnTo>
                  <a:lnTo>
                    <a:pt x="112704" y="160887"/>
                  </a:lnTo>
                  <a:lnTo>
                    <a:pt x="120816" y="139509"/>
                  </a:lnTo>
                  <a:lnTo>
                    <a:pt x="129066" y="97384"/>
                  </a:lnTo>
                  <a:lnTo>
                    <a:pt x="138113" y="56584"/>
                  </a:lnTo>
                  <a:lnTo>
                    <a:pt x="142597" y="12011"/>
                  </a:lnTo>
                  <a:lnTo>
                    <a:pt x="140018" y="7398"/>
                  </a:lnTo>
                  <a:lnTo>
                    <a:pt x="134152" y="0"/>
                  </a:lnTo>
                  <a:lnTo>
                    <a:pt x="129155" y="4416"/>
                  </a:lnTo>
                  <a:lnTo>
                    <a:pt x="126767" y="9315"/>
                  </a:lnTo>
                  <a:lnTo>
                    <a:pt x="124969" y="41784"/>
                  </a:lnTo>
                  <a:lnTo>
                    <a:pt x="124872" y="80766"/>
                  </a:lnTo>
                  <a:lnTo>
                    <a:pt x="122216" y="106951"/>
                  </a:lnTo>
                  <a:lnTo>
                    <a:pt x="116756" y="145242"/>
                  </a:lnTo>
                  <a:lnTo>
                    <a:pt x="116037" y="187436"/>
                  </a:lnTo>
                  <a:lnTo>
                    <a:pt x="118588" y="224693"/>
                  </a:lnTo>
                  <a:lnTo>
                    <a:pt x="125646" y="244846"/>
                  </a:lnTo>
                  <a:lnTo>
                    <a:pt x="136919" y="260543"/>
                  </a:lnTo>
                  <a:lnTo>
                    <a:pt x="160576" y="2763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3" name="SMARTInkShape-Group12"/>
          <p:cNvGrpSpPr/>
          <p:nvPr/>
        </p:nvGrpSpPr>
        <p:grpSpPr>
          <a:xfrm>
            <a:off x="2652226" y="3804046"/>
            <a:ext cx="1892986" cy="642939"/>
            <a:chOff x="2652226" y="3804046"/>
            <a:chExt cx="1892986" cy="642939"/>
          </a:xfrm>
        </p:grpSpPr>
        <p:sp>
          <p:nvSpPr>
            <p:cNvPr id="291" name="SMARTInkShape-123"/>
            <p:cNvSpPr/>
            <p:nvPr/>
          </p:nvSpPr>
          <p:spPr>
            <a:xfrm>
              <a:off x="3732609" y="4134862"/>
              <a:ext cx="178595" cy="258119"/>
            </a:xfrm>
            <a:custGeom>
              <a:avLst/>
              <a:gdLst/>
              <a:ahLst/>
              <a:cxnLst/>
              <a:rect l="0" t="0" r="0" b="0"/>
              <a:pathLst>
                <a:path w="178595" h="258119">
                  <a:moveTo>
                    <a:pt x="0" y="106739"/>
                  </a:moveTo>
                  <a:lnTo>
                    <a:pt x="4741" y="111480"/>
                  </a:lnTo>
                  <a:lnTo>
                    <a:pt x="9714" y="113807"/>
                  </a:lnTo>
                  <a:lnTo>
                    <a:pt x="16250" y="115301"/>
                  </a:lnTo>
                  <a:lnTo>
                    <a:pt x="22123" y="125041"/>
                  </a:lnTo>
                  <a:lnTo>
                    <a:pt x="39097" y="166727"/>
                  </a:lnTo>
                  <a:lnTo>
                    <a:pt x="50985" y="193451"/>
                  </a:lnTo>
                  <a:lnTo>
                    <a:pt x="54470" y="233986"/>
                  </a:lnTo>
                  <a:lnTo>
                    <a:pt x="61671" y="249104"/>
                  </a:lnTo>
                  <a:lnTo>
                    <a:pt x="62475" y="258118"/>
                  </a:lnTo>
                  <a:lnTo>
                    <a:pt x="62507" y="240491"/>
                  </a:lnTo>
                  <a:lnTo>
                    <a:pt x="59862" y="232991"/>
                  </a:lnTo>
                  <a:lnTo>
                    <a:pt x="57767" y="229603"/>
                  </a:lnTo>
                  <a:lnTo>
                    <a:pt x="54820" y="215353"/>
                  </a:lnTo>
                  <a:lnTo>
                    <a:pt x="51096" y="186906"/>
                  </a:lnTo>
                  <a:lnTo>
                    <a:pt x="46559" y="169188"/>
                  </a:lnTo>
                  <a:lnTo>
                    <a:pt x="44816" y="126455"/>
                  </a:lnTo>
                  <a:lnTo>
                    <a:pt x="43731" y="113518"/>
                  </a:lnTo>
                  <a:lnTo>
                    <a:pt x="36090" y="69840"/>
                  </a:lnTo>
                  <a:lnTo>
                    <a:pt x="35751" y="37913"/>
                  </a:lnTo>
                  <a:lnTo>
                    <a:pt x="38379" y="28856"/>
                  </a:lnTo>
                  <a:lnTo>
                    <a:pt x="48151" y="14956"/>
                  </a:lnTo>
                  <a:lnTo>
                    <a:pt x="53812" y="11377"/>
                  </a:lnTo>
                  <a:lnTo>
                    <a:pt x="59635" y="8794"/>
                  </a:lnTo>
                  <a:lnTo>
                    <a:pt x="65531" y="4338"/>
                  </a:lnTo>
                  <a:lnTo>
                    <a:pt x="74104" y="1697"/>
                  </a:lnTo>
                  <a:lnTo>
                    <a:pt x="95777" y="0"/>
                  </a:lnTo>
                  <a:lnTo>
                    <a:pt x="104745" y="2414"/>
                  </a:lnTo>
                  <a:lnTo>
                    <a:pt x="113030" y="5802"/>
                  </a:lnTo>
                  <a:lnTo>
                    <a:pt x="156657" y="17536"/>
                  </a:lnTo>
                  <a:lnTo>
                    <a:pt x="169447" y="24333"/>
                  </a:lnTo>
                  <a:lnTo>
                    <a:pt x="178594" y="263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2" name="SMARTInkShape-124"/>
            <p:cNvSpPr/>
            <p:nvPr/>
          </p:nvSpPr>
          <p:spPr>
            <a:xfrm>
              <a:off x="3509367" y="4375546"/>
              <a:ext cx="35720" cy="71439"/>
            </a:xfrm>
            <a:custGeom>
              <a:avLst/>
              <a:gdLst/>
              <a:ahLst/>
              <a:cxnLst/>
              <a:rect l="0" t="0" r="0" b="0"/>
              <a:pathLst>
                <a:path w="35720" h="71439">
                  <a:moveTo>
                    <a:pt x="35719" y="0"/>
                  </a:moveTo>
                  <a:lnTo>
                    <a:pt x="35719" y="7689"/>
                  </a:lnTo>
                  <a:lnTo>
                    <a:pt x="29582" y="15814"/>
                  </a:lnTo>
                  <a:lnTo>
                    <a:pt x="27617" y="24089"/>
                  </a:lnTo>
                  <a:lnTo>
                    <a:pt x="27157" y="29889"/>
                  </a:lnTo>
                  <a:lnTo>
                    <a:pt x="24307" y="35774"/>
                  </a:lnTo>
                  <a:lnTo>
                    <a:pt x="11974" y="51432"/>
                  </a:lnTo>
                  <a:lnTo>
                    <a:pt x="10283" y="56924"/>
                  </a:lnTo>
                  <a:lnTo>
                    <a:pt x="8840" y="58785"/>
                  </a:lnTo>
                  <a:lnTo>
                    <a:pt x="4590" y="60853"/>
                  </a:lnTo>
                  <a:lnTo>
                    <a:pt x="3060" y="62397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3" name="SMARTInkShape-125"/>
            <p:cNvSpPr/>
            <p:nvPr/>
          </p:nvSpPr>
          <p:spPr>
            <a:xfrm>
              <a:off x="4225505" y="4126052"/>
              <a:ext cx="141113" cy="285213"/>
            </a:xfrm>
            <a:custGeom>
              <a:avLst/>
              <a:gdLst/>
              <a:ahLst/>
              <a:cxnLst/>
              <a:rect l="0" t="0" r="0" b="0"/>
              <a:pathLst>
                <a:path w="141113" h="285213">
                  <a:moveTo>
                    <a:pt x="60745" y="151268"/>
                  </a:moveTo>
                  <a:lnTo>
                    <a:pt x="60745" y="146528"/>
                  </a:lnTo>
                  <a:lnTo>
                    <a:pt x="59752" y="146124"/>
                  </a:lnTo>
                  <a:lnTo>
                    <a:pt x="51031" y="149958"/>
                  </a:lnTo>
                  <a:lnTo>
                    <a:pt x="48316" y="150394"/>
                  </a:lnTo>
                  <a:lnTo>
                    <a:pt x="42653" y="153526"/>
                  </a:lnTo>
                  <a:lnTo>
                    <a:pt x="36829" y="157232"/>
                  </a:lnTo>
                  <a:lnTo>
                    <a:pt x="27972" y="160312"/>
                  </a:lnTo>
                  <a:lnTo>
                    <a:pt x="22036" y="164548"/>
                  </a:lnTo>
                  <a:lnTo>
                    <a:pt x="2205" y="192193"/>
                  </a:lnTo>
                  <a:lnTo>
                    <a:pt x="0" y="198561"/>
                  </a:lnTo>
                  <a:lnTo>
                    <a:pt x="405" y="201649"/>
                  </a:lnTo>
                  <a:lnTo>
                    <a:pt x="3500" y="207724"/>
                  </a:lnTo>
                  <a:lnTo>
                    <a:pt x="5714" y="209741"/>
                  </a:lnTo>
                  <a:lnTo>
                    <a:pt x="23176" y="219559"/>
                  </a:lnTo>
                  <a:lnTo>
                    <a:pt x="62117" y="222583"/>
                  </a:lnTo>
                  <a:lnTo>
                    <a:pt x="68962" y="220005"/>
                  </a:lnTo>
                  <a:lnTo>
                    <a:pt x="89608" y="207467"/>
                  </a:lnTo>
                  <a:lnTo>
                    <a:pt x="100301" y="188153"/>
                  </a:lnTo>
                  <a:lnTo>
                    <a:pt x="104723" y="152891"/>
                  </a:lnTo>
                  <a:lnTo>
                    <a:pt x="105335" y="108624"/>
                  </a:lnTo>
                  <a:lnTo>
                    <a:pt x="102730" y="86708"/>
                  </a:lnTo>
                  <a:lnTo>
                    <a:pt x="97013" y="44716"/>
                  </a:lnTo>
                  <a:lnTo>
                    <a:pt x="95716" y="33466"/>
                  </a:lnTo>
                  <a:lnTo>
                    <a:pt x="88807" y="14904"/>
                  </a:lnTo>
                  <a:lnTo>
                    <a:pt x="87567" y="0"/>
                  </a:lnTo>
                  <a:lnTo>
                    <a:pt x="87534" y="41708"/>
                  </a:lnTo>
                  <a:lnTo>
                    <a:pt x="87534" y="81645"/>
                  </a:lnTo>
                  <a:lnTo>
                    <a:pt x="90179" y="124718"/>
                  </a:lnTo>
                  <a:lnTo>
                    <a:pt x="96628" y="169159"/>
                  </a:lnTo>
                  <a:lnTo>
                    <a:pt x="108784" y="209040"/>
                  </a:lnTo>
                  <a:lnTo>
                    <a:pt x="121128" y="252368"/>
                  </a:lnTo>
                  <a:lnTo>
                    <a:pt x="132350" y="273618"/>
                  </a:lnTo>
                  <a:lnTo>
                    <a:pt x="141112" y="2852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4" name="SMARTInkShape-126"/>
            <p:cNvSpPr/>
            <p:nvPr/>
          </p:nvSpPr>
          <p:spPr>
            <a:xfrm>
              <a:off x="3341129" y="4268390"/>
              <a:ext cx="96158" cy="107157"/>
            </a:xfrm>
            <a:custGeom>
              <a:avLst/>
              <a:gdLst/>
              <a:ahLst/>
              <a:cxnLst/>
              <a:rect l="0" t="0" r="0" b="0"/>
              <a:pathLst>
                <a:path w="96158" h="107157">
                  <a:moveTo>
                    <a:pt x="61082" y="0"/>
                  </a:moveTo>
                  <a:lnTo>
                    <a:pt x="45705" y="0"/>
                  </a:lnTo>
                  <a:lnTo>
                    <a:pt x="18160" y="15446"/>
                  </a:lnTo>
                  <a:lnTo>
                    <a:pt x="14608" y="16250"/>
                  </a:lnTo>
                  <a:lnTo>
                    <a:pt x="12240" y="17779"/>
                  </a:lnTo>
                  <a:lnTo>
                    <a:pt x="10661" y="19790"/>
                  </a:lnTo>
                  <a:lnTo>
                    <a:pt x="9609" y="22123"/>
                  </a:lnTo>
                  <a:lnTo>
                    <a:pt x="7915" y="23679"/>
                  </a:lnTo>
                  <a:lnTo>
                    <a:pt x="3387" y="25406"/>
                  </a:lnTo>
                  <a:lnTo>
                    <a:pt x="1783" y="26860"/>
                  </a:lnTo>
                  <a:lnTo>
                    <a:pt x="0" y="31120"/>
                  </a:lnTo>
                  <a:lnTo>
                    <a:pt x="517" y="32653"/>
                  </a:lnTo>
                  <a:lnTo>
                    <a:pt x="1854" y="33675"/>
                  </a:lnTo>
                  <a:lnTo>
                    <a:pt x="3737" y="34357"/>
                  </a:lnTo>
                  <a:lnTo>
                    <a:pt x="23507" y="49879"/>
                  </a:lnTo>
                  <a:lnTo>
                    <a:pt x="49715" y="57832"/>
                  </a:lnTo>
                  <a:lnTo>
                    <a:pt x="66958" y="67722"/>
                  </a:lnTo>
                  <a:lnTo>
                    <a:pt x="85798" y="73350"/>
                  </a:lnTo>
                  <a:lnTo>
                    <a:pt x="89465" y="75689"/>
                  </a:lnTo>
                  <a:lnTo>
                    <a:pt x="93540" y="80934"/>
                  </a:lnTo>
                  <a:lnTo>
                    <a:pt x="96157" y="87645"/>
                  </a:lnTo>
                  <a:lnTo>
                    <a:pt x="93869" y="91209"/>
                  </a:lnTo>
                  <a:lnTo>
                    <a:pt x="89055" y="96840"/>
                  </a:lnTo>
                  <a:lnTo>
                    <a:pt x="85751" y="97611"/>
                  </a:lnTo>
                  <a:lnTo>
                    <a:pt x="48912" y="99217"/>
                  </a:lnTo>
                  <a:lnTo>
                    <a:pt x="31673" y="105915"/>
                  </a:lnTo>
                  <a:lnTo>
                    <a:pt x="7503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5" name="SMARTInkShape-127"/>
            <p:cNvSpPr/>
            <p:nvPr/>
          </p:nvSpPr>
          <p:spPr>
            <a:xfrm>
              <a:off x="3250406" y="4161234"/>
              <a:ext cx="26790" cy="178595"/>
            </a:xfrm>
            <a:custGeom>
              <a:avLst/>
              <a:gdLst/>
              <a:ahLst/>
              <a:cxnLst/>
              <a:rect l="0" t="0" r="0" b="0"/>
              <a:pathLst>
                <a:path w="26790" h="178595">
                  <a:moveTo>
                    <a:pt x="0" y="0"/>
                  </a:moveTo>
                  <a:lnTo>
                    <a:pt x="4741" y="0"/>
                  </a:lnTo>
                  <a:lnTo>
                    <a:pt x="5145" y="993"/>
                  </a:lnTo>
                  <a:lnTo>
                    <a:pt x="2948" y="4740"/>
                  </a:lnTo>
                  <a:lnTo>
                    <a:pt x="2958" y="7129"/>
                  </a:lnTo>
                  <a:lnTo>
                    <a:pt x="7947" y="20991"/>
                  </a:lnTo>
                  <a:lnTo>
                    <a:pt x="8891" y="62747"/>
                  </a:lnTo>
                  <a:lnTo>
                    <a:pt x="9905" y="74520"/>
                  </a:lnTo>
                  <a:lnTo>
                    <a:pt x="17031" y="115287"/>
                  </a:lnTo>
                  <a:lnTo>
                    <a:pt x="18606" y="129960"/>
                  </a:lnTo>
                  <a:lnTo>
                    <a:pt x="25940" y="157747"/>
                  </a:lnTo>
                  <a:lnTo>
                    <a:pt x="26789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6" name="SMARTInkShape-128"/>
            <p:cNvSpPr/>
            <p:nvPr/>
          </p:nvSpPr>
          <p:spPr>
            <a:xfrm>
              <a:off x="3080742" y="4259619"/>
              <a:ext cx="142710" cy="115515"/>
            </a:xfrm>
            <a:custGeom>
              <a:avLst/>
              <a:gdLst/>
              <a:ahLst/>
              <a:cxnLst/>
              <a:rect l="0" t="0" r="0" b="0"/>
              <a:pathLst>
                <a:path w="142710" h="115515">
                  <a:moveTo>
                    <a:pt x="35719" y="26631"/>
                  </a:moveTo>
                  <a:lnTo>
                    <a:pt x="22417" y="39933"/>
                  </a:lnTo>
                  <a:lnTo>
                    <a:pt x="19885" y="45111"/>
                  </a:lnTo>
                  <a:lnTo>
                    <a:pt x="18037" y="57982"/>
                  </a:lnTo>
                  <a:lnTo>
                    <a:pt x="17894" y="73393"/>
                  </a:lnTo>
                  <a:lnTo>
                    <a:pt x="20521" y="79825"/>
                  </a:lnTo>
                  <a:lnTo>
                    <a:pt x="38851" y="101022"/>
                  </a:lnTo>
                  <a:lnTo>
                    <a:pt x="47364" y="104342"/>
                  </a:lnTo>
                  <a:lnTo>
                    <a:pt x="91387" y="114997"/>
                  </a:lnTo>
                  <a:lnTo>
                    <a:pt x="99486" y="115514"/>
                  </a:lnTo>
                  <a:lnTo>
                    <a:pt x="114365" y="111065"/>
                  </a:lnTo>
                  <a:lnTo>
                    <a:pt x="130041" y="100673"/>
                  </a:lnTo>
                  <a:lnTo>
                    <a:pt x="136509" y="94926"/>
                  </a:lnTo>
                  <a:lnTo>
                    <a:pt x="140046" y="86418"/>
                  </a:lnTo>
                  <a:lnTo>
                    <a:pt x="142709" y="52048"/>
                  </a:lnTo>
                  <a:lnTo>
                    <a:pt x="138086" y="37249"/>
                  </a:lnTo>
                  <a:lnTo>
                    <a:pt x="130432" y="25037"/>
                  </a:lnTo>
                  <a:lnTo>
                    <a:pt x="92945" y="5916"/>
                  </a:lnTo>
                  <a:lnTo>
                    <a:pt x="68594" y="1041"/>
                  </a:lnTo>
                  <a:lnTo>
                    <a:pt x="43454" y="0"/>
                  </a:lnTo>
                  <a:lnTo>
                    <a:pt x="28529" y="4629"/>
                  </a:lnTo>
                  <a:lnTo>
                    <a:pt x="16281" y="12285"/>
                  </a:lnTo>
                  <a:lnTo>
                    <a:pt x="12197" y="17940"/>
                  </a:lnTo>
                  <a:lnTo>
                    <a:pt x="11108" y="20836"/>
                  </a:lnTo>
                  <a:lnTo>
                    <a:pt x="9390" y="22768"/>
                  </a:lnTo>
                  <a:lnTo>
                    <a:pt x="0" y="266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7" name="SMARTInkShape-129"/>
            <p:cNvSpPr/>
            <p:nvPr/>
          </p:nvSpPr>
          <p:spPr>
            <a:xfrm>
              <a:off x="2652226" y="4206253"/>
              <a:ext cx="382471" cy="160262"/>
            </a:xfrm>
            <a:custGeom>
              <a:avLst/>
              <a:gdLst/>
              <a:ahLst/>
              <a:cxnLst/>
              <a:rect l="0" t="0" r="0" b="0"/>
              <a:pathLst>
                <a:path w="382471" h="160262">
                  <a:moveTo>
                    <a:pt x="8821" y="17489"/>
                  </a:moveTo>
                  <a:lnTo>
                    <a:pt x="8821" y="12748"/>
                  </a:lnTo>
                  <a:lnTo>
                    <a:pt x="7828" y="11352"/>
                  </a:lnTo>
                  <a:lnTo>
                    <a:pt x="6175" y="10422"/>
                  </a:lnTo>
                  <a:lnTo>
                    <a:pt x="259" y="8668"/>
                  </a:lnTo>
                  <a:lnTo>
                    <a:pt x="0" y="3851"/>
                  </a:lnTo>
                  <a:lnTo>
                    <a:pt x="956" y="2444"/>
                  </a:lnTo>
                  <a:lnTo>
                    <a:pt x="2586" y="1506"/>
                  </a:lnTo>
                  <a:lnTo>
                    <a:pt x="12330" y="0"/>
                  </a:lnTo>
                  <a:lnTo>
                    <a:pt x="30938" y="695"/>
                  </a:lnTo>
                  <a:lnTo>
                    <a:pt x="64331" y="7328"/>
                  </a:lnTo>
                  <a:lnTo>
                    <a:pt x="108458" y="8451"/>
                  </a:lnTo>
                  <a:lnTo>
                    <a:pt x="153061" y="16238"/>
                  </a:lnTo>
                  <a:lnTo>
                    <a:pt x="193878" y="24392"/>
                  </a:lnTo>
                  <a:lnTo>
                    <a:pt x="236744" y="26339"/>
                  </a:lnTo>
                  <a:lnTo>
                    <a:pt x="249350" y="26416"/>
                  </a:lnTo>
                  <a:lnTo>
                    <a:pt x="249872" y="34107"/>
                  </a:lnTo>
                  <a:lnTo>
                    <a:pt x="245167" y="39721"/>
                  </a:lnTo>
                  <a:lnTo>
                    <a:pt x="240202" y="42252"/>
                  </a:lnTo>
                  <a:lnTo>
                    <a:pt x="237489" y="42928"/>
                  </a:lnTo>
                  <a:lnTo>
                    <a:pt x="223064" y="51168"/>
                  </a:lnTo>
                  <a:lnTo>
                    <a:pt x="220110" y="51848"/>
                  </a:lnTo>
                  <a:lnTo>
                    <a:pt x="218141" y="53294"/>
                  </a:lnTo>
                  <a:lnTo>
                    <a:pt x="216829" y="55249"/>
                  </a:lnTo>
                  <a:lnTo>
                    <a:pt x="215953" y="57545"/>
                  </a:lnTo>
                  <a:lnTo>
                    <a:pt x="200298" y="71246"/>
                  </a:lnTo>
                  <a:lnTo>
                    <a:pt x="188887" y="99602"/>
                  </a:lnTo>
                  <a:lnTo>
                    <a:pt x="189389" y="102989"/>
                  </a:lnTo>
                  <a:lnTo>
                    <a:pt x="198496" y="124597"/>
                  </a:lnTo>
                  <a:lnTo>
                    <a:pt x="204246" y="130577"/>
                  </a:lnTo>
                  <a:lnTo>
                    <a:pt x="242398" y="154410"/>
                  </a:lnTo>
                  <a:lnTo>
                    <a:pt x="254515" y="157718"/>
                  </a:lnTo>
                  <a:lnTo>
                    <a:pt x="298206" y="160261"/>
                  </a:lnTo>
                  <a:lnTo>
                    <a:pt x="315602" y="159341"/>
                  </a:lnTo>
                  <a:lnTo>
                    <a:pt x="332332" y="153225"/>
                  </a:lnTo>
                  <a:lnTo>
                    <a:pt x="356850" y="133506"/>
                  </a:lnTo>
                  <a:lnTo>
                    <a:pt x="370939" y="118683"/>
                  </a:lnTo>
                  <a:lnTo>
                    <a:pt x="381771" y="90787"/>
                  </a:lnTo>
                  <a:lnTo>
                    <a:pt x="382470" y="87191"/>
                  </a:lnTo>
                  <a:lnTo>
                    <a:pt x="380601" y="77903"/>
                  </a:lnTo>
                  <a:lnTo>
                    <a:pt x="372789" y="53808"/>
                  </a:lnTo>
                  <a:lnTo>
                    <a:pt x="370529" y="50631"/>
                  </a:lnTo>
                  <a:lnTo>
                    <a:pt x="357867" y="41420"/>
                  </a:lnTo>
                  <a:lnTo>
                    <a:pt x="326357" y="29567"/>
                  </a:lnTo>
                  <a:lnTo>
                    <a:pt x="285585" y="26603"/>
                  </a:lnTo>
                  <a:lnTo>
                    <a:pt x="256395" y="26429"/>
                  </a:lnTo>
                  <a:lnTo>
                    <a:pt x="254237" y="27418"/>
                  </a:lnTo>
                  <a:lnTo>
                    <a:pt x="252799" y="29069"/>
                  </a:lnTo>
                  <a:lnTo>
                    <a:pt x="249922" y="35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8" name="SMARTInkShape-130"/>
            <p:cNvSpPr/>
            <p:nvPr/>
          </p:nvSpPr>
          <p:spPr>
            <a:xfrm>
              <a:off x="2777500" y="4143375"/>
              <a:ext cx="13702" cy="241102"/>
            </a:xfrm>
            <a:custGeom>
              <a:avLst/>
              <a:gdLst/>
              <a:ahLst/>
              <a:cxnLst/>
              <a:rect l="0" t="0" r="0" b="0"/>
              <a:pathLst>
                <a:path w="13702" h="241102">
                  <a:moveTo>
                    <a:pt x="8563" y="0"/>
                  </a:moveTo>
                  <a:lnTo>
                    <a:pt x="3822" y="4740"/>
                  </a:lnTo>
                  <a:lnTo>
                    <a:pt x="1495" y="9713"/>
                  </a:lnTo>
                  <a:lnTo>
                    <a:pt x="0" y="20990"/>
                  </a:lnTo>
                  <a:lnTo>
                    <a:pt x="8025" y="62746"/>
                  </a:lnTo>
                  <a:lnTo>
                    <a:pt x="8531" y="104193"/>
                  </a:lnTo>
                  <a:lnTo>
                    <a:pt x="13701" y="134131"/>
                  </a:lnTo>
                  <a:lnTo>
                    <a:pt x="9144" y="178533"/>
                  </a:lnTo>
                  <a:lnTo>
                    <a:pt x="8572" y="222957"/>
                  </a:lnTo>
                  <a:lnTo>
                    <a:pt x="8563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9" name="SMARTInkShape-131"/>
            <p:cNvSpPr/>
            <p:nvPr/>
          </p:nvSpPr>
          <p:spPr>
            <a:xfrm>
              <a:off x="4446984" y="4098726"/>
              <a:ext cx="98228" cy="62509"/>
            </a:xfrm>
            <a:custGeom>
              <a:avLst/>
              <a:gdLst/>
              <a:ahLst/>
              <a:cxnLst/>
              <a:rect l="0" t="0" r="0" b="0"/>
              <a:pathLst>
                <a:path w="98228" h="62509">
                  <a:moveTo>
                    <a:pt x="98227" y="0"/>
                  </a:moveTo>
                  <a:lnTo>
                    <a:pt x="93486" y="0"/>
                  </a:lnTo>
                  <a:lnTo>
                    <a:pt x="92090" y="993"/>
                  </a:lnTo>
                  <a:lnTo>
                    <a:pt x="91159" y="2646"/>
                  </a:lnTo>
                  <a:lnTo>
                    <a:pt x="89543" y="9095"/>
                  </a:lnTo>
                  <a:lnTo>
                    <a:pt x="89406" y="13302"/>
                  </a:lnTo>
                  <a:lnTo>
                    <a:pt x="88378" y="14821"/>
                  </a:lnTo>
                  <a:lnTo>
                    <a:pt x="86700" y="15834"/>
                  </a:lnTo>
                  <a:lnTo>
                    <a:pt x="84589" y="16509"/>
                  </a:lnTo>
                  <a:lnTo>
                    <a:pt x="83182" y="17952"/>
                  </a:lnTo>
                  <a:lnTo>
                    <a:pt x="81618" y="22200"/>
                  </a:lnTo>
                  <a:lnTo>
                    <a:pt x="80209" y="23730"/>
                  </a:lnTo>
                  <a:lnTo>
                    <a:pt x="38507" y="49689"/>
                  </a:lnTo>
                  <a:lnTo>
                    <a:pt x="19880" y="55456"/>
                  </a:lnTo>
                  <a:lnTo>
                    <a:pt x="12805" y="59374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0" name="SMARTInkShape-132"/>
            <p:cNvSpPr/>
            <p:nvPr/>
          </p:nvSpPr>
          <p:spPr>
            <a:xfrm>
              <a:off x="4214812" y="3911322"/>
              <a:ext cx="241103" cy="150280"/>
            </a:xfrm>
            <a:custGeom>
              <a:avLst/>
              <a:gdLst/>
              <a:ahLst/>
              <a:cxnLst/>
              <a:rect l="0" t="0" r="0" b="0"/>
              <a:pathLst>
                <a:path w="241103" h="150280">
                  <a:moveTo>
                    <a:pt x="0" y="35599"/>
                  </a:moveTo>
                  <a:lnTo>
                    <a:pt x="0" y="44162"/>
                  </a:lnTo>
                  <a:lnTo>
                    <a:pt x="41868" y="44528"/>
                  </a:lnTo>
                  <a:lnTo>
                    <a:pt x="57495" y="43537"/>
                  </a:lnTo>
                  <a:lnTo>
                    <a:pt x="95636" y="36151"/>
                  </a:lnTo>
                  <a:lnTo>
                    <a:pt x="99476" y="35968"/>
                  </a:lnTo>
                  <a:lnTo>
                    <a:pt x="106389" y="33118"/>
                  </a:lnTo>
                  <a:lnTo>
                    <a:pt x="124949" y="20168"/>
                  </a:lnTo>
                  <a:lnTo>
                    <a:pt x="127948" y="19359"/>
                  </a:lnTo>
                  <a:lnTo>
                    <a:pt x="129946" y="17827"/>
                  </a:lnTo>
                  <a:lnTo>
                    <a:pt x="133419" y="10194"/>
                  </a:lnTo>
                  <a:lnTo>
                    <a:pt x="133900" y="1244"/>
                  </a:lnTo>
                  <a:lnTo>
                    <a:pt x="132921" y="790"/>
                  </a:lnTo>
                  <a:lnTo>
                    <a:pt x="121512" y="0"/>
                  </a:lnTo>
                  <a:lnTo>
                    <a:pt x="115852" y="2580"/>
                  </a:lnTo>
                  <a:lnTo>
                    <a:pt x="110029" y="6042"/>
                  </a:lnTo>
                  <a:lnTo>
                    <a:pt x="101173" y="8983"/>
                  </a:lnTo>
                  <a:lnTo>
                    <a:pt x="86317" y="21131"/>
                  </a:lnTo>
                  <a:lnTo>
                    <a:pt x="68461" y="46301"/>
                  </a:lnTo>
                  <a:lnTo>
                    <a:pt x="65153" y="55569"/>
                  </a:lnTo>
                  <a:lnTo>
                    <a:pt x="62663" y="87566"/>
                  </a:lnTo>
                  <a:lnTo>
                    <a:pt x="65223" y="96068"/>
                  </a:lnTo>
                  <a:lnTo>
                    <a:pt x="77748" y="112722"/>
                  </a:lnTo>
                  <a:lnTo>
                    <a:pt x="83503" y="118824"/>
                  </a:lnTo>
                  <a:lnTo>
                    <a:pt x="92013" y="122197"/>
                  </a:lnTo>
                  <a:lnTo>
                    <a:pt x="131129" y="124738"/>
                  </a:lnTo>
                  <a:lnTo>
                    <a:pt x="153821" y="123873"/>
                  </a:lnTo>
                  <a:lnTo>
                    <a:pt x="181408" y="109662"/>
                  </a:lnTo>
                  <a:lnTo>
                    <a:pt x="199017" y="95085"/>
                  </a:lnTo>
                  <a:lnTo>
                    <a:pt x="202554" y="86511"/>
                  </a:lnTo>
                  <a:lnTo>
                    <a:pt x="205360" y="44578"/>
                  </a:lnTo>
                  <a:lnTo>
                    <a:pt x="205382" y="30805"/>
                  </a:lnTo>
                  <a:lnTo>
                    <a:pt x="205383" y="32807"/>
                  </a:lnTo>
                  <a:lnTo>
                    <a:pt x="204391" y="33738"/>
                  </a:lnTo>
                  <a:lnTo>
                    <a:pt x="200643" y="34772"/>
                  </a:lnTo>
                  <a:lnTo>
                    <a:pt x="199246" y="36040"/>
                  </a:lnTo>
                  <a:lnTo>
                    <a:pt x="197695" y="40095"/>
                  </a:lnTo>
                  <a:lnTo>
                    <a:pt x="196821" y="47956"/>
                  </a:lnTo>
                  <a:lnTo>
                    <a:pt x="205145" y="92101"/>
                  </a:lnTo>
                  <a:lnTo>
                    <a:pt x="205374" y="126513"/>
                  </a:lnTo>
                  <a:lnTo>
                    <a:pt x="208025" y="133222"/>
                  </a:lnTo>
                  <a:lnTo>
                    <a:pt x="213071" y="140873"/>
                  </a:lnTo>
                  <a:lnTo>
                    <a:pt x="214203" y="150279"/>
                  </a:lnTo>
                  <a:lnTo>
                    <a:pt x="214303" y="139133"/>
                  </a:lnTo>
                  <a:lnTo>
                    <a:pt x="213313" y="137364"/>
                  </a:lnTo>
                  <a:lnTo>
                    <a:pt x="211663" y="136185"/>
                  </a:lnTo>
                  <a:lnTo>
                    <a:pt x="209569" y="135398"/>
                  </a:lnTo>
                  <a:lnTo>
                    <a:pt x="208174" y="132890"/>
                  </a:lnTo>
                  <a:lnTo>
                    <a:pt x="205628" y="109593"/>
                  </a:lnTo>
                  <a:lnTo>
                    <a:pt x="205390" y="66453"/>
                  </a:lnTo>
                  <a:lnTo>
                    <a:pt x="206376" y="41464"/>
                  </a:lnTo>
                  <a:lnTo>
                    <a:pt x="212512" y="30502"/>
                  </a:lnTo>
                  <a:lnTo>
                    <a:pt x="217812" y="24074"/>
                  </a:lnTo>
                  <a:lnTo>
                    <a:pt x="223475" y="20555"/>
                  </a:lnTo>
                  <a:lnTo>
                    <a:pt x="235194" y="18297"/>
                  </a:lnTo>
                  <a:lnTo>
                    <a:pt x="237164" y="17119"/>
                  </a:lnTo>
                  <a:lnTo>
                    <a:pt x="238476" y="15341"/>
                  </a:lnTo>
                  <a:lnTo>
                    <a:pt x="241102" y="88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1" name="SMARTInkShape-133"/>
            <p:cNvSpPr/>
            <p:nvPr/>
          </p:nvSpPr>
          <p:spPr>
            <a:xfrm>
              <a:off x="4232781" y="3821906"/>
              <a:ext cx="8821" cy="250032"/>
            </a:xfrm>
            <a:custGeom>
              <a:avLst/>
              <a:gdLst/>
              <a:ahLst/>
              <a:cxnLst/>
              <a:rect l="0" t="0" r="0" b="0"/>
              <a:pathLst>
                <a:path w="8821" h="250032">
                  <a:moveTo>
                    <a:pt x="8820" y="0"/>
                  </a:moveTo>
                  <a:lnTo>
                    <a:pt x="1132" y="7689"/>
                  </a:lnTo>
                  <a:lnTo>
                    <a:pt x="259" y="13302"/>
                  </a:lnTo>
                  <a:lnTo>
                    <a:pt x="0" y="21250"/>
                  </a:lnTo>
                  <a:lnTo>
                    <a:pt x="8273" y="65402"/>
                  </a:lnTo>
                  <a:lnTo>
                    <a:pt x="8748" y="106545"/>
                  </a:lnTo>
                  <a:lnTo>
                    <a:pt x="8810" y="144167"/>
                  </a:lnTo>
                  <a:lnTo>
                    <a:pt x="8820" y="184138"/>
                  </a:lnTo>
                  <a:lnTo>
                    <a:pt x="8820" y="225202"/>
                  </a:lnTo>
                  <a:lnTo>
                    <a:pt x="882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2" name="SMARTInkShape-134"/>
            <p:cNvSpPr/>
            <p:nvPr/>
          </p:nvSpPr>
          <p:spPr>
            <a:xfrm>
              <a:off x="4036218" y="4250696"/>
              <a:ext cx="107109" cy="115876"/>
            </a:xfrm>
            <a:custGeom>
              <a:avLst/>
              <a:gdLst/>
              <a:ahLst/>
              <a:cxnLst/>
              <a:rect l="0" t="0" r="0" b="0"/>
              <a:pathLst>
                <a:path w="107109" h="115876">
                  <a:moveTo>
                    <a:pt x="8930" y="44483"/>
                  </a:moveTo>
                  <a:lnTo>
                    <a:pt x="8930" y="49224"/>
                  </a:lnTo>
                  <a:lnTo>
                    <a:pt x="6284" y="54197"/>
                  </a:lnTo>
                  <a:lnTo>
                    <a:pt x="2793" y="59715"/>
                  </a:lnTo>
                  <a:lnTo>
                    <a:pt x="552" y="71341"/>
                  </a:lnTo>
                  <a:lnTo>
                    <a:pt x="110" y="83192"/>
                  </a:lnTo>
                  <a:lnTo>
                    <a:pt x="2695" y="89138"/>
                  </a:lnTo>
                  <a:lnTo>
                    <a:pt x="6159" y="95087"/>
                  </a:lnTo>
                  <a:lnTo>
                    <a:pt x="9101" y="104015"/>
                  </a:lnTo>
                  <a:lnTo>
                    <a:pt x="13306" y="109968"/>
                  </a:lnTo>
                  <a:lnTo>
                    <a:pt x="21128" y="113275"/>
                  </a:lnTo>
                  <a:lnTo>
                    <a:pt x="64146" y="115875"/>
                  </a:lnTo>
                  <a:lnTo>
                    <a:pt x="78758" y="111167"/>
                  </a:lnTo>
                  <a:lnTo>
                    <a:pt x="94344" y="100686"/>
                  </a:lnTo>
                  <a:lnTo>
                    <a:pt x="100801" y="94929"/>
                  </a:lnTo>
                  <a:lnTo>
                    <a:pt x="104332" y="86416"/>
                  </a:lnTo>
                  <a:lnTo>
                    <a:pt x="107108" y="42856"/>
                  </a:lnTo>
                  <a:lnTo>
                    <a:pt x="102402" y="28236"/>
                  </a:lnTo>
                  <a:lnTo>
                    <a:pt x="94724" y="16078"/>
                  </a:lnTo>
                  <a:lnTo>
                    <a:pt x="81424" y="6191"/>
                  </a:lnTo>
                  <a:lnTo>
                    <a:pt x="64916" y="1718"/>
                  </a:lnTo>
                  <a:lnTo>
                    <a:pt x="37405" y="0"/>
                  </a:lnTo>
                  <a:lnTo>
                    <a:pt x="12345" y="7537"/>
                  </a:lnTo>
                  <a:lnTo>
                    <a:pt x="0" y="176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3" name="SMARTInkShape-135"/>
            <p:cNvSpPr/>
            <p:nvPr/>
          </p:nvSpPr>
          <p:spPr>
            <a:xfrm>
              <a:off x="3759398" y="4241972"/>
              <a:ext cx="258513" cy="142459"/>
            </a:xfrm>
            <a:custGeom>
              <a:avLst/>
              <a:gdLst/>
              <a:ahLst/>
              <a:cxnLst/>
              <a:rect l="0" t="0" r="0" b="0"/>
              <a:pathLst>
                <a:path w="258513" h="142459">
                  <a:moveTo>
                    <a:pt x="0" y="17489"/>
                  </a:moveTo>
                  <a:lnTo>
                    <a:pt x="38161" y="17489"/>
                  </a:lnTo>
                  <a:lnTo>
                    <a:pt x="73621" y="14843"/>
                  </a:lnTo>
                  <a:lnTo>
                    <a:pt x="115382" y="9387"/>
                  </a:lnTo>
                  <a:lnTo>
                    <a:pt x="154458" y="7640"/>
                  </a:lnTo>
                  <a:lnTo>
                    <a:pt x="189965" y="0"/>
                  </a:lnTo>
                  <a:lnTo>
                    <a:pt x="192128" y="869"/>
                  </a:lnTo>
                  <a:lnTo>
                    <a:pt x="193570" y="2440"/>
                  </a:lnTo>
                  <a:lnTo>
                    <a:pt x="195883" y="7350"/>
                  </a:lnTo>
                  <a:lnTo>
                    <a:pt x="196285" y="12941"/>
                  </a:lnTo>
                  <a:lnTo>
                    <a:pt x="195349" y="14457"/>
                  </a:lnTo>
                  <a:lnTo>
                    <a:pt x="193732" y="15468"/>
                  </a:lnTo>
                  <a:lnTo>
                    <a:pt x="191663" y="16141"/>
                  </a:lnTo>
                  <a:lnTo>
                    <a:pt x="190283" y="17582"/>
                  </a:lnTo>
                  <a:lnTo>
                    <a:pt x="185423" y="27025"/>
                  </a:lnTo>
                  <a:lnTo>
                    <a:pt x="166565" y="52031"/>
                  </a:lnTo>
                  <a:lnTo>
                    <a:pt x="154939" y="83906"/>
                  </a:lnTo>
                  <a:lnTo>
                    <a:pt x="152218" y="108121"/>
                  </a:lnTo>
                  <a:lnTo>
                    <a:pt x="154634" y="114986"/>
                  </a:lnTo>
                  <a:lnTo>
                    <a:pt x="172806" y="136508"/>
                  </a:lnTo>
                  <a:lnTo>
                    <a:pt x="181313" y="139840"/>
                  </a:lnTo>
                  <a:lnTo>
                    <a:pt x="224870" y="142458"/>
                  </a:lnTo>
                  <a:lnTo>
                    <a:pt x="239490" y="137750"/>
                  </a:lnTo>
                  <a:lnTo>
                    <a:pt x="243003" y="135366"/>
                  </a:lnTo>
                  <a:lnTo>
                    <a:pt x="246908" y="130071"/>
                  </a:lnTo>
                  <a:lnTo>
                    <a:pt x="255552" y="111460"/>
                  </a:lnTo>
                  <a:lnTo>
                    <a:pt x="258512" y="87545"/>
                  </a:lnTo>
                  <a:lnTo>
                    <a:pt x="251744" y="67229"/>
                  </a:lnTo>
                  <a:lnTo>
                    <a:pt x="241102" y="442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4" name="SMARTInkShape-136"/>
            <p:cNvSpPr/>
            <p:nvPr/>
          </p:nvSpPr>
          <p:spPr>
            <a:xfrm>
              <a:off x="3518296" y="3893391"/>
              <a:ext cx="125017" cy="142412"/>
            </a:xfrm>
            <a:custGeom>
              <a:avLst/>
              <a:gdLst/>
              <a:ahLst/>
              <a:cxnLst/>
              <a:rect l="0" t="0" r="0" b="0"/>
              <a:pathLst>
                <a:path w="125017" h="142412">
                  <a:moveTo>
                    <a:pt x="0" y="17812"/>
                  </a:moveTo>
                  <a:lnTo>
                    <a:pt x="4741" y="22553"/>
                  </a:lnTo>
                  <a:lnTo>
                    <a:pt x="7068" y="27525"/>
                  </a:lnTo>
                  <a:lnTo>
                    <a:pt x="17011" y="68588"/>
                  </a:lnTo>
                  <a:lnTo>
                    <a:pt x="18601" y="83238"/>
                  </a:lnTo>
                  <a:lnTo>
                    <a:pt x="24878" y="100225"/>
                  </a:lnTo>
                  <a:lnTo>
                    <a:pt x="26789" y="142411"/>
                  </a:lnTo>
                  <a:lnTo>
                    <a:pt x="26790" y="102874"/>
                  </a:lnTo>
                  <a:lnTo>
                    <a:pt x="27782" y="59616"/>
                  </a:lnTo>
                  <a:lnTo>
                    <a:pt x="33857" y="42569"/>
                  </a:lnTo>
                  <a:lnTo>
                    <a:pt x="35884" y="32784"/>
                  </a:lnTo>
                  <a:lnTo>
                    <a:pt x="42603" y="21696"/>
                  </a:lnTo>
                  <a:lnTo>
                    <a:pt x="56678" y="6025"/>
                  </a:lnTo>
                  <a:lnTo>
                    <a:pt x="62563" y="2651"/>
                  </a:lnTo>
                  <a:lnTo>
                    <a:pt x="74425" y="486"/>
                  </a:lnTo>
                  <a:lnTo>
                    <a:pt x="99964" y="0"/>
                  </a:lnTo>
                  <a:lnTo>
                    <a:pt x="106606" y="2619"/>
                  </a:lnTo>
                  <a:lnTo>
                    <a:pt x="125016" y="1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5" name="SMARTInkShape-137"/>
            <p:cNvSpPr/>
            <p:nvPr/>
          </p:nvSpPr>
          <p:spPr>
            <a:xfrm>
              <a:off x="3652242" y="4036218"/>
              <a:ext cx="53579" cy="71439"/>
            </a:xfrm>
            <a:custGeom>
              <a:avLst/>
              <a:gdLst/>
              <a:ahLst/>
              <a:cxnLst/>
              <a:rect l="0" t="0" r="0" b="0"/>
              <a:pathLst>
                <a:path w="53579" h="71439">
                  <a:moveTo>
                    <a:pt x="53578" y="0"/>
                  </a:moveTo>
                  <a:lnTo>
                    <a:pt x="48838" y="0"/>
                  </a:lnTo>
                  <a:lnTo>
                    <a:pt x="47441" y="993"/>
                  </a:lnTo>
                  <a:lnTo>
                    <a:pt x="46510" y="2646"/>
                  </a:lnTo>
                  <a:lnTo>
                    <a:pt x="44894" y="9095"/>
                  </a:lnTo>
                  <a:lnTo>
                    <a:pt x="44681" y="16510"/>
                  </a:lnTo>
                  <a:lnTo>
                    <a:pt x="38518" y="24722"/>
                  </a:lnTo>
                  <a:lnTo>
                    <a:pt x="36963" y="30171"/>
                  </a:lnTo>
                  <a:lnTo>
                    <a:pt x="35556" y="32020"/>
                  </a:lnTo>
                  <a:lnTo>
                    <a:pt x="14760" y="48004"/>
                  </a:lnTo>
                  <a:lnTo>
                    <a:pt x="11521" y="53747"/>
                  </a:lnTo>
                  <a:lnTo>
                    <a:pt x="10657" y="56667"/>
                  </a:lnTo>
                  <a:lnTo>
                    <a:pt x="9089" y="58614"/>
                  </a:lnTo>
                  <a:lnTo>
                    <a:pt x="3134" y="62347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6" name="SMARTInkShape-138"/>
            <p:cNvSpPr/>
            <p:nvPr/>
          </p:nvSpPr>
          <p:spPr>
            <a:xfrm>
              <a:off x="3260577" y="3884825"/>
              <a:ext cx="222002" cy="151348"/>
            </a:xfrm>
            <a:custGeom>
              <a:avLst/>
              <a:gdLst/>
              <a:ahLst/>
              <a:cxnLst/>
              <a:rect l="0" t="0" r="0" b="0"/>
              <a:pathLst>
                <a:path w="222002" h="151348">
                  <a:moveTo>
                    <a:pt x="7688" y="44237"/>
                  </a:moveTo>
                  <a:lnTo>
                    <a:pt x="0" y="51926"/>
                  </a:lnTo>
                  <a:lnTo>
                    <a:pt x="578" y="52339"/>
                  </a:lnTo>
                  <a:lnTo>
                    <a:pt x="22696" y="54138"/>
                  </a:lnTo>
                  <a:lnTo>
                    <a:pt x="32530" y="59297"/>
                  </a:lnTo>
                  <a:lnTo>
                    <a:pt x="74105" y="62024"/>
                  </a:lnTo>
                  <a:lnTo>
                    <a:pt x="108974" y="61098"/>
                  </a:lnTo>
                  <a:lnTo>
                    <a:pt x="147922" y="51072"/>
                  </a:lnTo>
                  <a:lnTo>
                    <a:pt x="168191" y="35124"/>
                  </a:lnTo>
                  <a:lnTo>
                    <a:pt x="175543" y="28105"/>
                  </a:lnTo>
                  <a:lnTo>
                    <a:pt x="176548" y="24500"/>
                  </a:lnTo>
                  <a:lnTo>
                    <a:pt x="177194" y="14101"/>
                  </a:lnTo>
                  <a:lnTo>
                    <a:pt x="176254" y="12240"/>
                  </a:lnTo>
                  <a:lnTo>
                    <a:pt x="174636" y="11000"/>
                  </a:lnTo>
                  <a:lnTo>
                    <a:pt x="172565" y="10173"/>
                  </a:lnTo>
                  <a:lnTo>
                    <a:pt x="171184" y="8629"/>
                  </a:lnTo>
                  <a:lnTo>
                    <a:pt x="169650" y="4268"/>
                  </a:lnTo>
                  <a:lnTo>
                    <a:pt x="168249" y="2708"/>
                  </a:lnTo>
                  <a:lnTo>
                    <a:pt x="164046" y="975"/>
                  </a:lnTo>
                  <a:lnTo>
                    <a:pt x="151361" y="0"/>
                  </a:lnTo>
                  <a:lnTo>
                    <a:pt x="143311" y="2417"/>
                  </a:lnTo>
                  <a:lnTo>
                    <a:pt x="136426" y="5807"/>
                  </a:lnTo>
                  <a:lnTo>
                    <a:pt x="126972" y="8707"/>
                  </a:lnTo>
                  <a:lnTo>
                    <a:pt x="102947" y="29478"/>
                  </a:lnTo>
                  <a:lnTo>
                    <a:pt x="99635" y="38008"/>
                  </a:lnTo>
                  <a:lnTo>
                    <a:pt x="97508" y="59654"/>
                  </a:lnTo>
                  <a:lnTo>
                    <a:pt x="99864" y="68618"/>
                  </a:lnTo>
                  <a:lnTo>
                    <a:pt x="103225" y="76901"/>
                  </a:lnTo>
                  <a:lnTo>
                    <a:pt x="110301" y="104150"/>
                  </a:lnTo>
                  <a:lnTo>
                    <a:pt x="121076" y="120527"/>
                  </a:lnTo>
                  <a:lnTo>
                    <a:pt x="130802" y="130232"/>
                  </a:lnTo>
                  <a:lnTo>
                    <a:pt x="156689" y="147396"/>
                  </a:lnTo>
                  <a:lnTo>
                    <a:pt x="183720" y="150867"/>
                  </a:lnTo>
                  <a:lnTo>
                    <a:pt x="206632" y="151347"/>
                  </a:lnTo>
                  <a:lnTo>
                    <a:pt x="212856" y="148727"/>
                  </a:lnTo>
                  <a:lnTo>
                    <a:pt x="222001" y="1424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" name="SMARTInkShape-139"/>
            <p:cNvSpPr/>
            <p:nvPr/>
          </p:nvSpPr>
          <p:spPr>
            <a:xfrm>
              <a:off x="3286125" y="3830836"/>
              <a:ext cx="17857" cy="205383"/>
            </a:xfrm>
            <a:custGeom>
              <a:avLst/>
              <a:gdLst/>
              <a:ahLst/>
              <a:cxnLst/>
              <a:rect l="0" t="0" r="0" b="0"/>
              <a:pathLst>
                <a:path w="17857" h="205383">
                  <a:moveTo>
                    <a:pt x="0" y="0"/>
                  </a:moveTo>
                  <a:lnTo>
                    <a:pt x="0" y="42317"/>
                  </a:lnTo>
                  <a:lnTo>
                    <a:pt x="992" y="59475"/>
                  </a:lnTo>
                  <a:lnTo>
                    <a:pt x="7067" y="83590"/>
                  </a:lnTo>
                  <a:lnTo>
                    <a:pt x="8766" y="124514"/>
                  </a:lnTo>
                  <a:lnTo>
                    <a:pt x="9849" y="136699"/>
                  </a:lnTo>
                  <a:lnTo>
                    <a:pt x="17303" y="171513"/>
                  </a:lnTo>
                  <a:lnTo>
                    <a:pt x="17856" y="203950"/>
                  </a:lnTo>
                  <a:lnTo>
                    <a:pt x="16865" y="204427"/>
                  </a:lnTo>
                  <a:lnTo>
                    <a:pt x="8929" y="205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8" name="SMARTInkShape-140"/>
            <p:cNvSpPr/>
            <p:nvPr/>
          </p:nvSpPr>
          <p:spPr>
            <a:xfrm>
              <a:off x="3089672" y="3929099"/>
              <a:ext cx="125016" cy="115636"/>
            </a:xfrm>
            <a:custGeom>
              <a:avLst/>
              <a:gdLst/>
              <a:ahLst/>
              <a:cxnLst/>
              <a:rect l="0" t="0" r="0" b="0"/>
              <a:pathLst>
                <a:path w="125016" h="115636">
                  <a:moveTo>
                    <a:pt x="0" y="62471"/>
                  </a:moveTo>
                  <a:lnTo>
                    <a:pt x="34628" y="62471"/>
                  </a:lnTo>
                  <a:lnTo>
                    <a:pt x="42841" y="59825"/>
                  </a:lnTo>
                  <a:lnTo>
                    <a:pt x="49798" y="56334"/>
                  </a:lnTo>
                  <a:lnTo>
                    <a:pt x="59293" y="53377"/>
                  </a:lnTo>
                  <a:lnTo>
                    <a:pt x="65378" y="49169"/>
                  </a:lnTo>
                  <a:lnTo>
                    <a:pt x="68744" y="43991"/>
                  </a:lnTo>
                  <a:lnTo>
                    <a:pt x="69642" y="41222"/>
                  </a:lnTo>
                  <a:lnTo>
                    <a:pt x="71233" y="39375"/>
                  </a:lnTo>
                  <a:lnTo>
                    <a:pt x="75646" y="37324"/>
                  </a:lnTo>
                  <a:lnTo>
                    <a:pt x="77219" y="35784"/>
                  </a:lnTo>
                  <a:lnTo>
                    <a:pt x="78968" y="31428"/>
                  </a:lnTo>
                  <a:lnTo>
                    <a:pt x="80331" y="10623"/>
                  </a:lnTo>
                  <a:lnTo>
                    <a:pt x="75616" y="4665"/>
                  </a:lnTo>
                  <a:lnTo>
                    <a:pt x="70648" y="2053"/>
                  </a:lnTo>
                  <a:lnTo>
                    <a:pt x="53508" y="147"/>
                  </a:lnTo>
                  <a:lnTo>
                    <a:pt x="41658" y="0"/>
                  </a:lnTo>
                  <a:lnTo>
                    <a:pt x="39678" y="979"/>
                  </a:lnTo>
                  <a:lnTo>
                    <a:pt x="38358" y="2625"/>
                  </a:lnTo>
                  <a:lnTo>
                    <a:pt x="37478" y="4714"/>
                  </a:lnTo>
                  <a:lnTo>
                    <a:pt x="35899" y="6107"/>
                  </a:lnTo>
                  <a:lnTo>
                    <a:pt x="26236" y="10989"/>
                  </a:lnTo>
                  <a:lnTo>
                    <a:pt x="23444" y="13267"/>
                  </a:lnTo>
                  <a:lnTo>
                    <a:pt x="20341" y="21090"/>
                  </a:lnTo>
                  <a:lnTo>
                    <a:pt x="17970" y="30189"/>
                  </a:lnTo>
                  <a:lnTo>
                    <a:pt x="11009" y="44114"/>
                  </a:lnTo>
                  <a:lnTo>
                    <a:pt x="10316" y="47257"/>
                  </a:lnTo>
                  <a:lnTo>
                    <a:pt x="12191" y="56040"/>
                  </a:lnTo>
                  <a:lnTo>
                    <a:pt x="16739" y="73107"/>
                  </a:lnTo>
                  <a:lnTo>
                    <a:pt x="17527" y="82931"/>
                  </a:lnTo>
                  <a:lnTo>
                    <a:pt x="20357" y="89093"/>
                  </a:lnTo>
                  <a:lnTo>
                    <a:pt x="30259" y="101134"/>
                  </a:lnTo>
                  <a:lnTo>
                    <a:pt x="35937" y="104459"/>
                  </a:lnTo>
                  <a:lnTo>
                    <a:pt x="68634" y="115118"/>
                  </a:lnTo>
                  <a:lnTo>
                    <a:pt x="78790" y="115635"/>
                  </a:lnTo>
                  <a:lnTo>
                    <a:pt x="87273" y="113219"/>
                  </a:lnTo>
                  <a:lnTo>
                    <a:pt x="106978" y="100587"/>
                  </a:lnTo>
                  <a:lnTo>
                    <a:pt x="113030" y="98263"/>
                  </a:lnTo>
                  <a:lnTo>
                    <a:pt x="125015" y="892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" name="SMARTInkShape-141"/>
            <p:cNvSpPr/>
            <p:nvPr/>
          </p:nvSpPr>
          <p:spPr>
            <a:xfrm>
              <a:off x="3830836" y="3884414"/>
              <a:ext cx="187524" cy="183629"/>
            </a:xfrm>
            <a:custGeom>
              <a:avLst/>
              <a:gdLst/>
              <a:ahLst/>
              <a:cxnLst/>
              <a:rect l="0" t="0" r="0" b="0"/>
              <a:pathLst>
                <a:path w="187524" h="183629">
                  <a:moveTo>
                    <a:pt x="0" y="35718"/>
                  </a:moveTo>
                  <a:lnTo>
                    <a:pt x="0" y="43407"/>
                  </a:lnTo>
                  <a:lnTo>
                    <a:pt x="6137" y="51532"/>
                  </a:lnTo>
                  <a:lnTo>
                    <a:pt x="8102" y="59807"/>
                  </a:lnTo>
                  <a:lnTo>
                    <a:pt x="9676" y="69535"/>
                  </a:lnTo>
                  <a:lnTo>
                    <a:pt x="26702" y="113031"/>
                  </a:lnTo>
                  <a:lnTo>
                    <a:pt x="36289" y="131872"/>
                  </a:lnTo>
                  <a:lnTo>
                    <a:pt x="39075" y="135539"/>
                  </a:lnTo>
                  <a:lnTo>
                    <a:pt x="42171" y="144906"/>
                  </a:lnTo>
                  <a:lnTo>
                    <a:pt x="44539" y="154691"/>
                  </a:lnTo>
                  <a:lnTo>
                    <a:pt x="54144" y="169058"/>
                  </a:lnTo>
                  <a:lnTo>
                    <a:pt x="62018" y="178035"/>
                  </a:lnTo>
                  <a:lnTo>
                    <a:pt x="62363" y="183168"/>
                  </a:lnTo>
                  <a:lnTo>
                    <a:pt x="63403" y="183628"/>
                  </a:lnTo>
                  <a:lnTo>
                    <a:pt x="67205" y="181492"/>
                  </a:lnTo>
                  <a:lnTo>
                    <a:pt x="67623" y="180526"/>
                  </a:lnTo>
                  <a:lnTo>
                    <a:pt x="66910" y="179882"/>
                  </a:lnTo>
                  <a:lnTo>
                    <a:pt x="65443" y="179453"/>
                  </a:lnTo>
                  <a:lnTo>
                    <a:pt x="64464" y="178174"/>
                  </a:lnTo>
                  <a:lnTo>
                    <a:pt x="63087" y="171634"/>
                  </a:lnTo>
                  <a:lnTo>
                    <a:pt x="62584" y="157625"/>
                  </a:lnTo>
                  <a:lnTo>
                    <a:pt x="65187" y="151746"/>
                  </a:lnTo>
                  <a:lnTo>
                    <a:pt x="67271" y="148789"/>
                  </a:lnTo>
                  <a:lnTo>
                    <a:pt x="70203" y="135146"/>
                  </a:lnTo>
                  <a:lnTo>
                    <a:pt x="72186" y="119887"/>
                  </a:lnTo>
                  <a:lnTo>
                    <a:pt x="86869" y="91207"/>
                  </a:lnTo>
                  <a:lnTo>
                    <a:pt x="89210" y="84193"/>
                  </a:lnTo>
                  <a:lnTo>
                    <a:pt x="95114" y="74666"/>
                  </a:lnTo>
                  <a:lnTo>
                    <a:pt x="96843" y="68572"/>
                  </a:lnTo>
                  <a:lnTo>
                    <a:pt x="98296" y="66551"/>
                  </a:lnTo>
                  <a:lnTo>
                    <a:pt x="100257" y="65203"/>
                  </a:lnTo>
                  <a:lnTo>
                    <a:pt x="105082" y="62713"/>
                  </a:lnTo>
                  <a:lnTo>
                    <a:pt x="114441" y="54977"/>
                  </a:lnTo>
                  <a:lnTo>
                    <a:pt x="114989" y="55503"/>
                  </a:lnTo>
                  <a:lnTo>
                    <a:pt x="115598" y="58733"/>
                  </a:lnTo>
                  <a:lnTo>
                    <a:pt x="116753" y="59991"/>
                  </a:lnTo>
                  <a:lnTo>
                    <a:pt x="120681" y="61389"/>
                  </a:lnTo>
                  <a:lnTo>
                    <a:pt x="122126" y="62754"/>
                  </a:lnTo>
                  <a:lnTo>
                    <a:pt x="131914" y="80556"/>
                  </a:lnTo>
                  <a:lnTo>
                    <a:pt x="142960" y="112289"/>
                  </a:lnTo>
                  <a:lnTo>
                    <a:pt x="149763" y="124853"/>
                  </a:lnTo>
                  <a:lnTo>
                    <a:pt x="150444" y="127884"/>
                  </a:lnTo>
                  <a:lnTo>
                    <a:pt x="156142" y="136890"/>
                  </a:lnTo>
                  <a:lnTo>
                    <a:pt x="164114" y="145842"/>
                  </a:lnTo>
                  <a:lnTo>
                    <a:pt x="169843" y="149155"/>
                  </a:lnTo>
                  <a:lnTo>
                    <a:pt x="178081" y="151649"/>
                  </a:lnTo>
                  <a:lnTo>
                    <a:pt x="179556" y="136564"/>
                  </a:lnTo>
                  <a:lnTo>
                    <a:pt x="185656" y="124945"/>
                  </a:lnTo>
                  <a:lnTo>
                    <a:pt x="187475" y="82779"/>
                  </a:lnTo>
                  <a:lnTo>
                    <a:pt x="187522" y="38195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0" name="SMARTInkShape-142"/>
            <p:cNvSpPr/>
            <p:nvPr/>
          </p:nvSpPr>
          <p:spPr>
            <a:xfrm>
              <a:off x="2911078" y="3804046"/>
              <a:ext cx="107157" cy="223244"/>
            </a:xfrm>
            <a:custGeom>
              <a:avLst/>
              <a:gdLst/>
              <a:ahLst/>
              <a:cxnLst/>
              <a:rect l="0" t="0" r="0" b="0"/>
              <a:pathLst>
                <a:path w="107157" h="223244">
                  <a:moveTo>
                    <a:pt x="0" y="0"/>
                  </a:moveTo>
                  <a:lnTo>
                    <a:pt x="0" y="12430"/>
                  </a:lnTo>
                  <a:lnTo>
                    <a:pt x="2646" y="18092"/>
                  </a:lnTo>
                  <a:lnTo>
                    <a:pt x="4740" y="20992"/>
                  </a:lnTo>
                  <a:lnTo>
                    <a:pt x="7688" y="34553"/>
                  </a:lnTo>
                  <a:lnTo>
                    <a:pt x="9849" y="74520"/>
                  </a:lnTo>
                  <a:lnTo>
                    <a:pt x="17025" y="110143"/>
                  </a:lnTo>
                  <a:lnTo>
                    <a:pt x="17786" y="151990"/>
                  </a:lnTo>
                  <a:lnTo>
                    <a:pt x="18830" y="170822"/>
                  </a:lnTo>
                  <a:lnTo>
                    <a:pt x="24923" y="189223"/>
                  </a:lnTo>
                  <a:lnTo>
                    <a:pt x="25545" y="194610"/>
                  </a:lnTo>
                  <a:lnTo>
                    <a:pt x="23590" y="203241"/>
                  </a:lnTo>
                  <a:lnTo>
                    <a:pt x="18991" y="212126"/>
                  </a:lnTo>
                  <a:lnTo>
                    <a:pt x="17889" y="222818"/>
                  </a:lnTo>
                  <a:lnTo>
                    <a:pt x="17862" y="210776"/>
                  </a:lnTo>
                  <a:lnTo>
                    <a:pt x="20506" y="205134"/>
                  </a:lnTo>
                  <a:lnTo>
                    <a:pt x="23997" y="199320"/>
                  </a:lnTo>
                  <a:lnTo>
                    <a:pt x="25962" y="189476"/>
                  </a:lnTo>
                  <a:lnTo>
                    <a:pt x="27536" y="175425"/>
                  </a:lnTo>
                  <a:lnTo>
                    <a:pt x="32853" y="163544"/>
                  </a:lnTo>
                  <a:lnTo>
                    <a:pt x="35862" y="148889"/>
                  </a:lnTo>
                  <a:lnTo>
                    <a:pt x="42596" y="137822"/>
                  </a:lnTo>
                  <a:lnTo>
                    <a:pt x="66736" y="111879"/>
                  </a:lnTo>
                  <a:lnTo>
                    <a:pt x="71994" y="109255"/>
                  </a:lnTo>
                  <a:lnTo>
                    <a:pt x="74785" y="108556"/>
                  </a:lnTo>
                  <a:lnTo>
                    <a:pt x="77637" y="109082"/>
                  </a:lnTo>
                  <a:lnTo>
                    <a:pt x="87566" y="114968"/>
                  </a:lnTo>
                  <a:lnTo>
                    <a:pt x="93524" y="120495"/>
                  </a:lnTo>
                  <a:lnTo>
                    <a:pt x="96137" y="125653"/>
                  </a:lnTo>
                  <a:lnTo>
                    <a:pt x="100689" y="149999"/>
                  </a:lnTo>
                  <a:lnTo>
                    <a:pt x="102844" y="153578"/>
                  </a:lnTo>
                  <a:lnTo>
                    <a:pt x="106304" y="172587"/>
                  </a:lnTo>
                  <a:lnTo>
                    <a:pt x="107152" y="215996"/>
                  </a:lnTo>
                  <a:lnTo>
                    <a:pt x="107156" y="2232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1" name="SMARTInkShape-143"/>
            <p:cNvSpPr/>
            <p:nvPr/>
          </p:nvSpPr>
          <p:spPr>
            <a:xfrm>
              <a:off x="4080913" y="3902273"/>
              <a:ext cx="107111" cy="151806"/>
            </a:xfrm>
            <a:custGeom>
              <a:avLst/>
              <a:gdLst/>
              <a:ahLst/>
              <a:cxnLst/>
              <a:rect l="0" t="0" r="0" b="0"/>
              <a:pathLst>
                <a:path w="107111" h="151806">
                  <a:moveTo>
                    <a:pt x="71391" y="0"/>
                  </a:moveTo>
                  <a:lnTo>
                    <a:pt x="63703" y="0"/>
                  </a:lnTo>
                  <a:lnTo>
                    <a:pt x="63289" y="993"/>
                  </a:lnTo>
                  <a:lnTo>
                    <a:pt x="62830" y="4741"/>
                  </a:lnTo>
                  <a:lnTo>
                    <a:pt x="61715" y="6137"/>
                  </a:lnTo>
                  <a:lnTo>
                    <a:pt x="57830" y="7689"/>
                  </a:lnTo>
                  <a:lnTo>
                    <a:pt x="41480" y="8820"/>
                  </a:lnTo>
                  <a:lnTo>
                    <a:pt x="39544" y="9849"/>
                  </a:lnTo>
                  <a:lnTo>
                    <a:pt x="38254" y="11527"/>
                  </a:lnTo>
                  <a:lnTo>
                    <a:pt x="35828" y="16037"/>
                  </a:lnTo>
                  <a:lnTo>
                    <a:pt x="3901" y="58713"/>
                  </a:lnTo>
                  <a:lnTo>
                    <a:pt x="1708" y="65121"/>
                  </a:lnTo>
                  <a:lnTo>
                    <a:pt x="0" y="96085"/>
                  </a:lnTo>
                  <a:lnTo>
                    <a:pt x="7646" y="105727"/>
                  </a:lnTo>
                  <a:lnTo>
                    <a:pt x="10979" y="106521"/>
                  </a:lnTo>
                  <a:lnTo>
                    <a:pt x="25102" y="107119"/>
                  </a:lnTo>
                  <a:lnTo>
                    <a:pt x="39028" y="94725"/>
                  </a:lnTo>
                  <a:lnTo>
                    <a:pt x="67430" y="56791"/>
                  </a:lnTo>
                  <a:lnTo>
                    <a:pt x="70218" y="47695"/>
                  </a:lnTo>
                  <a:lnTo>
                    <a:pt x="70870" y="41703"/>
                  </a:lnTo>
                  <a:lnTo>
                    <a:pt x="72036" y="39708"/>
                  </a:lnTo>
                  <a:lnTo>
                    <a:pt x="73806" y="38379"/>
                  </a:lnTo>
                  <a:lnTo>
                    <a:pt x="75977" y="37492"/>
                  </a:lnTo>
                  <a:lnTo>
                    <a:pt x="77425" y="35909"/>
                  </a:lnTo>
                  <a:lnTo>
                    <a:pt x="80208" y="27203"/>
                  </a:lnTo>
                  <a:lnTo>
                    <a:pt x="80318" y="44843"/>
                  </a:lnTo>
                  <a:lnTo>
                    <a:pt x="77674" y="52341"/>
                  </a:lnTo>
                  <a:lnTo>
                    <a:pt x="75580" y="55730"/>
                  </a:lnTo>
                  <a:lnTo>
                    <a:pt x="75176" y="59974"/>
                  </a:lnTo>
                  <a:lnTo>
                    <a:pt x="80149" y="101128"/>
                  </a:lnTo>
                  <a:lnTo>
                    <a:pt x="80245" y="108777"/>
                  </a:lnTo>
                  <a:lnTo>
                    <a:pt x="82933" y="115484"/>
                  </a:lnTo>
                  <a:lnTo>
                    <a:pt x="85039" y="118661"/>
                  </a:lnTo>
                  <a:lnTo>
                    <a:pt x="89411" y="136034"/>
                  </a:lnTo>
                  <a:lnTo>
                    <a:pt x="91342" y="138314"/>
                  </a:lnTo>
                  <a:lnTo>
                    <a:pt x="10711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2" name="SMARTInkShape-144"/>
            <p:cNvSpPr/>
            <p:nvPr/>
          </p:nvSpPr>
          <p:spPr>
            <a:xfrm>
              <a:off x="2679061" y="3857625"/>
              <a:ext cx="151201" cy="187521"/>
            </a:xfrm>
            <a:custGeom>
              <a:avLst/>
              <a:gdLst/>
              <a:ahLst/>
              <a:cxnLst/>
              <a:rect l="0" t="0" r="0" b="0"/>
              <a:pathLst>
                <a:path w="151201" h="187521">
                  <a:moveTo>
                    <a:pt x="89142" y="8929"/>
                  </a:moveTo>
                  <a:lnTo>
                    <a:pt x="89142" y="10"/>
                  </a:lnTo>
                  <a:lnTo>
                    <a:pt x="45025" y="0"/>
                  </a:lnTo>
                  <a:lnTo>
                    <a:pt x="41871" y="0"/>
                  </a:lnTo>
                  <a:lnTo>
                    <a:pt x="35721" y="2646"/>
                  </a:lnTo>
                  <a:lnTo>
                    <a:pt x="29681" y="6137"/>
                  </a:lnTo>
                  <a:lnTo>
                    <a:pt x="20702" y="9094"/>
                  </a:lnTo>
                  <a:lnTo>
                    <a:pt x="1610" y="25148"/>
                  </a:lnTo>
                  <a:lnTo>
                    <a:pt x="630" y="28705"/>
                  </a:lnTo>
                  <a:lnTo>
                    <a:pt x="0" y="34333"/>
                  </a:lnTo>
                  <a:lnTo>
                    <a:pt x="13152" y="48985"/>
                  </a:lnTo>
                  <a:lnTo>
                    <a:pt x="20973" y="51536"/>
                  </a:lnTo>
                  <a:lnTo>
                    <a:pt x="30071" y="53663"/>
                  </a:lnTo>
                  <a:lnTo>
                    <a:pt x="71679" y="74533"/>
                  </a:lnTo>
                  <a:lnTo>
                    <a:pt x="113417" y="105299"/>
                  </a:lnTo>
                  <a:lnTo>
                    <a:pt x="137992" y="124852"/>
                  </a:lnTo>
                  <a:lnTo>
                    <a:pt x="143965" y="133897"/>
                  </a:lnTo>
                  <a:lnTo>
                    <a:pt x="148234" y="139877"/>
                  </a:lnTo>
                  <a:lnTo>
                    <a:pt x="150638" y="148822"/>
                  </a:lnTo>
                  <a:lnTo>
                    <a:pt x="151200" y="154778"/>
                  </a:lnTo>
                  <a:lnTo>
                    <a:pt x="148804" y="160733"/>
                  </a:lnTo>
                  <a:lnTo>
                    <a:pt x="139182" y="172641"/>
                  </a:lnTo>
                  <a:lnTo>
                    <a:pt x="133541" y="175948"/>
                  </a:lnTo>
                  <a:lnTo>
                    <a:pt x="127726" y="178410"/>
                  </a:lnTo>
                  <a:lnTo>
                    <a:pt x="121835" y="182811"/>
                  </a:lnTo>
                  <a:lnTo>
                    <a:pt x="113263" y="185429"/>
                  </a:lnTo>
                  <a:lnTo>
                    <a:pt x="74103" y="187401"/>
                  </a:lnTo>
                  <a:lnTo>
                    <a:pt x="33106" y="187520"/>
                  </a:lnTo>
                  <a:lnTo>
                    <a:pt x="26865" y="184876"/>
                  </a:lnTo>
                  <a:lnTo>
                    <a:pt x="18240" y="178961"/>
                  </a:lnTo>
                  <a:lnTo>
                    <a:pt x="17705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14" name="SMARTInkShape-145"/>
          <p:cNvSpPr/>
          <p:nvPr/>
        </p:nvSpPr>
        <p:spPr>
          <a:xfrm>
            <a:off x="2832582" y="4938519"/>
            <a:ext cx="17575" cy="8435"/>
          </a:xfrm>
          <a:custGeom>
            <a:avLst/>
            <a:gdLst/>
            <a:ahLst/>
            <a:cxnLst/>
            <a:rect l="0" t="0" r="0" b="0"/>
            <a:pathLst>
              <a:path w="17575" h="8435">
                <a:moveTo>
                  <a:pt x="0" y="0"/>
                </a:moveTo>
                <a:lnTo>
                  <a:pt x="6659" y="8111"/>
                </a:lnTo>
                <a:lnTo>
                  <a:pt x="17574" y="843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5" name="SMARTInkShape-146"/>
          <p:cNvSpPr/>
          <p:nvPr/>
        </p:nvSpPr>
        <p:spPr>
          <a:xfrm>
            <a:off x="3250406" y="3804046"/>
            <a:ext cx="35720" cy="276822"/>
          </a:xfrm>
          <a:custGeom>
            <a:avLst/>
            <a:gdLst/>
            <a:ahLst/>
            <a:cxnLst/>
            <a:rect l="0" t="0" r="0" b="0"/>
            <a:pathLst>
              <a:path w="35720" h="276822">
                <a:moveTo>
                  <a:pt x="35719" y="0"/>
                </a:moveTo>
                <a:lnTo>
                  <a:pt x="26898" y="0"/>
                </a:lnTo>
                <a:lnTo>
                  <a:pt x="26789" y="16609"/>
                </a:lnTo>
                <a:lnTo>
                  <a:pt x="18227" y="26389"/>
                </a:lnTo>
                <a:lnTo>
                  <a:pt x="17892" y="34443"/>
                </a:lnTo>
                <a:lnTo>
                  <a:pt x="25551" y="43296"/>
                </a:lnTo>
                <a:lnTo>
                  <a:pt x="26680" y="52219"/>
                </a:lnTo>
                <a:lnTo>
                  <a:pt x="26789" y="96867"/>
                </a:lnTo>
                <a:lnTo>
                  <a:pt x="26789" y="141515"/>
                </a:lnTo>
                <a:lnTo>
                  <a:pt x="26789" y="185484"/>
                </a:lnTo>
                <a:lnTo>
                  <a:pt x="26789" y="230131"/>
                </a:lnTo>
                <a:lnTo>
                  <a:pt x="26789" y="249661"/>
                </a:lnTo>
                <a:lnTo>
                  <a:pt x="22049" y="249922"/>
                </a:lnTo>
                <a:lnTo>
                  <a:pt x="20652" y="250951"/>
                </a:lnTo>
                <a:lnTo>
                  <a:pt x="17969" y="258591"/>
                </a:lnTo>
                <a:lnTo>
                  <a:pt x="26789" y="258961"/>
                </a:lnTo>
                <a:lnTo>
                  <a:pt x="13119" y="258961"/>
                </a:lnTo>
                <a:lnTo>
                  <a:pt x="11722" y="259954"/>
                </a:lnTo>
                <a:lnTo>
                  <a:pt x="10791" y="261607"/>
                </a:lnTo>
                <a:lnTo>
                  <a:pt x="8930" y="267888"/>
                </a:lnTo>
                <a:lnTo>
                  <a:pt x="8930" y="267891"/>
                </a:lnTo>
                <a:lnTo>
                  <a:pt x="109" y="267891"/>
                </a:lnTo>
                <a:lnTo>
                  <a:pt x="8930" y="267891"/>
                </a:lnTo>
                <a:lnTo>
                  <a:pt x="109" y="267891"/>
                </a:lnTo>
                <a:lnTo>
                  <a:pt x="8565" y="267891"/>
                </a:lnTo>
                <a:lnTo>
                  <a:pt x="4081" y="267891"/>
                </a:lnTo>
                <a:lnTo>
                  <a:pt x="2721" y="268884"/>
                </a:lnTo>
                <a:lnTo>
                  <a:pt x="47" y="276657"/>
                </a:lnTo>
                <a:lnTo>
                  <a:pt x="0" y="276818"/>
                </a:lnTo>
                <a:lnTo>
                  <a:pt x="0" y="27682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60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92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Consequences of contact:</a:t>
            </a:r>
            <a:br>
              <a:rPr lang="en-CA" dirty="0" smtClean="0"/>
            </a:br>
            <a:r>
              <a:rPr lang="en-CA" dirty="0" smtClean="0"/>
              <a:t> Section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92" y="1340768"/>
            <a:ext cx="818388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u="sng" dirty="0" smtClean="0"/>
              <a:t>Terms to know</a:t>
            </a:r>
          </a:p>
          <a:p>
            <a:r>
              <a:rPr lang="en-CA" b="1" u="sng" dirty="0" smtClean="0"/>
              <a:t>Contact:</a:t>
            </a:r>
            <a:r>
              <a:rPr lang="en-CA" dirty="0" smtClean="0"/>
              <a:t>		The time when Europeans first came 			to North America.</a:t>
            </a:r>
          </a:p>
          <a:p>
            <a:endParaRPr lang="en-CA" dirty="0" smtClean="0"/>
          </a:p>
          <a:p>
            <a:r>
              <a:rPr lang="en-CA" b="1" u="sng" dirty="0" smtClean="0"/>
              <a:t>Colonisation:</a:t>
            </a:r>
            <a:r>
              <a:rPr lang="en-CA" dirty="0" smtClean="0"/>
              <a:t>	After contact, when Europeans 				started moving to North America 			permanently.</a:t>
            </a:r>
          </a:p>
          <a:p>
            <a:endParaRPr lang="en-CA" dirty="0" smtClean="0"/>
          </a:p>
          <a:p>
            <a:r>
              <a:rPr lang="en-CA" b="1" u="sng" dirty="0" smtClean="0"/>
              <a:t>Treaty:</a:t>
            </a:r>
            <a:r>
              <a:rPr lang="en-CA" dirty="0" smtClean="0"/>
              <a:t>		An agreement between two or more 			nations.</a:t>
            </a:r>
          </a:p>
          <a:p>
            <a:endParaRPr lang="en-CA" dirty="0" smtClean="0"/>
          </a:p>
          <a:p>
            <a:r>
              <a:rPr lang="en-CA" b="1" u="sng" dirty="0" err="1" smtClean="0"/>
              <a:t>Mamateek</a:t>
            </a:r>
            <a:r>
              <a:rPr lang="en-CA" b="1" u="sng" dirty="0" smtClean="0"/>
              <a:t>:</a:t>
            </a:r>
            <a:r>
              <a:rPr lang="en-CA" dirty="0" smtClean="0"/>
              <a:t>	The type of shelter of the Beothuk.</a:t>
            </a:r>
          </a:p>
          <a:p>
            <a:endParaRPr lang="en-CA" dirty="0" smtClean="0"/>
          </a:p>
          <a:p>
            <a:r>
              <a:rPr lang="en-CA" b="1" u="sng" dirty="0" smtClean="0"/>
              <a:t>Beothuk:</a:t>
            </a:r>
            <a:r>
              <a:rPr lang="en-CA" dirty="0" smtClean="0"/>
              <a:t>		An aboriginal group who lived on 			the island of Newfoundland and 				suffered grave consequences due to 			European colonisation.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901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155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But, why did the Europeans leave Europe?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53" y="162880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The Europeans came to North America because: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The wanted to promote and spread their religion and way of life.</a:t>
            </a:r>
          </a:p>
          <a:p>
            <a:endParaRPr lang="en-CA" dirty="0" smtClean="0"/>
          </a:p>
          <a:p>
            <a:r>
              <a:rPr lang="en-CA" dirty="0" smtClean="0"/>
              <a:t>They were looking for new economic possibilities.</a:t>
            </a:r>
          </a:p>
          <a:p>
            <a:endParaRPr lang="en-CA" dirty="0" smtClean="0"/>
          </a:p>
          <a:p>
            <a:r>
              <a:rPr lang="en-CA" dirty="0" smtClean="0"/>
              <a:t>The were looking for natural resources (linked to the economy!).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47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91" y="548680"/>
            <a:ext cx="8183880" cy="1051560"/>
          </a:xfrm>
        </p:spPr>
        <p:txBody>
          <a:bodyPr/>
          <a:lstStyle/>
          <a:p>
            <a:r>
              <a:rPr lang="en-CA" dirty="0" smtClean="0"/>
              <a:t>Treaties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91" y="1916832"/>
            <a:ext cx="8183880" cy="4187952"/>
          </a:xfrm>
        </p:spPr>
        <p:txBody>
          <a:bodyPr/>
          <a:lstStyle/>
          <a:p>
            <a:r>
              <a:rPr lang="en-CA" dirty="0" smtClean="0"/>
              <a:t>The British colonists convinced the Aboriginals to sign treaties.</a:t>
            </a:r>
          </a:p>
          <a:p>
            <a:endParaRPr lang="en-CA" dirty="0" smtClean="0"/>
          </a:p>
          <a:p>
            <a:r>
              <a:rPr lang="en-CA" dirty="0" smtClean="0"/>
              <a:t>Why? Fill in the table to see why the British colonists and the Aboriginals wanted to sign these treaties. </a:t>
            </a:r>
          </a:p>
          <a:p>
            <a:endParaRPr lang="en-CA" dirty="0" smtClean="0"/>
          </a:p>
          <a:p>
            <a:r>
              <a:rPr lang="en-CA" dirty="0" smtClean="0"/>
              <a:t>You will start to see a very disturbing truth…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88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2" y="404664"/>
            <a:ext cx="8183880" cy="1051560"/>
          </a:xfrm>
        </p:spPr>
        <p:txBody>
          <a:bodyPr/>
          <a:lstStyle/>
          <a:p>
            <a:r>
              <a:rPr lang="en-CA" dirty="0" smtClean="0"/>
              <a:t>Reasons to sign the treaties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833543"/>
              </p:ext>
            </p:extLst>
          </p:nvPr>
        </p:nvGraphicFramePr>
        <p:xfrm>
          <a:off x="502920" y="1628800"/>
          <a:ext cx="8183562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noProof="0" dirty="0" smtClean="0"/>
                        <a:t>British Colonists</a:t>
                      </a:r>
                      <a:endParaRPr lang="en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noProof="0" dirty="0" smtClean="0"/>
                        <a:t>Aboriginal groups</a:t>
                      </a:r>
                      <a:endParaRPr lang="en-CA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5" name="SMARTInkShape-Group15"/>
          <p:cNvGrpSpPr/>
          <p:nvPr/>
        </p:nvGrpSpPr>
        <p:grpSpPr>
          <a:xfrm>
            <a:off x="759313" y="2116491"/>
            <a:ext cx="3125102" cy="1562541"/>
            <a:chOff x="759313" y="2116491"/>
            <a:chExt cx="3125102" cy="1562541"/>
          </a:xfrm>
        </p:grpSpPr>
        <p:sp>
          <p:nvSpPr>
            <p:cNvPr id="3" name="SMARTInkShape-147"/>
            <p:cNvSpPr/>
            <p:nvPr/>
          </p:nvSpPr>
          <p:spPr>
            <a:xfrm>
              <a:off x="3261260" y="3384774"/>
              <a:ext cx="221319" cy="142029"/>
            </a:xfrm>
            <a:custGeom>
              <a:avLst/>
              <a:gdLst/>
              <a:ahLst/>
              <a:cxnLst/>
              <a:rect l="0" t="0" r="0" b="0"/>
              <a:pathLst>
                <a:path w="221319" h="142029">
                  <a:moveTo>
                    <a:pt x="15935" y="71015"/>
                  </a:moveTo>
                  <a:lnTo>
                    <a:pt x="24057" y="63886"/>
                  </a:lnTo>
                  <a:lnTo>
                    <a:pt x="37303" y="56776"/>
                  </a:lnTo>
                  <a:lnTo>
                    <a:pt x="63529" y="46344"/>
                  </a:lnTo>
                  <a:lnTo>
                    <a:pt x="71153" y="40868"/>
                  </a:lnTo>
                  <a:lnTo>
                    <a:pt x="93247" y="13281"/>
                  </a:lnTo>
                  <a:lnTo>
                    <a:pt x="99244" y="10629"/>
                  </a:lnTo>
                  <a:lnTo>
                    <a:pt x="100248" y="8930"/>
                  </a:lnTo>
                  <a:lnTo>
                    <a:pt x="99925" y="6805"/>
                  </a:lnTo>
                  <a:lnTo>
                    <a:pt x="98717" y="4395"/>
                  </a:lnTo>
                  <a:lnTo>
                    <a:pt x="96921" y="2789"/>
                  </a:lnTo>
                  <a:lnTo>
                    <a:pt x="92278" y="1005"/>
                  </a:lnTo>
                  <a:lnTo>
                    <a:pt x="84085" y="0"/>
                  </a:lnTo>
                  <a:lnTo>
                    <a:pt x="46392" y="19732"/>
                  </a:lnTo>
                  <a:lnTo>
                    <a:pt x="28046" y="33882"/>
                  </a:lnTo>
                  <a:lnTo>
                    <a:pt x="7816" y="62291"/>
                  </a:lnTo>
                  <a:lnTo>
                    <a:pt x="2405" y="74083"/>
                  </a:lnTo>
                  <a:lnTo>
                    <a:pt x="0" y="85939"/>
                  </a:lnTo>
                  <a:lnTo>
                    <a:pt x="1576" y="95176"/>
                  </a:lnTo>
                  <a:lnTo>
                    <a:pt x="6577" y="103581"/>
                  </a:lnTo>
                  <a:lnTo>
                    <a:pt x="15414" y="113931"/>
                  </a:lnTo>
                  <a:lnTo>
                    <a:pt x="36286" y="126174"/>
                  </a:lnTo>
                  <a:lnTo>
                    <a:pt x="76142" y="133063"/>
                  </a:lnTo>
                  <a:lnTo>
                    <a:pt x="116353" y="140304"/>
                  </a:lnTo>
                  <a:lnTo>
                    <a:pt x="157479" y="142028"/>
                  </a:lnTo>
                  <a:lnTo>
                    <a:pt x="187137" y="141376"/>
                  </a:lnTo>
                  <a:lnTo>
                    <a:pt x="221318" y="133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148"/>
            <p:cNvSpPr/>
            <p:nvPr/>
          </p:nvSpPr>
          <p:spPr>
            <a:xfrm>
              <a:off x="3120246" y="3277195"/>
              <a:ext cx="23005" cy="285751"/>
            </a:xfrm>
            <a:custGeom>
              <a:avLst/>
              <a:gdLst/>
              <a:ahLst/>
              <a:cxnLst/>
              <a:rect l="0" t="0" r="0" b="0"/>
              <a:pathLst>
                <a:path w="23005" h="285751">
                  <a:moveTo>
                    <a:pt x="5144" y="0"/>
                  </a:moveTo>
                  <a:lnTo>
                    <a:pt x="5144" y="4741"/>
                  </a:lnTo>
                  <a:lnTo>
                    <a:pt x="2498" y="9714"/>
                  </a:lnTo>
                  <a:lnTo>
                    <a:pt x="404" y="12429"/>
                  </a:lnTo>
                  <a:lnTo>
                    <a:pt x="0" y="14239"/>
                  </a:lnTo>
                  <a:lnTo>
                    <a:pt x="722" y="15446"/>
                  </a:lnTo>
                  <a:lnTo>
                    <a:pt x="2197" y="16250"/>
                  </a:lnTo>
                  <a:lnTo>
                    <a:pt x="3834" y="22436"/>
                  </a:lnTo>
                  <a:lnTo>
                    <a:pt x="5030" y="59272"/>
                  </a:lnTo>
                  <a:lnTo>
                    <a:pt x="5122" y="97587"/>
                  </a:lnTo>
                  <a:lnTo>
                    <a:pt x="11277" y="134811"/>
                  </a:lnTo>
                  <a:lnTo>
                    <a:pt x="13521" y="176707"/>
                  </a:lnTo>
                  <a:lnTo>
                    <a:pt x="18706" y="213940"/>
                  </a:lnTo>
                  <a:lnTo>
                    <a:pt x="22752" y="255430"/>
                  </a:lnTo>
                  <a:lnTo>
                    <a:pt x="23004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149"/>
            <p:cNvSpPr/>
            <p:nvPr/>
          </p:nvSpPr>
          <p:spPr>
            <a:xfrm>
              <a:off x="2830711" y="3384870"/>
              <a:ext cx="185452" cy="151287"/>
            </a:xfrm>
            <a:custGeom>
              <a:avLst/>
              <a:gdLst/>
              <a:ahLst/>
              <a:cxnLst/>
              <a:rect l="0" t="0" r="0" b="0"/>
              <a:pathLst>
                <a:path w="185452" h="151287">
                  <a:moveTo>
                    <a:pt x="0" y="35200"/>
                  </a:moveTo>
                  <a:lnTo>
                    <a:pt x="4740" y="30460"/>
                  </a:lnTo>
                  <a:lnTo>
                    <a:pt x="7068" y="25487"/>
                  </a:lnTo>
                  <a:lnTo>
                    <a:pt x="7688" y="22771"/>
                  </a:lnTo>
                  <a:lnTo>
                    <a:pt x="15834" y="8342"/>
                  </a:lnTo>
                  <a:lnTo>
                    <a:pt x="16509" y="5389"/>
                  </a:lnTo>
                  <a:lnTo>
                    <a:pt x="19936" y="3419"/>
                  </a:lnTo>
                  <a:lnTo>
                    <a:pt x="50287" y="0"/>
                  </a:lnTo>
                  <a:lnTo>
                    <a:pt x="90039" y="9263"/>
                  </a:lnTo>
                  <a:lnTo>
                    <a:pt x="134043" y="24399"/>
                  </a:lnTo>
                  <a:lnTo>
                    <a:pt x="158779" y="39386"/>
                  </a:lnTo>
                  <a:lnTo>
                    <a:pt x="177031" y="62228"/>
                  </a:lnTo>
                  <a:lnTo>
                    <a:pt x="182860" y="74001"/>
                  </a:lnTo>
                  <a:lnTo>
                    <a:pt x="185451" y="85849"/>
                  </a:lnTo>
                  <a:lnTo>
                    <a:pt x="183956" y="97729"/>
                  </a:lnTo>
                  <a:lnTo>
                    <a:pt x="179985" y="108631"/>
                  </a:lnTo>
                  <a:lnTo>
                    <a:pt x="174912" y="116784"/>
                  </a:lnTo>
                  <a:lnTo>
                    <a:pt x="161738" y="126952"/>
                  </a:lnTo>
                  <a:lnTo>
                    <a:pt x="120130" y="145287"/>
                  </a:lnTo>
                  <a:lnTo>
                    <a:pt x="95461" y="150101"/>
                  </a:lnTo>
                  <a:lnTo>
                    <a:pt x="62508" y="151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150"/>
            <p:cNvSpPr/>
            <p:nvPr/>
          </p:nvSpPr>
          <p:spPr>
            <a:xfrm>
              <a:off x="2750344" y="3375421"/>
              <a:ext cx="107157" cy="258962"/>
            </a:xfrm>
            <a:custGeom>
              <a:avLst/>
              <a:gdLst/>
              <a:ahLst/>
              <a:cxnLst/>
              <a:rect l="0" t="0" r="0" b="0"/>
              <a:pathLst>
                <a:path w="107157" h="258962">
                  <a:moveTo>
                    <a:pt x="0" y="0"/>
                  </a:moveTo>
                  <a:lnTo>
                    <a:pt x="20117" y="12430"/>
                  </a:lnTo>
                  <a:lnTo>
                    <a:pt x="60035" y="43450"/>
                  </a:lnTo>
                  <a:lnTo>
                    <a:pt x="79649" y="71673"/>
                  </a:lnTo>
                  <a:lnTo>
                    <a:pt x="92131" y="100037"/>
                  </a:lnTo>
                  <a:lnTo>
                    <a:pt x="102431" y="144276"/>
                  </a:lnTo>
                  <a:lnTo>
                    <a:pt x="106534" y="185062"/>
                  </a:lnTo>
                  <a:lnTo>
                    <a:pt x="107120" y="229052"/>
                  </a:lnTo>
                  <a:lnTo>
                    <a:pt x="107156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51"/>
            <p:cNvSpPr/>
            <p:nvPr/>
          </p:nvSpPr>
          <p:spPr>
            <a:xfrm>
              <a:off x="2580712" y="3402211"/>
              <a:ext cx="142272" cy="115962"/>
            </a:xfrm>
            <a:custGeom>
              <a:avLst/>
              <a:gdLst/>
              <a:ahLst/>
              <a:cxnLst/>
              <a:rect l="0" t="0" r="0" b="0"/>
              <a:pathLst>
                <a:path w="142272" h="115962">
                  <a:moveTo>
                    <a:pt x="8897" y="62507"/>
                  </a:moveTo>
                  <a:lnTo>
                    <a:pt x="4157" y="67248"/>
                  </a:lnTo>
                  <a:lnTo>
                    <a:pt x="1830" y="72221"/>
                  </a:lnTo>
                  <a:lnTo>
                    <a:pt x="0" y="100343"/>
                  </a:lnTo>
                  <a:lnTo>
                    <a:pt x="1973" y="102614"/>
                  </a:lnTo>
                  <a:lnTo>
                    <a:pt x="29084" y="113958"/>
                  </a:lnTo>
                  <a:lnTo>
                    <a:pt x="73305" y="115961"/>
                  </a:lnTo>
                  <a:lnTo>
                    <a:pt x="112721" y="108386"/>
                  </a:lnTo>
                  <a:lnTo>
                    <a:pt x="117801" y="105992"/>
                  </a:lnTo>
                  <a:lnTo>
                    <a:pt x="136336" y="87147"/>
                  </a:lnTo>
                  <a:lnTo>
                    <a:pt x="139950" y="78089"/>
                  </a:lnTo>
                  <a:lnTo>
                    <a:pt x="142271" y="60845"/>
                  </a:lnTo>
                  <a:lnTo>
                    <a:pt x="137933" y="46250"/>
                  </a:lnTo>
                  <a:lnTo>
                    <a:pt x="130408" y="37754"/>
                  </a:lnTo>
                  <a:lnTo>
                    <a:pt x="112369" y="27392"/>
                  </a:lnTo>
                  <a:lnTo>
                    <a:pt x="70920" y="12977"/>
                  </a:lnTo>
                  <a:lnTo>
                    <a:pt x="40882" y="7083"/>
                  </a:lnTo>
                  <a:lnTo>
                    <a:pt x="267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152"/>
            <p:cNvSpPr/>
            <p:nvPr/>
          </p:nvSpPr>
          <p:spPr>
            <a:xfrm>
              <a:off x="2339578" y="3393436"/>
              <a:ext cx="169094" cy="151651"/>
            </a:xfrm>
            <a:custGeom>
              <a:avLst/>
              <a:gdLst/>
              <a:ahLst/>
              <a:cxnLst/>
              <a:rect l="0" t="0" r="0" b="0"/>
              <a:pathLst>
                <a:path w="169094" h="151651">
                  <a:moveTo>
                    <a:pt x="0" y="44493"/>
                  </a:moveTo>
                  <a:lnTo>
                    <a:pt x="7689" y="52182"/>
                  </a:lnTo>
                  <a:lnTo>
                    <a:pt x="8562" y="57796"/>
                  </a:lnTo>
                  <a:lnTo>
                    <a:pt x="9677" y="59314"/>
                  </a:lnTo>
                  <a:lnTo>
                    <a:pt x="27007" y="69243"/>
                  </a:lnTo>
                  <a:lnTo>
                    <a:pt x="60067" y="71163"/>
                  </a:lnTo>
                  <a:lnTo>
                    <a:pt x="100037" y="63584"/>
                  </a:lnTo>
                  <a:lnTo>
                    <a:pt x="133400" y="52801"/>
                  </a:lnTo>
                  <a:lnTo>
                    <a:pt x="152910" y="41394"/>
                  </a:lnTo>
                  <a:lnTo>
                    <a:pt x="163156" y="32551"/>
                  </a:lnTo>
                  <a:lnTo>
                    <a:pt x="166772" y="26618"/>
                  </a:lnTo>
                  <a:lnTo>
                    <a:pt x="169093" y="14725"/>
                  </a:lnTo>
                  <a:lnTo>
                    <a:pt x="166765" y="8773"/>
                  </a:lnTo>
                  <a:lnTo>
                    <a:pt x="164755" y="5797"/>
                  </a:lnTo>
                  <a:lnTo>
                    <a:pt x="162422" y="3813"/>
                  </a:lnTo>
                  <a:lnTo>
                    <a:pt x="157185" y="1608"/>
                  </a:lnTo>
                  <a:lnTo>
                    <a:pt x="127419" y="0"/>
                  </a:lnTo>
                  <a:lnTo>
                    <a:pt x="104066" y="7005"/>
                  </a:lnTo>
                  <a:lnTo>
                    <a:pt x="92223" y="12288"/>
                  </a:lnTo>
                  <a:lnTo>
                    <a:pt x="88271" y="16078"/>
                  </a:lnTo>
                  <a:lnTo>
                    <a:pt x="68247" y="59545"/>
                  </a:lnTo>
                  <a:lnTo>
                    <a:pt x="63641" y="83222"/>
                  </a:lnTo>
                  <a:lnTo>
                    <a:pt x="63836" y="101058"/>
                  </a:lnTo>
                  <a:lnTo>
                    <a:pt x="69736" y="117919"/>
                  </a:lnTo>
                  <a:lnTo>
                    <a:pt x="83512" y="136245"/>
                  </a:lnTo>
                  <a:lnTo>
                    <a:pt x="97064" y="145542"/>
                  </a:lnTo>
                  <a:lnTo>
                    <a:pt x="113647" y="149840"/>
                  </a:lnTo>
                  <a:lnTo>
                    <a:pt x="142875" y="151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153"/>
            <p:cNvSpPr/>
            <p:nvPr/>
          </p:nvSpPr>
          <p:spPr>
            <a:xfrm>
              <a:off x="2152054" y="3393281"/>
              <a:ext cx="155346" cy="159935"/>
            </a:xfrm>
            <a:custGeom>
              <a:avLst/>
              <a:gdLst/>
              <a:ahLst/>
              <a:cxnLst/>
              <a:rect l="0" t="0" r="0" b="0"/>
              <a:pathLst>
                <a:path w="155346" h="159935">
                  <a:moveTo>
                    <a:pt x="0" y="0"/>
                  </a:moveTo>
                  <a:lnTo>
                    <a:pt x="25901" y="992"/>
                  </a:lnTo>
                  <a:lnTo>
                    <a:pt x="63567" y="7689"/>
                  </a:lnTo>
                  <a:lnTo>
                    <a:pt x="78193" y="13670"/>
                  </a:lnTo>
                  <a:lnTo>
                    <a:pt x="115984" y="33183"/>
                  </a:lnTo>
                  <a:lnTo>
                    <a:pt x="135018" y="48638"/>
                  </a:lnTo>
                  <a:lnTo>
                    <a:pt x="154139" y="77524"/>
                  </a:lnTo>
                  <a:lnTo>
                    <a:pt x="155345" y="83432"/>
                  </a:lnTo>
                  <a:lnTo>
                    <a:pt x="154040" y="95289"/>
                  </a:lnTo>
                  <a:lnTo>
                    <a:pt x="150153" y="104528"/>
                  </a:lnTo>
                  <a:lnTo>
                    <a:pt x="134832" y="123284"/>
                  </a:lnTo>
                  <a:lnTo>
                    <a:pt x="118444" y="135527"/>
                  </a:lnTo>
                  <a:lnTo>
                    <a:pt x="75601" y="154659"/>
                  </a:lnTo>
                  <a:lnTo>
                    <a:pt x="37737" y="159934"/>
                  </a:lnTo>
                  <a:lnTo>
                    <a:pt x="24710" y="159386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154"/>
            <p:cNvSpPr/>
            <p:nvPr/>
          </p:nvSpPr>
          <p:spPr>
            <a:xfrm>
              <a:off x="2120121" y="3437929"/>
              <a:ext cx="31934" cy="241103"/>
            </a:xfrm>
            <a:custGeom>
              <a:avLst/>
              <a:gdLst/>
              <a:ahLst/>
              <a:cxnLst/>
              <a:rect l="0" t="0" r="0" b="0"/>
              <a:pathLst>
                <a:path w="31934" h="241103">
                  <a:moveTo>
                    <a:pt x="5144" y="0"/>
                  </a:moveTo>
                  <a:lnTo>
                    <a:pt x="404" y="9481"/>
                  </a:lnTo>
                  <a:lnTo>
                    <a:pt x="0" y="12274"/>
                  </a:lnTo>
                  <a:lnTo>
                    <a:pt x="723" y="14136"/>
                  </a:lnTo>
                  <a:lnTo>
                    <a:pt x="2196" y="15378"/>
                  </a:lnTo>
                  <a:lnTo>
                    <a:pt x="3834" y="22049"/>
                  </a:lnTo>
                  <a:lnTo>
                    <a:pt x="9626" y="47240"/>
                  </a:lnTo>
                  <a:lnTo>
                    <a:pt x="20556" y="82570"/>
                  </a:lnTo>
                  <a:lnTo>
                    <a:pt x="28818" y="124314"/>
                  </a:lnTo>
                  <a:lnTo>
                    <a:pt x="31660" y="163388"/>
                  </a:lnTo>
                  <a:lnTo>
                    <a:pt x="31918" y="205365"/>
                  </a:lnTo>
                  <a:lnTo>
                    <a:pt x="31933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155"/>
            <p:cNvSpPr/>
            <p:nvPr/>
          </p:nvSpPr>
          <p:spPr>
            <a:xfrm>
              <a:off x="1830586" y="3277195"/>
              <a:ext cx="88942" cy="375048"/>
            </a:xfrm>
            <a:custGeom>
              <a:avLst/>
              <a:gdLst/>
              <a:ahLst/>
              <a:cxnLst/>
              <a:rect l="0" t="0" r="0" b="0"/>
              <a:pathLst>
                <a:path w="88942" h="375048">
                  <a:moveTo>
                    <a:pt x="0" y="0"/>
                  </a:moveTo>
                  <a:lnTo>
                    <a:pt x="4740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7688" y="4741"/>
                  </a:lnTo>
                  <a:lnTo>
                    <a:pt x="16806" y="16224"/>
                  </a:lnTo>
                  <a:lnTo>
                    <a:pt x="30225" y="32037"/>
                  </a:lnTo>
                  <a:lnTo>
                    <a:pt x="52034" y="72129"/>
                  </a:lnTo>
                  <a:lnTo>
                    <a:pt x="67568" y="108285"/>
                  </a:lnTo>
                  <a:lnTo>
                    <a:pt x="80191" y="149970"/>
                  </a:lnTo>
                  <a:lnTo>
                    <a:pt x="87498" y="187161"/>
                  </a:lnTo>
                  <a:lnTo>
                    <a:pt x="88941" y="229308"/>
                  </a:lnTo>
                  <a:lnTo>
                    <a:pt x="86581" y="264679"/>
                  </a:lnTo>
                  <a:lnTo>
                    <a:pt x="74056" y="303370"/>
                  </a:lnTo>
                  <a:lnTo>
                    <a:pt x="64386" y="323493"/>
                  </a:lnTo>
                  <a:lnTo>
                    <a:pt x="42899" y="349345"/>
                  </a:lnTo>
                  <a:lnTo>
                    <a:pt x="24863" y="362767"/>
                  </a:lnTo>
                  <a:lnTo>
                    <a:pt x="17859" y="375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56"/>
            <p:cNvSpPr/>
            <p:nvPr/>
          </p:nvSpPr>
          <p:spPr>
            <a:xfrm>
              <a:off x="2698554" y="2706268"/>
              <a:ext cx="221455" cy="338756"/>
            </a:xfrm>
            <a:custGeom>
              <a:avLst/>
              <a:gdLst/>
              <a:ahLst/>
              <a:cxnLst/>
              <a:rect l="0" t="0" r="0" b="0"/>
              <a:pathLst>
                <a:path w="221455" h="338756">
                  <a:moveTo>
                    <a:pt x="69649" y="186951"/>
                  </a:moveTo>
                  <a:lnTo>
                    <a:pt x="64908" y="186951"/>
                  </a:lnTo>
                  <a:lnTo>
                    <a:pt x="52480" y="191691"/>
                  </a:lnTo>
                  <a:lnTo>
                    <a:pt x="49273" y="194080"/>
                  </a:lnTo>
                  <a:lnTo>
                    <a:pt x="42776" y="202182"/>
                  </a:lnTo>
                  <a:lnTo>
                    <a:pt x="30157" y="211859"/>
                  </a:lnTo>
                  <a:lnTo>
                    <a:pt x="19693" y="227845"/>
                  </a:lnTo>
                  <a:lnTo>
                    <a:pt x="2237" y="268581"/>
                  </a:lnTo>
                  <a:lnTo>
                    <a:pt x="0" y="277140"/>
                  </a:lnTo>
                  <a:lnTo>
                    <a:pt x="1653" y="286896"/>
                  </a:lnTo>
                  <a:lnTo>
                    <a:pt x="8161" y="300900"/>
                  </a:lnTo>
                  <a:lnTo>
                    <a:pt x="19249" y="314521"/>
                  </a:lnTo>
                  <a:lnTo>
                    <a:pt x="27736" y="318063"/>
                  </a:lnTo>
                  <a:lnTo>
                    <a:pt x="49353" y="320336"/>
                  </a:lnTo>
                  <a:lnTo>
                    <a:pt x="66832" y="315990"/>
                  </a:lnTo>
                  <a:lnTo>
                    <a:pt x="84579" y="308418"/>
                  </a:lnTo>
                  <a:lnTo>
                    <a:pt x="93813" y="300137"/>
                  </a:lnTo>
                  <a:lnTo>
                    <a:pt x="104590" y="281672"/>
                  </a:lnTo>
                  <a:lnTo>
                    <a:pt x="119156" y="240067"/>
                  </a:lnTo>
                  <a:lnTo>
                    <a:pt x="125069" y="202073"/>
                  </a:lnTo>
                  <a:lnTo>
                    <a:pt x="130757" y="161385"/>
                  </a:lnTo>
                  <a:lnTo>
                    <a:pt x="138017" y="118548"/>
                  </a:lnTo>
                  <a:lnTo>
                    <a:pt x="143126" y="80394"/>
                  </a:lnTo>
                  <a:lnTo>
                    <a:pt x="152057" y="35983"/>
                  </a:lnTo>
                  <a:lnTo>
                    <a:pt x="159551" y="20181"/>
                  </a:lnTo>
                  <a:lnTo>
                    <a:pt x="164176" y="12620"/>
                  </a:lnTo>
                  <a:lnTo>
                    <a:pt x="167731" y="0"/>
                  </a:lnTo>
                  <a:lnTo>
                    <a:pt x="166881" y="39576"/>
                  </a:lnTo>
                  <a:lnTo>
                    <a:pt x="160807" y="74386"/>
                  </a:lnTo>
                  <a:lnTo>
                    <a:pt x="159313" y="114445"/>
                  </a:lnTo>
                  <a:lnTo>
                    <a:pt x="160010" y="158150"/>
                  </a:lnTo>
                  <a:lnTo>
                    <a:pt x="168674" y="202355"/>
                  </a:lnTo>
                  <a:lnTo>
                    <a:pt x="175199" y="240044"/>
                  </a:lnTo>
                  <a:lnTo>
                    <a:pt x="186307" y="282468"/>
                  </a:lnTo>
                  <a:lnTo>
                    <a:pt x="192935" y="295879"/>
                  </a:lnTo>
                  <a:lnTo>
                    <a:pt x="218271" y="328971"/>
                  </a:lnTo>
                  <a:lnTo>
                    <a:pt x="221454" y="3387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57"/>
            <p:cNvSpPr/>
            <p:nvPr/>
          </p:nvSpPr>
          <p:spPr>
            <a:xfrm>
              <a:off x="2446843" y="2946797"/>
              <a:ext cx="142767" cy="98227"/>
            </a:xfrm>
            <a:custGeom>
              <a:avLst/>
              <a:gdLst/>
              <a:ahLst/>
              <a:cxnLst/>
              <a:rect l="0" t="0" r="0" b="0"/>
              <a:pathLst>
                <a:path w="142767" h="98227">
                  <a:moveTo>
                    <a:pt x="8821" y="0"/>
                  </a:moveTo>
                  <a:lnTo>
                    <a:pt x="8821" y="43372"/>
                  </a:lnTo>
                  <a:lnTo>
                    <a:pt x="8821" y="82865"/>
                  </a:lnTo>
                  <a:lnTo>
                    <a:pt x="6175" y="89084"/>
                  </a:lnTo>
                  <a:lnTo>
                    <a:pt x="0" y="98068"/>
                  </a:lnTo>
                  <a:lnTo>
                    <a:pt x="886" y="59076"/>
                  </a:lnTo>
                  <a:lnTo>
                    <a:pt x="7021" y="42529"/>
                  </a:lnTo>
                  <a:lnTo>
                    <a:pt x="25623" y="19577"/>
                  </a:lnTo>
                  <a:lnTo>
                    <a:pt x="42132" y="7344"/>
                  </a:lnTo>
                  <a:lnTo>
                    <a:pt x="59591" y="2176"/>
                  </a:lnTo>
                  <a:lnTo>
                    <a:pt x="95156" y="191"/>
                  </a:lnTo>
                  <a:lnTo>
                    <a:pt x="104408" y="2730"/>
                  </a:lnTo>
                  <a:lnTo>
                    <a:pt x="118432" y="12445"/>
                  </a:lnTo>
                  <a:lnTo>
                    <a:pt x="127729" y="20995"/>
                  </a:lnTo>
                  <a:lnTo>
                    <a:pt x="131122" y="29506"/>
                  </a:lnTo>
                  <a:lnTo>
                    <a:pt x="133623" y="38910"/>
                  </a:lnTo>
                  <a:lnTo>
                    <a:pt x="138041" y="46397"/>
                  </a:lnTo>
                  <a:lnTo>
                    <a:pt x="138624" y="50775"/>
                  </a:lnTo>
                  <a:lnTo>
                    <a:pt x="133909" y="92155"/>
                  </a:lnTo>
                  <a:lnTo>
                    <a:pt x="134877" y="94178"/>
                  </a:lnTo>
                  <a:lnTo>
                    <a:pt x="136515" y="95527"/>
                  </a:lnTo>
                  <a:lnTo>
                    <a:pt x="142766" y="9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58"/>
            <p:cNvSpPr/>
            <p:nvPr/>
          </p:nvSpPr>
          <p:spPr>
            <a:xfrm>
              <a:off x="2162882" y="2893219"/>
              <a:ext cx="172833" cy="142876"/>
            </a:xfrm>
            <a:custGeom>
              <a:avLst/>
              <a:gdLst/>
              <a:ahLst/>
              <a:cxnLst/>
              <a:rect l="0" t="0" r="0" b="0"/>
              <a:pathLst>
                <a:path w="172833" h="142876">
                  <a:moveTo>
                    <a:pt x="69540" y="0"/>
                  </a:moveTo>
                  <a:lnTo>
                    <a:pt x="32580" y="39605"/>
                  </a:lnTo>
                  <a:lnTo>
                    <a:pt x="7707" y="79924"/>
                  </a:lnTo>
                  <a:lnTo>
                    <a:pt x="948" y="95449"/>
                  </a:lnTo>
                  <a:lnTo>
                    <a:pt x="0" y="99351"/>
                  </a:lnTo>
                  <a:lnTo>
                    <a:pt x="359" y="102945"/>
                  </a:lnTo>
                  <a:lnTo>
                    <a:pt x="10698" y="123640"/>
                  </a:lnTo>
                  <a:lnTo>
                    <a:pt x="14437" y="127075"/>
                  </a:lnTo>
                  <a:lnTo>
                    <a:pt x="23883" y="130892"/>
                  </a:lnTo>
                  <a:lnTo>
                    <a:pt x="61239" y="133826"/>
                  </a:lnTo>
                  <a:lnTo>
                    <a:pt x="84547" y="133921"/>
                  </a:lnTo>
                  <a:lnTo>
                    <a:pt x="89466" y="131945"/>
                  </a:lnTo>
                  <a:lnTo>
                    <a:pt x="107723" y="113825"/>
                  </a:lnTo>
                  <a:lnTo>
                    <a:pt x="132027" y="71233"/>
                  </a:lnTo>
                  <a:lnTo>
                    <a:pt x="147259" y="38346"/>
                  </a:lnTo>
                  <a:lnTo>
                    <a:pt x="149903" y="17909"/>
                  </a:lnTo>
                  <a:lnTo>
                    <a:pt x="149907" y="60973"/>
                  </a:lnTo>
                  <a:lnTo>
                    <a:pt x="159001" y="101287"/>
                  </a:lnTo>
                  <a:lnTo>
                    <a:pt x="166866" y="129800"/>
                  </a:lnTo>
                  <a:lnTo>
                    <a:pt x="167366" y="136402"/>
                  </a:lnTo>
                  <a:lnTo>
                    <a:pt x="168492" y="138560"/>
                  </a:lnTo>
                  <a:lnTo>
                    <a:pt x="170235" y="139998"/>
                  </a:lnTo>
                  <a:lnTo>
                    <a:pt x="172388" y="140956"/>
                  </a:lnTo>
                  <a:lnTo>
                    <a:pt x="172832" y="141596"/>
                  </a:lnTo>
                  <a:lnTo>
                    <a:pt x="172135" y="142022"/>
                  </a:lnTo>
                  <a:lnTo>
                    <a:pt x="16776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59"/>
            <p:cNvSpPr/>
            <p:nvPr/>
          </p:nvSpPr>
          <p:spPr>
            <a:xfrm>
              <a:off x="2071687" y="2750344"/>
              <a:ext cx="8931" cy="330399"/>
            </a:xfrm>
            <a:custGeom>
              <a:avLst/>
              <a:gdLst/>
              <a:ahLst/>
              <a:cxnLst/>
              <a:rect l="0" t="0" r="0" b="0"/>
              <a:pathLst>
                <a:path w="8931" h="330399">
                  <a:moveTo>
                    <a:pt x="0" y="0"/>
                  </a:moveTo>
                  <a:lnTo>
                    <a:pt x="0" y="42240"/>
                  </a:lnTo>
                  <a:lnTo>
                    <a:pt x="0" y="82181"/>
                  </a:lnTo>
                  <a:lnTo>
                    <a:pt x="0" y="125254"/>
                  </a:lnTo>
                  <a:lnTo>
                    <a:pt x="0" y="165521"/>
                  </a:lnTo>
                  <a:lnTo>
                    <a:pt x="0" y="204564"/>
                  </a:lnTo>
                  <a:lnTo>
                    <a:pt x="0" y="240940"/>
                  </a:lnTo>
                  <a:lnTo>
                    <a:pt x="0" y="284952"/>
                  </a:lnTo>
                  <a:lnTo>
                    <a:pt x="992" y="297301"/>
                  </a:lnTo>
                  <a:lnTo>
                    <a:pt x="8930" y="330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60"/>
            <p:cNvSpPr/>
            <p:nvPr/>
          </p:nvSpPr>
          <p:spPr>
            <a:xfrm>
              <a:off x="1660922" y="2687836"/>
              <a:ext cx="96036" cy="392907"/>
            </a:xfrm>
            <a:custGeom>
              <a:avLst/>
              <a:gdLst/>
              <a:ahLst/>
              <a:cxnLst/>
              <a:rect l="0" t="0" r="0" b="0"/>
              <a:pathLst>
                <a:path w="96036" h="392907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24908" y="48996"/>
                  </a:lnTo>
                  <a:lnTo>
                    <a:pt x="50775" y="92471"/>
                  </a:lnTo>
                  <a:lnTo>
                    <a:pt x="73065" y="134363"/>
                  </a:lnTo>
                  <a:lnTo>
                    <a:pt x="89119" y="178649"/>
                  </a:lnTo>
                  <a:lnTo>
                    <a:pt x="95528" y="205399"/>
                  </a:lnTo>
                  <a:lnTo>
                    <a:pt x="96035" y="223249"/>
                  </a:lnTo>
                  <a:lnTo>
                    <a:pt x="90380" y="267891"/>
                  </a:lnTo>
                  <a:lnTo>
                    <a:pt x="72658" y="309893"/>
                  </a:lnTo>
                  <a:lnTo>
                    <a:pt x="55723" y="340964"/>
                  </a:lnTo>
                  <a:lnTo>
                    <a:pt x="27350" y="370286"/>
                  </a:lnTo>
                  <a:lnTo>
                    <a:pt x="24186" y="371873"/>
                  </a:lnTo>
                  <a:lnTo>
                    <a:pt x="22077" y="373923"/>
                  </a:lnTo>
                  <a:lnTo>
                    <a:pt x="18415" y="382456"/>
                  </a:lnTo>
                  <a:lnTo>
                    <a:pt x="17859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61"/>
            <p:cNvSpPr/>
            <p:nvPr/>
          </p:nvSpPr>
          <p:spPr>
            <a:xfrm>
              <a:off x="3866554" y="2294929"/>
              <a:ext cx="17861" cy="8931"/>
            </a:xfrm>
            <a:custGeom>
              <a:avLst/>
              <a:gdLst/>
              <a:ahLst/>
              <a:cxnLst/>
              <a:rect l="0" t="0" r="0" b="0"/>
              <a:pathLst>
                <a:path w="17861" h="8931">
                  <a:moveTo>
                    <a:pt x="17860" y="0"/>
                  </a:moveTo>
                  <a:lnTo>
                    <a:pt x="9298" y="8563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62"/>
            <p:cNvSpPr/>
            <p:nvPr/>
          </p:nvSpPr>
          <p:spPr>
            <a:xfrm>
              <a:off x="3812976" y="2134195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8930" y="7689"/>
                  </a:lnTo>
                  <a:lnTo>
                    <a:pt x="7938" y="8102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63"/>
            <p:cNvSpPr/>
            <p:nvPr/>
          </p:nvSpPr>
          <p:spPr>
            <a:xfrm>
              <a:off x="3455789" y="2268140"/>
              <a:ext cx="151805" cy="8931"/>
            </a:xfrm>
            <a:custGeom>
              <a:avLst/>
              <a:gdLst/>
              <a:ahLst/>
              <a:cxnLst/>
              <a:rect l="0" t="0" r="0" b="0"/>
              <a:pathLst>
                <a:path w="151805" h="8931">
                  <a:moveTo>
                    <a:pt x="0" y="8930"/>
                  </a:moveTo>
                  <a:lnTo>
                    <a:pt x="39217" y="8930"/>
                  </a:lnTo>
                  <a:lnTo>
                    <a:pt x="63545" y="6284"/>
                  </a:lnTo>
                  <a:lnTo>
                    <a:pt x="101156" y="828"/>
                  </a:lnTo>
                  <a:lnTo>
                    <a:pt x="144921" y="33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64"/>
            <p:cNvSpPr/>
            <p:nvPr/>
          </p:nvSpPr>
          <p:spPr>
            <a:xfrm>
              <a:off x="3339703" y="2116491"/>
              <a:ext cx="267891" cy="231869"/>
            </a:xfrm>
            <a:custGeom>
              <a:avLst/>
              <a:gdLst/>
              <a:ahLst/>
              <a:cxnLst/>
              <a:rect l="0" t="0" r="0" b="0"/>
              <a:pathLst>
                <a:path w="267891" h="231869">
                  <a:moveTo>
                    <a:pt x="0" y="98071"/>
                  </a:moveTo>
                  <a:lnTo>
                    <a:pt x="9481" y="102812"/>
                  </a:lnTo>
                  <a:lnTo>
                    <a:pt x="12273" y="106193"/>
                  </a:lnTo>
                  <a:lnTo>
                    <a:pt x="16204" y="119440"/>
                  </a:lnTo>
                  <a:lnTo>
                    <a:pt x="20178" y="135953"/>
                  </a:lnTo>
                  <a:lnTo>
                    <a:pt x="35922" y="167053"/>
                  </a:lnTo>
                  <a:lnTo>
                    <a:pt x="47665" y="185670"/>
                  </a:lnTo>
                  <a:lnTo>
                    <a:pt x="53059" y="210742"/>
                  </a:lnTo>
                  <a:lnTo>
                    <a:pt x="53565" y="230319"/>
                  </a:lnTo>
                  <a:lnTo>
                    <a:pt x="52577" y="230885"/>
                  </a:lnTo>
                  <a:lnTo>
                    <a:pt x="45888" y="231868"/>
                  </a:lnTo>
                  <a:lnTo>
                    <a:pt x="45475" y="230925"/>
                  </a:lnTo>
                  <a:lnTo>
                    <a:pt x="45016" y="227232"/>
                  </a:lnTo>
                  <a:lnTo>
                    <a:pt x="55687" y="187065"/>
                  </a:lnTo>
                  <a:lnTo>
                    <a:pt x="60487" y="169419"/>
                  </a:lnTo>
                  <a:lnTo>
                    <a:pt x="69398" y="126715"/>
                  </a:lnTo>
                  <a:lnTo>
                    <a:pt x="71258" y="82237"/>
                  </a:lnTo>
                  <a:lnTo>
                    <a:pt x="71431" y="39795"/>
                  </a:lnTo>
                  <a:lnTo>
                    <a:pt x="71434" y="33145"/>
                  </a:lnTo>
                  <a:lnTo>
                    <a:pt x="74082" y="26882"/>
                  </a:lnTo>
                  <a:lnTo>
                    <a:pt x="92428" y="5812"/>
                  </a:lnTo>
                  <a:lnTo>
                    <a:pt x="100941" y="2497"/>
                  </a:lnTo>
                  <a:lnTo>
                    <a:pt x="144797" y="0"/>
                  </a:lnTo>
                  <a:lnTo>
                    <a:pt x="177982" y="868"/>
                  </a:lnTo>
                  <a:lnTo>
                    <a:pt x="215604" y="7537"/>
                  </a:lnTo>
                  <a:lnTo>
                    <a:pt x="254535" y="17796"/>
                  </a:lnTo>
                  <a:lnTo>
                    <a:pt x="267890" y="26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65"/>
            <p:cNvSpPr/>
            <p:nvPr/>
          </p:nvSpPr>
          <p:spPr>
            <a:xfrm>
              <a:off x="3153563" y="2268140"/>
              <a:ext cx="100540" cy="124961"/>
            </a:xfrm>
            <a:custGeom>
              <a:avLst/>
              <a:gdLst/>
              <a:ahLst/>
              <a:cxnLst/>
              <a:rect l="0" t="0" r="0" b="0"/>
              <a:pathLst>
                <a:path w="100540" h="124961">
                  <a:moveTo>
                    <a:pt x="34335" y="8930"/>
                  </a:moveTo>
                  <a:lnTo>
                    <a:pt x="34335" y="13671"/>
                  </a:lnTo>
                  <a:lnTo>
                    <a:pt x="31689" y="18644"/>
                  </a:lnTo>
                  <a:lnTo>
                    <a:pt x="28198" y="24161"/>
                  </a:lnTo>
                  <a:lnTo>
                    <a:pt x="25957" y="35788"/>
                  </a:lnTo>
                  <a:lnTo>
                    <a:pt x="24659" y="42695"/>
                  </a:lnTo>
                  <a:lnTo>
                    <a:pt x="18349" y="56748"/>
                  </a:lnTo>
                  <a:lnTo>
                    <a:pt x="11188" y="68629"/>
                  </a:lnTo>
                  <a:lnTo>
                    <a:pt x="7633" y="83284"/>
                  </a:lnTo>
                  <a:lnTo>
                    <a:pt x="1729" y="95343"/>
                  </a:lnTo>
                  <a:lnTo>
                    <a:pt x="0" y="105544"/>
                  </a:lnTo>
                  <a:lnTo>
                    <a:pt x="1877" y="114047"/>
                  </a:lnTo>
                  <a:lnTo>
                    <a:pt x="3767" y="117703"/>
                  </a:lnTo>
                  <a:lnTo>
                    <a:pt x="6019" y="120141"/>
                  </a:lnTo>
                  <a:lnTo>
                    <a:pt x="11167" y="122850"/>
                  </a:lnTo>
                  <a:lnTo>
                    <a:pt x="23548" y="124588"/>
                  </a:lnTo>
                  <a:lnTo>
                    <a:pt x="49758" y="124960"/>
                  </a:lnTo>
                  <a:lnTo>
                    <a:pt x="58718" y="122345"/>
                  </a:lnTo>
                  <a:lnTo>
                    <a:pt x="71987" y="112649"/>
                  </a:lnTo>
                  <a:lnTo>
                    <a:pt x="92945" y="92005"/>
                  </a:lnTo>
                  <a:lnTo>
                    <a:pt x="99410" y="81902"/>
                  </a:lnTo>
                  <a:lnTo>
                    <a:pt x="100539" y="76429"/>
                  </a:lnTo>
                  <a:lnTo>
                    <a:pt x="97526" y="47499"/>
                  </a:lnTo>
                  <a:lnTo>
                    <a:pt x="95314" y="42580"/>
                  </a:lnTo>
                  <a:lnTo>
                    <a:pt x="76786" y="24325"/>
                  </a:lnTo>
                  <a:lnTo>
                    <a:pt x="58118" y="13000"/>
                  </a:lnTo>
                  <a:lnTo>
                    <a:pt x="47115" y="9144"/>
                  </a:lnTo>
                  <a:lnTo>
                    <a:pt x="3433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66"/>
            <p:cNvSpPr/>
            <p:nvPr/>
          </p:nvSpPr>
          <p:spPr>
            <a:xfrm>
              <a:off x="2768203" y="2143125"/>
              <a:ext cx="17857" cy="276821"/>
            </a:xfrm>
            <a:custGeom>
              <a:avLst/>
              <a:gdLst/>
              <a:ahLst/>
              <a:cxnLst/>
              <a:rect l="0" t="0" r="0" b="0"/>
              <a:pathLst>
                <a:path w="17857" h="276821">
                  <a:moveTo>
                    <a:pt x="0" y="0"/>
                  </a:moveTo>
                  <a:lnTo>
                    <a:pt x="0" y="23939"/>
                  </a:lnTo>
                  <a:lnTo>
                    <a:pt x="4740" y="35426"/>
                  </a:lnTo>
                  <a:lnTo>
                    <a:pt x="4422" y="45841"/>
                  </a:lnTo>
                  <a:lnTo>
                    <a:pt x="2948" y="51396"/>
                  </a:lnTo>
                  <a:lnTo>
                    <a:pt x="7948" y="94079"/>
                  </a:lnTo>
                  <a:lnTo>
                    <a:pt x="11446" y="134575"/>
                  </a:lnTo>
                  <a:lnTo>
                    <a:pt x="17015" y="178676"/>
                  </a:lnTo>
                  <a:lnTo>
                    <a:pt x="17748" y="218513"/>
                  </a:lnTo>
                  <a:lnTo>
                    <a:pt x="17856" y="260496"/>
                  </a:lnTo>
                  <a:lnTo>
                    <a:pt x="15213" y="267250"/>
                  </a:lnTo>
                  <a:lnTo>
                    <a:pt x="10171" y="274930"/>
                  </a:lnTo>
                  <a:lnTo>
                    <a:pt x="6835" y="275980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67"/>
            <p:cNvSpPr/>
            <p:nvPr/>
          </p:nvSpPr>
          <p:spPr>
            <a:xfrm>
              <a:off x="2545374" y="2259211"/>
              <a:ext cx="114737" cy="133790"/>
            </a:xfrm>
            <a:custGeom>
              <a:avLst/>
              <a:gdLst/>
              <a:ahLst/>
              <a:cxnLst/>
              <a:rect l="0" t="0" r="0" b="0"/>
              <a:pathLst>
                <a:path w="114737" h="133790">
                  <a:moveTo>
                    <a:pt x="44235" y="0"/>
                  </a:moveTo>
                  <a:lnTo>
                    <a:pt x="44235" y="12429"/>
                  </a:lnTo>
                  <a:lnTo>
                    <a:pt x="41589" y="18092"/>
                  </a:lnTo>
                  <a:lnTo>
                    <a:pt x="20320" y="56912"/>
                  </a:lnTo>
                  <a:lnTo>
                    <a:pt x="12454" y="74520"/>
                  </a:lnTo>
                  <a:lnTo>
                    <a:pt x="8691" y="91312"/>
                  </a:lnTo>
                  <a:lnTo>
                    <a:pt x="1679" y="106379"/>
                  </a:lnTo>
                  <a:lnTo>
                    <a:pt x="0" y="118909"/>
                  </a:lnTo>
                  <a:lnTo>
                    <a:pt x="2416" y="124947"/>
                  </a:lnTo>
                  <a:lnTo>
                    <a:pt x="4450" y="127947"/>
                  </a:lnTo>
                  <a:lnTo>
                    <a:pt x="6798" y="129946"/>
                  </a:lnTo>
                  <a:lnTo>
                    <a:pt x="12052" y="132168"/>
                  </a:lnTo>
                  <a:lnTo>
                    <a:pt x="41830" y="133789"/>
                  </a:lnTo>
                  <a:lnTo>
                    <a:pt x="59287" y="129159"/>
                  </a:lnTo>
                  <a:lnTo>
                    <a:pt x="99682" y="98707"/>
                  </a:lnTo>
                  <a:lnTo>
                    <a:pt x="105012" y="95570"/>
                  </a:lnTo>
                  <a:lnTo>
                    <a:pt x="108566" y="91495"/>
                  </a:lnTo>
                  <a:lnTo>
                    <a:pt x="112514" y="81675"/>
                  </a:lnTo>
                  <a:lnTo>
                    <a:pt x="114736" y="69730"/>
                  </a:lnTo>
                  <a:lnTo>
                    <a:pt x="112611" y="63071"/>
                  </a:lnTo>
                  <a:lnTo>
                    <a:pt x="103162" y="50713"/>
                  </a:lnTo>
                  <a:lnTo>
                    <a:pt x="74793" y="30764"/>
                  </a:lnTo>
                  <a:lnTo>
                    <a:pt x="65306" y="27967"/>
                  </a:lnTo>
                  <a:lnTo>
                    <a:pt x="53165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68"/>
            <p:cNvSpPr/>
            <p:nvPr/>
          </p:nvSpPr>
          <p:spPr>
            <a:xfrm>
              <a:off x="2241351" y="2268253"/>
              <a:ext cx="214314" cy="133410"/>
            </a:xfrm>
            <a:custGeom>
              <a:avLst/>
              <a:gdLst/>
              <a:ahLst/>
              <a:cxnLst/>
              <a:rect l="0" t="0" r="0" b="0"/>
              <a:pathLst>
                <a:path w="214314" h="133410">
                  <a:moveTo>
                    <a:pt x="0" y="35606"/>
                  </a:moveTo>
                  <a:lnTo>
                    <a:pt x="12429" y="35606"/>
                  </a:lnTo>
                  <a:lnTo>
                    <a:pt x="55134" y="20375"/>
                  </a:lnTo>
                  <a:lnTo>
                    <a:pt x="89604" y="11394"/>
                  </a:lnTo>
                  <a:lnTo>
                    <a:pt x="133189" y="6397"/>
                  </a:lnTo>
                  <a:lnTo>
                    <a:pt x="151581" y="1816"/>
                  </a:lnTo>
                  <a:lnTo>
                    <a:pt x="176294" y="0"/>
                  </a:lnTo>
                  <a:lnTo>
                    <a:pt x="177061" y="955"/>
                  </a:lnTo>
                  <a:lnTo>
                    <a:pt x="178392" y="7586"/>
                  </a:lnTo>
                  <a:lnTo>
                    <a:pt x="178576" y="21138"/>
                  </a:lnTo>
                  <a:lnTo>
                    <a:pt x="170032" y="60826"/>
                  </a:lnTo>
                  <a:lnTo>
                    <a:pt x="169697" y="90520"/>
                  </a:lnTo>
                  <a:lnTo>
                    <a:pt x="178585" y="133409"/>
                  </a:lnTo>
                  <a:lnTo>
                    <a:pt x="179587" y="91914"/>
                  </a:lnTo>
                  <a:lnTo>
                    <a:pt x="199585" y="47387"/>
                  </a:lnTo>
                  <a:lnTo>
                    <a:pt x="214313" y="177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69"/>
            <p:cNvSpPr/>
            <p:nvPr/>
          </p:nvSpPr>
          <p:spPr>
            <a:xfrm>
              <a:off x="2250281" y="2152054"/>
              <a:ext cx="26790" cy="267892"/>
            </a:xfrm>
            <a:custGeom>
              <a:avLst/>
              <a:gdLst/>
              <a:ahLst/>
              <a:cxnLst/>
              <a:rect l="0" t="0" r="0" b="0"/>
              <a:pathLst>
                <a:path w="26790" h="267892">
                  <a:moveTo>
                    <a:pt x="0" y="0"/>
                  </a:moveTo>
                  <a:lnTo>
                    <a:pt x="0" y="39902"/>
                  </a:lnTo>
                  <a:lnTo>
                    <a:pt x="2646" y="65392"/>
                  </a:lnTo>
                  <a:lnTo>
                    <a:pt x="8378" y="109272"/>
                  </a:lnTo>
                  <a:lnTo>
                    <a:pt x="14994" y="151092"/>
                  </a:lnTo>
                  <a:lnTo>
                    <a:pt x="17482" y="188802"/>
                  </a:lnTo>
                  <a:lnTo>
                    <a:pt x="18777" y="216366"/>
                  </a:lnTo>
                  <a:lnTo>
                    <a:pt x="26542" y="255612"/>
                  </a:lnTo>
                  <a:lnTo>
                    <a:pt x="26789" y="267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170"/>
            <p:cNvSpPr/>
            <p:nvPr/>
          </p:nvSpPr>
          <p:spPr>
            <a:xfrm>
              <a:off x="1983634" y="2269573"/>
              <a:ext cx="200331" cy="114654"/>
            </a:xfrm>
            <a:custGeom>
              <a:avLst/>
              <a:gdLst/>
              <a:ahLst/>
              <a:cxnLst/>
              <a:rect l="0" t="0" r="0" b="0"/>
              <a:pathLst>
                <a:path w="200331" h="114654">
                  <a:moveTo>
                    <a:pt x="16616" y="25356"/>
                  </a:moveTo>
                  <a:lnTo>
                    <a:pt x="16616" y="37786"/>
                  </a:lnTo>
                  <a:lnTo>
                    <a:pt x="15624" y="39596"/>
                  </a:lnTo>
                  <a:lnTo>
                    <a:pt x="13970" y="40802"/>
                  </a:lnTo>
                  <a:lnTo>
                    <a:pt x="11876" y="41607"/>
                  </a:lnTo>
                  <a:lnTo>
                    <a:pt x="10479" y="44127"/>
                  </a:lnTo>
                  <a:lnTo>
                    <a:pt x="7931" y="67447"/>
                  </a:lnTo>
                  <a:lnTo>
                    <a:pt x="7795" y="77467"/>
                  </a:lnTo>
                  <a:lnTo>
                    <a:pt x="10381" y="85889"/>
                  </a:lnTo>
                  <a:lnTo>
                    <a:pt x="13845" y="92940"/>
                  </a:lnTo>
                  <a:lnTo>
                    <a:pt x="15384" y="99381"/>
                  </a:lnTo>
                  <a:lnTo>
                    <a:pt x="14803" y="101495"/>
                  </a:lnTo>
                  <a:lnTo>
                    <a:pt x="13423" y="102904"/>
                  </a:lnTo>
                  <a:lnTo>
                    <a:pt x="11511" y="103844"/>
                  </a:lnTo>
                  <a:lnTo>
                    <a:pt x="10236" y="105463"/>
                  </a:lnTo>
                  <a:lnTo>
                    <a:pt x="7786" y="114237"/>
                  </a:lnTo>
                  <a:lnTo>
                    <a:pt x="7716" y="109790"/>
                  </a:lnTo>
                  <a:lnTo>
                    <a:pt x="5054" y="104885"/>
                  </a:lnTo>
                  <a:lnTo>
                    <a:pt x="2955" y="102188"/>
                  </a:lnTo>
                  <a:lnTo>
                    <a:pt x="622" y="93900"/>
                  </a:lnTo>
                  <a:lnTo>
                    <a:pt x="0" y="88912"/>
                  </a:lnTo>
                  <a:lnTo>
                    <a:pt x="3865" y="72410"/>
                  </a:lnTo>
                  <a:lnTo>
                    <a:pt x="11294" y="54953"/>
                  </a:lnTo>
                  <a:lnTo>
                    <a:pt x="19543" y="45786"/>
                  </a:lnTo>
                  <a:lnTo>
                    <a:pt x="28831" y="37413"/>
                  </a:lnTo>
                  <a:lnTo>
                    <a:pt x="40630" y="22535"/>
                  </a:lnTo>
                  <a:lnTo>
                    <a:pt x="50771" y="14842"/>
                  </a:lnTo>
                  <a:lnTo>
                    <a:pt x="61892" y="10761"/>
                  </a:lnTo>
                  <a:lnTo>
                    <a:pt x="102973" y="0"/>
                  </a:lnTo>
                  <a:lnTo>
                    <a:pt x="133918" y="6382"/>
                  </a:lnTo>
                  <a:lnTo>
                    <a:pt x="140849" y="9647"/>
                  </a:lnTo>
                  <a:lnTo>
                    <a:pt x="158123" y="24569"/>
                  </a:lnTo>
                  <a:lnTo>
                    <a:pt x="179946" y="53551"/>
                  </a:lnTo>
                  <a:lnTo>
                    <a:pt x="183465" y="63023"/>
                  </a:lnTo>
                  <a:lnTo>
                    <a:pt x="186021" y="72855"/>
                  </a:lnTo>
                  <a:lnTo>
                    <a:pt x="192046" y="84961"/>
                  </a:lnTo>
                  <a:lnTo>
                    <a:pt x="195086" y="112486"/>
                  </a:lnTo>
                  <a:lnTo>
                    <a:pt x="196120" y="113208"/>
                  </a:lnTo>
                  <a:lnTo>
                    <a:pt x="200330" y="114225"/>
                  </a:lnTo>
                  <a:lnTo>
                    <a:pt x="186280" y="1146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171"/>
            <p:cNvSpPr/>
            <p:nvPr/>
          </p:nvSpPr>
          <p:spPr>
            <a:xfrm>
              <a:off x="1866446" y="2294929"/>
              <a:ext cx="105131" cy="89142"/>
            </a:xfrm>
            <a:custGeom>
              <a:avLst/>
              <a:gdLst/>
              <a:ahLst/>
              <a:cxnLst/>
              <a:rect l="0" t="0" r="0" b="0"/>
              <a:pathLst>
                <a:path w="105131" h="89142">
                  <a:moveTo>
                    <a:pt x="17718" y="26790"/>
                  </a:moveTo>
                  <a:lnTo>
                    <a:pt x="1468" y="43040"/>
                  </a:lnTo>
                  <a:lnTo>
                    <a:pt x="0" y="64625"/>
                  </a:lnTo>
                  <a:lnTo>
                    <a:pt x="2567" y="71056"/>
                  </a:lnTo>
                  <a:lnTo>
                    <a:pt x="12300" y="83269"/>
                  </a:lnTo>
                  <a:lnTo>
                    <a:pt x="17956" y="86618"/>
                  </a:lnTo>
                  <a:lnTo>
                    <a:pt x="29364" y="88504"/>
                  </a:lnTo>
                  <a:lnTo>
                    <a:pt x="50997" y="89141"/>
                  </a:lnTo>
                  <a:lnTo>
                    <a:pt x="59959" y="86582"/>
                  </a:lnTo>
                  <a:lnTo>
                    <a:pt x="94187" y="65379"/>
                  </a:lnTo>
                  <a:lnTo>
                    <a:pt x="100652" y="59485"/>
                  </a:lnTo>
                  <a:lnTo>
                    <a:pt x="104187" y="50912"/>
                  </a:lnTo>
                  <a:lnTo>
                    <a:pt x="105130" y="45848"/>
                  </a:lnTo>
                  <a:lnTo>
                    <a:pt x="103531" y="37575"/>
                  </a:lnTo>
                  <a:lnTo>
                    <a:pt x="97053" y="27340"/>
                  </a:lnTo>
                  <a:lnTo>
                    <a:pt x="90681" y="21081"/>
                  </a:lnTo>
                  <a:lnTo>
                    <a:pt x="81235" y="14992"/>
                  </a:lnTo>
                  <a:lnTo>
                    <a:pt x="64760" y="10726"/>
                  </a:lnTo>
                  <a:lnTo>
                    <a:pt x="42568" y="6521"/>
                  </a:lnTo>
                  <a:lnTo>
                    <a:pt x="266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172"/>
            <p:cNvSpPr/>
            <p:nvPr/>
          </p:nvSpPr>
          <p:spPr>
            <a:xfrm>
              <a:off x="1696806" y="2250281"/>
              <a:ext cx="98062" cy="159931"/>
            </a:xfrm>
            <a:custGeom>
              <a:avLst/>
              <a:gdLst/>
              <a:ahLst/>
              <a:cxnLst/>
              <a:rect l="0" t="0" r="0" b="0"/>
              <a:pathLst>
                <a:path w="98062" h="159931">
                  <a:moveTo>
                    <a:pt x="98061" y="0"/>
                  </a:moveTo>
                  <a:lnTo>
                    <a:pt x="86571" y="0"/>
                  </a:lnTo>
                  <a:lnTo>
                    <a:pt x="87425" y="0"/>
                  </a:lnTo>
                  <a:lnTo>
                    <a:pt x="81293" y="0"/>
                  </a:lnTo>
                  <a:lnTo>
                    <a:pt x="50168" y="24908"/>
                  </a:lnTo>
                  <a:lnTo>
                    <a:pt x="16064" y="68620"/>
                  </a:lnTo>
                  <a:lnTo>
                    <a:pt x="4069" y="92305"/>
                  </a:lnTo>
                  <a:lnTo>
                    <a:pt x="0" y="135159"/>
                  </a:lnTo>
                  <a:lnTo>
                    <a:pt x="2554" y="142092"/>
                  </a:lnTo>
                  <a:lnTo>
                    <a:pt x="12278" y="154627"/>
                  </a:lnTo>
                  <a:lnTo>
                    <a:pt x="17933" y="158019"/>
                  </a:lnTo>
                  <a:lnTo>
                    <a:pt x="29340" y="159930"/>
                  </a:lnTo>
                  <a:lnTo>
                    <a:pt x="39737" y="159385"/>
                  </a:lnTo>
                  <a:lnTo>
                    <a:pt x="82049" y="145268"/>
                  </a:lnTo>
                  <a:lnTo>
                    <a:pt x="8913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173"/>
            <p:cNvSpPr/>
            <p:nvPr/>
          </p:nvSpPr>
          <p:spPr>
            <a:xfrm>
              <a:off x="1292244" y="2294979"/>
              <a:ext cx="136507" cy="107108"/>
            </a:xfrm>
            <a:custGeom>
              <a:avLst/>
              <a:gdLst/>
              <a:ahLst/>
              <a:cxnLst/>
              <a:rect l="0" t="0" r="0" b="0"/>
              <a:pathLst>
                <a:path w="136507" h="107108">
                  <a:moveTo>
                    <a:pt x="11490" y="44599"/>
                  </a:moveTo>
                  <a:lnTo>
                    <a:pt x="2009" y="49340"/>
                  </a:lnTo>
                  <a:lnTo>
                    <a:pt x="209" y="52720"/>
                  </a:lnTo>
                  <a:lnTo>
                    <a:pt x="0" y="56959"/>
                  </a:lnTo>
                  <a:lnTo>
                    <a:pt x="3453" y="77954"/>
                  </a:lnTo>
                  <a:lnTo>
                    <a:pt x="8668" y="86453"/>
                  </a:lnTo>
                  <a:lnTo>
                    <a:pt x="10933" y="98213"/>
                  </a:lnTo>
                  <a:lnTo>
                    <a:pt x="11481" y="106953"/>
                  </a:lnTo>
                  <a:lnTo>
                    <a:pt x="11488" y="102321"/>
                  </a:lnTo>
                  <a:lnTo>
                    <a:pt x="10496" y="100939"/>
                  </a:lnTo>
                  <a:lnTo>
                    <a:pt x="6749" y="99405"/>
                  </a:lnTo>
                  <a:lnTo>
                    <a:pt x="5353" y="97011"/>
                  </a:lnTo>
                  <a:lnTo>
                    <a:pt x="2928" y="78168"/>
                  </a:lnTo>
                  <a:lnTo>
                    <a:pt x="9762" y="58469"/>
                  </a:lnTo>
                  <a:lnTo>
                    <a:pt x="16821" y="41322"/>
                  </a:lnTo>
                  <a:lnTo>
                    <a:pt x="20346" y="24666"/>
                  </a:lnTo>
                  <a:lnTo>
                    <a:pt x="27233" y="13006"/>
                  </a:lnTo>
                  <a:lnTo>
                    <a:pt x="32709" y="6415"/>
                  </a:lnTo>
                  <a:lnTo>
                    <a:pt x="38449" y="2823"/>
                  </a:lnTo>
                  <a:lnTo>
                    <a:pt x="50219" y="518"/>
                  </a:lnTo>
                  <a:lnTo>
                    <a:pt x="75736" y="0"/>
                  </a:lnTo>
                  <a:lnTo>
                    <a:pt x="82378" y="2619"/>
                  </a:lnTo>
                  <a:lnTo>
                    <a:pt x="88636" y="6097"/>
                  </a:lnTo>
                  <a:lnTo>
                    <a:pt x="94725" y="7643"/>
                  </a:lnTo>
                  <a:lnTo>
                    <a:pt x="100739" y="13622"/>
                  </a:lnTo>
                  <a:lnTo>
                    <a:pt x="107711" y="21902"/>
                  </a:lnTo>
                  <a:lnTo>
                    <a:pt x="120808" y="32141"/>
                  </a:lnTo>
                  <a:lnTo>
                    <a:pt x="124568" y="38400"/>
                  </a:lnTo>
                  <a:lnTo>
                    <a:pt x="129826" y="60564"/>
                  </a:lnTo>
                  <a:lnTo>
                    <a:pt x="133537" y="67570"/>
                  </a:lnTo>
                  <a:lnTo>
                    <a:pt x="135920" y="80151"/>
                  </a:lnTo>
                  <a:lnTo>
                    <a:pt x="136506" y="1071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174"/>
            <p:cNvSpPr/>
            <p:nvPr/>
          </p:nvSpPr>
          <p:spPr>
            <a:xfrm>
              <a:off x="1196578" y="2214562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175"/>
            <p:cNvSpPr/>
            <p:nvPr/>
          </p:nvSpPr>
          <p:spPr>
            <a:xfrm>
              <a:off x="1187757" y="2321719"/>
              <a:ext cx="17752" cy="89297"/>
            </a:xfrm>
            <a:custGeom>
              <a:avLst/>
              <a:gdLst/>
              <a:ahLst/>
              <a:cxnLst/>
              <a:rect l="0" t="0" r="0" b="0"/>
              <a:pathLst>
                <a:path w="17752" h="89297">
                  <a:moveTo>
                    <a:pt x="8821" y="0"/>
                  </a:moveTo>
                  <a:lnTo>
                    <a:pt x="8821" y="20991"/>
                  </a:lnTo>
                  <a:lnTo>
                    <a:pt x="6175" y="26858"/>
                  </a:lnTo>
                  <a:lnTo>
                    <a:pt x="4081" y="29811"/>
                  </a:lnTo>
                  <a:lnTo>
                    <a:pt x="1133" y="43449"/>
                  </a:lnTo>
                  <a:lnTo>
                    <a:pt x="0" y="72806"/>
                  </a:lnTo>
                  <a:lnTo>
                    <a:pt x="2586" y="79652"/>
                  </a:lnTo>
                  <a:lnTo>
                    <a:pt x="7589" y="87391"/>
                  </a:lnTo>
                  <a:lnTo>
                    <a:pt x="10919" y="88450"/>
                  </a:lnTo>
                  <a:lnTo>
                    <a:pt x="17751" y="89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176"/>
            <p:cNvSpPr/>
            <p:nvPr/>
          </p:nvSpPr>
          <p:spPr>
            <a:xfrm>
              <a:off x="987298" y="2268140"/>
              <a:ext cx="146773" cy="125017"/>
            </a:xfrm>
            <a:custGeom>
              <a:avLst/>
              <a:gdLst/>
              <a:ahLst/>
              <a:cxnLst/>
              <a:rect l="0" t="0" r="0" b="0"/>
              <a:pathLst>
                <a:path w="146773" h="125017">
                  <a:moveTo>
                    <a:pt x="66405" y="0"/>
                  </a:moveTo>
                  <a:lnTo>
                    <a:pt x="36901" y="26858"/>
                  </a:lnTo>
                  <a:lnTo>
                    <a:pt x="27495" y="33765"/>
                  </a:lnTo>
                  <a:lnTo>
                    <a:pt x="4059" y="71672"/>
                  </a:lnTo>
                  <a:lnTo>
                    <a:pt x="1028" y="77547"/>
                  </a:lnTo>
                  <a:lnTo>
                    <a:pt x="0" y="82456"/>
                  </a:lnTo>
                  <a:lnTo>
                    <a:pt x="307" y="86721"/>
                  </a:lnTo>
                  <a:lnTo>
                    <a:pt x="3188" y="100695"/>
                  </a:lnTo>
                  <a:lnTo>
                    <a:pt x="3835" y="119018"/>
                  </a:lnTo>
                  <a:lnTo>
                    <a:pt x="4848" y="121017"/>
                  </a:lnTo>
                  <a:lnTo>
                    <a:pt x="6515" y="122351"/>
                  </a:lnTo>
                  <a:lnTo>
                    <a:pt x="11014" y="123832"/>
                  </a:lnTo>
                  <a:lnTo>
                    <a:pt x="16321" y="124490"/>
                  </a:lnTo>
                  <a:lnTo>
                    <a:pt x="21986" y="122136"/>
                  </a:lnTo>
                  <a:lnTo>
                    <a:pt x="27812" y="118775"/>
                  </a:lnTo>
                  <a:lnTo>
                    <a:pt x="33708" y="117281"/>
                  </a:lnTo>
                  <a:lnTo>
                    <a:pt x="39636" y="111326"/>
                  </a:lnTo>
                  <a:lnTo>
                    <a:pt x="64422" y="77370"/>
                  </a:lnTo>
                  <a:lnTo>
                    <a:pt x="82403" y="60446"/>
                  </a:lnTo>
                  <a:lnTo>
                    <a:pt x="99314" y="36322"/>
                  </a:lnTo>
                  <a:lnTo>
                    <a:pt x="101867" y="30034"/>
                  </a:lnTo>
                  <a:lnTo>
                    <a:pt x="109648" y="19659"/>
                  </a:lnTo>
                  <a:lnTo>
                    <a:pt x="110930" y="10329"/>
                  </a:lnTo>
                  <a:lnTo>
                    <a:pt x="112044" y="33862"/>
                  </a:lnTo>
                  <a:lnTo>
                    <a:pt x="126887" y="78344"/>
                  </a:lnTo>
                  <a:lnTo>
                    <a:pt x="129826" y="104101"/>
                  </a:lnTo>
                  <a:lnTo>
                    <a:pt x="135965" y="116071"/>
                  </a:lnTo>
                  <a:lnTo>
                    <a:pt x="137472" y="123249"/>
                  </a:lnTo>
                  <a:lnTo>
                    <a:pt x="138588" y="123838"/>
                  </a:lnTo>
                  <a:lnTo>
                    <a:pt x="146772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177"/>
            <p:cNvSpPr/>
            <p:nvPr/>
          </p:nvSpPr>
          <p:spPr>
            <a:xfrm>
              <a:off x="759313" y="2232425"/>
              <a:ext cx="169254" cy="320067"/>
            </a:xfrm>
            <a:custGeom>
              <a:avLst/>
              <a:gdLst/>
              <a:ahLst/>
              <a:cxnLst/>
              <a:rect l="0" t="0" r="0" b="0"/>
              <a:pathLst>
                <a:path w="169254" h="320067">
                  <a:moveTo>
                    <a:pt x="97937" y="17856"/>
                  </a:moveTo>
                  <a:lnTo>
                    <a:pt x="97937" y="397"/>
                  </a:lnTo>
                  <a:lnTo>
                    <a:pt x="76687" y="0"/>
                  </a:lnTo>
                  <a:lnTo>
                    <a:pt x="70964" y="2644"/>
                  </a:lnTo>
                  <a:lnTo>
                    <a:pt x="42184" y="23912"/>
                  </a:lnTo>
                  <a:lnTo>
                    <a:pt x="21764" y="47815"/>
                  </a:lnTo>
                  <a:lnTo>
                    <a:pt x="10835" y="55314"/>
                  </a:lnTo>
                  <a:lnTo>
                    <a:pt x="7127" y="59696"/>
                  </a:lnTo>
                  <a:lnTo>
                    <a:pt x="3007" y="69855"/>
                  </a:lnTo>
                  <a:lnTo>
                    <a:pt x="0" y="91870"/>
                  </a:lnTo>
                  <a:lnTo>
                    <a:pt x="5131" y="100692"/>
                  </a:lnTo>
                  <a:lnTo>
                    <a:pt x="19853" y="117783"/>
                  </a:lnTo>
                  <a:lnTo>
                    <a:pt x="26191" y="121799"/>
                  </a:lnTo>
                  <a:lnTo>
                    <a:pt x="35338" y="124061"/>
                  </a:lnTo>
                  <a:lnTo>
                    <a:pt x="63948" y="124957"/>
                  </a:lnTo>
                  <a:lnTo>
                    <a:pt x="70594" y="122342"/>
                  </a:lnTo>
                  <a:lnTo>
                    <a:pt x="114581" y="81563"/>
                  </a:lnTo>
                  <a:lnTo>
                    <a:pt x="131524" y="64635"/>
                  </a:lnTo>
                  <a:lnTo>
                    <a:pt x="132708" y="60806"/>
                  </a:lnTo>
                  <a:lnTo>
                    <a:pt x="133639" y="37450"/>
                  </a:lnTo>
                  <a:lnTo>
                    <a:pt x="132653" y="36872"/>
                  </a:lnTo>
                  <a:lnTo>
                    <a:pt x="117146" y="35729"/>
                  </a:lnTo>
                  <a:lnTo>
                    <a:pt x="120937" y="35720"/>
                  </a:lnTo>
                  <a:lnTo>
                    <a:pt x="122200" y="36710"/>
                  </a:lnTo>
                  <a:lnTo>
                    <a:pt x="123603" y="40457"/>
                  </a:lnTo>
                  <a:lnTo>
                    <a:pt x="125653" y="65769"/>
                  </a:lnTo>
                  <a:lnTo>
                    <a:pt x="131781" y="82479"/>
                  </a:lnTo>
                  <a:lnTo>
                    <a:pt x="135746" y="98850"/>
                  </a:lnTo>
                  <a:lnTo>
                    <a:pt x="140559" y="116269"/>
                  </a:lnTo>
                  <a:lnTo>
                    <a:pt x="149448" y="152010"/>
                  </a:lnTo>
                  <a:lnTo>
                    <a:pt x="157979" y="178044"/>
                  </a:lnTo>
                  <a:lnTo>
                    <a:pt x="162360" y="196288"/>
                  </a:lnTo>
                  <a:lnTo>
                    <a:pt x="167296" y="214261"/>
                  </a:lnTo>
                  <a:lnTo>
                    <a:pt x="169253" y="255978"/>
                  </a:lnTo>
                  <a:lnTo>
                    <a:pt x="160273" y="290524"/>
                  </a:lnTo>
                  <a:lnTo>
                    <a:pt x="156069" y="297130"/>
                  </a:lnTo>
                  <a:lnTo>
                    <a:pt x="143383" y="306428"/>
                  </a:lnTo>
                  <a:lnTo>
                    <a:pt x="108876" y="319365"/>
                  </a:lnTo>
                  <a:lnTo>
                    <a:pt x="105229" y="320066"/>
                  </a:lnTo>
                  <a:lnTo>
                    <a:pt x="102799" y="319540"/>
                  </a:lnTo>
                  <a:lnTo>
                    <a:pt x="101178" y="318197"/>
                  </a:lnTo>
                  <a:lnTo>
                    <a:pt x="100098" y="316310"/>
                  </a:lnTo>
                  <a:lnTo>
                    <a:pt x="98385" y="315052"/>
                  </a:lnTo>
                  <a:lnTo>
                    <a:pt x="93837" y="313654"/>
                  </a:lnTo>
                  <a:lnTo>
                    <a:pt x="85698" y="312867"/>
                  </a:lnTo>
                  <a:lnTo>
                    <a:pt x="83824" y="311764"/>
                  </a:lnTo>
                  <a:lnTo>
                    <a:pt x="82575" y="310037"/>
                  </a:lnTo>
                  <a:lnTo>
                    <a:pt x="81188" y="305472"/>
                  </a:lnTo>
                  <a:lnTo>
                    <a:pt x="80078" y="2946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6" name="SMARTInkShape-178"/>
          <p:cNvSpPr/>
          <p:nvPr/>
        </p:nvSpPr>
        <p:spPr>
          <a:xfrm>
            <a:off x="1598414" y="2777133"/>
            <a:ext cx="8931" cy="169665"/>
          </a:xfrm>
          <a:custGeom>
            <a:avLst/>
            <a:gdLst/>
            <a:ahLst/>
            <a:cxnLst/>
            <a:rect l="0" t="0" r="0" b="0"/>
            <a:pathLst>
              <a:path w="8931" h="169665">
                <a:moveTo>
                  <a:pt x="8930" y="0"/>
                </a:moveTo>
                <a:lnTo>
                  <a:pt x="8930" y="4740"/>
                </a:lnTo>
                <a:lnTo>
                  <a:pt x="7938" y="6137"/>
                </a:lnTo>
                <a:lnTo>
                  <a:pt x="6284" y="7068"/>
                </a:lnTo>
                <a:lnTo>
                  <a:pt x="4189" y="7688"/>
                </a:lnTo>
                <a:lnTo>
                  <a:pt x="2793" y="9094"/>
                </a:lnTo>
                <a:lnTo>
                  <a:pt x="1241" y="13302"/>
                </a:lnTo>
                <a:lnTo>
                  <a:pt x="109" y="34628"/>
                </a:lnTo>
                <a:lnTo>
                  <a:pt x="2694" y="42841"/>
                </a:lnTo>
                <a:lnTo>
                  <a:pt x="4773" y="46420"/>
                </a:lnTo>
                <a:lnTo>
                  <a:pt x="5166" y="50790"/>
                </a:lnTo>
                <a:lnTo>
                  <a:pt x="260" y="95373"/>
                </a:lnTo>
                <a:lnTo>
                  <a:pt x="77" y="108405"/>
                </a:lnTo>
                <a:lnTo>
                  <a:pt x="5160" y="127834"/>
                </a:lnTo>
                <a:lnTo>
                  <a:pt x="0" y="16966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SMARTInkShape-179"/>
          <p:cNvSpPr/>
          <p:nvPr/>
        </p:nvSpPr>
        <p:spPr>
          <a:xfrm>
            <a:off x="1589484" y="3343562"/>
            <a:ext cx="196454" cy="210454"/>
          </a:xfrm>
          <a:custGeom>
            <a:avLst/>
            <a:gdLst/>
            <a:ahLst/>
            <a:cxnLst/>
            <a:rect l="0" t="0" r="0" b="0"/>
            <a:pathLst>
              <a:path w="196454" h="210454">
                <a:moveTo>
                  <a:pt x="0" y="22930"/>
                </a:moveTo>
                <a:lnTo>
                  <a:pt x="13561" y="9369"/>
                </a:lnTo>
                <a:lnTo>
                  <a:pt x="21241" y="6981"/>
                </a:lnTo>
                <a:lnTo>
                  <a:pt x="47079" y="4330"/>
                </a:lnTo>
                <a:lnTo>
                  <a:pt x="54989" y="442"/>
                </a:lnTo>
                <a:lnTo>
                  <a:pt x="58488" y="0"/>
                </a:lnTo>
                <a:lnTo>
                  <a:pt x="100303" y="7603"/>
                </a:lnTo>
                <a:lnTo>
                  <a:pt x="105564" y="9735"/>
                </a:lnTo>
                <a:lnTo>
                  <a:pt x="114055" y="17396"/>
                </a:lnTo>
                <a:lnTo>
                  <a:pt x="120144" y="27416"/>
                </a:lnTo>
                <a:lnTo>
                  <a:pt x="124054" y="50017"/>
                </a:lnTo>
                <a:lnTo>
                  <a:pt x="123596" y="61758"/>
                </a:lnTo>
                <a:lnTo>
                  <a:pt x="112531" y="96149"/>
                </a:lnTo>
                <a:lnTo>
                  <a:pt x="93960" y="123309"/>
                </a:lnTo>
                <a:lnTo>
                  <a:pt x="52316" y="166986"/>
                </a:lnTo>
                <a:lnTo>
                  <a:pt x="30859" y="189513"/>
                </a:lnTo>
                <a:lnTo>
                  <a:pt x="27325" y="199746"/>
                </a:lnTo>
                <a:lnTo>
                  <a:pt x="29673" y="203380"/>
                </a:lnTo>
                <a:lnTo>
                  <a:pt x="31689" y="205737"/>
                </a:lnTo>
                <a:lnTo>
                  <a:pt x="36574" y="208357"/>
                </a:lnTo>
                <a:lnTo>
                  <a:pt x="56851" y="210177"/>
                </a:lnTo>
                <a:lnTo>
                  <a:pt x="101482" y="209454"/>
                </a:lnTo>
                <a:lnTo>
                  <a:pt x="142091" y="202351"/>
                </a:lnTo>
                <a:lnTo>
                  <a:pt x="172378" y="201556"/>
                </a:lnTo>
                <a:lnTo>
                  <a:pt x="178477" y="204184"/>
                </a:lnTo>
                <a:lnTo>
                  <a:pt x="185737" y="209215"/>
                </a:lnTo>
                <a:lnTo>
                  <a:pt x="196453" y="21045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9" name="SMARTInkShape-Group18"/>
          <p:cNvGrpSpPr/>
          <p:nvPr/>
        </p:nvGrpSpPr>
        <p:grpSpPr>
          <a:xfrm>
            <a:off x="5295305" y="2241351"/>
            <a:ext cx="2250281" cy="500064"/>
            <a:chOff x="5295305" y="2241351"/>
            <a:chExt cx="2250281" cy="500064"/>
          </a:xfrm>
        </p:grpSpPr>
        <p:sp>
          <p:nvSpPr>
            <p:cNvPr id="38" name="SMARTInkShape-180"/>
            <p:cNvSpPr/>
            <p:nvPr/>
          </p:nvSpPr>
          <p:spPr>
            <a:xfrm>
              <a:off x="7359869" y="2402532"/>
              <a:ext cx="185717" cy="194600"/>
            </a:xfrm>
            <a:custGeom>
              <a:avLst/>
              <a:gdLst/>
              <a:ahLst/>
              <a:cxnLst/>
              <a:rect l="0" t="0" r="0" b="0"/>
              <a:pathLst>
                <a:path w="185717" h="194600">
                  <a:moveTo>
                    <a:pt x="7122" y="88851"/>
                  </a:moveTo>
                  <a:lnTo>
                    <a:pt x="11863" y="93591"/>
                  </a:lnTo>
                  <a:lnTo>
                    <a:pt x="16836" y="95919"/>
                  </a:lnTo>
                  <a:lnTo>
                    <a:pt x="28113" y="97412"/>
                  </a:lnTo>
                  <a:lnTo>
                    <a:pt x="68054" y="84469"/>
                  </a:lnTo>
                  <a:lnTo>
                    <a:pt x="86890" y="70806"/>
                  </a:lnTo>
                  <a:lnTo>
                    <a:pt x="108291" y="50145"/>
                  </a:lnTo>
                  <a:lnTo>
                    <a:pt x="111618" y="44198"/>
                  </a:lnTo>
                  <a:lnTo>
                    <a:pt x="113753" y="32295"/>
                  </a:lnTo>
                  <a:lnTo>
                    <a:pt x="114265" y="4633"/>
                  </a:lnTo>
                  <a:lnTo>
                    <a:pt x="113277" y="2940"/>
                  </a:lnTo>
                  <a:lnTo>
                    <a:pt x="111627" y="1811"/>
                  </a:lnTo>
                  <a:lnTo>
                    <a:pt x="104564" y="223"/>
                  </a:lnTo>
                  <a:lnTo>
                    <a:pt x="101850" y="0"/>
                  </a:lnTo>
                  <a:lnTo>
                    <a:pt x="96187" y="2398"/>
                  </a:lnTo>
                  <a:lnTo>
                    <a:pt x="75369" y="15804"/>
                  </a:lnTo>
                  <a:lnTo>
                    <a:pt x="36474" y="59254"/>
                  </a:lnTo>
                  <a:lnTo>
                    <a:pt x="13562" y="102507"/>
                  </a:lnTo>
                  <a:lnTo>
                    <a:pt x="0" y="142293"/>
                  </a:lnTo>
                  <a:lnTo>
                    <a:pt x="1641" y="152621"/>
                  </a:lnTo>
                  <a:lnTo>
                    <a:pt x="8146" y="166946"/>
                  </a:lnTo>
                  <a:lnTo>
                    <a:pt x="14523" y="174161"/>
                  </a:lnTo>
                  <a:lnTo>
                    <a:pt x="23972" y="180675"/>
                  </a:lnTo>
                  <a:lnTo>
                    <a:pt x="62637" y="191256"/>
                  </a:lnTo>
                  <a:lnTo>
                    <a:pt x="88063" y="194599"/>
                  </a:lnTo>
                  <a:lnTo>
                    <a:pt x="125146" y="188754"/>
                  </a:lnTo>
                  <a:lnTo>
                    <a:pt x="147926" y="184928"/>
                  </a:lnTo>
                  <a:lnTo>
                    <a:pt x="172362" y="179041"/>
                  </a:lnTo>
                  <a:lnTo>
                    <a:pt x="185716" y="1781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181"/>
            <p:cNvSpPr/>
            <p:nvPr/>
          </p:nvSpPr>
          <p:spPr>
            <a:xfrm>
              <a:off x="7188443" y="2402086"/>
              <a:ext cx="71393" cy="186091"/>
            </a:xfrm>
            <a:custGeom>
              <a:avLst/>
              <a:gdLst/>
              <a:ahLst/>
              <a:cxnLst/>
              <a:rect l="0" t="0" r="0" b="0"/>
              <a:pathLst>
                <a:path w="71393" h="186091">
                  <a:moveTo>
                    <a:pt x="53533" y="0"/>
                  </a:moveTo>
                  <a:lnTo>
                    <a:pt x="39294" y="15231"/>
                  </a:lnTo>
                  <a:lnTo>
                    <a:pt x="23386" y="58826"/>
                  </a:lnTo>
                  <a:lnTo>
                    <a:pt x="8835" y="98917"/>
                  </a:lnTo>
                  <a:lnTo>
                    <a:pt x="1124" y="134844"/>
                  </a:lnTo>
                  <a:lnTo>
                    <a:pt x="0" y="171202"/>
                  </a:lnTo>
                  <a:lnTo>
                    <a:pt x="978" y="173666"/>
                  </a:lnTo>
                  <a:lnTo>
                    <a:pt x="2621" y="175308"/>
                  </a:lnTo>
                  <a:lnTo>
                    <a:pt x="9675" y="180266"/>
                  </a:lnTo>
                  <a:lnTo>
                    <a:pt x="12388" y="182685"/>
                  </a:lnTo>
                  <a:lnTo>
                    <a:pt x="20694" y="185373"/>
                  </a:lnTo>
                  <a:lnTo>
                    <a:pt x="25688" y="186090"/>
                  </a:lnTo>
                  <a:lnTo>
                    <a:pt x="33881" y="184240"/>
                  </a:lnTo>
                  <a:lnTo>
                    <a:pt x="71392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182"/>
            <p:cNvSpPr/>
            <p:nvPr/>
          </p:nvSpPr>
          <p:spPr>
            <a:xfrm>
              <a:off x="6975959" y="2402086"/>
              <a:ext cx="132072" cy="187524"/>
            </a:xfrm>
            <a:custGeom>
              <a:avLst/>
              <a:gdLst/>
              <a:ahLst/>
              <a:cxnLst/>
              <a:rect l="0" t="0" r="0" b="0"/>
              <a:pathLst>
                <a:path w="132072" h="187524">
                  <a:moveTo>
                    <a:pt x="87423" y="0"/>
                  </a:moveTo>
                  <a:lnTo>
                    <a:pt x="72047" y="7688"/>
                  </a:lnTo>
                  <a:lnTo>
                    <a:pt x="60819" y="18042"/>
                  </a:lnTo>
                  <a:lnTo>
                    <a:pt x="46376" y="46448"/>
                  </a:lnTo>
                  <a:lnTo>
                    <a:pt x="31323" y="78077"/>
                  </a:lnTo>
                  <a:lnTo>
                    <a:pt x="17885" y="100194"/>
                  </a:lnTo>
                  <a:lnTo>
                    <a:pt x="0" y="143680"/>
                  </a:lnTo>
                  <a:lnTo>
                    <a:pt x="368" y="147380"/>
                  </a:lnTo>
                  <a:lnTo>
                    <a:pt x="3422" y="154137"/>
                  </a:lnTo>
                  <a:lnTo>
                    <a:pt x="5625" y="156337"/>
                  </a:lnTo>
                  <a:lnTo>
                    <a:pt x="14425" y="160155"/>
                  </a:lnTo>
                  <a:lnTo>
                    <a:pt x="25005" y="155822"/>
                  </a:lnTo>
                  <a:lnTo>
                    <a:pt x="67908" y="117616"/>
                  </a:lnTo>
                  <a:lnTo>
                    <a:pt x="80098" y="100774"/>
                  </a:lnTo>
                  <a:lnTo>
                    <a:pt x="85253" y="83216"/>
                  </a:lnTo>
                  <a:lnTo>
                    <a:pt x="89783" y="53561"/>
                  </a:lnTo>
                  <a:lnTo>
                    <a:pt x="95968" y="29074"/>
                  </a:lnTo>
                  <a:lnTo>
                    <a:pt x="96278" y="22096"/>
                  </a:lnTo>
                  <a:lnTo>
                    <a:pt x="96353" y="65974"/>
                  </a:lnTo>
                  <a:lnTo>
                    <a:pt x="96353" y="106677"/>
                  </a:lnTo>
                  <a:lnTo>
                    <a:pt x="97345" y="136858"/>
                  </a:lnTo>
                  <a:lnTo>
                    <a:pt x="105447" y="170650"/>
                  </a:lnTo>
                  <a:lnTo>
                    <a:pt x="107377" y="173298"/>
                  </a:lnTo>
                  <a:lnTo>
                    <a:pt x="109656" y="175063"/>
                  </a:lnTo>
                  <a:lnTo>
                    <a:pt x="112187" y="179671"/>
                  </a:lnTo>
                  <a:lnTo>
                    <a:pt x="112863" y="182288"/>
                  </a:lnTo>
                  <a:lnTo>
                    <a:pt x="114305" y="184033"/>
                  </a:lnTo>
                  <a:lnTo>
                    <a:pt x="118553" y="185972"/>
                  </a:lnTo>
                  <a:lnTo>
                    <a:pt x="132071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183"/>
            <p:cNvSpPr/>
            <p:nvPr/>
          </p:nvSpPr>
          <p:spPr>
            <a:xfrm>
              <a:off x="6768702" y="2366925"/>
              <a:ext cx="142876" cy="213597"/>
            </a:xfrm>
            <a:custGeom>
              <a:avLst/>
              <a:gdLst/>
              <a:ahLst/>
              <a:cxnLst/>
              <a:rect l="0" t="0" r="0" b="0"/>
              <a:pathLst>
                <a:path w="142876" h="213597">
                  <a:moveTo>
                    <a:pt x="0" y="97669"/>
                  </a:moveTo>
                  <a:lnTo>
                    <a:pt x="4741" y="97669"/>
                  </a:lnTo>
                  <a:lnTo>
                    <a:pt x="9714" y="100315"/>
                  </a:lnTo>
                  <a:lnTo>
                    <a:pt x="16251" y="105357"/>
                  </a:lnTo>
                  <a:lnTo>
                    <a:pt x="42577" y="106489"/>
                  </a:lnTo>
                  <a:lnTo>
                    <a:pt x="82406" y="97498"/>
                  </a:lnTo>
                  <a:lnTo>
                    <a:pt x="90534" y="93293"/>
                  </a:lnTo>
                  <a:lnTo>
                    <a:pt x="126706" y="54564"/>
                  </a:lnTo>
                  <a:lnTo>
                    <a:pt x="138052" y="27841"/>
                  </a:lnTo>
                  <a:lnTo>
                    <a:pt x="138667" y="23335"/>
                  </a:lnTo>
                  <a:lnTo>
                    <a:pt x="134764" y="5798"/>
                  </a:lnTo>
                  <a:lnTo>
                    <a:pt x="133499" y="3679"/>
                  </a:lnTo>
                  <a:lnTo>
                    <a:pt x="131664" y="2267"/>
                  </a:lnTo>
                  <a:lnTo>
                    <a:pt x="126979" y="697"/>
                  </a:lnTo>
                  <a:lnTo>
                    <a:pt x="121588" y="0"/>
                  </a:lnTo>
                  <a:lnTo>
                    <a:pt x="115886" y="2336"/>
                  </a:lnTo>
                  <a:lnTo>
                    <a:pt x="95041" y="15698"/>
                  </a:lnTo>
                  <a:lnTo>
                    <a:pt x="61886" y="55921"/>
                  </a:lnTo>
                  <a:lnTo>
                    <a:pt x="36449" y="99785"/>
                  </a:lnTo>
                  <a:lnTo>
                    <a:pt x="29651" y="125085"/>
                  </a:lnTo>
                  <a:lnTo>
                    <a:pt x="27356" y="155560"/>
                  </a:lnTo>
                  <a:lnTo>
                    <a:pt x="31698" y="174573"/>
                  </a:lnTo>
                  <a:lnTo>
                    <a:pt x="39268" y="188034"/>
                  </a:lnTo>
                  <a:lnTo>
                    <a:pt x="56606" y="207634"/>
                  </a:lnTo>
                  <a:lnTo>
                    <a:pt x="65177" y="211034"/>
                  </a:lnTo>
                  <a:lnTo>
                    <a:pt x="104337" y="213596"/>
                  </a:lnTo>
                  <a:lnTo>
                    <a:pt x="142875" y="204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184"/>
            <p:cNvSpPr/>
            <p:nvPr/>
          </p:nvSpPr>
          <p:spPr>
            <a:xfrm>
              <a:off x="6536530" y="2385877"/>
              <a:ext cx="167746" cy="166608"/>
            </a:xfrm>
            <a:custGeom>
              <a:avLst/>
              <a:gdLst/>
              <a:ahLst/>
              <a:cxnLst/>
              <a:rect l="0" t="0" r="0" b="0"/>
              <a:pathLst>
                <a:path w="167746" h="166608">
                  <a:moveTo>
                    <a:pt x="0" y="34068"/>
                  </a:moveTo>
                  <a:lnTo>
                    <a:pt x="0" y="21639"/>
                  </a:lnTo>
                  <a:lnTo>
                    <a:pt x="993" y="19829"/>
                  </a:lnTo>
                  <a:lnTo>
                    <a:pt x="2647" y="18623"/>
                  </a:lnTo>
                  <a:lnTo>
                    <a:pt x="7130" y="16290"/>
                  </a:lnTo>
                  <a:lnTo>
                    <a:pt x="25732" y="3921"/>
                  </a:lnTo>
                  <a:lnTo>
                    <a:pt x="42241" y="0"/>
                  </a:lnTo>
                  <a:lnTo>
                    <a:pt x="64442" y="3579"/>
                  </a:lnTo>
                  <a:lnTo>
                    <a:pt x="103828" y="19383"/>
                  </a:lnTo>
                  <a:lnTo>
                    <a:pt x="133900" y="36740"/>
                  </a:lnTo>
                  <a:lnTo>
                    <a:pt x="149146" y="52719"/>
                  </a:lnTo>
                  <a:lnTo>
                    <a:pt x="165346" y="75661"/>
                  </a:lnTo>
                  <a:lnTo>
                    <a:pt x="167745" y="85958"/>
                  </a:lnTo>
                  <a:lnTo>
                    <a:pt x="166166" y="97148"/>
                  </a:lnTo>
                  <a:lnTo>
                    <a:pt x="159698" y="111959"/>
                  </a:lnTo>
                  <a:lnTo>
                    <a:pt x="144723" y="135129"/>
                  </a:lnTo>
                  <a:lnTo>
                    <a:pt x="119879" y="154841"/>
                  </a:lnTo>
                  <a:lnTo>
                    <a:pt x="107318" y="160892"/>
                  </a:lnTo>
                  <a:lnTo>
                    <a:pt x="101275" y="164848"/>
                  </a:lnTo>
                  <a:lnTo>
                    <a:pt x="95283" y="166607"/>
                  </a:lnTo>
                  <a:lnTo>
                    <a:pt x="93288" y="166083"/>
                  </a:lnTo>
                  <a:lnTo>
                    <a:pt x="91958" y="164742"/>
                  </a:lnTo>
                  <a:lnTo>
                    <a:pt x="89297" y="1590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185"/>
            <p:cNvSpPr/>
            <p:nvPr/>
          </p:nvSpPr>
          <p:spPr>
            <a:xfrm>
              <a:off x="6581179" y="2402086"/>
              <a:ext cx="53579" cy="339329"/>
            </a:xfrm>
            <a:custGeom>
              <a:avLst/>
              <a:gdLst/>
              <a:ahLst/>
              <a:cxnLst/>
              <a:rect l="0" t="0" r="0" b="0"/>
              <a:pathLst>
                <a:path w="53579" h="339329">
                  <a:moveTo>
                    <a:pt x="0" y="0"/>
                  </a:moveTo>
                  <a:lnTo>
                    <a:pt x="4741" y="4741"/>
                  </a:lnTo>
                  <a:lnTo>
                    <a:pt x="7068" y="9713"/>
                  </a:lnTo>
                  <a:lnTo>
                    <a:pt x="9850" y="47031"/>
                  </a:lnTo>
                  <a:lnTo>
                    <a:pt x="21349" y="89611"/>
                  </a:lnTo>
                  <a:lnTo>
                    <a:pt x="28719" y="133987"/>
                  </a:lnTo>
                  <a:lnTo>
                    <a:pt x="34337" y="174413"/>
                  </a:lnTo>
                  <a:lnTo>
                    <a:pt x="35446" y="213486"/>
                  </a:lnTo>
                  <a:lnTo>
                    <a:pt x="38311" y="249868"/>
                  </a:lnTo>
                  <a:lnTo>
                    <a:pt x="43814" y="293666"/>
                  </a:lnTo>
                  <a:lnTo>
                    <a:pt x="45394" y="313341"/>
                  </a:lnTo>
                  <a:lnTo>
                    <a:pt x="52729" y="329762"/>
                  </a:lnTo>
                  <a:lnTo>
                    <a:pt x="53578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186"/>
            <p:cNvSpPr/>
            <p:nvPr/>
          </p:nvSpPr>
          <p:spPr>
            <a:xfrm>
              <a:off x="6081117" y="2411029"/>
              <a:ext cx="160735" cy="160588"/>
            </a:xfrm>
            <a:custGeom>
              <a:avLst/>
              <a:gdLst/>
              <a:ahLst/>
              <a:cxnLst/>
              <a:rect l="0" t="0" r="0" b="0"/>
              <a:pathLst>
                <a:path w="160735" h="160588">
                  <a:moveTo>
                    <a:pt x="0" y="80354"/>
                  </a:moveTo>
                  <a:lnTo>
                    <a:pt x="8561" y="80354"/>
                  </a:lnTo>
                  <a:lnTo>
                    <a:pt x="15986" y="74217"/>
                  </a:lnTo>
                  <a:lnTo>
                    <a:pt x="24139" y="71259"/>
                  </a:lnTo>
                  <a:lnTo>
                    <a:pt x="68462" y="29745"/>
                  </a:lnTo>
                  <a:lnTo>
                    <a:pt x="76399" y="20820"/>
                  </a:lnTo>
                  <a:lnTo>
                    <a:pt x="82229" y="8916"/>
                  </a:lnTo>
                  <a:lnTo>
                    <a:pt x="84585" y="5939"/>
                  </a:lnTo>
                  <a:lnTo>
                    <a:pt x="85163" y="3955"/>
                  </a:lnTo>
                  <a:lnTo>
                    <a:pt x="84557" y="2632"/>
                  </a:lnTo>
                  <a:lnTo>
                    <a:pt x="81195" y="509"/>
                  </a:lnTo>
                  <a:lnTo>
                    <a:pt x="59398" y="0"/>
                  </a:lnTo>
                  <a:lnTo>
                    <a:pt x="56466" y="1980"/>
                  </a:lnTo>
                  <a:lnTo>
                    <a:pt x="39680" y="23321"/>
                  </a:lnTo>
                  <a:lnTo>
                    <a:pt x="29929" y="54882"/>
                  </a:lnTo>
                  <a:lnTo>
                    <a:pt x="26972" y="98116"/>
                  </a:lnTo>
                  <a:lnTo>
                    <a:pt x="27863" y="110077"/>
                  </a:lnTo>
                  <a:lnTo>
                    <a:pt x="39229" y="139879"/>
                  </a:lnTo>
                  <a:lnTo>
                    <a:pt x="47783" y="153002"/>
                  </a:lnTo>
                  <a:lnTo>
                    <a:pt x="53648" y="157290"/>
                  </a:lnTo>
                  <a:lnTo>
                    <a:pt x="60554" y="159196"/>
                  </a:lnTo>
                  <a:lnTo>
                    <a:pt x="98761" y="160587"/>
                  </a:lnTo>
                  <a:lnTo>
                    <a:pt x="140128" y="155963"/>
                  </a:lnTo>
                  <a:lnTo>
                    <a:pt x="160734" y="1517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187"/>
            <p:cNvSpPr/>
            <p:nvPr/>
          </p:nvSpPr>
          <p:spPr>
            <a:xfrm>
              <a:off x="5920537" y="2366367"/>
              <a:ext cx="89143" cy="151806"/>
            </a:xfrm>
            <a:custGeom>
              <a:avLst/>
              <a:gdLst/>
              <a:ahLst/>
              <a:cxnLst/>
              <a:rect l="0" t="0" r="0" b="0"/>
              <a:pathLst>
                <a:path w="89143" h="151806">
                  <a:moveTo>
                    <a:pt x="71283" y="0"/>
                  </a:moveTo>
                  <a:lnTo>
                    <a:pt x="71283" y="4741"/>
                  </a:lnTo>
                  <a:lnTo>
                    <a:pt x="68637" y="9714"/>
                  </a:lnTo>
                  <a:lnTo>
                    <a:pt x="66543" y="12429"/>
                  </a:lnTo>
                  <a:lnTo>
                    <a:pt x="61569" y="15446"/>
                  </a:lnTo>
                  <a:lnTo>
                    <a:pt x="58855" y="16250"/>
                  </a:lnTo>
                  <a:lnTo>
                    <a:pt x="53191" y="22436"/>
                  </a:lnTo>
                  <a:lnTo>
                    <a:pt x="29602" y="65663"/>
                  </a:lnTo>
                  <a:lnTo>
                    <a:pt x="3814" y="108981"/>
                  </a:lnTo>
                  <a:lnTo>
                    <a:pt x="1609" y="112928"/>
                  </a:lnTo>
                  <a:lnTo>
                    <a:pt x="0" y="123497"/>
                  </a:lnTo>
                  <a:lnTo>
                    <a:pt x="4632" y="129306"/>
                  </a:lnTo>
                  <a:lnTo>
                    <a:pt x="9580" y="131883"/>
                  </a:lnTo>
                  <a:lnTo>
                    <a:pt x="12288" y="132571"/>
                  </a:lnTo>
                  <a:lnTo>
                    <a:pt x="26705" y="140832"/>
                  </a:lnTo>
                  <a:lnTo>
                    <a:pt x="51568" y="145342"/>
                  </a:lnTo>
                  <a:lnTo>
                    <a:pt x="58551" y="148932"/>
                  </a:lnTo>
                  <a:lnTo>
                    <a:pt x="74151" y="151426"/>
                  </a:lnTo>
                  <a:lnTo>
                    <a:pt x="89142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188"/>
            <p:cNvSpPr/>
            <p:nvPr/>
          </p:nvSpPr>
          <p:spPr>
            <a:xfrm>
              <a:off x="5902523" y="2241351"/>
              <a:ext cx="26790" cy="294681"/>
            </a:xfrm>
            <a:custGeom>
              <a:avLst/>
              <a:gdLst/>
              <a:ahLst/>
              <a:cxnLst/>
              <a:rect l="0" t="0" r="0" b="0"/>
              <a:pathLst>
                <a:path w="26790" h="294681">
                  <a:moveTo>
                    <a:pt x="0" y="0"/>
                  </a:moveTo>
                  <a:lnTo>
                    <a:pt x="0" y="40722"/>
                  </a:lnTo>
                  <a:lnTo>
                    <a:pt x="2646" y="72426"/>
                  </a:lnTo>
                  <a:lnTo>
                    <a:pt x="9094" y="116217"/>
                  </a:lnTo>
                  <a:lnTo>
                    <a:pt x="16510" y="156011"/>
                  </a:lnTo>
                  <a:lnTo>
                    <a:pt x="24749" y="194362"/>
                  </a:lnTo>
                  <a:lnTo>
                    <a:pt x="26520" y="232080"/>
                  </a:lnTo>
                  <a:lnTo>
                    <a:pt x="26774" y="273995"/>
                  </a:lnTo>
                  <a:lnTo>
                    <a:pt x="26789" y="294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89"/>
            <p:cNvSpPr/>
            <p:nvPr/>
          </p:nvSpPr>
          <p:spPr>
            <a:xfrm>
              <a:off x="5683169" y="2339578"/>
              <a:ext cx="130058" cy="167852"/>
            </a:xfrm>
            <a:custGeom>
              <a:avLst/>
              <a:gdLst/>
              <a:ahLst/>
              <a:cxnLst/>
              <a:rect l="0" t="0" r="0" b="0"/>
              <a:pathLst>
                <a:path w="130058" h="167852">
                  <a:moveTo>
                    <a:pt x="67549" y="0"/>
                  </a:moveTo>
                  <a:lnTo>
                    <a:pt x="62809" y="4741"/>
                  </a:lnTo>
                  <a:lnTo>
                    <a:pt x="60482" y="9714"/>
                  </a:lnTo>
                  <a:lnTo>
                    <a:pt x="59861" y="12429"/>
                  </a:lnTo>
                  <a:lnTo>
                    <a:pt x="58455" y="14239"/>
                  </a:lnTo>
                  <a:lnTo>
                    <a:pt x="46300" y="22123"/>
                  </a:lnTo>
                  <a:lnTo>
                    <a:pt x="22885" y="62790"/>
                  </a:lnTo>
                  <a:lnTo>
                    <a:pt x="9009" y="98448"/>
                  </a:lnTo>
                  <a:lnTo>
                    <a:pt x="2628" y="140068"/>
                  </a:lnTo>
                  <a:lnTo>
                    <a:pt x="455" y="143980"/>
                  </a:lnTo>
                  <a:lnTo>
                    <a:pt x="0" y="147580"/>
                  </a:lnTo>
                  <a:lnTo>
                    <a:pt x="4787" y="167851"/>
                  </a:lnTo>
                  <a:lnTo>
                    <a:pt x="5864" y="167464"/>
                  </a:lnTo>
                  <a:lnTo>
                    <a:pt x="12708" y="161816"/>
                  </a:lnTo>
                  <a:lnTo>
                    <a:pt x="29403" y="118443"/>
                  </a:lnTo>
                  <a:lnTo>
                    <a:pt x="38640" y="94384"/>
                  </a:lnTo>
                  <a:lnTo>
                    <a:pt x="47213" y="73912"/>
                  </a:lnTo>
                  <a:lnTo>
                    <a:pt x="49546" y="47798"/>
                  </a:lnTo>
                  <a:lnTo>
                    <a:pt x="50585" y="46748"/>
                  </a:lnTo>
                  <a:lnTo>
                    <a:pt x="58510" y="44673"/>
                  </a:lnTo>
                  <a:lnTo>
                    <a:pt x="59610" y="75694"/>
                  </a:lnTo>
                  <a:lnTo>
                    <a:pt x="65749" y="91660"/>
                  </a:lnTo>
                  <a:lnTo>
                    <a:pt x="72859" y="104108"/>
                  </a:lnTo>
                  <a:lnTo>
                    <a:pt x="76398" y="118931"/>
                  </a:lnTo>
                  <a:lnTo>
                    <a:pt x="85981" y="133332"/>
                  </a:lnTo>
                  <a:lnTo>
                    <a:pt x="91616" y="138633"/>
                  </a:lnTo>
                  <a:lnTo>
                    <a:pt x="108251" y="147647"/>
                  </a:lnTo>
                  <a:lnTo>
                    <a:pt x="109566" y="147049"/>
                  </a:lnTo>
                  <a:lnTo>
                    <a:pt x="110444" y="145657"/>
                  </a:lnTo>
                  <a:lnTo>
                    <a:pt x="112020" y="144730"/>
                  </a:lnTo>
                  <a:lnTo>
                    <a:pt x="118980" y="142433"/>
                  </a:lnTo>
                  <a:lnTo>
                    <a:pt x="130057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190"/>
            <p:cNvSpPr/>
            <p:nvPr/>
          </p:nvSpPr>
          <p:spPr>
            <a:xfrm>
              <a:off x="5295305" y="2268140"/>
              <a:ext cx="312539" cy="205384"/>
            </a:xfrm>
            <a:custGeom>
              <a:avLst/>
              <a:gdLst/>
              <a:ahLst/>
              <a:cxnLst/>
              <a:rect l="0" t="0" r="0" b="0"/>
              <a:pathLst>
                <a:path w="312539" h="205384">
                  <a:moveTo>
                    <a:pt x="0" y="0"/>
                  </a:moveTo>
                  <a:lnTo>
                    <a:pt x="0" y="43473"/>
                  </a:lnTo>
                  <a:lnTo>
                    <a:pt x="2645" y="51733"/>
                  </a:lnTo>
                  <a:lnTo>
                    <a:pt x="6136" y="59704"/>
                  </a:lnTo>
                  <a:lnTo>
                    <a:pt x="8820" y="104303"/>
                  </a:lnTo>
                  <a:lnTo>
                    <a:pt x="11527" y="113495"/>
                  </a:lnTo>
                  <a:lnTo>
                    <a:pt x="15045" y="121881"/>
                  </a:lnTo>
                  <a:lnTo>
                    <a:pt x="18017" y="136765"/>
                  </a:lnTo>
                  <a:lnTo>
                    <a:pt x="23749" y="148892"/>
                  </a:lnTo>
                  <a:lnTo>
                    <a:pt x="26880" y="162628"/>
                  </a:lnTo>
                  <a:lnTo>
                    <a:pt x="28834" y="164974"/>
                  </a:lnTo>
                  <a:lnTo>
                    <a:pt x="31128" y="166537"/>
                  </a:lnTo>
                  <a:lnTo>
                    <a:pt x="32658" y="168572"/>
                  </a:lnTo>
                  <a:lnTo>
                    <a:pt x="35683" y="178461"/>
                  </a:lnTo>
                  <a:lnTo>
                    <a:pt x="35718" y="160548"/>
                  </a:lnTo>
                  <a:lnTo>
                    <a:pt x="33072" y="153045"/>
                  </a:lnTo>
                  <a:lnTo>
                    <a:pt x="29581" y="146403"/>
                  </a:lnTo>
                  <a:lnTo>
                    <a:pt x="18758" y="103846"/>
                  </a:lnTo>
                  <a:lnTo>
                    <a:pt x="17911" y="62489"/>
                  </a:lnTo>
                  <a:lnTo>
                    <a:pt x="17869" y="43432"/>
                  </a:lnTo>
                  <a:lnTo>
                    <a:pt x="20510" y="36501"/>
                  </a:lnTo>
                  <a:lnTo>
                    <a:pt x="33305" y="17929"/>
                  </a:lnTo>
                  <a:lnTo>
                    <a:pt x="34109" y="14929"/>
                  </a:lnTo>
                  <a:lnTo>
                    <a:pt x="35638" y="12929"/>
                  </a:lnTo>
                  <a:lnTo>
                    <a:pt x="39982" y="10708"/>
                  </a:lnTo>
                  <a:lnTo>
                    <a:pt x="47866" y="12366"/>
                  </a:lnTo>
                  <a:lnTo>
                    <a:pt x="78819" y="22279"/>
                  </a:lnTo>
                  <a:lnTo>
                    <a:pt x="87285" y="30076"/>
                  </a:lnTo>
                  <a:lnTo>
                    <a:pt x="116033" y="73385"/>
                  </a:lnTo>
                  <a:lnTo>
                    <a:pt x="136918" y="113224"/>
                  </a:lnTo>
                  <a:lnTo>
                    <a:pt x="147834" y="136945"/>
                  </a:lnTo>
                  <a:lnTo>
                    <a:pt x="151620" y="153796"/>
                  </a:lnTo>
                  <a:lnTo>
                    <a:pt x="158640" y="168882"/>
                  </a:lnTo>
                  <a:lnTo>
                    <a:pt x="161450" y="184444"/>
                  </a:lnTo>
                  <a:lnTo>
                    <a:pt x="169284" y="195927"/>
                  </a:lnTo>
                  <a:lnTo>
                    <a:pt x="169663" y="153262"/>
                  </a:lnTo>
                  <a:lnTo>
                    <a:pt x="170656" y="130669"/>
                  </a:lnTo>
                  <a:lnTo>
                    <a:pt x="187755" y="89280"/>
                  </a:lnTo>
                  <a:lnTo>
                    <a:pt x="199167" y="71433"/>
                  </a:lnTo>
                  <a:lnTo>
                    <a:pt x="225855" y="42195"/>
                  </a:lnTo>
                  <a:lnTo>
                    <a:pt x="232009" y="38597"/>
                  </a:lnTo>
                  <a:lnTo>
                    <a:pt x="244045" y="36288"/>
                  </a:lnTo>
                  <a:lnTo>
                    <a:pt x="250016" y="38618"/>
                  </a:lnTo>
                  <a:lnTo>
                    <a:pt x="261934" y="48198"/>
                  </a:lnTo>
                  <a:lnTo>
                    <a:pt x="279796" y="77964"/>
                  </a:lnTo>
                  <a:lnTo>
                    <a:pt x="291538" y="119096"/>
                  </a:lnTo>
                  <a:lnTo>
                    <a:pt x="302245" y="161949"/>
                  </a:lnTo>
                  <a:lnTo>
                    <a:pt x="303489" y="189105"/>
                  </a:lnTo>
                  <a:lnTo>
                    <a:pt x="304521" y="191554"/>
                  </a:lnTo>
                  <a:lnTo>
                    <a:pt x="306201" y="193187"/>
                  </a:lnTo>
                  <a:lnTo>
                    <a:pt x="308314" y="194276"/>
                  </a:lnTo>
                  <a:lnTo>
                    <a:pt x="309722" y="195994"/>
                  </a:lnTo>
                  <a:lnTo>
                    <a:pt x="312538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1" name="SMARTInkShape-Group19"/>
          <p:cNvGrpSpPr/>
          <p:nvPr/>
        </p:nvGrpSpPr>
        <p:grpSpPr>
          <a:xfrm>
            <a:off x="6486738" y="3054277"/>
            <a:ext cx="1710182" cy="562042"/>
            <a:chOff x="6486738" y="3054277"/>
            <a:chExt cx="1710182" cy="562042"/>
          </a:xfrm>
        </p:grpSpPr>
        <p:sp>
          <p:nvSpPr>
            <p:cNvPr id="50" name="SMARTInkShape-191"/>
            <p:cNvSpPr/>
            <p:nvPr/>
          </p:nvSpPr>
          <p:spPr>
            <a:xfrm>
              <a:off x="8072582" y="3223835"/>
              <a:ext cx="124338" cy="392484"/>
            </a:xfrm>
            <a:custGeom>
              <a:avLst/>
              <a:gdLst/>
              <a:ahLst/>
              <a:cxnLst/>
              <a:rect l="0" t="0" r="0" b="0"/>
              <a:pathLst>
                <a:path w="124338" h="392484">
                  <a:moveTo>
                    <a:pt x="17714" y="160516"/>
                  </a:moveTo>
                  <a:lnTo>
                    <a:pt x="18706" y="202261"/>
                  </a:lnTo>
                  <a:lnTo>
                    <a:pt x="25403" y="239056"/>
                  </a:lnTo>
                  <a:lnTo>
                    <a:pt x="26399" y="277233"/>
                  </a:lnTo>
                  <a:lnTo>
                    <a:pt x="26596" y="319318"/>
                  </a:lnTo>
                  <a:lnTo>
                    <a:pt x="26637" y="358516"/>
                  </a:lnTo>
                  <a:lnTo>
                    <a:pt x="26644" y="390346"/>
                  </a:lnTo>
                  <a:lnTo>
                    <a:pt x="27636" y="391127"/>
                  </a:lnTo>
                  <a:lnTo>
                    <a:pt x="34332" y="392483"/>
                  </a:lnTo>
                  <a:lnTo>
                    <a:pt x="34746" y="391559"/>
                  </a:lnTo>
                  <a:lnTo>
                    <a:pt x="35465" y="375501"/>
                  </a:lnTo>
                  <a:lnTo>
                    <a:pt x="25846" y="338023"/>
                  </a:lnTo>
                  <a:lnTo>
                    <a:pt x="20123" y="309353"/>
                  </a:lnTo>
                  <a:lnTo>
                    <a:pt x="15782" y="273077"/>
                  </a:lnTo>
                  <a:lnTo>
                    <a:pt x="8212" y="233555"/>
                  </a:lnTo>
                  <a:lnTo>
                    <a:pt x="2331" y="194064"/>
                  </a:lnTo>
                  <a:lnTo>
                    <a:pt x="590" y="153589"/>
                  </a:lnTo>
                  <a:lnTo>
                    <a:pt x="0" y="109098"/>
                  </a:lnTo>
                  <a:lnTo>
                    <a:pt x="13150" y="65509"/>
                  </a:lnTo>
                  <a:lnTo>
                    <a:pt x="24190" y="37447"/>
                  </a:lnTo>
                  <a:lnTo>
                    <a:pt x="46177" y="8147"/>
                  </a:lnTo>
                  <a:lnTo>
                    <a:pt x="55499" y="3500"/>
                  </a:lnTo>
                  <a:lnTo>
                    <a:pt x="87537" y="0"/>
                  </a:lnTo>
                  <a:lnTo>
                    <a:pt x="92044" y="1912"/>
                  </a:lnTo>
                  <a:lnTo>
                    <a:pt x="109584" y="19918"/>
                  </a:lnTo>
                  <a:lnTo>
                    <a:pt x="118798" y="34081"/>
                  </a:lnTo>
                  <a:lnTo>
                    <a:pt x="123072" y="50845"/>
                  </a:lnTo>
                  <a:lnTo>
                    <a:pt x="124337" y="68380"/>
                  </a:lnTo>
                  <a:lnTo>
                    <a:pt x="119973" y="86143"/>
                  </a:lnTo>
                  <a:lnTo>
                    <a:pt x="103866" y="114136"/>
                  </a:lnTo>
                  <a:lnTo>
                    <a:pt x="95361" y="122705"/>
                  </a:lnTo>
                  <a:lnTo>
                    <a:pt x="59445" y="147536"/>
                  </a:lnTo>
                  <a:lnTo>
                    <a:pt x="47387" y="150387"/>
                  </a:lnTo>
                  <a:lnTo>
                    <a:pt x="26644" y="1515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192"/>
            <p:cNvSpPr/>
            <p:nvPr/>
          </p:nvSpPr>
          <p:spPr>
            <a:xfrm>
              <a:off x="7983140" y="3312914"/>
              <a:ext cx="8931" cy="89298"/>
            </a:xfrm>
            <a:custGeom>
              <a:avLst/>
              <a:gdLst/>
              <a:ahLst/>
              <a:cxnLst/>
              <a:rect l="0" t="0" r="0" b="0"/>
              <a:pathLst>
                <a:path w="8931" h="89298">
                  <a:moveTo>
                    <a:pt x="0" y="0"/>
                  </a:moveTo>
                  <a:lnTo>
                    <a:pt x="0" y="43113"/>
                  </a:lnTo>
                  <a:lnTo>
                    <a:pt x="0" y="65089"/>
                  </a:lnTo>
                  <a:lnTo>
                    <a:pt x="2646" y="71261"/>
                  </a:lnTo>
                  <a:lnTo>
                    <a:pt x="6137" y="77312"/>
                  </a:lnTo>
                  <a:lnTo>
                    <a:pt x="893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193"/>
            <p:cNvSpPr/>
            <p:nvPr/>
          </p:nvSpPr>
          <p:spPr>
            <a:xfrm>
              <a:off x="7742038" y="3107531"/>
              <a:ext cx="196454" cy="311846"/>
            </a:xfrm>
            <a:custGeom>
              <a:avLst/>
              <a:gdLst/>
              <a:ahLst/>
              <a:cxnLst/>
              <a:rect l="0" t="0" r="0" b="0"/>
              <a:pathLst>
                <a:path w="196454" h="311846">
                  <a:moveTo>
                    <a:pt x="0" y="0"/>
                  </a:moveTo>
                  <a:lnTo>
                    <a:pt x="0" y="39034"/>
                  </a:lnTo>
                  <a:lnTo>
                    <a:pt x="7068" y="83449"/>
                  </a:lnTo>
                  <a:lnTo>
                    <a:pt x="13303" y="123861"/>
                  </a:lnTo>
                  <a:lnTo>
                    <a:pt x="15968" y="166643"/>
                  </a:lnTo>
                  <a:lnTo>
                    <a:pt x="13260" y="207432"/>
                  </a:lnTo>
                  <a:lnTo>
                    <a:pt x="16951" y="248672"/>
                  </a:lnTo>
                  <a:lnTo>
                    <a:pt x="17780" y="291061"/>
                  </a:lnTo>
                  <a:lnTo>
                    <a:pt x="17853" y="310196"/>
                  </a:lnTo>
                  <a:lnTo>
                    <a:pt x="18848" y="310977"/>
                  </a:lnTo>
                  <a:lnTo>
                    <a:pt x="22599" y="311845"/>
                  </a:lnTo>
                  <a:lnTo>
                    <a:pt x="23996" y="311084"/>
                  </a:lnTo>
                  <a:lnTo>
                    <a:pt x="24927" y="309584"/>
                  </a:lnTo>
                  <a:lnTo>
                    <a:pt x="26238" y="302734"/>
                  </a:lnTo>
                  <a:lnTo>
                    <a:pt x="27761" y="258395"/>
                  </a:lnTo>
                  <a:lnTo>
                    <a:pt x="42019" y="219485"/>
                  </a:lnTo>
                  <a:lnTo>
                    <a:pt x="51696" y="197325"/>
                  </a:lnTo>
                  <a:lnTo>
                    <a:pt x="66691" y="183593"/>
                  </a:lnTo>
                  <a:lnTo>
                    <a:pt x="95173" y="164880"/>
                  </a:lnTo>
                  <a:lnTo>
                    <a:pt x="117681" y="161280"/>
                  </a:lnTo>
                  <a:lnTo>
                    <a:pt x="124402" y="163623"/>
                  </a:lnTo>
                  <a:lnTo>
                    <a:pt x="127583" y="165637"/>
                  </a:lnTo>
                  <a:lnTo>
                    <a:pt x="136801" y="177952"/>
                  </a:lnTo>
                  <a:lnTo>
                    <a:pt x="141076" y="194168"/>
                  </a:lnTo>
                  <a:lnTo>
                    <a:pt x="145284" y="223334"/>
                  </a:lnTo>
                  <a:lnTo>
                    <a:pt x="148907" y="236181"/>
                  </a:lnTo>
                  <a:lnTo>
                    <a:pt x="152543" y="271844"/>
                  </a:lnTo>
                  <a:lnTo>
                    <a:pt x="158823" y="285355"/>
                  </a:lnTo>
                  <a:lnTo>
                    <a:pt x="159460" y="288463"/>
                  </a:lnTo>
                  <a:lnTo>
                    <a:pt x="165460" y="294563"/>
                  </a:lnTo>
                  <a:lnTo>
                    <a:pt x="173749" y="299589"/>
                  </a:lnTo>
                  <a:lnTo>
                    <a:pt x="183994" y="302418"/>
                  </a:lnTo>
                  <a:lnTo>
                    <a:pt x="196453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194"/>
            <p:cNvSpPr/>
            <p:nvPr/>
          </p:nvSpPr>
          <p:spPr>
            <a:xfrm>
              <a:off x="7577565" y="3205758"/>
              <a:ext cx="109852" cy="212514"/>
            </a:xfrm>
            <a:custGeom>
              <a:avLst/>
              <a:gdLst/>
              <a:ahLst/>
              <a:cxnLst/>
              <a:rect l="0" t="0" r="0" b="0"/>
              <a:pathLst>
                <a:path w="109852" h="212514">
                  <a:moveTo>
                    <a:pt x="66247" y="0"/>
                  </a:moveTo>
                  <a:lnTo>
                    <a:pt x="61507" y="0"/>
                  </a:lnTo>
                  <a:lnTo>
                    <a:pt x="42309" y="15377"/>
                  </a:lnTo>
                  <a:lnTo>
                    <a:pt x="31900" y="30635"/>
                  </a:lnTo>
                  <a:lnTo>
                    <a:pt x="14410" y="46878"/>
                  </a:lnTo>
                  <a:lnTo>
                    <a:pt x="1107" y="64161"/>
                  </a:lnTo>
                  <a:lnTo>
                    <a:pt x="0" y="67578"/>
                  </a:lnTo>
                  <a:lnTo>
                    <a:pt x="254" y="70849"/>
                  </a:lnTo>
                  <a:lnTo>
                    <a:pt x="2707" y="80193"/>
                  </a:lnTo>
                  <a:lnTo>
                    <a:pt x="3051" y="83227"/>
                  </a:lnTo>
                  <a:lnTo>
                    <a:pt x="8725" y="89245"/>
                  </a:lnTo>
                  <a:lnTo>
                    <a:pt x="51559" y="114099"/>
                  </a:lnTo>
                  <a:lnTo>
                    <a:pt x="93047" y="144968"/>
                  </a:lnTo>
                  <a:lnTo>
                    <a:pt x="102963" y="154719"/>
                  </a:lnTo>
                  <a:lnTo>
                    <a:pt x="107370" y="162360"/>
                  </a:lnTo>
                  <a:lnTo>
                    <a:pt x="109851" y="176980"/>
                  </a:lnTo>
                  <a:lnTo>
                    <a:pt x="107785" y="185483"/>
                  </a:lnTo>
                  <a:lnTo>
                    <a:pt x="105845" y="189140"/>
                  </a:lnTo>
                  <a:lnTo>
                    <a:pt x="82189" y="208239"/>
                  </a:lnTo>
                  <a:lnTo>
                    <a:pt x="73002" y="211613"/>
                  </a:lnTo>
                  <a:lnTo>
                    <a:pt x="67774" y="212513"/>
                  </a:lnTo>
                  <a:lnTo>
                    <a:pt x="59319" y="210866"/>
                  </a:lnTo>
                  <a:lnTo>
                    <a:pt x="48980" y="207008"/>
                  </a:lnTo>
                  <a:lnTo>
                    <a:pt x="45806" y="206466"/>
                  </a:lnTo>
                  <a:lnTo>
                    <a:pt x="43690" y="205112"/>
                  </a:lnTo>
                  <a:lnTo>
                    <a:pt x="42280" y="203218"/>
                  </a:lnTo>
                  <a:lnTo>
                    <a:pt x="39458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195"/>
            <p:cNvSpPr/>
            <p:nvPr/>
          </p:nvSpPr>
          <p:spPr>
            <a:xfrm>
              <a:off x="7345264" y="3054277"/>
              <a:ext cx="191392" cy="310404"/>
            </a:xfrm>
            <a:custGeom>
              <a:avLst/>
              <a:gdLst/>
              <a:ahLst/>
              <a:cxnLst/>
              <a:rect l="0" t="0" r="0" b="0"/>
              <a:pathLst>
                <a:path w="191392" h="310404">
                  <a:moveTo>
                    <a:pt x="111024" y="178270"/>
                  </a:moveTo>
                  <a:lnTo>
                    <a:pt x="81214" y="178270"/>
                  </a:lnTo>
                  <a:lnTo>
                    <a:pt x="72640" y="183562"/>
                  </a:lnTo>
                  <a:lnTo>
                    <a:pt x="33478" y="212563"/>
                  </a:lnTo>
                  <a:lnTo>
                    <a:pt x="10330" y="254556"/>
                  </a:lnTo>
                  <a:lnTo>
                    <a:pt x="1043" y="273192"/>
                  </a:lnTo>
                  <a:lnTo>
                    <a:pt x="0" y="278262"/>
                  </a:lnTo>
                  <a:lnTo>
                    <a:pt x="298" y="282634"/>
                  </a:lnTo>
                  <a:lnTo>
                    <a:pt x="3163" y="296780"/>
                  </a:lnTo>
                  <a:lnTo>
                    <a:pt x="5383" y="299941"/>
                  </a:lnTo>
                  <a:lnTo>
                    <a:pt x="13140" y="306099"/>
                  </a:lnTo>
                  <a:lnTo>
                    <a:pt x="23924" y="310403"/>
                  </a:lnTo>
                  <a:lnTo>
                    <a:pt x="32956" y="308764"/>
                  </a:lnTo>
                  <a:lnTo>
                    <a:pt x="59734" y="296878"/>
                  </a:lnTo>
                  <a:lnTo>
                    <a:pt x="67724" y="291177"/>
                  </a:lnTo>
                  <a:lnTo>
                    <a:pt x="77799" y="277649"/>
                  </a:lnTo>
                  <a:lnTo>
                    <a:pt x="89101" y="249163"/>
                  </a:lnTo>
                  <a:lnTo>
                    <a:pt x="97371" y="207805"/>
                  </a:lnTo>
                  <a:lnTo>
                    <a:pt x="101161" y="168890"/>
                  </a:lnTo>
                  <a:lnTo>
                    <a:pt x="102811" y="135583"/>
                  </a:lnTo>
                  <a:lnTo>
                    <a:pt x="109108" y="91418"/>
                  </a:lnTo>
                  <a:lnTo>
                    <a:pt x="115386" y="53737"/>
                  </a:lnTo>
                  <a:lnTo>
                    <a:pt x="127242" y="12147"/>
                  </a:lnTo>
                  <a:lnTo>
                    <a:pt x="128842" y="0"/>
                  </a:lnTo>
                  <a:lnTo>
                    <a:pt x="128882" y="38518"/>
                  </a:lnTo>
                  <a:lnTo>
                    <a:pt x="128884" y="81447"/>
                  </a:lnTo>
                  <a:lnTo>
                    <a:pt x="131530" y="122911"/>
                  </a:lnTo>
                  <a:lnTo>
                    <a:pt x="141312" y="164799"/>
                  </a:lnTo>
                  <a:lnTo>
                    <a:pt x="152800" y="204162"/>
                  </a:lnTo>
                  <a:lnTo>
                    <a:pt x="167593" y="244849"/>
                  </a:lnTo>
                  <a:lnTo>
                    <a:pt x="186680" y="287831"/>
                  </a:lnTo>
                  <a:lnTo>
                    <a:pt x="191391" y="2943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196"/>
            <p:cNvSpPr/>
            <p:nvPr/>
          </p:nvSpPr>
          <p:spPr>
            <a:xfrm>
              <a:off x="7125890" y="3232547"/>
              <a:ext cx="129812" cy="159292"/>
            </a:xfrm>
            <a:custGeom>
              <a:avLst/>
              <a:gdLst/>
              <a:ahLst/>
              <a:cxnLst/>
              <a:rect l="0" t="0" r="0" b="0"/>
              <a:pathLst>
                <a:path w="129812" h="159292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17010" y="39319"/>
                  </a:lnTo>
                  <a:lnTo>
                    <a:pt x="17785" y="80605"/>
                  </a:lnTo>
                  <a:lnTo>
                    <a:pt x="17855" y="124855"/>
                  </a:lnTo>
                  <a:lnTo>
                    <a:pt x="16865" y="135859"/>
                  </a:lnTo>
                  <a:lnTo>
                    <a:pt x="9757" y="151266"/>
                  </a:lnTo>
                  <a:lnTo>
                    <a:pt x="9038" y="159291"/>
                  </a:lnTo>
                  <a:lnTo>
                    <a:pt x="8962" y="155566"/>
                  </a:lnTo>
                  <a:lnTo>
                    <a:pt x="6299" y="150831"/>
                  </a:lnTo>
                  <a:lnTo>
                    <a:pt x="4200" y="148179"/>
                  </a:lnTo>
                  <a:lnTo>
                    <a:pt x="1866" y="139940"/>
                  </a:lnTo>
                  <a:lnTo>
                    <a:pt x="1245" y="134965"/>
                  </a:lnTo>
                  <a:lnTo>
                    <a:pt x="5110" y="118483"/>
                  </a:lnTo>
                  <a:lnTo>
                    <a:pt x="23938" y="77356"/>
                  </a:lnTo>
                  <a:lnTo>
                    <a:pt x="38712" y="52361"/>
                  </a:lnTo>
                  <a:lnTo>
                    <a:pt x="52370" y="42193"/>
                  </a:lnTo>
                  <a:lnTo>
                    <a:pt x="64244" y="37637"/>
                  </a:lnTo>
                  <a:lnTo>
                    <a:pt x="78787" y="36287"/>
                  </a:lnTo>
                  <a:lnTo>
                    <a:pt x="87272" y="38617"/>
                  </a:lnTo>
                  <a:lnTo>
                    <a:pt x="90924" y="40628"/>
                  </a:lnTo>
                  <a:lnTo>
                    <a:pt x="113030" y="68738"/>
                  </a:lnTo>
                  <a:lnTo>
                    <a:pt x="121024" y="83315"/>
                  </a:lnTo>
                  <a:lnTo>
                    <a:pt x="129811" y="110052"/>
                  </a:lnTo>
                  <a:lnTo>
                    <a:pt x="125015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197"/>
            <p:cNvSpPr/>
            <p:nvPr/>
          </p:nvSpPr>
          <p:spPr>
            <a:xfrm>
              <a:off x="6976202" y="3215329"/>
              <a:ext cx="96111" cy="186346"/>
            </a:xfrm>
            <a:custGeom>
              <a:avLst/>
              <a:gdLst/>
              <a:ahLst/>
              <a:cxnLst/>
              <a:rect l="0" t="0" r="0" b="0"/>
              <a:pathLst>
                <a:path w="96111" h="186346">
                  <a:moveTo>
                    <a:pt x="6813" y="79725"/>
                  </a:moveTo>
                  <a:lnTo>
                    <a:pt x="6813" y="87414"/>
                  </a:lnTo>
                  <a:lnTo>
                    <a:pt x="7805" y="87828"/>
                  </a:lnTo>
                  <a:lnTo>
                    <a:pt x="11554" y="88288"/>
                  </a:lnTo>
                  <a:lnTo>
                    <a:pt x="16526" y="85846"/>
                  </a:lnTo>
                  <a:lnTo>
                    <a:pt x="22044" y="82446"/>
                  </a:lnTo>
                  <a:lnTo>
                    <a:pt x="27804" y="80935"/>
                  </a:lnTo>
                  <a:lnTo>
                    <a:pt x="33671" y="74971"/>
                  </a:lnTo>
                  <a:lnTo>
                    <a:pt x="56425" y="41009"/>
                  </a:lnTo>
                  <a:lnTo>
                    <a:pt x="59216" y="29008"/>
                  </a:lnTo>
                  <a:lnTo>
                    <a:pt x="60237" y="6668"/>
                  </a:lnTo>
                  <a:lnTo>
                    <a:pt x="59296" y="4232"/>
                  </a:lnTo>
                  <a:lnTo>
                    <a:pt x="57676" y="2607"/>
                  </a:lnTo>
                  <a:lnTo>
                    <a:pt x="53231" y="802"/>
                  </a:lnTo>
                  <a:lnTo>
                    <a:pt x="47949" y="0"/>
                  </a:lnTo>
                  <a:lnTo>
                    <a:pt x="42294" y="2289"/>
                  </a:lnTo>
                  <a:lnTo>
                    <a:pt x="25838" y="11844"/>
                  </a:lnTo>
                  <a:lnTo>
                    <a:pt x="22473" y="16611"/>
                  </a:lnTo>
                  <a:lnTo>
                    <a:pt x="9205" y="55468"/>
                  </a:lnTo>
                  <a:lnTo>
                    <a:pt x="1678" y="74633"/>
                  </a:lnTo>
                  <a:lnTo>
                    <a:pt x="0" y="97730"/>
                  </a:lnTo>
                  <a:lnTo>
                    <a:pt x="10461" y="129955"/>
                  </a:lnTo>
                  <a:lnTo>
                    <a:pt x="24761" y="157398"/>
                  </a:lnTo>
                  <a:lnTo>
                    <a:pt x="45514" y="180771"/>
                  </a:lnTo>
                  <a:lnTo>
                    <a:pt x="51464" y="184166"/>
                  </a:lnTo>
                  <a:lnTo>
                    <a:pt x="63368" y="186345"/>
                  </a:lnTo>
                  <a:lnTo>
                    <a:pt x="69321" y="183998"/>
                  </a:lnTo>
                  <a:lnTo>
                    <a:pt x="87180" y="171415"/>
                  </a:lnTo>
                  <a:lnTo>
                    <a:pt x="96110" y="169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198"/>
            <p:cNvSpPr/>
            <p:nvPr/>
          </p:nvSpPr>
          <p:spPr>
            <a:xfrm>
              <a:off x="6866929" y="314325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199"/>
            <p:cNvSpPr/>
            <p:nvPr/>
          </p:nvSpPr>
          <p:spPr>
            <a:xfrm>
              <a:off x="6741913" y="3233007"/>
              <a:ext cx="151806" cy="169148"/>
            </a:xfrm>
            <a:custGeom>
              <a:avLst/>
              <a:gdLst/>
              <a:ahLst/>
              <a:cxnLst/>
              <a:rect l="0" t="0" r="0" b="0"/>
              <a:pathLst>
                <a:path w="151806" h="169148">
                  <a:moveTo>
                    <a:pt x="0" y="35258"/>
                  </a:moveTo>
                  <a:lnTo>
                    <a:pt x="0" y="75743"/>
                  </a:lnTo>
                  <a:lnTo>
                    <a:pt x="992" y="109830"/>
                  </a:lnTo>
                  <a:lnTo>
                    <a:pt x="8379" y="144286"/>
                  </a:lnTo>
                  <a:lnTo>
                    <a:pt x="8898" y="167027"/>
                  </a:lnTo>
                  <a:lnTo>
                    <a:pt x="7917" y="167752"/>
                  </a:lnTo>
                  <a:lnTo>
                    <a:pt x="368" y="169147"/>
                  </a:lnTo>
                  <a:lnTo>
                    <a:pt x="3" y="126963"/>
                  </a:lnTo>
                  <a:lnTo>
                    <a:pt x="993" y="103607"/>
                  </a:lnTo>
                  <a:lnTo>
                    <a:pt x="10087" y="67991"/>
                  </a:lnTo>
                  <a:lnTo>
                    <a:pt x="37998" y="26329"/>
                  </a:lnTo>
                  <a:lnTo>
                    <a:pt x="47646" y="16406"/>
                  </a:lnTo>
                  <a:lnTo>
                    <a:pt x="69195" y="3030"/>
                  </a:lnTo>
                  <a:lnTo>
                    <a:pt x="90999" y="0"/>
                  </a:lnTo>
                  <a:lnTo>
                    <a:pt x="97660" y="2390"/>
                  </a:lnTo>
                  <a:lnTo>
                    <a:pt x="100826" y="4417"/>
                  </a:lnTo>
                  <a:lnTo>
                    <a:pt x="102936" y="6760"/>
                  </a:lnTo>
                  <a:lnTo>
                    <a:pt x="112924" y="24455"/>
                  </a:lnTo>
                  <a:lnTo>
                    <a:pt x="123652" y="68160"/>
                  </a:lnTo>
                  <a:lnTo>
                    <a:pt x="134031" y="108690"/>
                  </a:lnTo>
                  <a:lnTo>
                    <a:pt x="139814" y="121398"/>
                  </a:lnTo>
                  <a:lnTo>
                    <a:pt x="142961" y="135306"/>
                  </a:lnTo>
                  <a:lnTo>
                    <a:pt x="144917" y="137675"/>
                  </a:lnTo>
                  <a:lnTo>
                    <a:pt x="147212" y="139255"/>
                  </a:lnTo>
                  <a:lnTo>
                    <a:pt x="148744" y="141301"/>
                  </a:lnTo>
                  <a:lnTo>
                    <a:pt x="151805" y="151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200"/>
            <p:cNvSpPr/>
            <p:nvPr/>
          </p:nvSpPr>
          <p:spPr>
            <a:xfrm>
              <a:off x="6486738" y="3259336"/>
              <a:ext cx="103372" cy="26790"/>
            </a:xfrm>
            <a:custGeom>
              <a:avLst/>
              <a:gdLst/>
              <a:ahLst/>
              <a:cxnLst/>
              <a:rect l="0" t="0" r="0" b="0"/>
              <a:pathLst>
                <a:path w="103372" h="26790">
                  <a:moveTo>
                    <a:pt x="5144" y="26789"/>
                  </a:moveTo>
                  <a:lnTo>
                    <a:pt x="0" y="26789"/>
                  </a:lnTo>
                  <a:lnTo>
                    <a:pt x="2196" y="26789"/>
                  </a:lnTo>
                  <a:lnTo>
                    <a:pt x="3179" y="25796"/>
                  </a:lnTo>
                  <a:lnTo>
                    <a:pt x="4272" y="22048"/>
                  </a:lnTo>
                  <a:lnTo>
                    <a:pt x="5554" y="20652"/>
                  </a:lnTo>
                  <a:lnTo>
                    <a:pt x="27454" y="11968"/>
                  </a:lnTo>
                  <a:lnTo>
                    <a:pt x="67965" y="3059"/>
                  </a:lnTo>
                  <a:lnTo>
                    <a:pt x="10337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201"/>
            <p:cNvSpPr/>
            <p:nvPr/>
          </p:nvSpPr>
          <p:spPr>
            <a:xfrm>
              <a:off x="6500842" y="3059020"/>
              <a:ext cx="187494" cy="351952"/>
            </a:xfrm>
            <a:custGeom>
              <a:avLst/>
              <a:gdLst/>
              <a:ahLst/>
              <a:cxnLst/>
              <a:rect l="0" t="0" r="0" b="0"/>
              <a:pathLst>
                <a:path w="187494" h="351952">
                  <a:moveTo>
                    <a:pt x="8899" y="164597"/>
                  </a:moveTo>
                  <a:lnTo>
                    <a:pt x="13640" y="169337"/>
                  </a:lnTo>
                  <a:lnTo>
                    <a:pt x="15967" y="176957"/>
                  </a:lnTo>
                  <a:lnTo>
                    <a:pt x="18749" y="219320"/>
                  </a:lnTo>
                  <a:lnTo>
                    <a:pt x="26918" y="263839"/>
                  </a:lnTo>
                  <a:lnTo>
                    <a:pt x="34337" y="302865"/>
                  </a:lnTo>
                  <a:lnTo>
                    <a:pt x="35654" y="345602"/>
                  </a:lnTo>
                  <a:lnTo>
                    <a:pt x="35688" y="351951"/>
                  </a:lnTo>
                  <a:lnTo>
                    <a:pt x="34697" y="329750"/>
                  </a:lnTo>
                  <a:lnTo>
                    <a:pt x="26594" y="287310"/>
                  </a:lnTo>
                  <a:lnTo>
                    <a:pt x="17210" y="246567"/>
                  </a:lnTo>
                  <a:lnTo>
                    <a:pt x="5800" y="204822"/>
                  </a:lnTo>
                  <a:lnTo>
                    <a:pt x="1122" y="165487"/>
                  </a:lnTo>
                  <a:lnTo>
                    <a:pt x="197" y="129054"/>
                  </a:lnTo>
                  <a:lnTo>
                    <a:pt x="0" y="85245"/>
                  </a:lnTo>
                  <a:lnTo>
                    <a:pt x="971" y="64577"/>
                  </a:lnTo>
                  <a:lnTo>
                    <a:pt x="4714" y="52013"/>
                  </a:lnTo>
                  <a:lnTo>
                    <a:pt x="25131" y="24437"/>
                  </a:lnTo>
                  <a:lnTo>
                    <a:pt x="42420" y="7197"/>
                  </a:lnTo>
                  <a:lnTo>
                    <a:pt x="52240" y="1045"/>
                  </a:lnTo>
                  <a:lnTo>
                    <a:pt x="56645" y="0"/>
                  </a:lnTo>
                  <a:lnTo>
                    <a:pt x="60575" y="295"/>
                  </a:lnTo>
                  <a:lnTo>
                    <a:pt x="73490" y="2806"/>
                  </a:lnTo>
                  <a:lnTo>
                    <a:pt x="84239" y="4385"/>
                  </a:lnTo>
                  <a:lnTo>
                    <a:pt x="95631" y="8394"/>
                  </a:lnTo>
                  <a:lnTo>
                    <a:pt x="104663" y="16130"/>
                  </a:lnTo>
                  <a:lnTo>
                    <a:pt x="112977" y="25189"/>
                  </a:lnTo>
                  <a:lnTo>
                    <a:pt x="145082" y="52445"/>
                  </a:lnTo>
                  <a:lnTo>
                    <a:pt x="157619" y="68639"/>
                  </a:lnTo>
                  <a:lnTo>
                    <a:pt x="171476" y="81154"/>
                  </a:lnTo>
                  <a:lnTo>
                    <a:pt x="187493" y="1199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6" name="SMARTInkShape-Group20"/>
          <p:cNvGrpSpPr/>
          <p:nvPr/>
        </p:nvGrpSpPr>
        <p:grpSpPr>
          <a:xfrm>
            <a:off x="5232797" y="3598664"/>
            <a:ext cx="3000375" cy="964407"/>
            <a:chOff x="5232797" y="3598664"/>
            <a:chExt cx="3000375" cy="964407"/>
          </a:xfrm>
        </p:grpSpPr>
        <p:sp>
          <p:nvSpPr>
            <p:cNvPr id="62" name="SMARTInkShape-202"/>
            <p:cNvSpPr/>
            <p:nvPr/>
          </p:nvSpPr>
          <p:spPr>
            <a:xfrm>
              <a:off x="5777507" y="4313529"/>
              <a:ext cx="125017" cy="204659"/>
            </a:xfrm>
            <a:custGeom>
              <a:avLst/>
              <a:gdLst/>
              <a:ahLst/>
              <a:cxnLst/>
              <a:rect l="0" t="0" r="0" b="0"/>
              <a:pathLst>
                <a:path w="125017" h="204659">
                  <a:moveTo>
                    <a:pt x="0" y="79877"/>
                  </a:moveTo>
                  <a:lnTo>
                    <a:pt x="38738" y="79877"/>
                  </a:lnTo>
                  <a:lnTo>
                    <a:pt x="40708" y="78885"/>
                  </a:lnTo>
                  <a:lnTo>
                    <a:pt x="42022" y="77231"/>
                  </a:lnTo>
                  <a:lnTo>
                    <a:pt x="44474" y="72749"/>
                  </a:lnTo>
                  <a:lnTo>
                    <a:pt x="85335" y="29273"/>
                  </a:lnTo>
                  <a:lnTo>
                    <a:pt x="87536" y="23321"/>
                  </a:lnTo>
                  <a:lnTo>
                    <a:pt x="89116" y="21337"/>
                  </a:lnTo>
                  <a:lnTo>
                    <a:pt x="93516" y="19133"/>
                  </a:lnTo>
                  <a:lnTo>
                    <a:pt x="94094" y="17553"/>
                  </a:lnTo>
                  <a:lnTo>
                    <a:pt x="93488" y="15507"/>
                  </a:lnTo>
                  <a:lnTo>
                    <a:pt x="91159" y="10588"/>
                  </a:lnTo>
                  <a:lnTo>
                    <a:pt x="89543" y="1165"/>
                  </a:lnTo>
                  <a:lnTo>
                    <a:pt x="88469" y="613"/>
                  </a:lnTo>
                  <a:lnTo>
                    <a:pt x="84630" y="0"/>
                  </a:lnTo>
                  <a:lnTo>
                    <a:pt x="72150" y="4395"/>
                  </a:lnTo>
                  <a:lnTo>
                    <a:pt x="60625" y="11982"/>
                  </a:lnTo>
                  <a:lnTo>
                    <a:pt x="28694" y="53342"/>
                  </a:lnTo>
                  <a:lnTo>
                    <a:pt x="15259" y="76950"/>
                  </a:lnTo>
                  <a:lnTo>
                    <a:pt x="4745" y="120312"/>
                  </a:lnTo>
                  <a:lnTo>
                    <a:pt x="4755" y="132905"/>
                  </a:lnTo>
                  <a:lnTo>
                    <a:pt x="11209" y="166480"/>
                  </a:lnTo>
                  <a:lnTo>
                    <a:pt x="13426" y="170354"/>
                  </a:lnTo>
                  <a:lnTo>
                    <a:pt x="41926" y="192881"/>
                  </a:lnTo>
                  <a:lnTo>
                    <a:pt x="57512" y="200893"/>
                  </a:lnTo>
                  <a:lnTo>
                    <a:pt x="98283" y="204658"/>
                  </a:lnTo>
                  <a:lnTo>
                    <a:pt x="109166" y="203796"/>
                  </a:lnTo>
                  <a:lnTo>
                    <a:pt x="125016" y="1959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203"/>
            <p:cNvSpPr/>
            <p:nvPr/>
          </p:nvSpPr>
          <p:spPr>
            <a:xfrm>
              <a:off x="5616773" y="4321968"/>
              <a:ext cx="53579" cy="26790"/>
            </a:xfrm>
            <a:custGeom>
              <a:avLst/>
              <a:gdLst/>
              <a:ahLst/>
              <a:cxnLst/>
              <a:rect l="0" t="0" r="0" b="0"/>
              <a:pathLst>
                <a:path w="53579" h="26790">
                  <a:moveTo>
                    <a:pt x="0" y="26789"/>
                  </a:moveTo>
                  <a:lnTo>
                    <a:pt x="0" y="19102"/>
                  </a:lnTo>
                  <a:lnTo>
                    <a:pt x="992" y="18688"/>
                  </a:lnTo>
                  <a:lnTo>
                    <a:pt x="15232" y="16940"/>
                  </a:lnTo>
                  <a:lnTo>
                    <a:pt x="26858" y="10807"/>
                  </a:lnTo>
                  <a:lnTo>
                    <a:pt x="29811" y="10181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204"/>
            <p:cNvSpPr/>
            <p:nvPr/>
          </p:nvSpPr>
          <p:spPr>
            <a:xfrm>
              <a:off x="5590006" y="4223901"/>
              <a:ext cx="133924" cy="263568"/>
            </a:xfrm>
            <a:custGeom>
              <a:avLst/>
              <a:gdLst/>
              <a:ahLst/>
              <a:cxnLst/>
              <a:rect l="0" t="0" r="0" b="0"/>
              <a:pathLst>
                <a:path w="133924" h="263568">
                  <a:moveTo>
                    <a:pt x="8908" y="89138"/>
                  </a:moveTo>
                  <a:lnTo>
                    <a:pt x="15975" y="105919"/>
                  </a:lnTo>
                  <a:lnTo>
                    <a:pt x="16596" y="109255"/>
                  </a:lnTo>
                  <a:lnTo>
                    <a:pt x="19931" y="115607"/>
                  </a:lnTo>
                  <a:lnTo>
                    <a:pt x="30158" y="132511"/>
                  </a:lnTo>
                  <a:lnTo>
                    <a:pt x="39952" y="174366"/>
                  </a:lnTo>
                  <a:lnTo>
                    <a:pt x="44352" y="217066"/>
                  </a:lnTo>
                  <a:lnTo>
                    <a:pt x="43554" y="233978"/>
                  </a:lnTo>
                  <a:lnTo>
                    <a:pt x="36061" y="256882"/>
                  </a:lnTo>
                  <a:lnTo>
                    <a:pt x="35804" y="262974"/>
                  </a:lnTo>
                  <a:lnTo>
                    <a:pt x="34777" y="263567"/>
                  </a:lnTo>
                  <a:lnTo>
                    <a:pt x="33099" y="262971"/>
                  </a:lnTo>
                  <a:lnTo>
                    <a:pt x="22397" y="254305"/>
                  </a:lnTo>
                  <a:lnTo>
                    <a:pt x="19864" y="249197"/>
                  </a:lnTo>
                  <a:lnTo>
                    <a:pt x="9815" y="209810"/>
                  </a:lnTo>
                  <a:lnTo>
                    <a:pt x="6441" y="180223"/>
                  </a:lnTo>
                  <a:lnTo>
                    <a:pt x="1893" y="158459"/>
                  </a:lnTo>
                  <a:lnTo>
                    <a:pt x="146" y="113880"/>
                  </a:lnTo>
                  <a:lnTo>
                    <a:pt x="0" y="72001"/>
                  </a:lnTo>
                  <a:lnTo>
                    <a:pt x="977" y="51538"/>
                  </a:lnTo>
                  <a:lnTo>
                    <a:pt x="9074" y="21949"/>
                  </a:lnTo>
                  <a:lnTo>
                    <a:pt x="21228" y="5961"/>
                  </a:lnTo>
                  <a:lnTo>
                    <a:pt x="26950" y="2561"/>
                  </a:lnTo>
                  <a:lnTo>
                    <a:pt x="35538" y="199"/>
                  </a:lnTo>
                  <a:lnTo>
                    <a:pt x="39925" y="0"/>
                  </a:lnTo>
                  <a:lnTo>
                    <a:pt x="67684" y="8945"/>
                  </a:lnTo>
                  <a:lnTo>
                    <a:pt x="112254" y="40545"/>
                  </a:lnTo>
                  <a:lnTo>
                    <a:pt x="124829" y="46356"/>
                  </a:lnTo>
                  <a:lnTo>
                    <a:pt x="133923" y="534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205"/>
            <p:cNvSpPr/>
            <p:nvPr/>
          </p:nvSpPr>
          <p:spPr>
            <a:xfrm>
              <a:off x="5491758" y="4402336"/>
              <a:ext cx="7689" cy="142876"/>
            </a:xfrm>
            <a:custGeom>
              <a:avLst/>
              <a:gdLst/>
              <a:ahLst/>
              <a:cxnLst/>
              <a:rect l="0" t="0" r="0" b="0"/>
              <a:pathLst>
                <a:path w="7689" h="142876">
                  <a:moveTo>
                    <a:pt x="0" y="0"/>
                  </a:moveTo>
                  <a:lnTo>
                    <a:pt x="992" y="40894"/>
                  </a:lnTo>
                  <a:lnTo>
                    <a:pt x="7688" y="76308"/>
                  </a:lnTo>
                  <a:lnTo>
                    <a:pt x="754" y="118007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206"/>
            <p:cNvSpPr/>
            <p:nvPr/>
          </p:nvSpPr>
          <p:spPr>
            <a:xfrm>
              <a:off x="5313305" y="4143375"/>
              <a:ext cx="71298" cy="419696"/>
            </a:xfrm>
            <a:custGeom>
              <a:avLst/>
              <a:gdLst/>
              <a:ahLst/>
              <a:cxnLst/>
              <a:rect l="0" t="0" r="0" b="0"/>
              <a:pathLst>
                <a:path w="71298" h="419696">
                  <a:moveTo>
                    <a:pt x="17718" y="0"/>
                  </a:moveTo>
                  <a:lnTo>
                    <a:pt x="12978" y="4740"/>
                  </a:lnTo>
                  <a:lnTo>
                    <a:pt x="8004" y="7067"/>
                  </a:lnTo>
                  <a:lnTo>
                    <a:pt x="5290" y="7688"/>
                  </a:lnTo>
                  <a:lnTo>
                    <a:pt x="3479" y="9094"/>
                  </a:lnTo>
                  <a:lnTo>
                    <a:pt x="1468" y="13302"/>
                  </a:lnTo>
                  <a:lnTo>
                    <a:pt x="0" y="34629"/>
                  </a:lnTo>
                  <a:lnTo>
                    <a:pt x="6946" y="72470"/>
                  </a:lnTo>
                  <a:lnTo>
                    <a:pt x="13165" y="112101"/>
                  </a:lnTo>
                  <a:lnTo>
                    <a:pt x="21110" y="146434"/>
                  </a:lnTo>
                  <a:lnTo>
                    <a:pt x="29747" y="181743"/>
                  </a:lnTo>
                  <a:lnTo>
                    <a:pt x="38590" y="217340"/>
                  </a:lnTo>
                  <a:lnTo>
                    <a:pt x="47495" y="253023"/>
                  </a:lnTo>
                  <a:lnTo>
                    <a:pt x="53255" y="294499"/>
                  </a:lnTo>
                  <a:lnTo>
                    <a:pt x="60274" y="337234"/>
                  </a:lnTo>
                  <a:lnTo>
                    <a:pt x="64392" y="362851"/>
                  </a:lnTo>
                  <a:lnTo>
                    <a:pt x="69932" y="389285"/>
                  </a:lnTo>
                  <a:lnTo>
                    <a:pt x="71297" y="4196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207"/>
            <p:cNvSpPr/>
            <p:nvPr/>
          </p:nvSpPr>
          <p:spPr>
            <a:xfrm>
              <a:off x="8135053" y="3866554"/>
              <a:ext cx="98119" cy="17861"/>
            </a:xfrm>
            <a:custGeom>
              <a:avLst/>
              <a:gdLst/>
              <a:ahLst/>
              <a:cxnLst/>
              <a:rect l="0" t="0" r="0" b="0"/>
              <a:pathLst>
                <a:path w="98119" h="17861">
                  <a:moveTo>
                    <a:pt x="8821" y="17860"/>
                  </a:moveTo>
                  <a:lnTo>
                    <a:pt x="0" y="17860"/>
                  </a:lnTo>
                  <a:lnTo>
                    <a:pt x="23251" y="16867"/>
                  </a:lnTo>
                  <a:lnTo>
                    <a:pt x="64684" y="8766"/>
                  </a:lnTo>
                  <a:lnTo>
                    <a:pt x="981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208"/>
            <p:cNvSpPr/>
            <p:nvPr/>
          </p:nvSpPr>
          <p:spPr>
            <a:xfrm>
              <a:off x="8054577" y="3734019"/>
              <a:ext cx="178595" cy="239268"/>
            </a:xfrm>
            <a:custGeom>
              <a:avLst/>
              <a:gdLst/>
              <a:ahLst/>
              <a:cxnLst/>
              <a:rect l="0" t="0" r="0" b="0"/>
              <a:pathLst>
                <a:path w="178595" h="239268">
                  <a:moveTo>
                    <a:pt x="0" y="96817"/>
                  </a:moveTo>
                  <a:lnTo>
                    <a:pt x="4741" y="101557"/>
                  </a:lnTo>
                  <a:lnTo>
                    <a:pt x="7068" y="109176"/>
                  </a:lnTo>
                  <a:lnTo>
                    <a:pt x="11414" y="134698"/>
                  </a:lnTo>
                  <a:lnTo>
                    <a:pt x="14995" y="146395"/>
                  </a:lnTo>
                  <a:lnTo>
                    <a:pt x="23745" y="187355"/>
                  </a:lnTo>
                  <a:lnTo>
                    <a:pt x="34359" y="223384"/>
                  </a:lnTo>
                  <a:lnTo>
                    <a:pt x="35804" y="225843"/>
                  </a:lnTo>
                  <a:lnTo>
                    <a:pt x="37761" y="227483"/>
                  </a:lnTo>
                  <a:lnTo>
                    <a:pt x="40056" y="228576"/>
                  </a:lnTo>
                  <a:lnTo>
                    <a:pt x="41587" y="230297"/>
                  </a:lnTo>
                  <a:lnTo>
                    <a:pt x="44529" y="239267"/>
                  </a:lnTo>
                  <a:lnTo>
                    <a:pt x="44639" y="231966"/>
                  </a:lnTo>
                  <a:lnTo>
                    <a:pt x="29828" y="191054"/>
                  </a:lnTo>
                  <a:lnTo>
                    <a:pt x="20919" y="150123"/>
                  </a:lnTo>
                  <a:lnTo>
                    <a:pt x="18264" y="113268"/>
                  </a:lnTo>
                  <a:lnTo>
                    <a:pt x="25585" y="73404"/>
                  </a:lnTo>
                  <a:lnTo>
                    <a:pt x="39113" y="37321"/>
                  </a:lnTo>
                  <a:lnTo>
                    <a:pt x="56592" y="13999"/>
                  </a:lnTo>
                  <a:lnTo>
                    <a:pt x="65170" y="10399"/>
                  </a:lnTo>
                  <a:lnTo>
                    <a:pt x="74606" y="7808"/>
                  </a:lnTo>
                  <a:lnTo>
                    <a:pt x="88747" y="705"/>
                  </a:lnTo>
                  <a:lnTo>
                    <a:pt x="91907" y="0"/>
                  </a:lnTo>
                  <a:lnTo>
                    <a:pt x="100710" y="1863"/>
                  </a:lnTo>
                  <a:lnTo>
                    <a:pt x="116822" y="5844"/>
                  </a:lnTo>
                  <a:lnTo>
                    <a:pt x="127327" y="7767"/>
                  </a:lnTo>
                  <a:lnTo>
                    <a:pt x="158660" y="25568"/>
                  </a:lnTo>
                  <a:lnTo>
                    <a:pt x="165765" y="32408"/>
                  </a:lnTo>
                  <a:lnTo>
                    <a:pt x="178594" y="521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209"/>
            <p:cNvSpPr/>
            <p:nvPr/>
          </p:nvSpPr>
          <p:spPr>
            <a:xfrm>
              <a:off x="7929562" y="3848695"/>
              <a:ext cx="84505" cy="141066"/>
            </a:xfrm>
            <a:custGeom>
              <a:avLst/>
              <a:gdLst/>
              <a:ahLst/>
              <a:cxnLst/>
              <a:rect l="0" t="0" r="0" b="0"/>
              <a:pathLst>
                <a:path w="84505" h="141066">
                  <a:moveTo>
                    <a:pt x="0" y="0"/>
                  </a:moveTo>
                  <a:lnTo>
                    <a:pt x="992" y="26513"/>
                  </a:lnTo>
                  <a:lnTo>
                    <a:pt x="2646" y="29581"/>
                  </a:lnTo>
                  <a:lnTo>
                    <a:pt x="4741" y="31627"/>
                  </a:lnTo>
                  <a:lnTo>
                    <a:pt x="4422" y="41838"/>
                  </a:lnTo>
                  <a:lnTo>
                    <a:pt x="259" y="86156"/>
                  </a:lnTo>
                  <a:lnTo>
                    <a:pt x="23" y="117284"/>
                  </a:lnTo>
                  <a:lnTo>
                    <a:pt x="2657" y="124226"/>
                  </a:lnTo>
                  <a:lnTo>
                    <a:pt x="12432" y="136766"/>
                  </a:lnTo>
                  <a:lnTo>
                    <a:pt x="18093" y="140160"/>
                  </a:lnTo>
                  <a:lnTo>
                    <a:pt x="20991" y="141065"/>
                  </a:lnTo>
                  <a:lnTo>
                    <a:pt x="29504" y="139425"/>
                  </a:lnTo>
                  <a:lnTo>
                    <a:pt x="60932" y="129526"/>
                  </a:lnTo>
                  <a:lnTo>
                    <a:pt x="69414" y="121729"/>
                  </a:lnTo>
                  <a:lnTo>
                    <a:pt x="75499" y="112641"/>
                  </a:lnTo>
                  <a:lnTo>
                    <a:pt x="84466" y="90840"/>
                  </a:lnTo>
                  <a:lnTo>
                    <a:pt x="84504" y="79730"/>
                  </a:lnTo>
                  <a:lnTo>
                    <a:pt x="81185" y="61169"/>
                  </a:lnTo>
                  <a:lnTo>
                    <a:pt x="78927" y="57647"/>
                  </a:lnTo>
                  <a:lnTo>
                    <a:pt x="51283" y="35783"/>
                  </a:lnTo>
                  <a:lnTo>
                    <a:pt x="37685" y="29454"/>
                  </a:lnTo>
                  <a:lnTo>
                    <a:pt x="26789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210"/>
            <p:cNvSpPr/>
            <p:nvPr/>
          </p:nvSpPr>
          <p:spPr>
            <a:xfrm>
              <a:off x="7670601" y="3843623"/>
              <a:ext cx="26790" cy="344401"/>
            </a:xfrm>
            <a:custGeom>
              <a:avLst/>
              <a:gdLst/>
              <a:ahLst/>
              <a:cxnLst/>
              <a:rect l="0" t="0" r="0" b="0"/>
              <a:pathLst>
                <a:path w="26790" h="344401">
                  <a:moveTo>
                    <a:pt x="26789" y="14002"/>
                  </a:moveTo>
                  <a:lnTo>
                    <a:pt x="26789" y="9261"/>
                  </a:lnTo>
                  <a:lnTo>
                    <a:pt x="25797" y="7865"/>
                  </a:lnTo>
                  <a:lnTo>
                    <a:pt x="24144" y="6934"/>
                  </a:lnTo>
                  <a:lnTo>
                    <a:pt x="19101" y="5440"/>
                  </a:lnTo>
                  <a:lnTo>
                    <a:pt x="18411" y="2590"/>
                  </a:lnTo>
                  <a:lnTo>
                    <a:pt x="18105" y="0"/>
                  </a:lnTo>
                  <a:lnTo>
                    <a:pt x="17860" y="43210"/>
                  </a:lnTo>
                  <a:lnTo>
                    <a:pt x="17859" y="85758"/>
                  </a:lnTo>
                  <a:lnTo>
                    <a:pt x="17859" y="125961"/>
                  </a:lnTo>
                  <a:lnTo>
                    <a:pt x="17859" y="160395"/>
                  </a:lnTo>
                  <a:lnTo>
                    <a:pt x="17859" y="195732"/>
                  </a:lnTo>
                  <a:lnTo>
                    <a:pt x="13120" y="231338"/>
                  </a:lnTo>
                  <a:lnTo>
                    <a:pt x="8765" y="271797"/>
                  </a:lnTo>
                  <a:lnTo>
                    <a:pt x="1350" y="312717"/>
                  </a:lnTo>
                  <a:lnTo>
                    <a:pt x="0" y="344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211"/>
            <p:cNvSpPr/>
            <p:nvPr/>
          </p:nvSpPr>
          <p:spPr>
            <a:xfrm>
              <a:off x="7572374" y="3884414"/>
              <a:ext cx="107157" cy="70033"/>
            </a:xfrm>
            <a:custGeom>
              <a:avLst/>
              <a:gdLst/>
              <a:ahLst/>
              <a:cxnLst/>
              <a:rect l="0" t="0" r="0" b="0"/>
              <a:pathLst>
                <a:path w="107157" h="70033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9677" y="15231"/>
                  </a:lnTo>
                  <a:lnTo>
                    <a:pt x="25133" y="38910"/>
                  </a:lnTo>
                  <a:lnTo>
                    <a:pt x="49803" y="58297"/>
                  </a:lnTo>
                  <a:lnTo>
                    <a:pt x="62350" y="64321"/>
                  </a:lnTo>
                  <a:lnTo>
                    <a:pt x="68391" y="68275"/>
                  </a:lnTo>
                  <a:lnTo>
                    <a:pt x="74383" y="70032"/>
                  </a:lnTo>
                  <a:lnTo>
                    <a:pt x="77371" y="69508"/>
                  </a:lnTo>
                  <a:lnTo>
                    <a:pt x="83335" y="66280"/>
                  </a:lnTo>
                  <a:lnTo>
                    <a:pt x="102445" y="49304"/>
                  </a:lnTo>
                  <a:lnTo>
                    <a:pt x="105062" y="44071"/>
                  </a:lnTo>
                  <a:lnTo>
                    <a:pt x="107156" y="357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212"/>
            <p:cNvSpPr/>
            <p:nvPr/>
          </p:nvSpPr>
          <p:spPr>
            <a:xfrm>
              <a:off x="7438440" y="3858151"/>
              <a:ext cx="98216" cy="131646"/>
            </a:xfrm>
            <a:custGeom>
              <a:avLst/>
              <a:gdLst/>
              <a:ahLst/>
              <a:cxnLst/>
              <a:rect l="0" t="0" r="0" b="0"/>
              <a:pathLst>
                <a:path w="98216" h="131646">
                  <a:moveTo>
                    <a:pt x="17848" y="8403"/>
                  </a:moveTo>
                  <a:lnTo>
                    <a:pt x="17848" y="13144"/>
                  </a:lnTo>
                  <a:lnTo>
                    <a:pt x="9471" y="39218"/>
                  </a:lnTo>
                  <a:lnTo>
                    <a:pt x="8172" y="48888"/>
                  </a:lnTo>
                  <a:lnTo>
                    <a:pt x="1263" y="77100"/>
                  </a:lnTo>
                  <a:lnTo>
                    <a:pt x="0" y="106063"/>
                  </a:lnTo>
                  <a:lnTo>
                    <a:pt x="4733" y="111203"/>
                  </a:lnTo>
                  <a:lnTo>
                    <a:pt x="6128" y="111663"/>
                  </a:lnTo>
                  <a:lnTo>
                    <a:pt x="7059" y="110977"/>
                  </a:lnTo>
                  <a:lnTo>
                    <a:pt x="7678" y="109529"/>
                  </a:lnTo>
                  <a:lnTo>
                    <a:pt x="9084" y="108562"/>
                  </a:lnTo>
                  <a:lnTo>
                    <a:pt x="15803" y="107203"/>
                  </a:lnTo>
                  <a:lnTo>
                    <a:pt x="21239" y="106884"/>
                  </a:lnTo>
                  <a:lnTo>
                    <a:pt x="23085" y="104815"/>
                  </a:lnTo>
                  <a:lnTo>
                    <a:pt x="25685" y="93414"/>
                  </a:lnTo>
                  <a:lnTo>
                    <a:pt x="26293" y="86535"/>
                  </a:lnTo>
                  <a:lnTo>
                    <a:pt x="29209" y="80170"/>
                  </a:lnTo>
                  <a:lnTo>
                    <a:pt x="31375" y="77084"/>
                  </a:lnTo>
                  <a:lnTo>
                    <a:pt x="34424" y="63259"/>
                  </a:lnTo>
                  <a:lnTo>
                    <a:pt x="35686" y="20629"/>
                  </a:lnTo>
                  <a:lnTo>
                    <a:pt x="35708" y="0"/>
                  </a:lnTo>
                  <a:lnTo>
                    <a:pt x="35708" y="11949"/>
                  </a:lnTo>
                  <a:lnTo>
                    <a:pt x="38354" y="17586"/>
                  </a:lnTo>
                  <a:lnTo>
                    <a:pt x="41844" y="23399"/>
                  </a:lnTo>
                  <a:lnTo>
                    <a:pt x="53660" y="64317"/>
                  </a:lnTo>
                  <a:lnTo>
                    <a:pt x="59438" y="76785"/>
                  </a:lnTo>
                  <a:lnTo>
                    <a:pt x="62583" y="91613"/>
                  </a:lnTo>
                  <a:lnTo>
                    <a:pt x="69358" y="102732"/>
                  </a:lnTo>
                  <a:lnTo>
                    <a:pt x="76656" y="112310"/>
                  </a:lnTo>
                  <a:lnTo>
                    <a:pt x="79260" y="121432"/>
                  </a:lnTo>
                  <a:lnTo>
                    <a:pt x="79869" y="127430"/>
                  </a:lnTo>
                  <a:lnTo>
                    <a:pt x="81024" y="129426"/>
                  </a:lnTo>
                  <a:lnTo>
                    <a:pt x="82786" y="130757"/>
                  </a:lnTo>
                  <a:lnTo>
                    <a:pt x="84953" y="131645"/>
                  </a:lnTo>
                  <a:lnTo>
                    <a:pt x="86398" y="131244"/>
                  </a:lnTo>
                  <a:lnTo>
                    <a:pt x="87360" y="129985"/>
                  </a:lnTo>
                  <a:lnTo>
                    <a:pt x="88002" y="128153"/>
                  </a:lnTo>
                  <a:lnTo>
                    <a:pt x="89422" y="126932"/>
                  </a:lnTo>
                  <a:lnTo>
                    <a:pt x="98215" y="1244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213"/>
            <p:cNvSpPr/>
            <p:nvPr/>
          </p:nvSpPr>
          <p:spPr>
            <a:xfrm>
              <a:off x="7108030" y="3839765"/>
              <a:ext cx="241103" cy="212872"/>
            </a:xfrm>
            <a:custGeom>
              <a:avLst/>
              <a:gdLst/>
              <a:ahLst/>
              <a:cxnLst/>
              <a:rect l="0" t="0" r="0" b="0"/>
              <a:pathLst>
                <a:path w="241103" h="212872">
                  <a:moveTo>
                    <a:pt x="0" y="0"/>
                  </a:moveTo>
                  <a:lnTo>
                    <a:pt x="4741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8563" y="7689"/>
                  </a:lnTo>
                  <a:lnTo>
                    <a:pt x="29912" y="42317"/>
                  </a:lnTo>
                  <a:lnTo>
                    <a:pt x="42023" y="78591"/>
                  </a:lnTo>
                  <a:lnTo>
                    <a:pt x="51432" y="116036"/>
                  </a:lnTo>
                  <a:lnTo>
                    <a:pt x="68841" y="160558"/>
                  </a:lnTo>
                  <a:lnTo>
                    <a:pt x="73315" y="178541"/>
                  </a:lnTo>
                  <a:lnTo>
                    <a:pt x="79955" y="203093"/>
                  </a:lnTo>
                  <a:lnTo>
                    <a:pt x="80332" y="212871"/>
                  </a:lnTo>
                  <a:lnTo>
                    <a:pt x="82998" y="211026"/>
                  </a:lnTo>
                  <a:lnTo>
                    <a:pt x="85098" y="209145"/>
                  </a:lnTo>
                  <a:lnTo>
                    <a:pt x="85505" y="207891"/>
                  </a:lnTo>
                  <a:lnTo>
                    <a:pt x="84786" y="207055"/>
                  </a:lnTo>
                  <a:lnTo>
                    <a:pt x="83313" y="206498"/>
                  </a:lnTo>
                  <a:lnTo>
                    <a:pt x="82331" y="205134"/>
                  </a:lnTo>
                  <a:lnTo>
                    <a:pt x="81240" y="200973"/>
                  </a:lnTo>
                  <a:lnTo>
                    <a:pt x="80402" y="160446"/>
                  </a:lnTo>
                  <a:lnTo>
                    <a:pt x="80369" y="119235"/>
                  </a:lnTo>
                  <a:lnTo>
                    <a:pt x="81361" y="104341"/>
                  </a:lnTo>
                  <a:lnTo>
                    <a:pt x="91392" y="80552"/>
                  </a:lnTo>
                  <a:lnTo>
                    <a:pt x="96878" y="73238"/>
                  </a:lnTo>
                  <a:lnTo>
                    <a:pt x="100273" y="72238"/>
                  </a:lnTo>
                  <a:lnTo>
                    <a:pt x="102568" y="71971"/>
                  </a:lnTo>
                  <a:lnTo>
                    <a:pt x="107764" y="74321"/>
                  </a:lnTo>
                  <a:lnTo>
                    <a:pt x="119184" y="83914"/>
                  </a:lnTo>
                  <a:lnTo>
                    <a:pt x="122425" y="89551"/>
                  </a:lnTo>
                  <a:lnTo>
                    <a:pt x="129245" y="105994"/>
                  </a:lnTo>
                  <a:lnTo>
                    <a:pt x="157780" y="148922"/>
                  </a:lnTo>
                  <a:lnTo>
                    <a:pt x="184548" y="184279"/>
                  </a:lnTo>
                  <a:lnTo>
                    <a:pt x="193478" y="192405"/>
                  </a:lnTo>
                  <a:lnTo>
                    <a:pt x="199430" y="194654"/>
                  </a:lnTo>
                  <a:lnTo>
                    <a:pt x="212550" y="196295"/>
                  </a:lnTo>
                  <a:lnTo>
                    <a:pt x="218531" y="191666"/>
                  </a:lnTo>
                  <a:lnTo>
                    <a:pt x="221149" y="186719"/>
                  </a:lnTo>
                  <a:lnTo>
                    <a:pt x="230895" y="145315"/>
                  </a:lnTo>
                  <a:lnTo>
                    <a:pt x="232098" y="104149"/>
                  </a:lnTo>
                  <a:lnTo>
                    <a:pt x="232170" y="64242"/>
                  </a:lnTo>
                  <a:lnTo>
                    <a:pt x="233165" y="41427"/>
                  </a:lnTo>
                  <a:lnTo>
                    <a:pt x="241102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214"/>
            <p:cNvSpPr/>
            <p:nvPr/>
          </p:nvSpPr>
          <p:spPr>
            <a:xfrm>
              <a:off x="6777632" y="3867962"/>
              <a:ext cx="116087" cy="132372"/>
            </a:xfrm>
            <a:custGeom>
              <a:avLst/>
              <a:gdLst/>
              <a:ahLst/>
              <a:cxnLst/>
              <a:rect l="0" t="0" r="0" b="0"/>
              <a:pathLst>
                <a:path w="116087" h="132372">
                  <a:moveTo>
                    <a:pt x="0" y="43241"/>
                  </a:moveTo>
                  <a:lnTo>
                    <a:pt x="0" y="86354"/>
                  </a:lnTo>
                  <a:lnTo>
                    <a:pt x="0" y="130630"/>
                  </a:lnTo>
                  <a:lnTo>
                    <a:pt x="0" y="132371"/>
                  </a:lnTo>
                  <a:lnTo>
                    <a:pt x="0" y="92635"/>
                  </a:lnTo>
                  <a:lnTo>
                    <a:pt x="992" y="75625"/>
                  </a:lnTo>
                  <a:lnTo>
                    <a:pt x="7130" y="59010"/>
                  </a:lnTo>
                  <a:lnTo>
                    <a:pt x="35740" y="17070"/>
                  </a:lnTo>
                  <a:lnTo>
                    <a:pt x="38709" y="13887"/>
                  </a:lnTo>
                  <a:lnTo>
                    <a:pt x="47301" y="10351"/>
                  </a:lnTo>
                  <a:lnTo>
                    <a:pt x="56742" y="7787"/>
                  </a:lnTo>
                  <a:lnTo>
                    <a:pt x="68627" y="1758"/>
                  </a:lnTo>
                  <a:lnTo>
                    <a:pt x="78787" y="0"/>
                  </a:lnTo>
                  <a:lnTo>
                    <a:pt x="87272" y="1864"/>
                  </a:lnTo>
                  <a:lnTo>
                    <a:pt x="95343" y="5007"/>
                  </a:lnTo>
                  <a:lnTo>
                    <a:pt x="116086" y="7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215"/>
            <p:cNvSpPr/>
            <p:nvPr/>
          </p:nvSpPr>
          <p:spPr>
            <a:xfrm>
              <a:off x="6661546" y="3786187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216"/>
            <p:cNvSpPr/>
            <p:nvPr/>
          </p:nvSpPr>
          <p:spPr>
            <a:xfrm>
              <a:off x="6679405" y="3893343"/>
              <a:ext cx="17861" cy="116087"/>
            </a:xfrm>
            <a:custGeom>
              <a:avLst/>
              <a:gdLst/>
              <a:ahLst/>
              <a:cxnLst/>
              <a:rect l="0" t="0" r="0" b="0"/>
              <a:pathLst>
                <a:path w="17861" h="116087">
                  <a:moveTo>
                    <a:pt x="0" y="0"/>
                  </a:moveTo>
                  <a:lnTo>
                    <a:pt x="0" y="41695"/>
                  </a:lnTo>
                  <a:lnTo>
                    <a:pt x="0" y="80543"/>
                  </a:lnTo>
                  <a:lnTo>
                    <a:pt x="993" y="92352"/>
                  </a:lnTo>
                  <a:lnTo>
                    <a:pt x="4741" y="104215"/>
                  </a:lnTo>
                  <a:lnTo>
                    <a:pt x="7130" y="108172"/>
                  </a:lnTo>
                  <a:lnTo>
                    <a:pt x="17860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217"/>
            <p:cNvSpPr/>
            <p:nvPr/>
          </p:nvSpPr>
          <p:spPr>
            <a:xfrm>
              <a:off x="6491882" y="3884459"/>
              <a:ext cx="116087" cy="151602"/>
            </a:xfrm>
            <a:custGeom>
              <a:avLst/>
              <a:gdLst/>
              <a:ahLst/>
              <a:cxnLst/>
              <a:rect l="0" t="0" r="0" b="0"/>
              <a:pathLst>
                <a:path w="116087" h="151602">
                  <a:moveTo>
                    <a:pt x="0" y="89252"/>
                  </a:moveTo>
                  <a:lnTo>
                    <a:pt x="33017" y="57228"/>
                  </a:lnTo>
                  <a:lnTo>
                    <a:pt x="44703" y="51617"/>
                  </a:lnTo>
                  <a:lnTo>
                    <a:pt x="66727" y="31423"/>
                  </a:lnTo>
                  <a:lnTo>
                    <a:pt x="69345" y="26177"/>
                  </a:lnTo>
                  <a:lnTo>
                    <a:pt x="71254" y="8835"/>
                  </a:lnTo>
                  <a:lnTo>
                    <a:pt x="71315" y="5875"/>
                  </a:lnTo>
                  <a:lnTo>
                    <a:pt x="70364" y="3902"/>
                  </a:lnTo>
                  <a:lnTo>
                    <a:pt x="68737" y="2586"/>
                  </a:lnTo>
                  <a:lnTo>
                    <a:pt x="63738" y="475"/>
                  </a:lnTo>
                  <a:lnTo>
                    <a:pt x="50188" y="0"/>
                  </a:lnTo>
                  <a:lnTo>
                    <a:pt x="44465" y="2621"/>
                  </a:lnTo>
                  <a:lnTo>
                    <a:pt x="32707" y="12388"/>
                  </a:lnTo>
                  <a:lnTo>
                    <a:pt x="29419" y="20694"/>
                  </a:lnTo>
                  <a:lnTo>
                    <a:pt x="19255" y="64395"/>
                  </a:lnTo>
                  <a:lnTo>
                    <a:pt x="18273" y="80343"/>
                  </a:lnTo>
                  <a:lnTo>
                    <a:pt x="26978" y="118201"/>
                  </a:lnTo>
                  <a:lnTo>
                    <a:pt x="33681" y="129800"/>
                  </a:lnTo>
                  <a:lnTo>
                    <a:pt x="47750" y="145659"/>
                  </a:lnTo>
                  <a:lnTo>
                    <a:pt x="56280" y="149048"/>
                  </a:lnTo>
                  <a:lnTo>
                    <a:pt x="82980" y="151601"/>
                  </a:lnTo>
                  <a:lnTo>
                    <a:pt x="89136" y="149043"/>
                  </a:lnTo>
                  <a:lnTo>
                    <a:pt x="116086" y="1249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218"/>
            <p:cNvSpPr/>
            <p:nvPr/>
          </p:nvSpPr>
          <p:spPr>
            <a:xfrm>
              <a:off x="6072187" y="3707227"/>
              <a:ext cx="366118" cy="337750"/>
            </a:xfrm>
            <a:custGeom>
              <a:avLst/>
              <a:gdLst/>
              <a:ahLst/>
              <a:cxnLst/>
              <a:rect l="0" t="0" r="0" b="0"/>
              <a:pathLst>
                <a:path w="366118" h="337750">
                  <a:moveTo>
                    <a:pt x="0" y="123609"/>
                  </a:moveTo>
                  <a:lnTo>
                    <a:pt x="13302" y="136911"/>
                  </a:lnTo>
                  <a:lnTo>
                    <a:pt x="18480" y="139443"/>
                  </a:lnTo>
                  <a:lnTo>
                    <a:pt x="45486" y="141290"/>
                  </a:lnTo>
                  <a:lnTo>
                    <a:pt x="81653" y="140452"/>
                  </a:lnTo>
                  <a:lnTo>
                    <a:pt x="120445" y="129036"/>
                  </a:lnTo>
                  <a:lnTo>
                    <a:pt x="158663" y="114610"/>
                  </a:lnTo>
                  <a:lnTo>
                    <a:pt x="177980" y="103083"/>
                  </a:lnTo>
                  <a:lnTo>
                    <a:pt x="219066" y="72259"/>
                  </a:lnTo>
                  <a:lnTo>
                    <a:pt x="227847" y="58013"/>
                  </a:lnTo>
                  <a:lnTo>
                    <a:pt x="230890" y="46075"/>
                  </a:lnTo>
                  <a:lnTo>
                    <a:pt x="232122" y="13877"/>
                  </a:lnTo>
                  <a:lnTo>
                    <a:pt x="231146" y="11759"/>
                  </a:lnTo>
                  <a:lnTo>
                    <a:pt x="229503" y="10347"/>
                  </a:lnTo>
                  <a:lnTo>
                    <a:pt x="227417" y="9406"/>
                  </a:lnTo>
                  <a:lnTo>
                    <a:pt x="226025" y="7786"/>
                  </a:lnTo>
                  <a:lnTo>
                    <a:pt x="223609" y="0"/>
                  </a:lnTo>
                  <a:lnTo>
                    <a:pt x="222322" y="6000"/>
                  </a:lnTo>
                  <a:lnTo>
                    <a:pt x="217127" y="13907"/>
                  </a:lnTo>
                  <a:lnTo>
                    <a:pt x="215147" y="23525"/>
                  </a:lnTo>
                  <a:lnTo>
                    <a:pt x="215552" y="39494"/>
                  </a:lnTo>
                  <a:lnTo>
                    <a:pt x="222033" y="79643"/>
                  </a:lnTo>
                  <a:lnTo>
                    <a:pt x="223996" y="121943"/>
                  </a:lnTo>
                  <a:lnTo>
                    <a:pt x="229309" y="156739"/>
                  </a:lnTo>
                  <a:lnTo>
                    <a:pt x="231324" y="191192"/>
                  </a:lnTo>
                  <a:lnTo>
                    <a:pt x="232005" y="232650"/>
                  </a:lnTo>
                  <a:lnTo>
                    <a:pt x="232139" y="274022"/>
                  </a:lnTo>
                  <a:lnTo>
                    <a:pt x="232169" y="316441"/>
                  </a:lnTo>
                  <a:lnTo>
                    <a:pt x="232172" y="337715"/>
                  </a:lnTo>
                  <a:lnTo>
                    <a:pt x="232172" y="297779"/>
                  </a:lnTo>
                  <a:lnTo>
                    <a:pt x="234818" y="265610"/>
                  </a:lnTo>
                  <a:lnTo>
                    <a:pt x="241266" y="222713"/>
                  </a:lnTo>
                  <a:lnTo>
                    <a:pt x="253422" y="189601"/>
                  </a:lnTo>
                  <a:lnTo>
                    <a:pt x="261791" y="180059"/>
                  </a:lnTo>
                  <a:lnTo>
                    <a:pt x="282962" y="163674"/>
                  </a:lnTo>
                  <a:lnTo>
                    <a:pt x="305239" y="159900"/>
                  </a:lnTo>
                  <a:lnTo>
                    <a:pt x="308664" y="161693"/>
                  </a:lnTo>
                  <a:lnTo>
                    <a:pt x="327343" y="183687"/>
                  </a:lnTo>
                  <a:lnTo>
                    <a:pt x="333340" y="193635"/>
                  </a:lnTo>
                  <a:lnTo>
                    <a:pt x="338146" y="222328"/>
                  </a:lnTo>
                  <a:lnTo>
                    <a:pt x="343913" y="258991"/>
                  </a:lnTo>
                  <a:lnTo>
                    <a:pt x="347686" y="299746"/>
                  </a:lnTo>
                  <a:lnTo>
                    <a:pt x="348224" y="331301"/>
                  </a:lnTo>
                  <a:lnTo>
                    <a:pt x="349227" y="333508"/>
                  </a:lnTo>
                  <a:lnTo>
                    <a:pt x="350890" y="334979"/>
                  </a:lnTo>
                  <a:lnTo>
                    <a:pt x="355943" y="337340"/>
                  </a:lnTo>
                  <a:lnTo>
                    <a:pt x="361559" y="337749"/>
                  </a:lnTo>
                  <a:lnTo>
                    <a:pt x="363079" y="336814"/>
                  </a:lnTo>
                  <a:lnTo>
                    <a:pt x="364092" y="335199"/>
                  </a:lnTo>
                  <a:lnTo>
                    <a:pt x="365517" y="328185"/>
                  </a:lnTo>
                  <a:lnTo>
                    <a:pt x="366117" y="320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219"/>
            <p:cNvSpPr/>
            <p:nvPr/>
          </p:nvSpPr>
          <p:spPr>
            <a:xfrm>
              <a:off x="6179343" y="3670101"/>
              <a:ext cx="8931" cy="357189"/>
            </a:xfrm>
            <a:custGeom>
              <a:avLst/>
              <a:gdLst/>
              <a:ahLst/>
              <a:cxnLst/>
              <a:rect l="0" t="0" r="0" b="0"/>
              <a:pathLst>
                <a:path w="8931" h="357189">
                  <a:moveTo>
                    <a:pt x="0" y="0"/>
                  </a:moveTo>
                  <a:lnTo>
                    <a:pt x="993" y="15250"/>
                  </a:lnTo>
                  <a:lnTo>
                    <a:pt x="8102" y="51782"/>
                  </a:lnTo>
                  <a:lnTo>
                    <a:pt x="8766" y="91294"/>
                  </a:lnTo>
                  <a:lnTo>
                    <a:pt x="8882" y="125608"/>
                  </a:lnTo>
                  <a:lnTo>
                    <a:pt x="8915" y="163556"/>
                  </a:lnTo>
                  <a:lnTo>
                    <a:pt x="8926" y="203573"/>
                  </a:lnTo>
                  <a:lnTo>
                    <a:pt x="8930" y="247911"/>
                  </a:lnTo>
                  <a:lnTo>
                    <a:pt x="8930" y="285331"/>
                  </a:lnTo>
                  <a:lnTo>
                    <a:pt x="8930" y="325603"/>
                  </a:lnTo>
                  <a:lnTo>
                    <a:pt x="6284" y="335874"/>
                  </a:lnTo>
                  <a:lnTo>
                    <a:pt x="1863" y="347235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220"/>
            <p:cNvSpPr/>
            <p:nvPr/>
          </p:nvSpPr>
          <p:spPr>
            <a:xfrm>
              <a:off x="5697140" y="3823412"/>
              <a:ext cx="124459" cy="159229"/>
            </a:xfrm>
            <a:custGeom>
              <a:avLst/>
              <a:gdLst/>
              <a:ahLst/>
              <a:cxnLst/>
              <a:rect l="0" t="0" r="0" b="0"/>
              <a:pathLst>
                <a:path w="124459" h="159229">
                  <a:moveTo>
                    <a:pt x="0" y="69931"/>
                  </a:moveTo>
                  <a:lnTo>
                    <a:pt x="0" y="60451"/>
                  </a:lnTo>
                  <a:lnTo>
                    <a:pt x="2646" y="53150"/>
                  </a:lnTo>
                  <a:lnTo>
                    <a:pt x="6137" y="46598"/>
                  </a:lnTo>
                  <a:lnTo>
                    <a:pt x="9095" y="37331"/>
                  </a:lnTo>
                  <a:lnTo>
                    <a:pt x="21250" y="17585"/>
                  </a:lnTo>
                  <a:lnTo>
                    <a:pt x="25080" y="14198"/>
                  </a:lnTo>
                  <a:lnTo>
                    <a:pt x="56927" y="1881"/>
                  </a:lnTo>
                  <a:lnTo>
                    <a:pt x="68627" y="0"/>
                  </a:lnTo>
                  <a:lnTo>
                    <a:pt x="77795" y="1809"/>
                  </a:lnTo>
                  <a:lnTo>
                    <a:pt x="86169" y="4928"/>
                  </a:lnTo>
                  <a:lnTo>
                    <a:pt x="101049" y="7677"/>
                  </a:lnTo>
                  <a:lnTo>
                    <a:pt x="108742" y="11836"/>
                  </a:lnTo>
                  <a:lnTo>
                    <a:pt x="118650" y="24496"/>
                  </a:lnTo>
                  <a:lnTo>
                    <a:pt x="123130" y="40815"/>
                  </a:lnTo>
                  <a:lnTo>
                    <a:pt x="124458" y="58218"/>
                  </a:lnTo>
                  <a:lnTo>
                    <a:pt x="117778" y="88012"/>
                  </a:lnTo>
                  <a:lnTo>
                    <a:pt x="98152" y="132278"/>
                  </a:lnTo>
                  <a:lnTo>
                    <a:pt x="91248" y="143282"/>
                  </a:lnTo>
                  <a:lnTo>
                    <a:pt x="74438" y="156933"/>
                  </a:lnTo>
                  <a:lnTo>
                    <a:pt x="70126" y="158208"/>
                  </a:lnTo>
                  <a:lnTo>
                    <a:pt x="62508" y="1592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221"/>
            <p:cNvSpPr/>
            <p:nvPr/>
          </p:nvSpPr>
          <p:spPr>
            <a:xfrm>
              <a:off x="5723929" y="3821906"/>
              <a:ext cx="35720" cy="321470"/>
            </a:xfrm>
            <a:custGeom>
              <a:avLst/>
              <a:gdLst/>
              <a:ahLst/>
              <a:cxnLst/>
              <a:rect l="0" t="0" r="0" b="0"/>
              <a:pathLst>
                <a:path w="35720" h="321470">
                  <a:moveTo>
                    <a:pt x="0" y="0"/>
                  </a:moveTo>
                  <a:lnTo>
                    <a:pt x="0" y="40894"/>
                  </a:lnTo>
                  <a:lnTo>
                    <a:pt x="2646" y="72460"/>
                  </a:lnTo>
                  <a:lnTo>
                    <a:pt x="7689" y="107358"/>
                  </a:lnTo>
                  <a:lnTo>
                    <a:pt x="9676" y="149052"/>
                  </a:lnTo>
                  <a:lnTo>
                    <a:pt x="18595" y="186980"/>
                  </a:lnTo>
                  <a:lnTo>
                    <a:pt x="25171" y="227875"/>
                  </a:lnTo>
                  <a:lnTo>
                    <a:pt x="33644" y="269187"/>
                  </a:lnTo>
                  <a:lnTo>
                    <a:pt x="35597" y="310357"/>
                  </a:lnTo>
                  <a:lnTo>
                    <a:pt x="35719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222"/>
            <p:cNvSpPr/>
            <p:nvPr/>
          </p:nvSpPr>
          <p:spPr>
            <a:xfrm>
              <a:off x="5563195" y="3813390"/>
              <a:ext cx="85164" cy="133374"/>
            </a:xfrm>
            <a:custGeom>
              <a:avLst/>
              <a:gdLst/>
              <a:ahLst/>
              <a:cxnLst/>
              <a:rect l="0" t="0" r="0" b="0"/>
              <a:pathLst>
                <a:path w="85164" h="133374">
                  <a:moveTo>
                    <a:pt x="0" y="88883"/>
                  </a:moveTo>
                  <a:lnTo>
                    <a:pt x="4740" y="84143"/>
                  </a:lnTo>
                  <a:lnTo>
                    <a:pt x="9713" y="81815"/>
                  </a:lnTo>
                  <a:lnTo>
                    <a:pt x="25731" y="75581"/>
                  </a:lnTo>
                  <a:lnTo>
                    <a:pt x="47271" y="58995"/>
                  </a:lnTo>
                  <a:lnTo>
                    <a:pt x="76392" y="29350"/>
                  </a:lnTo>
                  <a:lnTo>
                    <a:pt x="82227" y="17445"/>
                  </a:lnTo>
                  <a:lnTo>
                    <a:pt x="84584" y="14469"/>
                  </a:lnTo>
                  <a:lnTo>
                    <a:pt x="85163" y="12485"/>
                  </a:lnTo>
                  <a:lnTo>
                    <a:pt x="84556" y="11162"/>
                  </a:lnTo>
                  <a:lnTo>
                    <a:pt x="83160" y="10280"/>
                  </a:lnTo>
                  <a:lnTo>
                    <a:pt x="82229" y="8700"/>
                  </a:lnTo>
                  <a:lnTo>
                    <a:pt x="81195" y="4298"/>
                  </a:lnTo>
                  <a:lnTo>
                    <a:pt x="79927" y="2727"/>
                  </a:lnTo>
                  <a:lnTo>
                    <a:pt x="75871" y="982"/>
                  </a:lnTo>
                  <a:lnTo>
                    <a:pt x="68011" y="0"/>
                  </a:lnTo>
                  <a:lnTo>
                    <a:pt x="62308" y="2416"/>
                  </a:lnTo>
                  <a:lnTo>
                    <a:pt x="36920" y="25328"/>
                  </a:lnTo>
                  <a:lnTo>
                    <a:pt x="25050" y="41830"/>
                  </a:lnTo>
                  <a:lnTo>
                    <a:pt x="12143" y="82964"/>
                  </a:lnTo>
                  <a:lnTo>
                    <a:pt x="9353" y="107959"/>
                  </a:lnTo>
                  <a:lnTo>
                    <a:pt x="11764" y="114891"/>
                  </a:lnTo>
                  <a:lnTo>
                    <a:pt x="21396" y="127424"/>
                  </a:lnTo>
                  <a:lnTo>
                    <a:pt x="27037" y="130817"/>
                  </a:lnTo>
                  <a:lnTo>
                    <a:pt x="38744" y="132995"/>
                  </a:lnTo>
                  <a:lnTo>
                    <a:pt x="52380" y="133373"/>
                  </a:lnTo>
                  <a:lnTo>
                    <a:pt x="60652" y="130815"/>
                  </a:lnTo>
                  <a:lnTo>
                    <a:pt x="67635" y="127363"/>
                  </a:lnTo>
                  <a:lnTo>
                    <a:pt x="80367" y="1246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223"/>
            <p:cNvSpPr/>
            <p:nvPr/>
          </p:nvSpPr>
          <p:spPr>
            <a:xfrm>
              <a:off x="5412896" y="3804201"/>
              <a:ext cx="114427" cy="159181"/>
            </a:xfrm>
            <a:custGeom>
              <a:avLst/>
              <a:gdLst/>
              <a:ahLst/>
              <a:cxnLst/>
              <a:rect l="0" t="0" r="0" b="0"/>
              <a:pathLst>
                <a:path w="114427" h="159181">
                  <a:moveTo>
                    <a:pt x="16354" y="89142"/>
                  </a:moveTo>
                  <a:lnTo>
                    <a:pt x="24042" y="81454"/>
                  </a:lnTo>
                  <a:lnTo>
                    <a:pt x="32167" y="79466"/>
                  </a:lnTo>
                  <a:lnTo>
                    <a:pt x="41433" y="74149"/>
                  </a:lnTo>
                  <a:lnTo>
                    <a:pt x="66151" y="70542"/>
                  </a:lnTo>
                  <a:lnTo>
                    <a:pt x="78703" y="61619"/>
                  </a:lnTo>
                  <a:lnTo>
                    <a:pt x="84744" y="57066"/>
                  </a:lnTo>
                  <a:lnTo>
                    <a:pt x="96707" y="51497"/>
                  </a:lnTo>
                  <a:lnTo>
                    <a:pt x="112815" y="37216"/>
                  </a:lnTo>
                  <a:lnTo>
                    <a:pt x="113796" y="33653"/>
                  </a:lnTo>
                  <a:lnTo>
                    <a:pt x="114426" y="23281"/>
                  </a:lnTo>
                  <a:lnTo>
                    <a:pt x="111866" y="17537"/>
                  </a:lnTo>
                  <a:lnTo>
                    <a:pt x="102138" y="5766"/>
                  </a:lnTo>
                  <a:lnTo>
                    <a:pt x="96483" y="2477"/>
                  </a:lnTo>
                  <a:lnTo>
                    <a:pt x="84767" y="366"/>
                  </a:lnTo>
                  <a:lnTo>
                    <a:pt x="75871" y="0"/>
                  </a:lnTo>
                  <a:lnTo>
                    <a:pt x="62211" y="4632"/>
                  </a:lnTo>
                  <a:lnTo>
                    <a:pt x="43694" y="17944"/>
                  </a:lnTo>
                  <a:lnTo>
                    <a:pt x="40534" y="20840"/>
                  </a:lnTo>
                  <a:lnTo>
                    <a:pt x="14207" y="64860"/>
                  </a:lnTo>
                  <a:lnTo>
                    <a:pt x="753" y="106975"/>
                  </a:lnTo>
                  <a:lnTo>
                    <a:pt x="0" y="112937"/>
                  </a:lnTo>
                  <a:lnTo>
                    <a:pt x="1810" y="122207"/>
                  </a:lnTo>
                  <a:lnTo>
                    <a:pt x="5760" y="133005"/>
                  </a:lnTo>
                  <a:lnTo>
                    <a:pt x="6316" y="136243"/>
                  </a:lnTo>
                  <a:lnTo>
                    <a:pt x="12223" y="142488"/>
                  </a:lnTo>
                  <a:lnTo>
                    <a:pt x="20470" y="147578"/>
                  </a:lnTo>
                  <a:lnTo>
                    <a:pt x="52749" y="158480"/>
                  </a:lnTo>
                  <a:lnTo>
                    <a:pt x="58477" y="159180"/>
                  </a:lnTo>
                  <a:lnTo>
                    <a:pt x="67486" y="157312"/>
                  </a:lnTo>
                  <a:lnTo>
                    <a:pt x="78137" y="153328"/>
                  </a:lnTo>
                  <a:lnTo>
                    <a:pt x="96721" y="151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224"/>
            <p:cNvSpPr/>
            <p:nvPr/>
          </p:nvSpPr>
          <p:spPr>
            <a:xfrm>
              <a:off x="5250814" y="3723679"/>
              <a:ext cx="133789" cy="276822"/>
            </a:xfrm>
            <a:custGeom>
              <a:avLst/>
              <a:gdLst/>
              <a:ahLst/>
              <a:cxnLst/>
              <a:rect l="0" t="0" r="0" b="0"/>
              <a:pathLst>
                <a:path w="133789" h="276822">
                  <a:moveTo>
                    <a:pt x="80209" y="0"/>
                  </a:moveTo>
                  <a:lnTo>
                    <a:pt x="84949" y="0"/>
                  </a:lnTo>
                  <a:lnTo>
                    <a:pt x="85354" y="993"/>
                  </a:lnTo>
                  <a:lnTo>
                    <a:pt x="81083" y="7689"/>
                  </a:lnTo>
                  <a:lnTo>
                    <a:pt x="73131" y="46449"/>
                  </a:lnTo>
                  <a:lnTo>
                    <a:pt x="54484" y="89534"/>
                  </a:lnTo>
                  <a:lnTo>
                    <a:pt x="29025" y="131331"/>
                  </a:lnTo>
                  <a:lnTo>
                    <a:pt x="8982" y="159722"/>
                  </a:lnTo>
                  <a:lnTo>
                    <a:pt x="3904" y="166237"/>
                  </a:lnTo>
                  <a:lnTo>
                    <a:pt x="0" y="178054"/>
                  </a:lnTo>
                  <a:lnTo>
                    <a:pt x="41523" y="179585"/>
                  </a:lnTo>
                  <a:lnTo>
                    <a:pt x="73015" y="199585"/>
                  </a:lnTo>
                  <a:lnTo>
                    <a:pt x="106983" y="243586"/>
                  </a:lnTo>
                  <a:lnTo>
                    <a:pt x="122210" y="267325"/>
                  </a:lnTo>
                  <a:lnTo>
                    <a:pt x="123092" y="270490"/>
                  </a:lnTo>
                  <a:lnTo>
                    <a:pt x="124673" y="272601"/>
                  </a:lnTo>
                  <a:lnTo>
                    <a:pt x="133788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225"/>
            <p:cNvSpPr/>
            <p:nvPr/>
          </p:nvSpPr>
          <p:spPr>
            <a:xfrm>
              <a:off x="5232797" y="3598664"/>
              <a:ext cx="26680" cy="446485"/>
            </a:xfrm>
            <a:custGeom>
              <a:avLst/>
              <a:gdLst/>
              <a:ahLst/>
              <a:cxnLst/>
              <a:rect l="0" t="0" r="0" b="0"/>
              <a:pathLst>
                <a:path w="26680" h="446485">
                  <a:moveTo>
                    <a:pt x="0" y="0"/>
                  </a:moveTo>
                  <a:lnTo>
                    <a:pt x="992" y="40126"/>
                  </a:lnTo>
                  <a:lnTo>
                    <a:pt x="11023" y="80451"/>
                  </a:lnTo>
                  <a:lnTo>
                    <a:pt x="14821" y="94295"/>
                  </a:lnTo>
                  <a:lnTo>
                    <a:pt x="17259" y="135520"/>
                  </a:lnTo>
                  <a:lnTo>
                    <a:pt x="17681" y="170131"/>
                  </a:lnTo>
                  <a:lnTo>
                    <a:pt x="20451" y="205521"/>
                  </a:lnTo>
                  <a:lnTo>
                    <a:pt x="24911" y="243788"/>
                  </a:lnTo>
                  <a:lnTo>
                    <a:pt x="26232" y="283900"/>
                  </a:lnTo>
                  <a:lnTo>
                    <a:pt x="26679" y="328269"/>
                  </a:lnTo>
                  <a:lnTo>
                    <a:pt x="25775" y="365697"/>
                  </a:lnTo>
                  <a:lnTo>
                    <a:pt x="19098" y="405970"/>
                  </a:lnTo>
                  <a:lnTo>
                    <a:pt x="17859" y="446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9" name="SMARTInkShape-Group21"/>
          <p:cNvGrpSpPr/>
          <p:nvPr/>
        </p:nvGrpSpPr>
        <p:grpSpPr>
          <a:xfrm>
            <a:off x="848872" y="2768203"/>
            <a:ext cx="910277" cy="1006614"/>
            <a:chOff x="848872" y="2768203"/>
            <a:chExt cx="910277" cy="1006614"/>
          </a:xfrm>
        </p:grpSpPr>
        <p:sp>
          <p:nvSpPr>
            <p:cNvPr id="87" name="SMARTInkShape-226"/>
            <p:cNvSpPr/>
            <p:nvPr/>
          </p:nvSpPr>
          <p:spPr>
            <a:xfrm>
              <a:off x="921023" y="3339703"/>
              <a:ext cx="838126" cy="435114"/>
            </a:xfrm>
            <a:custGeom>
              <a:avLst/>
              <a:gdLst/>
              <a:ahLst/>
              <a:cxnLst/>
              <a:rect l="0" t="0" r="0" b="0"/>
              <a:pathLst>
                <a:path w="838126" h="435114">
                  <a:moveTo>
                    <a:pt x="25524" y="276820"/>
                  </a:moveTo>
                  <a:lnTo>
                    <a:pt x="9274" y="317009"/>
                  </a:lnTo>
                  <a:lnTo>
                    <a:pt x="809" y="357090"/>
                  </a:lnTo>
                  <a:lnTo>
                    <a:pt x="0" y="400831"/>
                  </a:lnTo>
                  <a:lnTo>
                    <a:pt x="3597" y="414949"/>
                  </a:lnTo>
                  <a:lnTo>
                    <a:pt x="11148" y="425192"/>
                  </a:lnTo>
                  <a:lnTo>
                    <a:pt x="21119" y="432060"/>
                  </a:lnTo>
                  <a:lnTo>
                    <a:pt x="32165" y="435113"/>
                  </a:lnTo>
                  <a:lnTo>
                    <a:pt x="59021" y="432090"/>
                  </a:lnTo>
                  <a:lnTo>
                    <a:pt x="92114" y="420171"/>
                  </a:lnTo>
                  <a:lnTo>
                    <a:pt x="136535" y="399331"/>
                  </a:lnTo>
                  <a:lnTo>
                    <a:pt x="170112" y="380217"/>
                  </a:lnTo>
                  <a:lnTo>
                    <a:pt x="206864" y="357501"/>
                  </a:lnTo>
                  <a:lnTo>
                    <a:pt x="249656" y="330869"/>
                  </a:lnTo>
                  <a:lnTo>
                    <a:pt x="292487" y="299850"/>
                  </a:lnTo>
                  <a:lnTo>
                    <a:pt x="336659" y="266220"/>
                  </a:lnTo>
                  <a:lnTo>
                    <a:pt x="360939" y="248917"/>
                  </a:lnTo>
                  <a:lnTo>
                    <a:pt x="386056" y="231429"/>
                  </a:lnTo>
                  <a:lnTo>
                    <a:pt x="412722" y="213817"/>
                  </a:lnTo>
                  <a:lnTo>
                    <a:pt x="440422" y="196123"/>
                  </a:lnTo>
                  <a:lnTo>
                    <a:pt x="468810" y="178373"/>
                  </a:lnTo>
                  <a:lnTo>
                    <a:pt x="498650" y="161579"/>
                  </a:lnTo>
                  <a:lnTo>
                    <a:pt x="529456" y="145423"/>
                  </a:lnTo>
                  <a:lnTo>
                    <a:pt x="560909" y="129691"/>
                  </a:lnTo>
                  <a:lnTo>
                    <a:pt x="591799" y="114242"/>
                  </a:lnTo>
                  <a:lnTo>
                    <a:pt x="622314" y="98982"/>
                  </a:lnTo>
                  <a:lnTo>
                    <a:pt x="652579" y="83847"/>
                  </a:lnTo>
                  <a:lnTo>
                    <a:pt x="680694" y="69789"/>
                  </a:lnTo>
                  <a:lnTo>
                    <a:pt x="707374" y="56447"/>
                  </a:lnTo>
                  <a:lnTo>
                    <a:pt x="733098" y="43585"/>
                  </a:lnTo>
                  <a:lnTo>
                    <a:pt x="777556" y="24001"/>
                  </a:lnTo>
                  <a:lnTo>
                    <a:pt x="8381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227"/>
            <p:cNvSpPr/>
            <p:nvPr/>
          </p:nvSpPr>
          <p:spPr>
            <a:xfrm>
              <a:off x="848872" y="2768203"/>
              <a:ext cx="785262" cy="373683"/>
            </a:xfrm>
            <a:custGeom>
              <a:avLst/>
              <a:gdLst/>
              <a:ahLst/>
              <a:cxnLst/>
              <a:rect l="0" t="0" r="0" b="0"/>
              <a:pathLst>
                <a:path w="785262" h="373683">
                  <a:moveTo>
                    <a:pt x="8378" y="267891"/>
                  </a:moveTo>
                  <a:lnTo>
                    <a:pt x="8378" y="272631"/>
                  </a:lnTo>
                  <a:lnTo>
                    <a:pt x="0" y="298705"/>
                  </a:lnTo>
                  <a:lnTo>
                    <a:pt x="686" y="308375"/>
                  </a:lnTo>
                  <a:lnTo>
                    <a:pt x="6650" y="323983"/>
                  </a:lnTo>
                  <a:lnTo>
                    <a:pt x="24363" y="351116"/>
                  </a:lnTo>
                  <a:lnTo>
                    <a:pt x="50587" y="368686"/>
                  </a:lnTo>
                  <a:lnTo>
                    <a:pt x="68068" y="373162"/>
                  </a:lnTo>
                  <a:lnTo>
                    <a:pt x="98882" y="373682"/>
                  </a:lnTo>
                  <a:lnTo>
                    <a:pt x="136278" y="362614"/>
                  </a:lnTo>
                  <a:lnTo>
                    <a:pt x="169967" y="347220"/>
                  </a:lnTo>
                  <a:lnTo>
                    <a:pt x="207730" y="327445"/>
                  </a:lnTo>
                  <a:lnTo>
                    <a:pt x="236877" y="310234"/>
                  </a:lnTo>
                  <a:lnTo>
                    <a:pt x="269676" y="289356"/>
                  </a:lnTo>
                  <a:lnTo>
                    <a:pt x="306742" y="264202"/>
                  </a:lnTo>
                  <a:lnTo>
                    <a:pt x="347359" y="236485"/>
                  </a:lnTo>
                  <a:lnTo>
                    <a:pt x="391870" y="207631"/>
                  </a:lnTo>
                  <a:lnTo>
                    <a:pt x="415844" y="192991"/>
                  </a:lnTo>
                  <a:lnTo>
                    <a:pt x="440756" y="178270"/>
                  </a:lnTo>
                  <a:lnTo>
                    <a:pt x="466294" y="163495"/>
                  </a:lnTo>
                  <a:lnTo>
                    <a:pt x="492249" y="148684"/>
                  </a:lnTo>
                  <a:lnTo>
                    <a:pt x="518482" y="133849"/>
                  </a:lnTo>
                  <a:lnTo>
                    <a:pt x="544901" y="118998"/>
                  </a:lnTo>
                  <a:lnTo>
                    <a:pt x="571442" y="105129"/>
                  </a:lnTo>
                  <a:lnTo>
                    <a:pt x="598067" y="91914"/>
                  </a:lnTo>
                  <a:lnTo>
                    <a:pt x="624746" y="79135"/>
                  </a:lnTo>
                  <a:lnTo>
                    <a:pt x="649478" y="66647"/>
                  </a:lnTo>
                  <a:lnTo>
                    <a:pt x="672910" y="54353"/>
                  </a:lnTo>
                  <a:lnTo>
                    <a:pt x="715484" y="32095"/>
                  </a:lnTo>
                  <a:lnTo>
                    <a:pt x="750941" y="15587"/>
                  </a:lnTo>
                  <a:lnTo>
                    <a:pt x="7852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6" name="SMARTInkShape-Group22"/>
          <p:cNvGrpSpPr/>
          <p:nvPr/>
        </p:nvGrpSpPr>
        <p:grpSpPr>
          <a:xfrm>
            <a:off x="8000999" y="2196703"/>
            <a:ext cx="616150" cy="2107407"/>
            <a:chOff x="8000999" y="2196703"/>
            <a:chExt cx="616150" cy="2107407"/>
          </a:xfrm>
        </p:grpSpPr>
        <p:sp>
          <p:nvSpPr>
            <p:cNvPr id="90" name="SMARTInkShape-228"/>
            <p:cNvSpPr/>
            <p:nvPr/>
          </p:nvSpPr>
          <p:spPr>
            <a:xfrm>
              <a:off x="8349257" y="3902273"/>
              <a:ext cx="160735" cy="401837"/>
            </a:xfrm>
            <a:custGeom>
              <a:avLst/>
              <a:gdLst/>
              <a:ahLst/>
              <a:cxnLst/>
              <a:rect l="0" t="0" r="0" b="0"/>
              <a:pathLst>
                <a:path w="160735" h="401837">
                  <a:moveTo>
                    <a:pt x="160734" y="0"/>
                  </a:moveTo>
                  <a:lnTo>
                    <a:pt x="155994" y="4741"/>
                  </a:lnTo>
                  <a:lnTo>
                    <a:pt x="135827" y="49234"/>
                  </a:lnTo>
                  <a:lnTo>
                    <a:pt x="120833" y="81616"/>
                  </a:lnTo>
                  <a:lnTo>
                    <a:pt x="109597" y="111680"/>
                  </a:lnTo>
                  <a:lnTo>
                    <a:pt x="95343" y="144886"/>
                  </a:lnTo>
                  <a:lnTo>
                    <a:pt x="80078" y="180480"/>
                  </a:lnTo>
                  <a:lnTo>
                    <a:pt x="66680" y="219450"/>
                  </a:lnTo>
                  <a:lnTo>
                    <a:pt x="51464" y="259922"/>
                  </a:lnTo>
                  <a:lnTo>
                    <a:pt x="34779" y="303045"/>
                  </a:lnTo>
                  <a:lnTo>
                    <a:pt x="26163" y="327046"/>
                  </a:lnTo>
                  <a:lnTo>
                    <a:pt x="11627" y="368596"/>
                  </a:lnTo>
                  <a:lnTo>
                    <a:pt x="0" y="4018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229"/>
            <p:cNvSpPr/>
            <p:nvPr/>
          </p:nvSpPr>
          <p:spPr>
            <a:xfrm>
              <a:off x="8277820" y="3973711"/>
              <a:ext cx="285751" cy="250032"/>
            </a:xfrm>
            <a:custGeom>
              <a:avLst/>
              <a:gdLst/>
              <a:ahLst/>
              <a:cxnLst/>
              <a:rect l="0" t="0" r="0" b="0"/>
              <a:pathLst>
                <a:path w="285751" h="250032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9" y="2646"/>
                  </a:lnTo>
                  <a:lnTo>
                    <a:pt x="7689" y="4740"/>
                  </a:lnTo>
                  <a:lnTo>
                    <a:pt x="9094" y="6137"/>
                  </a:lnTo>
                  <a:lnTo>
                    <a:pt x="13303" y="7688"/>
                  </a:lnTo>
                  <a:lnTo>
                    <a:pt x="18481" y="13669"/>
                  </a:lnTo>
                  <a:lnTo>
                    <a:pt x="34628" y="33678"/>
                  </a:lnTo>
                  <a:lnTo>
                    <a:pt x="74524" y="67359"/>
                  </a:lnTo>
                  <a:lnTo>
                    <a:pt x="111135" y="109382"/>
                  </a:lnTo>
                  <a:lnTo>
                    <a:pt x="154947" y="146777"/>
                  </a:lnTo>
                  <a:lnTo>
                    <a:pt x="196867" y="183297"/>
                  </a:lnTo>
                  <a:lnTo>
                    <a:pt x="237638" y="212467"/>
                  </a:lnTo>
                  <a:lnTo>
                    <a:pt x="269060" y="234725"/>
                  </a:lnTo>
                  <a:lnTo>
                    <a:pt x="273372" y="240913"/>
                  </a:lnTo>
                  <a:lnTo>
                    <a:pt x="274522" y="243952"/>
                  </a:lnTo>
                  <a:lnTo>
                    <a:pt x="276280" y="245979"/>
                  </a:lnTo>
                  <a:lnTo>
                    <a:pt x="28575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230"/>
            <p:cNvSpPr/>
            <p:nvPr/>
          </p:nvSpPr>
          <p:spPr>
            <a:xfrm>
              <a:off x="8465343" y="3178969"/>
              <a:ext cx="98228" cy="339328"/>
            </a:xfrm>
            <a:custGeom>
              <a:avLst/>
              <a:gdLst/>
              <a:ahLst/>
              <a:cxnLst/>
              <a:rect l="0" t="0" r="0" b="0"/>
              <a:pathLst>
                <a:path w="98228" h="339328">
                  <a:moveTo>
                    <a:pt x="98227" y="0"/>
                  </a:moveTo>
                  <a:lnTo>
                    <a:pt x="97235" y="9113"/>
                  </a:lnTo>
                  <a:lnTo>
                    <a:pt x="90124" y="43096"/>
                  </a:lnTo>
                  <a:lnTo>
                    <a:pt x="86815" y="85058"/>
                  </a:lnTo>
                  <a:lnTo>
                    <a:pt x="79632" y="123759"/>
                  </a:lnTo>
                  <a:lnTo>
                    <a:pt x="68574" y="160362"/>
                  </a:lnTo>
                  <a:lnTo>
                    <a:pt x="55376" y="196343"/>
                  </a:lnTo>
                  <a:lnTo>
                    <a:pt x="42536" y="232139"/>
                  </a:lnTo>
                  <a:lnTo>
                    <a:pt x="25160" y="270309"/>
                  </a:lnTo>
                  <a:lnTo>
                    <a:pt x="9107" y="310211"/>
                  </a:lnTo>
                  <a:lnTo>
                    <a:pt x="0" y="3393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231"/>
            <p:cNvSpPr/>
            <p:nvPr/>
          </p:nvSpPr>
          <p:spPr>
            <a:xfrm>
              <a:off x="8277820" y="3205758"/>
              <a:ext cx="339329" cy="303610"/>
            </a:xfrm>
            <a:custGeom>
              <a:avLst/>
              <a:gdLst/>
              <a:ahLst/>
              <a:cxnLst/>
              <a:rect l="0" t="0" r="0" b="0"/>
              <a:pathLst>
                <a:path w="339329" h="303610">
                  <a:moveTo>
                    <a:pt x="0" y="0"/>
                  </a:moveTo>
                  <a:lnTo>
                    <a:pt x="0" y="7688"/>
                  </a:lnTo>
                  <a:lnTo>
                    <a:pt x="37500" y="51160"/>
                  </a:lnTo>
                  <a:lnTo>
                    <a:pt x="76131" y="89870"/>
                  </a:lnTo>
                  <a:lnTo>
                    <a:pt x="118360" y="125066"/>
                  </a:lnTo>
                  <a:lnTo>
                    <a:pt x="140903" y="145536"/>
                  </a:lnTo>
                  <a:lnTo>
                    <a:pt x="179510" y="181737"/>
                  </a:lnTo>
                  <a:lnTo>
                    <a:pt x="223363" y="218915"/>
                  </a:lnTo>
                  <a:lnTo>
                    <a:pt x="264402" y="255865"/>
                  </a:lnTo>
                  <a:lnTo>
                    <a:pt x="305564" y="282418"/>
                  </a:lnTo>
                  <a:lnTo>
                    <a:pt x="317307" y="290605"/>
                  </a:lnTo>
                  <a:lnTo>
                    <a:pt x="328479" y="294143"/>
                  </a:lnTo>
                  <a:lnTo>
                    <a:pt x="339328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232"/>
            <p:cNvSpPr/>
            <p:nvPr/>
          </p:nvSpPr>
          <p:spPr>
            <a:xfrm>
              <a:off x="8197452" y="2196703"/>
              <a:ext cx="160736" cy="553642"/>
            </a:xfrm>
            <a:custGeom>
              <a:avLst/>
              <a:gdLst/>
              <a:ahLst/>
              <a:cxnLst/>
              <a:rect l="0" t="0" r="0" b="0"/>
              <a:pathLst>
                <a:path w="160736" h="553642">
                  <a:moveTo>
                    <a:pt x="160735" y="0"/>
                  </a:moveTo>
                  <a:lnTo>
                    <a:pt x="160735" y="39217"/>
                  </a:lnTo>
                  <a:lnTo>
                    <a:pt x="155995" y="81610"/>
                  </a:lnTo>
                  <a:lnTo>
                    <a:pt x="153047" y="118549"/>
                  </a:lnTo>
                  <a:lnTo>
                    <a:pt x="147432" y="159369"/>
                  </a:lnTo>
                  <a:lnTo>
                    <a:pt x="144226" y="202884"/>
                  </a:lnTo>
                  <a:lnTo>
                    <a:pt x="138536" y="247196"/>
                  </a:lnTo>
                  <a:lnTo>
                    <a:pt x="125825" y="291745"/>
                  </a:lnTo>
                  <a:lnTo>
                    <a:pt x="114231" y="336364"/>
                  </a:lnTo>
                  <a:lnTo>
                    <a:pt x="95032" y="376263"/>
                  </a:lnTo>
                  <a:lnTo>
                    <a:pt x="79972" y="413221"/>
                  </a:lnTo>
                  <a:lnTo>
                    <a:pt x="59857" y="453143"/>
                  </a:lnTo>
                  <a:lnTo>
                    <a:pt x="37367" y="492206"/>
                  </a:lnTo>
                  <a:lnTo>
                    <a:pt x="15289" y="532376"/>
                  </a:lnTo>
                  <a:lnTo>
                    <a:pt x="0" y="5536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233"/>
            <p:cNvSpPr/>
            <p:nvPr/>
          </p:nvSpPr>
          <p:spPr>
            <a:xfrm>
              <a:off x="8000999" y="2312789"/>
              <a:ext cx="383978" cy="375048"/>
            </a:xfrm>
            <a:custGeom>
              <a:avLst/>
              <a:gdLst/>
              <a:ahLst/>
              <a:cxnLst/>
              <a:rect l="0" t="0" r="0" b="0"/>
              <a:pathLst>
                <a:path w="383978" h="375048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8562" y="7689"/>
                  </a:lnTo>
                  <a:lnTo>
                    <a:pt x="43479" y="51160"/>
                  </a:lnTo>
                  <a:lnTo>
                    <a:pt x="76341" y="92306"/>
                  </a:lnTo>
                  <a:lnTo>
                    <a:pt x="118317" y="134132"/>
                  </a:lnTo>
                  <a:lnTo>
                    <a:pt x="161846" y="173388"/>
                  </a:lnTo>
                  <a:lnTo>
                    <a:pt x="205530" y="210062"/>
                  </a:lnTo>
                  <a:lnTo>
                    <a:pt x="247405" y="243580"/>
                  </a:lnTo>
                  <a:lnTo>
                    <a:pt x="285589" y="278947"/>
                  </a:lnTo>
                  <a:lnTo>
                    <a:pt x="330214" y="321419"/>
                  </a:lnTo>
                  <a:lnTo>
                    <a:pt x="374259" y="365332"/>
                  </a:lnTo>
                  <a:lnTo>
                    <a:pt x="383977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6" name="SMARTInkShape-Group23"/>
          <p:cNvGrpSpPr/>
          <p:nvPr/>
        </p:nvGrpSpPr>
        <p:grpSpPr>
          <a:xfrm>
            <a:off x="1026914" y="4813101"/>
            <a:ext cx="1339454" cy="437556"/>
            <a:chOff x="1026914" y="4813101"/>
            <a:chExt cx="1339454" cy="437556"/>
          </a:xfrm>
        </p:grpSpPr>
        <p:sp>
          <p:nvSpPr>
            <p:cNvPr id="97" name="SMARTInkShape-234"/>
            <p:cNvSpPr/>
            <p:nvPr/>
          </p:nvSpPr>
          <p:spPr>
            <a:xfrm>
              <a:off x="1982390" y="481310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235"/>
            <p:cNvSpPr/>
            <p:nvPr/>
          </p:nvSpPr>
          <p:spPr>
            <a:xfrm>
              <a:off x="2196703" y="4884648"/>
              <a:ext cx="169665" cy="366009"/>
            </a:xfrm>
            <a:custGeom>
              <a:avLst/>
              <a:gdLst/>
              <a:ahLst/>
              <a:cxnLst/>
              <a:rect l="0" t="0" r="0" b="0"/>
              <a:pathLst>
                <a:path w="169665" h="366009">
                  <a:moveTo>
                    <a:pt x="0" y="8821"/>
                  </a:moveTo>
                  <a:lnTo>
                    <a:pt x="0" y="0"/>
                  </a:lnTo>
                  <a:lnTo>
                    <a:pt x="0" y="4663"/>
                  </a:lnTo>
                  <a:lnTo>
                    <a:pt x="2646" y="9619"/>
                  </a:lnTo>
                  <a:lnTo>
                    <a:pt x="6137" y="15129"/>
                  </a:lnTo>
                  <a:lnTo>
                    <a:pt x="15834" y="47990"/>
                  </a:lnTo>
                  <a:lnTo>
                    <a:pt x="17593" y="88650"/>
                  </a:lnTo>
                  <a:lnTo>
                    <a:pt x="17824" y="126207"/>
                  </a:lnTo>
                  <a:lnTo>
                    <a:pt x="10787" y="169726"/>
                  </a:lnTo>
                  <a:lnTo>
                    <a:pt x="8182" y="208089"/>
                  </a:lnTo>
                  <a:lnTo>
                    <a:pt x="849" y="251970"/>
                  </a:lnTo>
                  <a:lnTo>
                    <a:pt x="112" y="277801"/>
                  </a:lnTo>
                  <a:lnTo>
                    <a:pt x="2696" y="284803"/>
                  </a:lnTo>
                  <a:lnTo>
                    <a:pt x="8821" y="294401"/>
                  </a:lnTo>
                  <a:lnTo>
                    <a:pt x="8897" y="289780"/>
                  </a:lnTo>
                  <a:lnTo>
                    <a:pt x="11561" y="284835"/>
                  </a:lnTo>
                  <a:lnTo>
                    <a:pt x="15060" y="279329"/>
                  </a:lnTo>
                  <a:lnTo>
                    <a:pt x="18022" y="270652"/>
                  </a:lnTo>
                  <a:lnTo>
                    <a:pt x="44703" y="229967"/>
                  </a:lnTo>
                  <a:lnTo>
                    <a:pt x="59538" y="209151"/>
                  </a:lnTo>
                  <a:lnTo>
                    <a:pt x="68463" y="200580"/>
                  </a:lnTo>
                  <a:lnTo>
                    <a:pt x="74415" y="198227"/>
                  </a:lnTo>
                  <a:lnTo>
                    <a:pt x="83344" y="196902"/>
                  </a:lnTo>
                  <a:lnTo>
                    <a:pt x="89297" y="199237"/>
                  </a:lnTo>
                  <a:lnTo>
                    <a:pt x="92274" y="201250"/>
                  </a:lnTo>
                  <a:lnTo>
                    <a:pt x="110317" y="206463"/>
                  </a:lnTo>
                  <a:lnTo>
                    <a:pt x="117821" y="214401"/>
                  </a:lnTo>
                  <a:lnTo>
                    <a:pt x="142826" y="258976"/>
                  </a:lnTo>
                  <a:lnTo>
                    <a:pt x="147814" y="271805"/>
                  </a:lnTo>
                  <a:lnTo>
                    <a:pt x="152446" y="314584"/>
                  </a:lnTo>
                  <a:lnTo>
                    <a:pt x="160162" y="354384"/>
                  </a:lnTo>
                  <a:lnTo>
                    <a:pt x="160353" y="358259"/>
                  </a:lnTo>
                  <a:lnTo>
                    <a:pt x="161472" y="360842"/>
                  </a:lnTo>
                  <a:lnTo>
                    <a:pt x="163211" y="362563"/>
                  </a:lnTo>
                  <a:lnTo>
                    <a:pt x="169664" y="3660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236"/>
            <p:cNvSpPr/>
            <p:nvPr/>
          </p:nvSpPr>
          <p:spPr>
            <a:xfrm>
              <a:off x="1955601" y="5027414"/>
              <a:ext cx="98028" cy="142876"/>
            </a:xfrm>
            <a:custGeom>
              <a:avLst/>
              <a:gdLst/>
              <a:ahLst/>
              <a:cxnLst/>
              <a:rect l="0" t="0" r="0" b="0"/>
              <a:pathLst>
                <a:path w="98028" h="142876">
                  <a:moveTo>
                    <a:pt x="80368" y="0"/>
                  </a:moveTo>
                  <a:lnTo>
                    <a:pt x="59377" y="0"/>
                  </a:lnTo>
                  <a:lnTo>
                    <a:pt x="53510" y="2645"/>
                  </a:lnTo>
                  <a:lnTo>
                    <a:pt x="15250" y="29811"/>
                  </a:lnTo>
                  <a:lnTo>
                    <a:pt x="11739" y="35739"/>
                  </a:lnTo>
                  <a:lnTo>
                    <a:pt x="9186" y="41681"/>
                  </a:lnTo>
                  <a:lnTo>
                    <a:pt x="4744" y="47629"/>
                  </a:lnTo>
                  <a:lnTo>
                    <a:pt x="4155" y="51597"/>
                  </a:lnTo>
                  <a:lnTo>
                    <a:pt x="8067" y="66661"/>
                  </a:lnTo>
                  <a:lnTo>
                    <a:pt x="12846" y="77913"/>
                  </a:lnTo>
                  <a:lnTo>
                    <a:pt x="20923" y="86883"/>
                  </a:lnTo>
                  <a:lnTo>
                    <a:pt x="59711" y="117680"/>
                  </a:lnTo>
                  <a:lnTo>
                    <a:pt x="98027" y="133819"/>
                  </a:lnTo>
                  <a:lnTo>
                    <a:pt x="84919" y="133942"/>
                  </a:lnTo>
                  <a:lnTo>
                    <a:pt x="79745" y="136589"/>
                  </a:lnTo>
                  <a:lnTo>
                    <a:pt x="74138" y="140081"/>
                  </a:lnTo>
                  <a:lnTo>
                    <a:pt x="64411" y="142047"/>
                  </a:lnTo>
                  <a:lnTo>
                    <a:pt x="24306" y="14286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237"/>
            <p:cNvSpPr/>
            <p:nvPr/>
          </p:nvSpPr>
          <p:spPr>
            <a:xfrm>
              <a:off x="1687711" y="5036379"/>
              <a:ext cx="187524" cy="124981"/>
            </a:xfrm>
            <a:custGeom>
              <a:avLst/>
              <a:gdLst/>
              <a:ahLst/>
              <a:cxnLst/>
              <a:rect l="0" t="0" r="0" b="0"/>
              <a:pathLst>
                <a:path w="187524" h="124981">
                  <a:moveTo>
                    <a:pt x="0" y="26754"/>
                  </a:moveTo>
                  <a:lnTo>
                    <a:pt x="0" y="18192"/>
                  </a:lnTo>
                  <a:lnTo>
                    <a:pt x="39319" y="17825"/>
                  </a:lnTo>
                  <a:lnTo>
                    <a:pt x="80606" y="17824"/>
                  </a:lnTo>
                  <a:lnTo>
                    <a:pt x="117830" y="16832"/>
                  </a:lnTo>
                  <a:lnTo>
                    <a:pt x="135759" y="10756"/>
                  </a:lnTo>
                  <a:lnTo>
                    <a:pt x="145666" y="8729"/>
                  </a:lnTo>
                  <a:lnTo>
                    <a:pt x="160110" y="1989"/>
                  </a:lnTo>
                  <a:lnTo>
                    <a:pt x="169498" y="0"/>
                  </a:lnTo>
                  <a:lnTo>
                    <a:pt x="177338" y="7656"/>
                  </a:lnTo>
                  <a:lnTo>
                    <a:pt x="178572" y="48602"/>
                  </a:lnTo>
                  <a:lnTo>
                    <a:pt x="178593" y="92100"/>
                  </a:lnTo>
                  <a:lnTo>
                    <a:pt x="178593" y="99783"/>
                  </a:lnTo>
                  <a:lnTo>
                    <a:pt x="181239" y="106505"/>
                  </a:lnTo>
                  <a:lnTo>
                    <a:pt x="184730" y="112800"/>
                  </a:lnTo>
                  <a:lnTo>
                    <a:pt x="187523" y="1249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238"/>
            <p:cNvSpPr/>
            <p:nvPr/>
          </p:nvSpPr>
          <p:spPr>
            <a:xfrm>
              <a:off x="1723444" y="4848820"/>
              <a:ext cx="17846" cy="366119"/>
            </a:xfrm>
            <a:custGeom>
              <a:avLst/>
              <a:gdLst/>
              <a:ahLst/>
              <a:cxnLst/>
              <a:rect l="0" t="0" r="0" b="0"/>
              <a:pathLst>
                <a:path w="17846" h="366119">
                  <a:moveTo>
                    <a:pt x="8915" y="0"/>
                  </a:moveTo>
                  <a:lnTo>
                    <a:pt x="8915" y="43449"/>
                  </a:lnTo>
                  <a:lnTo>
                    <a:pt x="8915" y="85235"/>
                  </a:lnTo>
                  <a:lnTo>
                    <a:pt x="8915" y="126684"/>
                  </a:lnTo>
                  <a:lnTo>
                    <a:pt x="1847" y="169884"/>
                  </a:lnTo>
                  <a:lnTo>
                    <a:pt x="353" y="210166"/>
                  </a:lnTo>
                  <a:lnTo>
                    <a:pt x="58" y="249212"/>
                  </a:lnTo>
                  <a:lnTo>
                    <a:pt x="0" y="285588"/>
                  </a:lnTo>
                  <a:lnTo>
                    <a:pt x="2636" y="309845"/>
                  </a:lnTo>
                  <a:lnTo>
                    <a:pt x="11010" y="345375"/>
                  </a:lnTo>
                  <a:lnTo>
                    <a:pt x="14807" y="352930"/>
                  </a:lnTo>
                  <a:lnTo>
                    <a:pt x="17845" y="3661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239"/>
            <p:cNvSpPr/>
            <p:nvPr/>
          </p:nvSpPr>
          <p:spPr>
            <a:xfrm>
              <a:off x="1562695" y="5063133"/>
              <a:ext cx="17861" cy="116087"/>
            </a:xfrm>
            <a:custGeom>
              <a:avLst/>
              <a:gdLst/>
              <a:ahLst/>
              <a:cxnLst/>
              <a:rect l="0" t="0" r="0" b="0"/>
              <a:pathLst>
                <a:path w="17861" h="116087">
                  <a:moveTo>
                    <a:pt x="0" y="0"/>
                  </a:moveTo>
                  <a:lnTo>
                    <a:pt x="0" y="13302"/>
                  </a:lnTo>
                  <a:lnTo>
                    <a:pt x="2646" y="18479"/>
                  </a:lnTo>
                  <a:lnTo>
                    <a:pt x="6137" y="24087"/>
                  </a:lnTo>
                  <a:lnTo>
                    <a:pt x="8102" y="33816"/>
                  </a:lnTo>
                  <a:lnTo>
                    <a:pt x="9677" y="47833"/>
                  </a:lnTo>
                  <a:lnTo>
                    <a:pt x="16586" y="65120"/>
                  </a:lnTo>
                  <a:lnTo>
                    <a:pt x="17855" y="108968"/>
                  </a:lnTo>
                  <a:lnTo>
                    <a:pt x="1786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240"/>
            <p:cNvSpPr/>
            <p:nvPr/>
          </p:nvSpPr>
          <p:spPr>
            <a:xfrm>
              <a:off x="1348383" y="5018484"/>
              <a:ext cx="142876" cy="169619"/>
            </a:xfrm>
            <a:custGeom>
              <a:avLst/>
              <a:gdLst/>
              <a:ahLst/>
              <a:cxnLst/>
              <a:rect l="0" t="0" r="0" b="0"/>
              <a:pathLst>
                <a:path w="142876" h="169619">
                  <a:moveTo>
                    <a:pt x="0" y="0"/>
                  </a:moveTo>
                  <a:lnTo>
                    <a:pt x="0" y="13302"/>
                  </a:lnTo>
                  <a:lnTo>
                    <a:pt x="2646" y="18479"/>
                  </a:lnTo>
                  <a:lnTo>
                    <a:pt x="6137" y="24088"/>
                  </a:lnTo>
                  <a:lnTo>
                    <a:pt x="19905" y="64607"/>
                  </a:lnTo>
                  <a:lnTo>
                    <a:pt x="23729" y="75347"/>
                  </a:lnTo>
                  <a:lnTo>
                    <a:pt x="29255" y="113495"/>
                  </a:lnTo>
                  <a:lnTo>
                    <a:pt x="32846" y="121880"/>
                  </a:lnTo>
                  <a:lnTo>
                    <a:pt x="35696" y="165614"/>
                  </a:lnTo>
                  <a:lnTo>
                    <a:pt x="35718" y="169618"/>
                  </a:lnTo>
                  <a:lnTo>
                    <a:pt x="30978" y="164910"/>
                  </a:lnTo>
                  <a:lnTo>
                    <a:pt x="28651" y="159944"/>
                  </a:lnTo>
                  <a:lnTo>
                    <a:pt x="28030" y="157231"/>
                  </a:lnTo>
                  <a:lnTo>
                    <a:pt x="28609" y="154430"/>
                  </a:lnTo>
                  <a:lnTo>
                    <a:pt x="34020" y="142806"/>
                  </a:lnTo>
                  <a:lnTo>
                    <a:pt x="43801" y="101038"/>
                  </a:lnTo>
                  <a:lnTo>
                    <a:pt x="45389" y="86382"/>
                  </a:lnTo>
                  <a:lnTo>
                    <a:pt x="66768" y="42075"/>
                  </a:lnTo>
                  <a:lnTo>
                    <a:pt x="72008" y="38544"/>
                  </a:lnTo>
                  <a:lnTo>
                    <a:pt x="80536" y="36556"/>
                  </a:lnTo>
                  <a:lnTo>
                    <a:pt x="105953" y="35768"/>
                  </a:lnTo>
                  <a:lnTo>
                    <a:pt x="114228" y="38387"/>
                  </a:lnTo>
                  <a:lnTo>
                    <a:pt x="121213" y="41866"/>
                  </a:lnTo>
                  <a:lnTo>
                    <a:pt x="142875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241"/>
            <p:cNvSpPr/>
            <p:nvPr/>
          </p:nvSpPr>
          <p:spPr>
            <a:xfrm>
              <a:off x="1026914" y="4857793"/>
              <a:ext cx="240567" cy="356986"/>
            </a:xfrm>
            <a:custGeom>
              <a:avLst/>
              <a:gdLst/>
              <a:ahLst/>
              <a:cxnLst/>
              <a:rect l="0" t="0" r="0" b="0"/>
              <a:pathLst>
                <a:path w="240567" h="356986">
                  <a:moveTo>
                    <a:pt x="0" y="35676"/>
                  </a:moveTo>
                  <a:lnTo>
                    <a:pt x="0" y="23247"/>
                  </a:lnTo>
                  <a:lnTo>
                    <a:pt x="992" y="21436"/>
                  </a:lnTo>
                  <a:lnTo>
                    <a:pt x="2646" y="20230"/>
                  </a:lnTo>
                  <a:lnTo>
                    <a:pt x="7129" y="17897"/>
                  </a:lnTo>
                  <a:lnTo>
                    <a:pt x="24908" y="3672"/>
                  </a:lnTo>
                  <a:lnTo>
                    <a:pt x="51138" y="447"/>
                  </a:lnTo>
                  <a:lnTo>
                    <a:pt x="91108" y="0"/>
                  </a:lnTo>
                  <a:lnTo>
                    <a:pt x="124381" y="7095"/>
                  </a:lnTo>
                  <a:lnTo>
                    <a:pt x="157282" y="20949"/>
                  </a:lnTo>
                  <a:lnTo>
                    <a:pt x="166807" y="29461"/>
                  </a:lnTo>
                  <a:lnTo>
                    <a:pt x="183178" y="49740"/>
                  </a:lnTo>
                  <a:lnTo>
                    <a:pt x="185592" y="56148"/>
                  </a:lnTo>
                  <a:lnTo>
                    <a:pt x="184019" y="64948"/>
                  </a:lnTo>
                  <a:lnTo>
                    <a:pt x="179665" y="82027"/>
                  </a:lnTo>
                  <a:lnTo>
                    <a:pt x="177324" y="85428"/>
                  </a:lnTo>
                  <a:lnTo>
                    <a:pt x="144328" y="110057"/>
                  </a:lnTo>
                  <a:lnTo>
                    <a:pt x="121738" y="120997"/>
                  </a:lnTo>
                  <a:lnTo>
                    <a:pt x="93423" y="125616"/>
                  </a:lnTo>
                  <a:lnTo>
                    <a:pt x="82283" y="132614"/>
                  </a:lnTo>
                  <a:lnTo>
                    <a:pt x="72847" y="133789"/>
                  </a:lnTo>
                  <a:lnTo>
                    <a:pt x="74710" y="136498"/>
                  </a:lnTo>
                  <a:lnTo>
                    <a:pt x="76595" y="138609"/>
                  </a:lnTo>
                  <a:lnTo>
                    <a:pt x="81337" y="140955"/>
                  </a:lnTo>
                  <a:lnTo>
                    <a:pt x="125586" y="151853"/>
                  </a:lnTo>
                  <a:lnTo>
                    <a:pt x="138829" y="156101"/>
                  </a:lnTo>
                  <a:lnTo>
                    <a:pt x="166877" y="176868"/>
                  </a:lnTo>
                  <a:lnTo>
                    <a:pt x="207607" y="217529"/>
                  </a:lnTo>
                  <a:lnTo>
                    <a:pt x="231954" y="258935"/>
                  </a:lnTo>
                  <a:lnTo>
                    <a:pt x="237036" y="270832"/>
                  </a:lnTo>
                  <a:lnTo>
                    <a:pt x="240566" y="300590"/>
                  </a:lnTo>
                  <a:lnTo>
                    <a:pt x="236202" y="318449"/>
                  </a:lnTo>
                  <a:lnTo>
                    <a:pt x="225839" y="335133"/>
                  </a:lnTo>
                  <a:lnTo>
                    <a:pt x="211286" y="351036"/>
                  </a:lnTo>
                  <a:lnTo>
                    <a:pt x="202715" y="354430"/>
                  </a:lnTo>
                  <a:lnTo>
                    <a:pt x="163555" y="356985"/>
                  </a:lnTo>
                  <a:lnTo>
                    <a:pt x="154381" y="354428"/>
                  </a:lnTo>
                  <a:lnTo>
                    <a:pt x="136269" y="342895"/>
                  </a:lnTo>
                  <a:lnTo>
                    <a:pt x="118015" y="337352"/>
                  </a:lnTo>
                  <a:lnTo>
                    <a:pt x="100103" y="323076"/>
                  </a:lnTo>
                  <a:lnTo>
                    <a:pt x="99061" y="319514"/>
                  </a:lnTo>
                  <a:lnTo>
                    <a:pt x="98227" y="3035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242"/>
            <p:cNvSpPr/>
            <p:nvPr/>
          </p:nvSpPr>
          <p:spPr>
            <a:xfrm>
              <a:off x="1117038" y="4920258"/>
              <a:ext cx="17033" cy="330399"/>
            </a:xfrm>
            <a:custGeom>
              <a:avLst/>
              <a:gdLst/>
              <a:ahLst/>
              <a:cxnLst/>
              <a:rect l="0" t="0" r="0" b="0"/>
              <a:pathLst>
                <a:path w="17033" h="330399">
                  <a:moveTo>
                    <a:pt x="17032" y="0"/>
                  </a:moveTo>
                  <a:lnTo>
                    <a:pt x="9344" y="7688"/>
                  </a:lnTo>
                  <a:lnTo>
                    <a:pt x="8470" y="13302"/>
                  </a:lnTo>
                  <a:lnTo>
                    <a:pt x="8103" y="55684"/>
                  </a:lnTo>
                  <a:lnTo>
                    <a:pt x="8103" y="98425"/>
                  </a:lnTo>
                  <a:lnTo>
                    <a:pt x="7110" y="110221"/>
                  </a:lnTo>
                  <a:lnTo>
                    <a:pt x="0" y="146851"/>
                  </a:lnTo>
                  <a:lnTo>
                    <a:pt x="238" y="190665"/>
                  </a:lnTo>
                  <a:lnTo>
                    <a:pt x="7281" y="234248"/>
                  </a:lnTo>
                  <a:lnTo>
                    <a:pt x="8054" y="276767"/>
                  </a:lnTo>
                  <a:lnTo>
                    <a:pt x="8100" y="313748"/>
                  </a:lnTo>
                  <a:lnTo>
                    <a:pt x="10747" y="320683"/>
                  </a:lnTo>
                  <a:lnTo>
                    <a:pt x="17032" y="3303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0" name="SMARTInkShape-Group24"/>
          <p:cNvGrpSpPr/>
          <p:nvPr/>
        </p:nvGrpSpPr>
        <p:grpSpPr>
          <a:xfrm>
            <a:off x="2697366" y="4866679"/>
            <a:ext cx="5642930" cy="508994"/>
            <a:chOff x="2697366" y="4866679"/>
            <a:chExt cx="5642930" cy="508994"/>
          </a:xfrm>
        </p:grpSpPr>
        <p:sp>
          <p:nvSpPr>
            <p:cNvPr id="107" name="SMARTInkShape-243"/>
            <p:cNvSpPr/>
            <p:nvPr/>
          </p:nvSpPr>
          <p:spPr>
            <a:xfrm>
              <a:off x="5361597" y="5170289"/>
              <a:ext cx="898115" cy="62509"/>
            </a:xfrm>
            <a:custGeom>
              <a:avLst/>
              <a:gdLst/>
              <a:ahLst/>
              <a:cxnLst/>
              <a:rect l="0" t="0" r="0" b="0"/>
              <a:pathLst>
                <a:path w="898115" h="62509">
                  <a:moveTo>
                    <a:pt x="5145" y="0"/>
                  </a:moveTo>
                  <a:lnTo>
                    <a:pt x="0" y="0"/>
                  </a:lnTo>
                  <a:lnTo>
                    <a:pt x="18441" y="0"/>
                  </a:lnTo>
                  <a:lnTo>
                    <a:pt x="23622" y="2645"/>
                  </a:lnTo>
                  <a:lnTo>
                    <a:pt x="30292" y="7688"/>
                  </a:lnTo>
                  <a:lnTo>
                    <a:pt x="38739" y="9676"/>
                  </a:lnTo>
                  <a:lnTo>
                    <a:pt x="47069" y="14994"/>
                  </a:lnTo>
                  <a:lnTo>
                    <a:pt x="56813" y="17010"/>
                  </a:lnTo>
                  <a:lnTo>
                    <a:pt x="98351" y="17837"/>
                  </a:lnTo>
                  <a:lnTo>
                    <a:pt x="114562" y="18845"/>
                  </a:lnTo>
                  <a:lnTo>
                    <a:pt x="132077" y="24925"/>
                  </a:lnTo>
                  <a:lnTo>
                    <a:pt x="171945" y="26679"/>
                  </a:lnTo>
                  <a:lnTo>
                    <a:pt x="213511" y="18680"/>
                  </a:lnTo>
                  <a:lnTo>
                    <a:pt x="255176" y="17907"/>
                  </a:lnTo>
                  <a:lnTo>
                    <a:pt x="296848" y="17861"/>
                  </a:lnTo>
                  <a:lnTo>
                    <a:pt x="320660" y="18852"/>
                  </a:lnTo>
                  <a:lnTo>
                    <a:pt x="356379" y="25961"/>
                  </a:lnTo>
                  <a:lnTo>
                    <a:pt x="398051" y="26741"/>
                  </a:lnTo>
                  <a:lnTo>
                    <a:pt x="439723" y="26786"/>
                  </a:lnTo>
                  <a:lnTo>
                    <a:pt x="481395" y="27781"/>
                  </a:lnTo>
                  <a:lnTo>
                    <a:pt x="517114" y="34891"/>
                  </a:lnTo>
                  <a:lnTo>
                    <a:pt x="558785" y="35670"/>
                  </a:lnTo>
                  <a:lnTo>
                    <a:pt x="600458" y="35716"/>
                  </a:lnTo>
                  <a:lnTo>
                    <a:pt x="645087" y="35719"/>
                  </a:lnTo>
                  <a:lnTo>
                    <a:pt x="685226" y="35719"/>
                  </a:lnTo>
                  <a:lnTo>
                    <a:pt x="728505" y="35719"/>
                  </a:lnTo>
                  <a:lnTo>
                    <a:pt x="766330" y="36711"/>
                  </a:lnTo>
                  <a:lnTo>
                    <a:pt x="783925" y="42786"/>
                  </a:lnTo>
                  <a:lnTo>
                    <a:pt x="817913" y="47131"/>
                  </a:lnTo>
                  <a:lnTo>
                    <a:pt x="836851" y="52304"/>
                  </a:lnTo>
                  <a:lnTo>
                    <a:pt x="868317" y="54548"/>
                  </a:lnTo>
                  <a:lnTo>
                    <a:pt x="878487" y="61263"/>
                  </a:lnTo>
                  <a:lnTo>
                    <a:pt x="887788" y="62398"/>
                  </a:lnTo>
                  <a:lnTo>
                    <a:pt x="898114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244"/>
            <p:cNvSpPr/>
            <p:nvPr/>
          </p:nvSpPr>
          <p:spPr>
            <a:xfrm>
              <a:off x="7241976" y="5143533"/>
              <a:ext cx="1089423" cy="26757"/>
            </a:xfrm>
            <a:custGeom>
              <a:avLst/>
              <a:gdLst/>
              <a:ahLst/>
              <a:cxnLst/>
              <a:rect l="0" t="0" r="0" b="0"/>
              <a:pathLst>
                <a:path w="1089423" h="26757">
                  <a:moveTo>
                    <a:pt x="0" y="17826"/>
                  </a:moveTo>
                  <a:lnTo>
                    <a:pt x="0" y="22566"/>
                  </a:lnTo>
                  <a:lnTo>
                    <a:pt x="992" y="23962"/>
                  </a:lnTo>
                  <a:lnTo>
                    <a:pt x="2646" y="24894"/>
                  </a:lnTo>
                  <a:lnTo>
                    <a:pt x="12428" y="26388"/>
                  </a:lnTo>
                  <a:lnTo>
                    <a:pt x="56192" y="26753"/>
                  </a:lnTo>
                  <a:lnTo>
                    <a:pt x="62346" y="24109"/>
                  </a:lnTo>
                  <a:lnTo>
                    <a:pt x="65376" y="22014"/>
                  </a:lnTo>
                  <a:lnTo>
                    <a:pt x="79122" y="19067"/>
                  </a:lnTo>
                  <a:lnTo>
                    <a:pt x="122130" y="17848"/>
                  </a:lnTo>
                  <a:lnTo>
                    <a:pt x="161187" y="17828"/>
                  </a:lnTo>
                  <a:lnTo>
                    <a:pt x="205345" y="17826"/>
                  </a:lnTo>
                  <a:lnTo>
                    <a:pt x="242469" y="17826"/>
                  </a:lnTo>
                  <a:lnTo>
                    <a:pt x="285931" y="17826"/>
                  </a:lnTo>
                  <a:lnTo>
                    <a:pt x="324285" y="17826"/>
                  </a:lnTo>
                  <a:lnTo>
                    <a:pt x="366488" y="17826"/>
                  </a:lnTo>
                  <a:lnTo>
                    <a:pt x="410815" y="17826"/>
                  </a:lnTo>
                  <a:lnTo>
                    <a:pt x="451235" y="17826"/>
                  </a:lnTo>
                  <a:lnTo>
                    <a:pt x="490308" y="18818"/>
                  </a:lnTo>
                  <a:lnTo>
                    <a:pt x="526689" y="24894"/>
                  </a:lnTo>
                  <a:lnTo>
                    <a:pt x="570487" y="26511"/>
                  </a:lnTo>
                  <a:lnTo>
                    <a:pt x="608457" y="26724"/>
                  </a:lnTo>
                  <a:lnTo>
                    <a:pt x="652031" y="26751"/>
                  </a:lnTo>
                  <a:lnTo>
                    <a:pt x="690401" y="26756"/>
                  </a:lnTo>
                  <a:lnTo>
                    <a:pt x="732605" y="26756"/>
                  </a:lnTo>
                  <a:lnTo>
                    <a:pt x="769864" y="19688"/>
                  </a:lnTo>
                  <a:lnTo>
                    <a:pt x="806716" y="18071"/>
                  </a:lnTo>
                  <a:lnTo>
                    <a:pt x="830372" y="16907"/>
                  </a:lnTo>
                  <a:lnTo>
                    <a:pt x="874930" y="9453"/>
                  </a:lnTo>
                  <a:lnTo>
                    <a:pt x="895561" y="6415"/>
                  </a:lnTo>
                  <a:lnTo>
                    <a:pt x="937061" y="533"/>
                  </a:lnTo>
                  <a:lnTo>
                    <a:pt x="979256" y="0"/>
                  </a:lnTo>
                  <a:lnTo>
                    <a:pt x="1003095" y="966"/>
                  </a:lnTo>
                  <a:lnTo>
                    <a:pt x="1045986" y="8529"/>
                  </a:lnTo>
                  <a:lnTo>
                    <a:pt x="1089422" y="88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245"/>
            <p:cNvSpPr/>
            <p:nvPr/>
          </p:nvSpPr>
          <p:spPr>
            <a:xfrm>
              <a:off x="8126015" y="5009674"/>
              <a:ext cx="214281" cy="365999"/>
            </a:xfrm>
            <a:custGeom>
              <a:avLst/>
              <a:gdLst/>
              <a:ahLst/>
              <a:cxnLst/>
              <a:rect l="0" t="0" r="0" b="0"/>
              <a:pathLst>
                <a:path w="214281" h="365999">
                  <a:moveTo>
                    <a:pt x="0" y="8810"/>
                  </a:moveTo>
                  <a:lnTo>
                    <a:pt x="4741" y="8810"/>
                  </a:lnTo>
                  <a:lnTo>
                    <a:pt x="9713" y="11456"/>
                  </a:lnTo>
                  <a:lnTo>
                    <a:pt x="12429" y="13550"/>
                  </a:lnTo>
                  <a:lnTo>
                    <a:pt x="56106" y="23632"/>
                  </a:lnTo>
                  <a:lnTo>
                    <a:pt x="86261" y="26269"/>
                  </a:lnTo>
                  <a:lnTo>
                    <a:pt x="117293" y="18946"/>
                  </a:lnTo>
                  <a:lnTo>
                    <a:pt x="124229" y="15630"/>
                  </a:lnTo>
                  <a:lnTo>
                    <a:pt x="130620" y="11842"/>
                  </a:lnTo>
                  <a:lnTo>
                    <a:pt x="136767" y="10158"/>
                  </a:lnTo>
                  <a:lnTo>
                    <a:pt x="138803" y="8716"/>
                  </a:lnTo>
                  <a:lnTo>
                    <a:pt x="140160" y="6763"/>
                  </a:lnTo>
                  <a:lnTo>
                    <a:pt x="141066" y="4468"/>
                  </a:lnTo>
                  <a:lnTo>
                    <a:pt x="142661" y="2940"/>
                  </a:lnTo>
                  <a:lnTo>
                    <a:pt x="151391" y="0"/>
                  </a:lnTo>
                  <a:lnTo>
                    <a:pt x="151804" y="42688"/>
                  </a:lnTo>
                  <a:lnTo>
                    <a:pt x="151805" y="65257"/>
                  </a:lnTo>
                  <a:lnTo>
                    <a:pt x="152797" y="67277"/>
                  </a:lnTo>
                  <a:lnTo>
                    <a:pt x="154451" y="68624"/>
                  </a:lnTo>
                  <a:lnTo>
                    <a:pt x="158934" y="71113"/>
                  </a:lnTo>
                  <a:lnTo>
                    <a:pt x="168055" y="78848"/>
                  </a:lnTo>
                  <a:lnTo>
                    <a:pt x="173927" y="79833"/>
                  </a:lnTo>
                  <a:lnTo>
                    <a:pt x="179166" y="77417"/>
                  </a:lnTo>
                  <a:lnTo>
                    <a:pt x="181952" y="75384"/>
                  </a:lnTo>
                  <a:lnTo>
                    <a:pt x="185047" y="70480"/>
                  </a:lnTo>
                  <a:lnTo>
                    <a:pt x="187416" y="64993"/>
                  </a:lnTo>
                  <a:lnTo>
                    <a:pt x="201667" y="41337"/>
                  </a:lnTo>
                  <a:lnTo>
                    <a:pt x="204649" y="27215"/>
                  </a:lnTo>
                  <a:lnTo>
                    <a:pt x="205238" y="14871"/>
                  </a:lnTo>
                  <a:lnTo>
                    <a:pt x="206279" y="12851"/>
                  </a:lnTo>
                  <a:lnTo>
                    <a:pt x="207964" y="11504"/>
                  </a:lnTo>
                  <a:lnTo>
                    <a:pt x="210081" y="10606"/>
                  </a:lnTo>
                  <a:lnTo>
                    <a:pt x="211491" y="9015"/>
                  </a:lnTo>
                  <a:lnTo>
                    <a:pt x="213477" y="4020"/>
                  </a:lnTo>
                  <a:lnTo>
                    <a:pt x="213756" y="4625"/>
                  </a:lnTo>
                  <a:lnTo>
                    <a:pt x="214280" y="13305"/>
                  </a:lnTo>
                  <a:lnTo>
                    <a:pt x="206208" y="48935"/>
                  </a:lnTo>
                  <a:lnTo>
                    <a:pt x="205491" y="89758"/>
                  </a:lnTo>
                  <a:lnTo>
                    <a:pt x="205405" y="132139"/>
                  </a:lnTo>
                  <a:lnTo>
                    <a:pt x="205388" y="176083"/>
                  </a:lnTo>
                  <a:lnTo>
                    <a:pt x="205383" y="213720"/>
                  </a:lnTo>
                  <a:lnTo>
                    <a:pt x="204391" y="255955"/>
                  </a:lnTo>
                  <a:lnTo>
                    <a:pt x="192955" y="298369"/>
                  </a:lnTo>
                  <a:lnTo>
                    <a:pt x="178525" y="327351"/>
                  </a:lnTo>
                  <a:lnTo>
                    <a:pt x="171617" y="334930"/>
                  </a:lnTo>
                  <a:lnTo>
                    <a:pt x="135525" y="359994"/>
                  </a:lnTo>
                  <a:lnTo>
                    <a:pt x="118648" y="364218"/>
                  </a:lnTo>
                  <a:lnTo>
                    <a:pt x="89297" y="3659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246"/>
            <p:cNvSpPr/>
            <p:nvPr/>
          </p:nvSpPr>
          <p:spPr>
            <a:xfrm>
              <a:off x="8170663" y="4902398"/>
              <a:ext cx="17861" cy="205384"/>
            </a:xfrm>
            <a:custGeom>
              <a:avLst/>
              <a:gdLst/>
              <a:ahLst/>
              <a:cxnLst/>
              <a:rect l="0" t="0" r="0" b="0"/>
              <a:pathLst>
                <a:path w="17861" h="205384">
                  <a:moveTo>
                    <a:pt x="0" y="0"/>
                  </a:moveTo>
                  <a:lnTo>
                    <a:pt x="0" y="41031"/>
                  </a:lnTo>
                  <a:lnTo>
                    <a:pt x="992" y="54947"/>
                  </a:lnTo>
                  <a:lnTo>
                    <a:pt x="9095" y="93125"/>
                  </a:lnTo>
                  <a:lnTo>
                    <a:pt x="16960" y="136082"/>
                  </a:lnTo>
                  <a:lnTo>
                    <a:pt x="17824" y="179774"/>
                  </a:lnTo>
                  <a:lnTo>
                    <a:pt x="1786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247"/>
            <p:cNvSpPr/>
            <p:nvPr/>
          </p:nvSpPr>
          <p:spPr>
            <a:xfrm>
              <a:off x="8117085" y="4884539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SMARTInkShape-248"/>
            <p:cNvSpPr/>
            <p:nvPr/>
          </p:nvSpPr>
          <p:spPr>
            <a:xfrm>
              <a:off x="8072437" y="5027414"/>
              <a:ext cx="8930" cy="89298"/>
            </a:xfrm>
            <a:custGeom>
              <a:avLst/>
              <a:gdLst/>
              <a:ahLst/>
              <a:cxnLst/>
              <a:rect l="0" t="0" r="0" b="0"/>
              <a:pathLst>
                <a:path w="8930" h="89298">
                  <a:moveTo>
                    <a:pt x="0" y="0"/>
                  </a:moveTo>
                  <a:lnTo>
                    <a:pt x="0" y="42091"/>
                  </a:lnTo>
                  <a:lnTo>
                    <a:pt x="992" y="56569"/>
                  </a:lnTo>
                  <a:lnTo>
                    <a:pt x="7688" y="74023"/>
                  </a:lnTo>
                  <a:lnTo>
                    <a:pt x="7110" y="76138"/>
                  </a:lnTo>
                  <a:lnTo>
                    <a:pt x="5732" y="77548"/>
                  </a:lnTo>
                  <a:lnTo>
                    <a:pt x="3822" y="78488"/>
                  </a:lnTo>
                  <a:lnTo>
                    <a:pt x="3540" y="80106"/>
                  </a:lnTo>
                  <a:lnTo>
                    <a:pt x="8929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249"/>
            <p:cNvSpPr/>
            <p:nvPr/>
          </p:nvSpPr>
          <p:spPr>
            <a:xfrm>
              <a:off x="7930390" y="5009555"/>
              <a:ext cx="70610" cy="114277"/>
            </a:xfrm>
            <a:custGeom>
              <a:avLst/>
              <a:gdLst/>
              <a:ahLst/>
              <a:cxnLst/>
              <a:rect l="0" t="0" r="0" b="0"/>
              <a:pathLst>
                <a:path w="70610" h="114277">
                  <a:moveTo>
                    <a:pt x="8101" y="0"/>
                  </a:moveTo>
                  <a:lnTo>
                    <a:pt x="8101" y="9480"/>
                  </a:lnTo>
                  <a:lnTo>
                    <a:pt x="5457" y="16780"/>
                  </a:lnTo>
                  <a:lnTo>
                    <a:pt x="1965" y="23333"/>
                  </a:lnTo>
                  <a:lnTo>
                    <a:pt x="0" y="33591"/>
                  </a:lnTo>
                  <a:lnTo>
                    <a:pt x="237" y="65820"/>
                  </a:lnTo>
                  <a:lnTo>
                    <a:pt x="8850" y="103840"/>
                  </a:lnTo>
                  <a:lnTo>
                    <a:pt x="15758" y="114276"/>
                  </a:lnTo>
                  <a:lnTo>
                    <a:pt x="16182" y="113887"/>
                  </a:lnTo>
                  <a:lnTo>
                    <a:pt x="16654" y="110810"/>
                  </a:lnTo>
                  <a:lnTo>
                    <a:pt x="14218" y="106133"/>
                  </a:lnTo>
                  <a:lnTo>
                    <a:pt x="10820" y="100748"/>
                  </a:lnTo>
                  <a:lnTo>
                    <a:pt x="8908" y="91146"/>
                  </a:lnTo>
                  <a:lnTo>
                    <a:pt x="8133" y="59893"/>
                  </a:lnTo>
                  <a:lnTo>
                    <a:pt x="10762" y="53738"/>
                  </a:lnTo>
                  <a:lnTo>
                    <a:pt x="29092" y="32751"/>
                  </a:lnTo>
                  <a:lnTo>
                    <a:pt x="37606" y="29439"/>
                  </a:lnTo>
                  <a:lnTo>
                    <a:pt x="70609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250"/>
            <p:cNvSpPr/>
            <p:nvPr/>
          </p:nvSpPr>
          <p:spPr>
            <a:xfrm>
              <a:off x="7768827" y="5002578"/>
              <a:ext cx="115562" cy="140723"/>
            </a:xfrm>
            <a:custGeom>
              <a:avLst/>
              <a:gdLst/>
              <a:ahLst/>
              <a:cxnLst/>
              <a:rect l="0" t="0" r="0" b="0"/>
              <a:pathLst>
                <a:path w="115562" h="140723">
                  <a:moveTo>
                    <a:pt x="26789" y="15906"/>
                  </a:moveTo>
                  <a:lnTo>
                    <a:pt x="22050" y="20646"/>
                  </a:lnTo>
                  <a:lnTo>
                    <a:pt x="19722" y="25619"/>
                  </a:lnTo>
                  <a:lnTo>
                    <a:pt x="17969" y="50458"/>
                  </a:lnTo>
                  <a:lnTo>
                    <a:pt x="25010" y="72818"/>
                  </a:lnTo>
                  <a:lnTo>
                    <a:pt x="42770" y="108211"/>
                  </a:lnTo>
                  <a:lnTo>
                    <a:pt x="57763" y="125056"/>
                  </a:lnTo>
                  <a:lnTo>
                    <a:pt x="73781" y="135780"/>
                  </a:lnTo>
                  <a:lnTo>
                    <a:pt x="85251" y="139398"/>
                  </a:lnTo>
                  <a:lnTo>
                    <a:pt x="101063" y="140722"/>
                  </a:lnTo>
                  <a:lnTo>
                    <a:pt x="104086" y="138803"/>
                  </a:lnTo>
                  <a:lnTo>
                    <a:pt x="110092" y="131382"/>
                  </a:lnTo>
                  <a:lnTo>
                    <a:pt x="113423" y="121469"/>
                  </a:lnTo>
                  <a:lnTo>
                    <a:pt x="115561" y="94195"/>
                  </a:lnTo>
                  <a:lnTo>
                    <a:pt x="111190" y="73609"/>
                  </a:lnTo>
                  <a:lnTo>
                    <a:pt x="93695" y="42738"/>
                  </a:lnTo>
                  <a:lnTo>
                    <a:pt x="76931" y="23746"/>
                  </a:lnTo>
                  <a:lnTo>
                    <a:pt x="47565" y="4640"/>
                  </a:lnTo>
                  <a:lnTo>
                    <a:pt x="29748" y="0"/>
                  </a:lnTo>
                  <a:lnTo>
                    <a:pt x="20498" y="1561"/>
                  </a:lnTo>
                  <a:lnTo>
                    <a:pt x="9712" y="5372"/>
                  </a:lnTo>
                  <a:lnTo>
                    <a:pt x="0" y="6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251"/>
            <p:cNvSpPr/>
            <p:nvPr/>
          </p:nvSpPr>
          <p:spPr>
            <a:xfrm>
              <a:off x="7509866" y="4876290"/>
              <a:ext cx="223244" cy="258281"/>
            </a:xfrm>
            <a:custGeom>
              <a:avLst/>
              <a:gdLst/>
              <a:ahLst/>
              <a:cxnLst/>
              <a:rect l="0" t="0" r="0" b="0"/>
              <a:pathLst>
                <a:path w="223244" h="258281">
                  <a:moveTo>
                    <a:pt x="0" y="142194"/>
                  </a:moveTo>
                  <a:lnTo>
                    <a:pt x="9482" y="142194"/>
                  </a:lnTo>
                  <a:lnTo>
                    <a:pt x="16782" y="144840"/>
                  </a:lnTo>
                  <a:lnTo>
                    <a:pt x="20118" y="146934"/>
                  </a:lnTo>
                  <a:lnTo>
                    <a:pt x="52407" y="150572"/>
                  </a:lnTo>
                  <a:lnTo>
                    <a:pt x="64964" y="149886"/>
                  </a:lnTo>
                  <a:lnTo>
                    <a:pt x="82198" y="143921"/>
                  </a:lnTo>
                  <a:lnTo>
                    <a:pt x="109955" y="126209"/>
                  </a:lnTo>
                  <a:lnTo>
                    <a:pt x="117661" y="116568"/>
                  </a:lnTo>
                  <a:lnTo>
                    <a:pt x="121748" y="105670"/>
                  </a:lnTo>
                  <a:lnTo>
                    <a:pt x="131798" y="63618"/>
                  </a:lnTo>
                  <a:lnTo>
                    <a:pt x="133821" y="20260"/>
                  </a:lnTo>
                  <a:lnTo>
                    <a:pt x="136536" y="10942"/>
                  </a:lnTo>
                  <a:lnTo>
                    <a:pt x="138649" y="7067"/>
                  </a:lnTo>
                  <a:lnTo>
                    <a:pt x="139066" y="4484"/>
                  </a:lnTo>
                  <a:lnTo>
                    <a:pt x="138352" y="2763"/>
                  </a:lnTo>
                  <a:lnTo>
                    <a:pt x="134816" y="0"/>
                  </a:lnTo>
                  <a:lnTo>
                    <a:pt x="134527" y="765"/>
                  </a:lnTo>
                  <a:lnTo>
                    <a:pt x="131334" y="27151"/>
                  </a:lnTo>
                  <a:lnTo>
                    <a:pt x="127824" y="39470"/>
                  </a:lnTo>
                  <a:lnTo>
                    <a:pt x="122925" y="74278"/>
                  </a:lnTo>
                  <a:lnTo>
                    <a:pt x="117437" y="114337"/>
                  </a:lnTo>
                  <a:lnTo>
                    <a:pt x="109196" y="157267"/>
                  </a:lnTo>
                  <a:lnTo>
                    <a:pt x="107236" y="200441"/>
                  </a:lnTo>
                  <a:lnTo>
                    <a:pt x="107160" y="220747"/>
                  </a:lnTo>
                  <a:lnTo>
                    <a:pt x="107157" y="214714"/>
                  </a:lnTo>
                  <a:lnTo>
                    <a:pt x="125249" y="180136"/>
                  </a:lnTo>
                  <a:lnTo>
                    <a:pt x="154786" y="139624"/>
                  </a:lnTo>
                  <a:lnTo>
                    <a:pt x="168453" y="130408"/>
                  </a:lnTo>
                  <a:lnTo>
                    <a:pt x="172826" y="129375"/>
                  </a:lnTo>
                  <a:lnTo>
                    <a:pt x="176734" y="129680"/>
                  </a:lnTo>
                  <a:lnTo>
                    <a:pt x="189619" y="132202"/>
                  </a:lnTo>
                  <a:lnTo>
                    <a:pt x="199370" y="133784"/>
                  </a:lnTo>
                  <a:lnTo>
                    <a:pt x="207010" y="137795"/>
                  </a:lnTo>
                  <a:lnTo>
                    <a:pt x="216889" y="150372"/>
                  </a:lnTo>
                  <a:lnTo>
                    <a:pt x="221361" y="161925"/>
                  </a:lnTo>
                  <a:lnTo>
                    <a:pt x="223170" y="204892"/>
                  </a:lnTo>
                  <a:lnTo>
                    <a:pt x="223242" y="248239"/>
                  </a:lnTo>
                  <a:lnTo>
                    <a:pt x="223243" y="2582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SMARTInkShape-252"/>
            <p:cNvSpPr/>
            <p:nvPr/>
          </p:nvSpPr>
          <p:spPr>
            <a:xfrm>
              <a:off x="7554884" y="4866679"/>
              <a:ext cx="26421" cy="276822"/>
            </a:xfrm>
            <a:custGeom>
              <a:avLst/>
              <a:gdLst/>
              <a:ahLst/>
              <a:cxnLst/>
              <a:rect l="0" t="0" r="0" b="0"/>
              <a:pathLst>
                <a:path w="26421" h="276822">
                  <a:moveTo>
                    <a:pt x="8561" y="0"/>
                  </a:moveTo>
                  <a:lnTo>
                    <a:pt x="873" y="0"/>
                  </a:lnTo>
                  <a:lnTo>
                    <a:pt x="0" y="9482"/>
                  </a:lnTo>
                  <a:lnTo>
                    <a:pt x="7755" y="48824"/>
                  </a:lnTo>
                  <a:lnTo>
                    <a:pt x="8402" y="83838"/>
                  </a:lnTo>
                  <a:lnTo>
                    <a:pt x="8530" y="123937"/>
                  </a:lnTo>
                  <a:lnTo>
                    <a:pt x="14691" y="160522"/>
                  </a:lnTo>
                  <a:lnTo>
                    <a:pt x="16938" y="196411"/>
                  </a:lnTo>
                  <a:lnTo>
                    <a:pt x="23555" y="239112"/>
                  </a:lnTo>
                  <a:lnTo>
                    <a:pt x="26420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SMARTInkShape-253"/>
            <p:cNvSpPr/>
            <p:nvPr/>
          </p:nvSpPr>
          <p:spPr>
            <a:xfrm>
              <a:off x="7340202" y="5000625"/>
              <a:ext cx="160736" cy="133946"/>
            </a:xfrm>
            <a:custGeom>
              <a:avLst/>
              <a:gdLst/>
              <a:ahLst/>
              <a:cxnLst/>
              <a:rect l="0" t="0" r="0" b="0"/>
              <a:pathLst>
                <a:path w="160736" h="133946">
                  <a:moveTo>
                    <a:pt x="0" y="0"/>
                  </a:moveTo>
                  <a:lnTo>
                    <a:pt x="0" y="42575"/>
                  </a:lnTo>
                  <a:lnTo>
                    <a:pt x="993" y="65663"/>
                  </a:lnTo>
                  <a:lnTo>
                    <a:pt x="7130" y="82405"/>
                  </a:lnTo>
                  <a:lnTo>
                    <a:pt x="26858" y="106927"/>
                  </a:lnTo>
                  <a:lnTo>
                    <a:pt x="32774" y="112015"/>
                  </a:lnTo>
                  <a:lnTo>
                    <a:pt x="38710" y="114277"/>
                  </a:lnTo>
                  <a:lnTo>
                    <a:pt x="40690" y="113888"/>
                  </a:lnTo>
                  <a:lnTo>
                    <a:pt x="42009" y="112635"/>
                  </a:lnTo>
                  <a:lnTo>
                    <a:pt x="44468" y="108599"/>
                  </a:lnTo>
                  <a:lnTo>
                    <a:pt x="77413" y="65307"/>
                  </a:lnTo>
                  <a:lnTo>
                    <a:pt x="85336" y="49667"/>
                  </a:lnTo>
                  <a:lnTo>
                    <a:pt x="89294" y="9097"/>
                  </a:lnTo>
                  <a:lnTo>
                    <a:pt x="90289" y="48662"/>
                  </a:lnTo>
                  <a:lnTo>
                    <a:pt x="107389" y="89358"/>
                  </a:lnTo>
                  <a:lnTo>
                    <a:pt x="128006" y="123284"/>
                  </a:lnTo>
                  <a:lnTo>
                    <a:pt x="133953" y="129207"/>
                  </a:lnTo>
                  <a:lnTo>
                    <a:pt x="139901" y="131839"/>
                  </a:lnTo>
                  <a:lnTo>
                    <a:pt x="160735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SMARTInkShape-254"/>
            <p:cNvSpPr/>
            <p:nvPr/>
          </p:nvSpPr>
          <p:spPr>
            <a:xfrm>
              <a:off x="7163526" y="4991900"/>
              <a:ext cx="132029" cy="151401"/>
            </a:xfrm>
            <a:custGeom>
              <a:avLst/>
              <a:gdLst/>
              <a:ahLst/>
              <a:cxnLst/>
              <a:rect l="0" t="0" r="0" b="0"/>
              <a:pathLst>
                <a:path w="132029" h="151401">
                  <a:moveTo>
                    <a:pt x="96309" y="8725"/>
                  </a:moveTo>
                  <a:lnTo>
                    <a:pt x="91570" y="8725"/>
                  </a:lnTo>
                  <a:lnTo>
                    <a:pt x="62889" y="21153"/>
                  </a:lnTo>
                  <a:lnTo>
                    <a:pt x="22848" y="50592"/>
                  </a:lnTo>
                  <a:lnTo>
                    <a:pt x="4554" y="77603"/>
                  </a:lnTo>
                  <a:lnTo>
                    <a:pt x="0" y="95169"/>
                  </a:lnTo>
                  <a:lnTo>
                    <a:pt x="1581" y="107006"/>
                  </a:lnTo>
                  <a:lnTo>
                    <a:pt x="6583" y="118881"/>
                  </a:lnTo>
                  <a:lnTo>
                    <a:pt x="26813" y="143886"/>
                  </a:lnTo>
                  <a:lnTo>
                    <a:pt x="35987" y="148171"/>
                  </a:lnTo>
                  <a:lnTo>
                    <a:pt x="63172" y="151400"/>
                  </a:lnTo>
                  <a:lnTo>
                    <a:pt x="66280" y="149481"/>
                  </a:lnTo>
                  <a:lnTo>
                    <a:pt x="75396" y="137302"/>
                  </a:lnTo>
                  <a:lnTo>
                    <a:pt x="83388" y="121126"/>
                  </a:lnTo>
                  <a:lnTo>
                    <a:pt x="93166" y="78924"/>
                  </a:lnTo>
                  <a:lnTo>
                    <a:pt x="100636" y="40091"/>
                  </a:lnTo>
                  <a:lnTo>
                    <a:pt x="105119" y="2123"/>
                  </a:lnTo>
                  <a:lnTo>
                    <a:pt x="104167" y="1348"/>
                  </a:lnTo>
                  <a:lnTo>
                    <a:pt x="100071" y="255"/>
                  </a:lnTo>
                  <a:lnTo>
                    <a:pt x="102281" y="0"/>
                  </a:lnTo>
                  <a:lnTo>
                    <a:pt x="103267" y="923"/>
                  </a:lnTo>
                  <a:lnTo>
                    <a:pt x="104363" y="4596"/>
                  </a:lnTo>
                  <a:lnTo>
                    <a:pt x="107850" y="44746"/>
                  </a:lnTo>
                  <a:lnTo>
                    <a:pt x="112297" y="62392"/>
                  </a:lnTo>
                  <a:lnTo>
                    <a:pt x="114059" y="103980"/>
                  </a:lnTo>
                  <a:lnTo>
                    <a:pt x="114137" y="117095"/>
                  </a:lnTo>
                  <a:lnTo>
                    <a:pt x="116801" y="124028"/>
                  </a:lnTo>
                  <a:lnTo>
                    <a:pt x="132028" y="1426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255"/>
            <p:cNvSpPr/>
            <p:nvPr/>
          </p:nvSpPr>
          <p:spPr>
            <a:xfrm>
              <a:off x="6751379" y="4902709"/>
              <a:ext cx="178059" cy="275953"/>
            </a:xfrm>
            <a:custGeom>
              <a:avLst/>
              <a:gdLst/>
              <a:ahLst/>
              <a:cxnLst/>
              <a:rect l="0" t="0" r="0" b="0"/>
              <a:pathLst>
                <a:path w="178059" h="275953">
                  <a:moveTo>
                    <a:pt x="97691" y="178283"/>
                  </a:moveTo>
                  <a:lnTo>
                    <a:pt x="88210" y="178283"/>
                  </a:lnTo>
                  <a:lnTo>
                    <a:pt x="85417" y="179275"/>
                  </a:lnTo>
                  <a:lnTo>
                    <a:pt x="83555" y="180928"/>
                  </a:lnTo>
                  <a:lnTo>
                    <a:pt x="82315" y="183023"/>
                  </a:lnTo>
                  <a:lnTo>
                    <a:pt x="79503" y="184419"/>
                  </a:lnTo>
                  <a:lnTo>
                    <a:pt x="37914" y="199533"/>
                  </a:lnTo>
                  <a:lnTo>
                    <a:pt x="24968" y="208171"/>
                  </a:lnTo>
                  <a:lnTo>
                    <a:pt x="5566" y="233607"/>
                  </a:lnTo>
                  <a:lnTo>
                    <a:pt x="2176" y="242890"/>
                  </a:lnTo>
                  <a:lnTo>
                    <a:pt x="0" y="260277"/>
                  </a:lnTo>
                  <a:lnTo>
                    <a:pt x="2349" y="266980"/>
                  </a:lnTo>
                  <a:lnTo>
                    <a:pt x="4363" y="270157"/>
                  </a:lnTo>
                  <a:lnTo>
                    <a:pt x="6699" y="272274"/>
                  </a:lnTo>
                  <a:lnTo>
                    <a:pt x="11941" y="274627"/>
                  </a:lnTo>
                  <a:lnTo>
                    <a:pt x="25210" y="275952"/>
                  </a:lnTo>
                  <a:lnTo>
                    <a:pt x="29526" y="274153"/>
                  </a:lnTo>
                  <a:lnTo>
                    <a:pt x="68343" y="234513"/>
                  </a:lnTo>
                  <a:lnTo>
                    <a:pt x="103681" y="191402"/>
                  </a:lnTo>
                  <a:lnTo>
                    <a:pt x="123701" y="150870"/>
                  </a:lnTo>
                  <a:lnTo>
                    <a:pt x="139260" y="106763"/>
                  </a:lnTo>
                  <a:lnTo>
                    <a:pt x="154233" y="66927"/>
                  </a:lnTo>
                  <a:lnTo>
                    <a:pt x="159021" y="41707"/>
                  </a:lnTo>
                  <a:lnTo>
                    <a:pt x="158858" y="23604"/>
                  </a:lnTo>
                  <a:lnTo>
                    <a:pt x="151623" y="739"/>
                  </a:lnTo>
                  <a:lnTo>
                    <a:pt x="148780" y="155"/>
                  </a:lnTo>
                  <a:lnTo>
                    <a:pt x="146633" y="0"/>
                  </a:lnTo>
                  <a:lnTo>
                    <a:pt x="145202" y="1880"/>
                  </a:lnTo>
                  <a:lnTo>
                    <a:pt x="134763" y="46420"/>
                  </a:lnTo>
                  <a:lnTo>
                    <a:pt x="134669" y="86605"/>
                  </a:lnTo>
                  <a:lnTo>
                    <a:pt x="143176" y="126881"/>
                  </a:lnTo>
                  <a:lnTo>
                    <a:pt x="154411" y="168019"/>
                  </a:lnTo>
                  <a:lnTo>
                    <a:pt x="164431" y="210385"/>
                  </a:lnTo>
                  <a:lnTo>
                    <a:pt x="171156" y="238061"/>
                  </a:lnTo>
                  <a:lnTo>
                    <a:pt x="178058" y="2497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256"/>
            <p:cNvSpPr/>
            <p:nvPr/>
          </p:nvSpPr>
          <p:spPr>
            <a:xfrm>
              <a:off x="6546702" y="5018484"/>
              <a:ext cx="132704" cy="151806"/>
            </a:xfrm>
            <a:custGeom>
              <a:avLst/>
              <a:gdLst/>
              <a:ahLst/>
              <a:cxnLst/>
              <a:rect l="0" t="0" r="0" b="0"/>
              <a:pathLst>
                <a:path w="132704" h="151806">
                  <a:moveTo>
                    <a:pt x="7688" y="0"/>
                  </a:moveTo>
                  <a:lnTo>
                    <a:pt x="7688" y="4740"/>
                  </a:lnTo>
                  <a:lnTo>
                    <a:pt x="5043" y="9713"/>
                  </a:lnTo>
                  <a:lnTo>
                    <a:pt x="1552" y="15232"/>
                  </a:lnTo>
                  <a:lnTo>
                    <a:pt x="0" y="20990"/>
                  </a:lnTo>
                  <a:lnTo>
                    <a:pt x="7465" y="65426"/>
                  </a:lnTo>
                  <a:lnTo>
                    <a:pt x="7686" y="96427"/>
                  </a:lnTo>
                  <a:lnTo>
                    <a:pt x="8678" y="97027"/>
                  </a:lnTo>
                  <a:lnTo>
                    <a:pt x="15377" y="98069"/>
                  </a:lnTo>
                  <a:lnTo>
                    <a:pt x="10236" y="91067"/>
                  </a:lnTo>
                  <a:lnTo>
                    <a:pt x="8443" y="82986"/>
                  </a:lnTo>
                  <a:lnTo>
                    <a:pt x="8023" y="77232"/>
                  </a:lnTo>
                  <a:lnTo>
                    <a:pt x="20999" y="37295"/>
                  </a:lnTo>
                  <a:lnTo>
                    <a:pt x="23507" y="33793"/>
                  </a:lnTo>
                  <a:lnTo>
                    <a:pt x="28940" y="29902"/>
                  </a:lnTo>
                  <a:lnTo>
                    <a:pt x="42318" y="22971"/>
                  </a:lnTo>
                  <a:lnTo>
                    <a:pt x="47642" y="22259"/>
                  </a:lnTo>
                  <a:lnTo>
                    <a:pt x="58849" y="24115"/>
                  </a:lnTo>
                  <a:lnTo>
                    <a:pt x="71574" y="30738"/>
                  </a:lnTo>
                  <a:lnTo>
                    <a:pt x="107609" y="64269"/>
                  </a:lnTo>
                  <a:lnTo>
                    <a:pt x="119552" y="83288"/>
                  </a:lnTo>
                  <a:lnTo>
                    <a:pt x="131767" y="121133"/>
                  </a:lnTo>
                  <a:lnTo>
                    <a:pt x="132703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257"/>
            <p:cNvSpPr/>
            <p:nvPr/>
          </p:nvSpPr>
          <p:spPr>
            <a:xfrm>
              <a:off x="6377973" y="5018852"/>
              <a:ext cx="149629" cy="119587"/>
            </a:xfrm>
            <a:custGeom>
              <a:avLst/>
              <a:gdLst/>
              <a:ahLst/>
              <a:cxnLst/>
              <a:rect l="0" t="0" r="0" b="0"/>
              <a:pathLst>
                <a:path w="149629" h="119587">
                  <a:moveTo>
                    <a:pt x="104980" y="8562"/>
                  </a:moveTo>
                  <a:lnTo>
                    <a:pt x="104980" y="3822"/>
                  </a:lnTo>
                  <a:lnTo>
                    <a:pt x="103988" y="2425"/>
                  </a:lnTo>
                  <a:lnTo>
                    <a:pt x="102334" y="1494"/>
                  </a:lnTo>
                  <a:lnTo>
                    <a:pt x="92551" y="0"/>
                  </a:lnTo>
                  <a:lnTo>
                    <a:pt x="73935" y="697"/>
                  </a:lnTo>
                  <a:lnTo>
                    <a:pt x="45280" y="12070"/>
                  </a:lnTo>
                  <a:lnTo>
                    <a:pt x="36113" y="20374"/>
                  </a:lnTo>
                  <a:lnTo>
                    <a:pt x="27740" y="29687"/>
                  </a:lnTo>
                  <a:lnTo>
                    <a:pt x="12861" y="41500"/>
                  </a:lnTo>
                  <a:lnTo>
                    <a:pt x="5168" y="51644"/>
                  </a:lnTo>
                  <a:lnTo>
                    <a:pt x="1088" y="62767"/>
                  </a:lnTo>
                  <a:lnTo>
                    <a:pt x="0" y="68511"/>
                  </a:lnTo>
                  <a:lnTo>
                    <a:pt x="1436" y="80185"/>
                  </a:lnTo>
                  <a:lnTo>
                    <a:pt x="5382" y="90996"/>
                  </a:lnTo>
                  <a:lnTo>
                    <a:pt x="10443" y="99107"/>
                  </a:lnTo>
                  <a:lnTo>
                    <a:pt x="23611" y="109253"/>
                  </a:lnTo>
                  <a:lnTo>
                    <a:pt x="40081" y="118543"/>
                  </a:lnTo>
                  <a:lnTo>
                    <a:pt x="45838" y="119586"/>
                  </a:lnTo>
                  <a:lnTo>
                    <a:pt x="57528" y="118099"/>
                  </a:lnTo>
                  <a:lnTo>
                    <a:pt x="85400" y="103498"/>
                  </a:lnTo>
                  <a:lnTo>
                    <a:pt x="93963" y="95073"/>
                  </a:lnTo>
                  <a:lnTo>
                    <a:pt x="100083" y="84715"/>
                  </a:lnTo>
                  <a:lnTo>
                    <a:pt x="111761" y="44208"/>
                  </a:lnTo>
                  <a:lnTo>
                    <a:pt x="115919" y="26400"/>
                  </a:lnTo>
                  <a:lnTo>
                    <a:pt x="122719" y="8871"/>
                  </a:lnTo>
                  <a:lnTo>
                    <a:pt x="122803" y="13394"/>
                  </a:lnTo>
                  <a:lnTo>
                    <a:pt x="136140" y="56418"/>
                  </a:lnTo>
                  <a:lnTo>
                    <a:pt x="140298" y="86953"/>
                  </a:lnTo>
                  <a:lnTo>
                    <a:pt x="140580" y="99367"/>
                  </a:lnTo>
                  <a:lnTo>
                    <a:pt x="141611" y="101841"/>
                  </a:lnTo>
                  <a:lnTo>
                    <a:pt x="143291" y="103490"/>
                  </a:lnTo>
                  <a:lnTo>
                    <a:pt x="145404" y="104590"/>
                  </a:lnTo>
                  <a:lnTo>
                    <a:pt x="146812" y="106315"/>
                  </a:lnTo>
                  <a:lnTo>
                    <a:pt x="149628" y="11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258"/>
            <p:cNvSpPr/>
            <p:nvPr/>
          </p:nvSpPr>
          <p:spPr>
            <a:xfrm>
              <a:off x="5920382" y="5036344"/>
              <a:ext cx="276822" cy="141067"/>
            </a:xfrm>
            <a:custGeom>
              <a:avLst/>
              <a:gdLst/>
              <a:ahLst/>
              <a:cxnLst/>
              <a:rect l="0" t="0" r="0" b="0"/>
              <a:pathLst>
                <a:path w="276822" h="141067">
                  <a:moveTo>
                    <a:pt x="0" y="44648"/>
                  </a:moveTo>
                  <a:lnTo>
                    <a:pt x="7689" y="52336"/>
                  </a:lnTo>
                  <a:lnTo>
                    <a:pt x="15814" y="54324"/>
                  </a:lnTo>
                  <a:lnTo>
                    <a:pt x="34629" y="65974"/>
                  </a:lnTo>
                  <a:lnTo>
                    <a:pt x="55935" y="70358"/>
                  </a:lnTo>
                  <a:lnTo>
                    <a:pt x="63886" y="70958"/>
                  </a:lnTo>
                  <a:lnTo>
                    <a:pt x="70728" y="68578"/>
                  </a:lnTo>
                  <a:lnTo>
                    <a:pt x="95181" y="55174"/>
                  </a:lnTo>
                  <a:lnTo>
                    <a:pt x="102065" y="44570"/>
                  </a:lnTo>
                  <a:lnTo>
                    <a:pt x="102770" y="40628"/>
                  </a:lnTo>
                  <a:lnTo>
                    <a:pt x="102248" y="37007"/>
                  </a:lnTo>
                  <a:lnTo>
                    <a:pt x="99418" y="27170"/>
                  </a:lnTo>
                  <a:lnTo>
                    <a:pt x="99022" y="24067"/>
                  </a:lnTo>
                  <a:lnTo>
                    <a:pt x="97764" y="21997"/>
                  </a:lnTo>
                  <a:lnTo>
                    <a:pt x="95934" y="20617"/>
                  </a:lnTo>
                  <a:lnTo>
                    <a:pt x="91255" y="18093"/>
                  </a:lnTo>
                  <a:lnTo>
                    <a:pt x="85868" y="13664"/>
                  </a:lnTo>
                  <a:lnTo>
                    <a:pt x="77521" y="11033"/>
                  </a:lnTo>
                  <a:lnTo>
                    <a:pt x="72517" y="10332"/>
                  </a:lnTo>
                  <a:lnTo>
                    <a:pt x="64311" y="12199"/>
                  </a:lnTo>
                  <a:lnTo>
                    <a:pt x="56364" y="15343"/>
                  </a:lnTo>
                  <a:lnTo>
                    <a:pt x="46218" y="16741"/>
                  </a:lnTo>
                  <a:lnTo>
                    <a:pt x="41727" y="19097"/>
                  </a:lnTo>
                  <a:lnTo>
                    <a:pt x="34089" y="27008"/>
                  </a:lnTo>
                  <a:lnTo>
                    <a:pt x="30033" y="37139"/>
                  </a:lnTo>
                  <a:lnTo>
                    <a:pt x="26874" y="80955"/>
                  </a:lnTo>
                  <a:lnTo>
                    <a:pt x="26846" y="86712"/>
                  </a:lnTo>
                  <a:lnTo>
                    <a:pt x="32107" y="98401"/>
                  </a:lnTo>
                  <a:lnTo>
                    <a:pt x="56343" y="127479"/>
                  </a:lnTo>
                  <a:lnTo>
                    <a:pt x="70163" y="136769"/>
                  </a:lnTo>
                  <a:lnTo>
                    <a:pt x="82085" y="141066"/>
                  </a:lnTo>
                  <a:lnTo>
                    <a:pt x="91383" y="139424"/>
                  </a:lnTo>
                  <a:lnTo>
                    <a:pt x="113523" y="130286"/>
                  </a:lnTo>
                  <a:lnTo>
                    <a:pt x="122553" y="122066"/>
                  </a:lnTo>
                  <a:lnTo>
                    <a:pt x="150449" y="83170"/>
                  </a:lnTo>
                  <a:lnTo>
                    <a:pt x="156163" y="71360"/>
                  </a:lnTo>
                  <a:lnTo>
                    <a:pt x="168994" y="27571"/>
                  </a:lnTo>
                  <a:lnTo>
                    <a:pt x="169218" y="24333"/>
                  </a:lnTo>
                  <a:lnTo>
                    <a:pt x="172112" y="18091"/>
                  </a:lnTo>
                  <a:lnTo>
                    <a:pt x="177314" y="10739"/>
                  </a:lnTo>
                  <a:lnTo>
                    <a:pt x="177740" y="11128"/>
                  </a:lnTo>
                  <a:lnTo>
                    <a:pt x="178591" y="55331"/>
                  </a:lnTo>
                  <a:lnTo>
                    <a:pt x="178594" y="96614"/>
                  </a:lnTo>
                  <a:lnTo>
                    <a:pt x="178594" y="104032"/>
                  </a:lnTo>
                  <a:lnTo>
                    <a:pt x="175949" y="108413"/>
                  </a:lnTo>
                  <a:lnTo>
                    <a:pt x="170033" y="115636"/>
                  </a:lnTo>
                  <a:lnTo>
                    <a:pt x="177385" y="108357"/>
                  </a:lnTo>
                  <a:lnTo>
                    <a:pt x="178563" y="65205"/>
                  </a:lnTo>
                  <a:lnTo>
                    <a:pt x="179580" y="47753"/>
                  </a:lnTo>
                  <a:lnTo>
                    <a:pt x="185721" y="32890"/>
                  </a:lnTo>
                  <a:lnTo>
                    <a:pt x="199585" y="15294"/>
                  </a:lnTo>
                  <a:lnTo>
                    <a:pt x="208098" y="11757"/>
                  </a:lnTo>
                  <a:lnTo>
                    <a:pt x="217504" y="9194"/>
                  </a:lnTo>
                  <a:lnTo>
                    <a:pt x="229370" y="3164"/>
                  </a:lnTo>
                  <a:lnTo>
                    <a:pt x="27682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SMARTInkShape-259"/>
            <p:cNvSpPr/>
            <p:nvPr/>
          </p:nvSpPr>
          <p:spPr>
            <a:xfrm>
              <a:off x="5679281" y="5027414"/>
              <a:ext cx="203607" cy="151272"/>
            </a:xfrm>
            <a:custGeom>
              <a:avLst/>
              <a:gdLst/>
              <a:ahLst/>
              <a:cxnLst/>
              <a:rect l="0" t="0" r="0" b="0"/>
              <a:pathLst>
                <a:path w="203607" h="151272">
                  <a:moveTo>
                    <a:pt x="0" y="8930"/>
                  </a:moveTo>
                  <a:lnTo>
                    <a:pt x="0" y="51771"/>
                  </a:lnTo>
                  <a:lnTo>
                    <a:pt x="992" y="74359"/>
                  </a:lnTo>
                  <a:lnTo>
                    <a:pt x="11023" y="98050"/>
                  </a:lnTo>
                  <a:lnTo>
                    <a:pt x="25429" y="114686"/>
                  </a:lnTo>
                  <a:lnTo>
                    <a:pt x="26875" y="114161"/>
                  </a:lnTo>
                  <a:lnTo>
                    <a:pt x="40055" y="102747"/>
                  </a:lnTo>
                  <a:lnTo>
                    <a:pt x="42607" y="97590"/>
                  </a:lnTo>
                  <a:lnTo>
                    <a:pt x="43288" y="94826"/>
                  </a:lnTo>
                  <a:lnTo>
                    <a:pt x="48985" y="86194"/>
                  </a:lnTo>
                  <a:lnTo>
                    <a:pt x="70052" y="63903"/>
                  </a:lnTo>
                  <a:lnTo>
                    <a:pt x="70513" y="64430"/>
                  </a:lnTo>
                  <a:lnTo>
                    <a:pt x="80530" y="104428"/>
                  </a:lnTo>
                  <a:lnTo>
                    <a:pt x="84739" y="114542"/>
                  </a:lnTo>
                  <a:lnTo>
                    <a:pt x="92562" y="123007"/>
                  </a:lnTo>
                  <a:lnTo>
                    <a:pt x="130912" y="147757"/>
                  </a:lnTo>
                  <a:lnTo>
                    <a:pt x="158143" y="151271"/>
                  </a:lnTo>
                  <a:lnTo>
                    <a:pt x="167190" y="148922"/>
                  </a:lnTo>
                  <a:lnTo>
                    <a:pt x="181082" y="139328"/>
                  </a:lnTo>
                  <a:lnTo>
                    <a:pt x="199387" y="109560"/>
                  </a:lnTo>
                  <a:lnTo>
                    <a:pt x="203606" y="92104"/>
                  </a:lnTo>
                  <a:lnTo>
                    <a:pt x="201947" y="80292"/>
                  </a:lnTo>
                  <a:lnTo>
                    <a:pt x="192034" y="38691"/>
                  </a:lnTo>
                  <a:lnTo>
                    <a:pt x="187423" y="22010"/>
                  </a:lnTo>
                  <a:lnTo>
                    <a:pt x="180631" y="9162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SMARTInkShape-260"/>
            <p:cNvSpPr/>
            <p:nvPr/>
          </p:nvSpPr>
          <p:spPr>
            <a:xfrm>
              <a:off x="5519906" y="5036344"/>
              <a:ext cx="96310" cy="132404"/>
            </a:xfrm>
            <a:custGeom>
              <a:avLst/>
              <a:gdLst/>
              <a:ahLst/>
              <a:cxnLst/>
              <a:rect l="0" t="0" r="0" b="0"/>
              <a:pathLst>
                <a:path w="96310" h="132404">
                  <a:moveTo>
                    <a:pt x="25430" y="8929"/>
                  </a:moveTo>
                  <a:lnTo>
                    <a:pt x="17742" y="16617"/>
                  </a:lnTo>
                  <a:lnTo>
                    <a:pt x="10608" y="30880"/>
                  </a:lnTo>
                  <a:lnTo>
                    <a:pt x="0" y="68911"/>
                  </a:lnTo>
                  <a:lnTo>
                    <a:pt x="1891" y="77921"/>
                  </a:lnTo>
                  <a:lnTo>
                    <a:pt x="19431" y="107725"/>
                  </a:lnTo>
                  <a:lnTo>
                    <a:pt x="24407" y="113489"/>
                  </a:lnTo>
                  <a:lnTo>
                    <a:pt x="35228" y="119892"/>
                  </a:lnTo>
                  <a:lnTo>
                    <a:pt x="45660" y="123731"/>
                  </a:lnTo>
                  <a:lnTo>
                    <a:pt x="58102" y="130477"/>
                  </a:lnTo>
                  <a:lnTo>
                    <a:pt x="68394" y="132403"/>
                  </a:lnTo>
                  <a:lnTo>
                    <a:pt x="76936" y="130614"/>
                  </a:lnTo>
                  <a:lnTo>
                    <a:pt x="80603" y="128747"/>
                  </a:lnTo>
                  <a:lnTo>
                    <a:pt x="87324" y="121382"/>
                  </a:lnTo>
                  <a:lnTo>
                    <a:pt x="92625" y="111494"/>
                  </a:lnTo>
                  <a:lnTo>
                    <a:pt x="96309" y="83131"/>
                  </a:lnTo>
                  <a:lnTo>
                    <a:pt x="91962" y="65420"/>
                  </a:lnTo>
                  <a:lnTo>
                    <a:pt x="75862" y="29760"/>
                  </a:lnTo>
                  <a:lnTo>
                    <a:pt x="67357" y="20502"/>
                  </a:lnTo>
                  <a:lnTo>
                    <a:pt x="58947" y="13080"/>
                  </a:lnTo>
                  <a:lnTo>
                    <a:pt x="53220" y="4316"/>
                  </a:lnTo>
                  <a:lnTo>
                    <a:pt x="4328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SMARTInkShape-261"/>
            <p:cNvSpPr/>
            <p:nvPr/>
          </p:nvSpPr>
          <p:spPr>
            <a:xfrm>
              <a:off x="5357813" y="4959761"/>
              <a:ext cx="128616" cy="165881"/>
            </a:xfrm>
            <a:custGeom>
              <a:avLst/>
              <a:gdLst/>
              <a:ahLst/>
              <a:cxnLst/>
              <a:rect l="0" t="0" r="0" b="0"/>
              <a:pathLst>
                <a:path w="128616" h="165881">
                  <a:moveTo>
                    <a:pt x="0" y="5145"/>
                  </a:moveTo>
                  <a:lnTo>
                    <a:pt x="0" y="405"/>
                  </a:lnTo>
                  <a:lnTo>
                    <a:pt x="1984" y="0"/>
                  </a:lnTo>
                  <a:lnTo>
                    <a:pt x="18188" y="5555"/>
                  </a:lnTo>
                  <a:lnTo>
                    <a:pt x="56591" y="25848"/>
                  </a:lnTo>
                  <a:lnTo>
                    <a:pt x="97707" y="58973"/>
                  </a:lnTo>
                  <a:lnTo>
                    <a:pt x="127439" y="95670"/>
                  </a:lnTo>
                  <a:lnTo>
                    <a:pt x="128615" y="100220"/>
                  </a:lnTo>
                  <a:lnTo>
                    <a:pt x="125685" y="122812"/>
                  </a:lnTo>
                  <a:lnTo>
                    <a:pt x="120472" y="137464"/>
                  </a:lnTo>
                  <a:lnTo>
                    <a:pt x="117026" y="140983"/>
                  </a:lnTo>
                  <a:lnTo>
                    <a:pt x="86872" y="153539"/>
                  </a:lnTo>
                  <a:lnTo>
                    <a:pt x="69488" y="156276"/>
                  </a:lnTo>
                  <a:lnTo>
                    <a:pt x="59656" y="157643"/>
                  </a:lnTo>
                  <a:lnTo>
                    <a:pt x="37602" y="165499"/>
                  </a:lnTo>
                  <a:lnTo>
                    <a:pt x="26789" y="165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SMARTInkShape-262"/>
            <p:cNvSpPr/>
            <p:nvPr/>
          </p:nvSpPr>
          <p:spPr>
            <a:xfrm>
              <a:off x="5375672" y="5018484"/>
              <a:ext cx="1" cy="241103"/>
            </a:xfrm>
            <a:custGeom>
              <a:avLst/>
              <a:gdLst/>
              <a:ahLst/>
              <a:cxnLst/>
              <a:rect l="0" t="0" r="0" b="0"/>
              <a:pathLst>
                <a:path w="1" h="241103">
                  <a:moveTo>
                    <a:pt x="0" y="0"/>
                  </a:moveTo>
                  <a:lnTo>
                    <a:pt x="0" y="40894"/>
                  </a:lnTo>
                  <a:lnTo>
                    <a:pt x="0" y="81048"/>
                  </a:lnTo>
                  <a:lnTo>
                    <a:pt x="0" y="125105"/>
                  </a:lnTo>
                  <a:lnTo>
                    <a:pt x="0" y="168684"/>
                  </a:lnTo>
                  <a:lnTo>
                    <a:pt x="0" y="208012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SMARTInkShape-263"/>
            <p:cNvSpPr/>
            <p:nvPr/>
          </p:nvSpPr>
          <p:spPr>
            <a:xfrm>
              <a:off x="4876141" y="4957908"/>
              <a:ext cx="213782" cy="212227"/>
            </a:xfrm>
            <a:custGeom>
              <a:avLst/>
              <a:gdLst/>
              <a:ahLst/>
              <a:cxnLst/>
              <a:rect l="0" t="0" r="0" b="0"/>
              <a:pathLst>
                <a:path w="213782" h="212227">
                  <a:moveTo>
                    <a:pt x="70906" y="149873"/>
                  </a:moveTo>
                  <a:lnTo>
                    <a:pt x="75646" y="149873"/>
                  </a:lnTo>
                  <a:lnTo>
                    <a:pt x="76050" y="148881"/>
                  </a:lnTo>
                  <a:lnTo>
                    <a:pt x="71779" y="142185"/>
                  </a:lnTo>
                  <a:lnTo>
                    <a:pt x="68647" y="141494"/>
                  </a:lnTo>
                  <a:lnTo>
                    <a:pt x="49938" y="140976"/>
                  </a:lnTo>
                  <a:lnTo>
                    <a:pt x="36360" y="145693"/>
                  </a:lnTo>
                  <a:lnTo>
                    <a:pt x="17875" y="159036"/>
                  </a:lnTo>
                  <a:lnTo>
                    <a:pt x="5529" y="170755"/>
                  </a:lnTo>
                  <a:lnTo>
                    <a:pt x="2162" y="176682"/>
                  </a:lnTo>
                  <a:lnTo>
                    <a:pt x="0" y="188573"/>
                  </a:lnTo>
                  <a:lnTo>
                    <a:pt x="2351" y="194523"/>
                  </a:lnTo>
                  <a:lnTo>
                    <a:pt x="11944" y="206428"/>
                  </a:lnTo>
                  <a:lnTo>
                    <a:pt x="17580" y="209735"/>
                  </a:lnTo>
                  <a:lnTo>
                    <a:pt x="29284" y="211858"/>
                  </a:lnTo>
                  <a:lnTo>
                    <a:pt x="42919" y="212226"/>
                  </a:lnTo>
                  <a:lnTo>
                    <a:pt x="51191" y="209666"/>
                  </a:lnTo>
                  <a:lnTo>
                    <a:pt x="69327" y="195198"/>
                  </a:lnTo>
                  <a:lnTo>
                    <a:pt x="101581" y="154699"/>
                  </a:lnTo>
                  <a:lnTo>
                    <a:pt x="129341" y="111001"/>
                  </a:lnTo>
                  <a:lnTo>
                    <a:pt x="145175" y="69091"/>
                  </a:lnTo>
                  <a:lnTo>
                    <a:pt x="157538" y="34516"/>
                  </a:lnTo>
                  <a:lnTo>
                    <a:pt x="160156" y="0"/>
                  </a:lnTo>
                  <a:lnTo>
                    <a:pt x="159180" y="348"/>
                  </a:lnTo>
                  <a:lnTo>
                    <a:pt x="155448" y="3381"/>
                  </a:lnTo>
                  <a:lnTo>
                    <a:pt x="153129" y="8036"/>
                  </a:lnTo>
                  <a:lnTo>
                    <a:pt x="152510" y="10667"/>
                  </a:lnTo>
                  <a:lnTo>
                    <a:pt x="145380" y="24002"/>
                  </a:lnTo>
                  <a:lnTo>
                    <a:pt x="136473" y="64078"/>
                  </a:lnTo>
                  <a:lnTo>
                    <a:pt x="133816" y="100946"/>
                  </a:lnTo>
                  <a:lnTo>
                    <a:pt x="140623" y="131941"/>
                  </a:lnTo>
                  <a:lnTo>
                    <a:pt x="149660" y="151946"/>
                  </a:lnTo>
                  <a:lnTo>
                    <a:pt x="170916" y="177756"/>
                  </a:lnTo>
                  <a:lnTo>
                    <a:pt x="185426" y="188010"/>
                  </a:lnTo>
                  <a:lnTo>
                    <a:pt x="197552" y="192592"/>
                  </a:lnTo>
                  <a:lnTo>
                    <a:pt x="213781" y="1945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SMARTInkShape-264"/>
            <p:cNvSpPr/>
            <p:nvPr/>
          </p:nvSpPr>
          <p:spPr>
            <a:xfrm>
              <a:off x="4674633" y="5063133"/>
              <a:ext cx="120610" cy="124371"/>
            </a:xfrm>
            <a:custGeom>
              <a:avLst/>
              <a:gdLst/>
              <a:ahLst/>
              <a:cxnLst/>
              <a:rect l="0" t="0" r="0" b="0"/>
              <a:pathLst>
                <a:path w="120610" h="124371">
                  <a:moveTo>
                    <a:pt x="93820" y="0"/>
                  </a:moveTo>
                  <a:lnTo>
                    <a:pt x="72571" y="0"/>
                  </a:lnTo>
                  <a:lnTo>
                    <a:pt x="59191" y="4739"/>
                  </a:lnTo>
                  <a:lnTo>
                    <a:pt x="15138" y="43113"/>
                  </a:lnTo>
                  <a:lnTo>
                    <a:pt x="9241" y="54219"/>
                  </a:lnTo>
                  <a:lnTo>
                    <a:pt x="0" y="82435"/>
                  </a:lnTo>
                  <a:lnTo>
                    <a:pt x="1851" y="90547"/>
                  </a:lnTo>
                  <a:lnTo>
                    <a:pt x="13885" y="113996"/>
                  </a:lnTo>
                  <a:lnTo>
                    <a:pt x="16717" y="117669"/>
                  </a:lnTo>
                  <a:lnTo>
                    <a:pt x="25156" y="121751"/>
                  </a:lnTo>
                  <a:lnTo>
                    <a:pt x="42002" y="124370"/>
                  </a:lnTo>
                  <a:lnTo>
                    <a:pt x="48631" y="122083"/>
                  </a:lnTo>
                  <a:lnTo>
                    <a:pt x="51788" y="120084"/>
                  </a:lnTo>
                  <a:lnTo>
                    <a:pt x="63983" y="102617"/>
                  </a:lnTo>
                  <a:lnTo>
                    <a:pt x="80915" y="68323"/>
                  </a:lnTo>
                  <a:lnTo>
                    <a:pt x="92423" y="25570"/>
                  </a:lnTo>
                  <a:lnTo>
                    <a:pt x="93783" y="936"/>
                  </a:lnTo>
                  <a:lnTo>
                    <a:pt x="96449" y="416"/>
                  </a:lnTo>
                  <a:lnTo>
                    <a:pt x="98550" y="277"/>
                  </a:lnTo>
                  <a:lnTo>
                    <a:pt x="98957" y="1177"/>
                  </a:lnTo>
                  <a:lnTo>
                    <a:pt x="96765" y="4822"/>
                  </a:lnTo>
                  <a:lnTo>
                    <a:pt x="96775" y="7184"/>
                  </a:lnTo>
                  <a:lnTo>
                    <a:pt x="101276" y="20748"/>
                  </a:lnTo>
                  <a:lnTo>
                    <a:pt x="102692" y="64605"/>
                  </a:lnTo>
                  <a:lnTo>
                    <a:pt x="103725" y="77240"/>
                  </a:lnTo>
                  <a:lnTo>
                    <a:pt x="113773" y="106537"/>
                  </a:lnTo>
                  <a:lnTo>
                    <a:pt x="120609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SMARTInkShape-265"/>
            <p:cNvSpPr/>
            <p:nvPr/>
          </p:nvSpPr>
          <p:spPr>
            <a:xfrm>
              <a:off x="4473773" y="4955977"/>
              <a:ext cx="142876" cy="249460"/>
            </a:xfrm>
            <a:custGeom>
              <a:avLst/>
              <a:gdLst/>
              <a:ahLst/>
              <a:cxnLst/>
              <a:rect l="0" t="0" r="0" b="0"/>
              <a:pathLst>
                <a:path w="142876" h="249460">
                  <a:moveTo>
                    <a:pt x="8930" y="0"/>
                  </a:moveTo>
                  <a:lnTo>
                    <a:pt x="8930" y="17169"/>
                  </a:lnTo>
                  <a:lnTo>
                    <a:pt x="7938" y="20375"/>
                  </a:lnTo>
                  <a:lnTo>
                    <a:pt x="6284" y="22513"/>
                  </a:lnTo>
                  <a:lnTo>
                    <a:pt x="4189" y="23938"/>
                  </a:lnTo>
                  <a:lnTo>
                    <a:pt x="1862" y="33459"/>
                  </a:lnTo>
                  <a:lnTo>
                    <a:pt x="164" y="73884"/>
                  </a:lnTo>
                  <a:lnTo>
                    <a:pt x="22" y="116408"/>
                  </a:lnTo>
                  <a:lnTo>
                    <a:pt x="4" y="156035"/>
                  </a:lnTo>
                  <a:lnTo>
                    <a:pt x="1" y="194364"/>
                  </a:lnTo>
                  <a:lnTo>
                    <a:pt x="0" y="236867"/>
                  </a:lnTo>
                  <a:lnTo>
                    <a:pt x="0" y="248101"/>
                  </a:lnTo>
                  <a:lnTo>
                    <a:pt x="993" y="248745"/>
                  </a:lnTo>
                  <a:lnTo>
                    <a:pt x="4741" y="249459"/>
                  </a:lnTo>
                  <a:lnTo>
                    <a:pt x="6137" y="248658"/>
                  </a:lnTo>
                  <a:lnTo>
                    <a:pt x="7068" y="247131"/>
                  </a:lnTo>
                  <a:lnTo>
                    <a:pt x="8378" y="240242"/>
                  </a:lnTo>
                  <a:lnTo>
                    <a:pt x="9849" y="218977"/>
                  </a:lnTo>
                  <a:lnTo>
                    <a:pt x="19950" y="178518"/>
                  </a:lnTo>
                  <a:lnTo>
                    <a:pt x="27408" y="163357"/>
                  </a:lnTo>
                  <a:lnTo>
                    <a:pt x="55350" y="132363"/>
                  </a:lnTo>
                  <a:lnTo>
                    <a:pt x="61972" y="128280"/>
                  </a:lnTo>
                  <a:lnTo>
                    <a:pt x="69215" y="126466"/>
                  </a:lnTo>
                  <a:lnTo>
                    <a:pt x="83457" y="124452"/>
                  </a:lnTo>
                  <a:lnTo>
                    <a:pt x="91001" y="120465"/>
                  </a:lnTo>
                  <a:lnTo>
                    <a:pt x="94402" y="119997"/>
                  </a:lnTo>
                  <a:lnTo>
                    <a:pt x="100826" y="122124"/>
                  </a:lnTo>
                  <a:lnTo>
                    <a:pt x="119029" y="137190"/>
                  </a:lnTo>
                  <a:lnTo>
                    <a:pt x="127982" y="150671"/>
                  </a:lnTo>
                  <a:lnTo>
                    <a:pt x="132178" y="162492"/>
                  </a:lnTo>
                  <a:lnTo>
                    <a:pt x="133926" y="204817"/>
                  </a:lnTo>
                  <a:lnTo>
                    <a:pt x="133941" y="217177"/>
                  </a:lnTo>
                  <a:lnTo>
                    <a:pt x="134935" y="219199"/>
                  </a:lnTo>
                  <a:lnTo>
                    <a:pt x="136590" y="220546"/>
                  </a:lnTo>
                  <a:lnTo>
                    <a:pt x="138685" y="221445"/>
                  </a:lnTo>
                  <a:lnTo>
                    <a:pt x="140081" y="223036"/>
                  </a:lnTo>
                  <a:lnTo>
                    <a:pt x="142875" y="232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SMARTInkShape-266"/>
            <p:cNvSpPr/>
            <p:nvPr/>
          </p:nvSpPr>
          <p:spPr>
            <a:xfrm>
              <a:off x="3937992" y="5072063"/>
              <a:ext cx="240827" cy="160735"/>
            </a:xfrm>
            <a:custGeom>
              <a:avLst/>
              <a:gdLst/>
              <a:ahLst/>
              <a:cxnLst/>
              <a:rect l="0" t="0" r="0" b="0"/>
              <a:pathLst>
                <a:path w="240827" h="160735">
                  <a:moveTo>
                    <a:pt x="0" y="0"/>
                  </a:moveTo>
                  <a:lnTo>
                    <a:pt x="12429" y="0"/>
                  </a:lnTo>
                  <a:lnTo>
                    <a:pt x="55133" y="9094"/>
                  </a:lnTo>
                  <a:lnTo>
                    <a:pt x="98431" y="16508"/>
                  </a:lnTo>
                  <a:lnTo>
                    <a:pt x="139130" y="18584"/>
                  </a:lnTo>
                  <a:lnTo>
                    <a:pt x="180980" y="25937"/>
                  </a:lnTo>
                  <a:lnTo>
                    <a:pt x="212003" y="26755"/>
                  </a:lnTo>
                  <a:lnTo>
                    <a:pt x="212772" y="25774"/>
                  </a:lnTo>
                  <a:lnTo>
                    <a:pt x="214110" y="19097"/>
                  </a:lnTo>
                  <a:lnTo>
                    <a:pt x="213185" y="18685"/>
                  </a:lnTo>
                  <a:lnTo>
                    <a:pt x="193317" y="17891"/>
                  </a:lnTo>
                  <a:lnTo>
                    <a:pt x="187452" y="20519"/>
                  </a:lnTo>
                  <a:lnTo>
                    <a:pt x="175603" y="30290"/>
                  </a:lnTo>
                  <a:lnTo>
                    <a:pt x="172303" y="35951"/>
                  </a:lnTo>
                  <a:lnTo>
                    <a:pt x="170186" y="47670"/>
                  </a:lnTo>
                  <a:lnTo>
                    <a:pt x="169819" y="56568"/>
                  </a:lnTo>
                  <a:lnTo>
                    <a:pt x="174450" y="70228"/>
                  </a:lnTo>
                  <a:lnTo>
                    <a:pt x="211970" y="113508"/>
                  </a:lnTo>
                  <a:lnTo>
                    <a:pt x="225194" y="124251"/>
                  </a:lnTo>
                  <a:lnTo>
                    <a:pt x="234032" y="130629"/>
                  </a:lnTo>
                  <a:lnTo>
                    <a:pt x="237959" y="136771"/>
                  </a:lnTo>
                  <a:lnTo>
                    <a:pt x="240826" y="150026"/>
                  </a:lnTo>
                  <a:lnTo>
                    <a:pt x="239925" y="150619"/>
                  </a:lnTo>
                  <a:lnTo>
                    <a:pt x="228706" y="151570"/>
                  </a:lnTo>
                  <a:lnTo>
                    <a:pt x="212415" y="151758"/>
                  </a:lnTo>
                  <a:lnTo>
                    <a:pt x="168324" y="143241"/>
                  </a:lnTo>
                  <a:lnTo>
                    <a:pt x="161462" y="145683"/>
                  </a:lnTo>
                  <a:lnTo>
                    <a:pt x="153712" y="150595"/>
                  </a:lnTo>
                  <a:lnTo>
                    <a:pt x="152652" y="153912"/>
                  </a:lnTo>
                  <a:lnTo>
                    <a:pt x="151804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SMARTInkShape-267"/>
            <p:cNvSpPr/>
            <p:nvPr/>
          </p:nvSpPr>
          <p:spPr>
            <a:xfrm>
              <a:off x="3982640" y="4938117"/>
              <a:ext cx="8931" cy="294681"/>
            </a:xfrm>
            <a:custGeom>
              <a:avLst/>
              <a:gdLst/>
              <a:ahLst/>
              <a:cxnLst/>
              <a:rect l="0" t="0" r="0" b="0"/>
              <a:pathLst>
                <a:path w="8931" h="294681">
                  <a:moveTo>
                    <a:pt x="0" y="0"/>
                  </a:moveTo>
                  <a:lnTo>
                    <a:pt x="0" y="40312"/>
                  </a:lnTo>
                  <a:lnTo>
                    <a:pt x="0" y="80972"/>
                  </a:lnTo>
                  <a:lnTo>
                    <a:pt x="0" y="122342"/>
                  </a:lnTo>
                  <a:lnTo>
                    <a:pt x="0" y="162852"/>
                  </a:lnTo>
                  <a:lnTo>
                    <a:pt x="0" y="204037"/>
                  </a:lnTo>
                  <a:lnTo>
                    <a:pt x="0" y="242786"/>
                  </a:lnTo>
                  <a:lnTo>
                    <a:pt x="993" y="277850"/>
                  </a:lnTo>
                  <a:lnTo>
                    <a:pt x="8930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268"/>
            <p:cNvSpPr/>
            <p:nvPr/>
          </p:nvSpPr>
          <p:spPr>
            <a:xfrm>
              <a:off x="3759398" y="5031603"/>
              <a:ext cx="114167" cy="147617"/>
            </a:xfrm>
            <a:custGeom>
              <a:avLst/>
              <a:gdLst/>
              <a:ahLst/>
              <a:cxnLst/>
              <a:rect l="0" t="0" r="0" b="0"/>
              <a:pathLst>
                <a:path w="114167" h="147617">
                  <a:moveTo>
                    <a:pt x="71438" y="4741"/>
                  </a:moveTo>
                  <a:lnTo>
                    <a:pt x="56061" y="4741"/>
                  </a:lnTo>
                  <a:lnTo>
                    <a:pt x="44833" y="0"/>
                  </a:lnTo>
                  <a:lnTo>
                    <a:pt x="34478" y="319"/>
                  </a:lnTo>
                  <a:lnTo>
                    <a:pt x="6403" y="4481"/>
                  </a:lnTo>
                  <a:lnTo>
                    <a:pt x="4268" y="6553"/>
                  </a:lnTo>
                  <a:lnTo>
                    <a:pt x="1898" y="14145"/>
                  </a:lnTo>
                  <a:lnTo>
                    <a:pt x="562" y="24834"/>
                  </a:lnTo>
                  <a:lnTo>
                    <a:pt x="2896" y="31200"/>
                  </a:lnTo>
                  <a:lnTo>
                    <a:pt x="12478" y="48111"/>
                  </a:lnTo>
                  <a:lnTo>
                    <a:pt x="23405" y="56428"/>
                  </a:lnTo>
                  <a:lnTo>
                    <a:pt x="43646" y="69334"/>
                  </a:lnTo>
                  <a:lnTo>
                    <a:pt x="86262" y="104302"/>
                  </a:lnTo>
                  <a:lnTo>
                    <a:pt x="109605" y="123659"/>
                  </a:lnTo>
                  <a:lnTo>
                    <a:pt x="113206" y="129692"/>
                  </a:lnTo>
                  <a:lnTo>
                    <a:pt x="114166" y="132690"/>
                  </a:lnTo>
                  <a:lnTo>
                    <a:pt x="113814" y="134688"/>
                  </a:lnTo>
                  <a:lnTo>
                    <a:pt x="112587" y="136021"/>
                  </a:lnTo>
                  <a:lnTo>
                    <a:pt x="108578" y="137501"/>
                  </a:lnTo>
                  <a:lnTo>
                    <a:pt x="64944" y="138672"/>
                  </a:lnTo>
                  <a:lnTo>
                    <a:pt x="32876" y="139677"/>
                  </a:lnTo>
                  <a:lnTo>
                    <a:pt x="18317" y="146788"/>
                  </a:lnTo>
                  <a:lnTo>
                    <a:pt x="0" y="1476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269"/>
            <p:cNvSpPr/>
            <p:nvPr/>
          </p:nvSpPr>
          <p:spPr>
            <a:xfrm>
              <a:off x="3723679" y="5009555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0"/>
                  </a:moveTo>
                  <a:lnTo>
                    <a:pt x="8930" y="4739"/>
                  </a:lnTo>
                  <a:lnTo>
                    <a:pt x="7938" y="6136"/>
                  </a:lnTo>
                  <a:lnTo>
                    <a:pt x="6284" y="7067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270"/>
            <p:cNvSpPr/>
            <p:nvPr/>
          </p:nvSpPr>
          <p:spPr>
            <a:xfrm>
              <a:off x="3661171" y="5054203"/>
              <a:ext cx="17750" cy="125017"/>
            </a:xfrm>
            <a:custGeom>
              <a:avLst/>
              <a:gdLst/>
              <a:ahLst/>
              <a:cxnLst/>
              <a:rect l="0" t="0" r="0" b="0"/>
              <a:pathLst>
                <a:path w="17750" h="125017">
                  <a:moveTo>
                    <a:pt x="0" y="0"/>
                  </a:moveTo>
                  <a:lnTo>
                    <a:pt x="7689" y="0"/>
                  </a:lnTo>
                  <a:lnTo>
                    <a:pt x="3822" y="0"/>
                  </a:lnTo>
                  <a:lnTo>
                    <a:pt x="3541" y="992"/>
                  </a:lnTo>
                  <a:lnTo>
                    <a:pt x="6893" y="8121"/>
                  </a:lnTo>
                  <a:lnTo>
                    <a:pt x="11457" y="37882"/>
                  </a:lnTo>
                  <a:lnTo>
                    <a:pt x="15963" y="54219"/>
                  </a:lnTo>
                  <a:lnTo>
                    <a:pt x="17749" y="95287"/>
                  </a:lnTo>
                  <a:lnTo>
                    <a:pt x="15165" y="104527"/>
                  </a:lnTo>
                  <a:lnTo>
                    <a:pt x="11701" y="111941"/>
                  </a:lnTo>
                  <a:lnTo>
                    <a:pt x="8930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271"/>
            <p:cNvSpPr/>
            <p:nvPr/>
          </p:nvSpPr>
          <p:spPr>
            <a:xfrm>
              <a:off x="3429000" y="5055721"/>
              <a:ext cx="151805" cy="150119"/>
            </a:xfrm>
            <a:custGeom>
              <a:avLst/>
              <a:gdLst/>
              <a:ahLst/>
              <a:cxnLst/>
              <a:rect l="0" t="0" r="0" b="0"/>
              <a:pathLst>
                <a:path w="151805" h="150119">
                  <a:moveTo>
                    <a:pt x="0" y="7412"/>
                  </a:moveTo>
                  <a:lnTo>
                    <a:pt x="0" y="19840"/>
                  </a:lnTo>
                  <a:lnTo>
                    <a:pt x="2646" y="25503"/>
                  </a:lnTo>
                  <a:lnTo>
                    <a:pt x="4740" y="28402"/>
                  </a:lnTo>
                  <a:lnTo>
                    <a:pt x="7688" y="41964"/>
                  </a:lnTo>
                  <a:lnTo>
                    <a:pt x="8881" y="85204"/>
                  </a:lnTo>
                  <a:lnTo>
                    <a:pt x="8929" y="123083"/>
                  </a:lnTo>
                  <a:lnTo>
                    <a:pt x="8929" y="111032"/>
                  </a:lnTo>
                  <a:lnTo>
                    <a:pt x="27021" y="69665"/>
                  </a:lnTo>
                  <a:lnTo>
                    <a:pt x="50610" y="28421"/>
                  </a:lnTo>
                  <a:lnTo>
                    <a:pt x="59534" y="14519"/>
                  </a:lnTo>
                  <a:lnTo>
                    <a:pt x="77391" y="1899"/>
                  </a:lnTo>
                  <a:lnTo>
                    <a:pt x="83344" y="0"/>
                  </a:lnTo>
                  <a:lnTo>
                    <a:pt x="86320" y="487"/>
                  </a:lnTo>
                  <a:lnTo>
                    <a:pt x="92273" y="3673"/>
                  </a:lnTo>
                  <a:lnTo>
                    <a:pt x="110133" y="19512"/>
                  </a:lnTo>
                  <a:lnTo>
                    <a:pt x="127992" y="49623"/>
                  </a:lnTo>
                  <a:lnTo>
                    <a:pt x="139734" y="90788"/>
                  </a:lnTo>
                  <a:lnTo>
                    <a:pt x="142752" y="133641"/>
                  </a:lnTo>
                  <a:lnTo>
                    <a:pt x="142872" y="149718"/>
                  </a:lnTo>
                  <a:lnTo>
                    <a:pt x="147614" y="150118"/>
                  </a:lnTo>
                  <a:lnTo>
                    <a:pt x="149011" y="149182"/>
                  </a:lnTo>
                  <a:lnTo>
                    <a:pt x="149942" y="147566"/>
                  </a:lnTo>
                  <a:lnTo>
                    <a:pt x="151804" y="1413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272"/>
            <p:cNvSpPr/>
            <p:nvPr/>
          </p:nvSpPr>
          <p:spPr>
            <a:xfrm>
              <a:off x="3241491" y="5063133"/>
              <a:ext cx="115536" cy="111929"/>
            </a:xfrm>
            <a:custGeom>
              <a:avLst/>
              <a:gdLst/>
              <a:ahLst/>
              <a:cxnLst/>
              <a:rect l="0" t="0" r="0" b="0"/>
              <a:pathLst>
                <a:path w="115536" h="111929">
                  <a:moveTo>
                    <a:pt x="8915" y="0"/>
                  </a:moveTo>
                  <a:lnTo>
                    <a:pt x="8915" y="4739"/>
                  </a:lnTo>
                  <a:lnTo>
                    <a:pt x="6269" y="9713"/>
                  </a:lnTo>
                  <a:lnTo>
                    <a:pt x="1227" y="16250"/>
                  </a:lnTo>
                  <a:lnTo>
                    <a:pt x="0" y="60532"/>
                  </a:lnTo>
                  <a:lnTo>
                    <a:pt x="984" y="68575"/>
                  </a:lnTo>
                  <a:lnTo>
                    <a:pt x="4729" y="78764"/>
                  </a:lnTo>
                  <a:lnTo>
                    <a:pt x="12346" y="87262"/>
                  </a:lnTo>
                  <a:lnTo>
                    <a:pt x="32996" y="102919"/>
                  </a:lnTo>
                  <a:lnTo>
                    <a:pt x="65754" y="111928"/>
                  </a:lnTo>
                  <a:lnTo>
                    <a:pt x="77503" y="109938"/>
                  </a:lnTo>
                  <a:lnTo>
                    <a:pt x="90533" y="103240"/>
                  </a:lnTo>
                  <a:lnTo>
                    <a:pt x="109967" y="86237"/>
                  </a:lnTo>
                  <a:lnTo>
                    <a:pt x="113358" y="77684"/>
                  </a:lnTo>
                  <a:lnTo>
                    <a:pt x="115535" y="56024"/>
                  </a:lnTo>
                  <a:lnTo>
                    <a:pt x="113188" y="47058"/>
                  </a:lnTo>
                  <a:lnTo>
                    <a:pt x="103596" y="33218"/>
                  </a:lnTo>
                  <a:lnTo>
                    <a:pt x="90326" y="23953"/>
                  </a:lnTo>
                  <a:lnTo>
                    <a:pt x="73827" y="19664"/>
                  </a:lnTo>
                  <a:lnTo>
                    <a:pt x="56370" y="18394"/>
                  </a:lnTo>
                  <a:lnTo>
                    <a:pt x="47204" y="20743"/>
                  </a:lnTo>
                  <a:lnTo>
                    <a:pt x="17845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SMARTInkShape-273"/>
            <p:cNvSpPr/>
            <p:nvPr/>
          </p:nvSpPr>
          <p:spPr>
            <a:xfrm>
              <a:off x="3134320" y="4955977"/>
              <a:ext cx="26790" cy="205383"/>
            </a:xfrm>
            <a:custGeom>
              <a:avLst/>
              <a:gdLst/>
              <a:ahLst/>
              <a:cxnLst/>
              <a:rect l="0" t="0" r="0" b="0"/>
              <a:pathLst>
                <a:path w="26790" h="205383">
                  <a:moveTo>
                    <a:pt x="26789" y="0"/>
                  </a:moveTo>
                  <a:lnTo>
                    <a:pt x="26789" y="4739"/>
                  </a:lnTo>
                  <a:lnTo>
                    <a:pt x="18687" y="27865"/>
                  </a:lnTo>
                  <a:lnTo>
                    <a:pt x="17932" y="71324"/>
                  </a:lnTo>
                  <a:lnTo>
                    <a:pt x="15228" y="100261"/>
                  </a:lnTo>
                  <a:lnTo>
                    <a:pt x="9759" y="142150"/>
                  </a:lnTo>
                  <a:lnTo>
                    <a:pt x="8010" y="180253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274"/>
            <p:cNvSpPr/>
            <p:nvPr/>
          </p:nvSpPr>
          <p:spPr>
            <a:xfrm>
              <a:off x="2920149" y="5063133"/>
              <a:ext cx="113660" cy="142318"/>
            </a:xfrm>
            <a:custGeom>
              <a:avLst/>
              <a:gdLst/>
              <a:ahLst/>
              <a:cxnLst/>
              <a:rect l="0" t="0" r="0" b="0"/>
              <a:pathLst>
                <a:path w="113660" h="142318">
                  <a:moveTo>
                    <a:pt x="26648" y="26789"/>
                  </a:moveTo>
                  <a:lnTo>
                    <a:pt x="18086" y="26789"/>
                  </a:lnTo>
                  <a:lnTo>
                    <a:pt x="17728" y="40091"/>
                  </a:lnTo>
                  <a:lnTo>
                    <a:pt x="15076" y="45268"/>
                  </a:lnTo>
                  <a:lnTo>
                    <a:pt x="5290" y="61418"/>
                  </a:lnTo>
                  <a:lnTo>
                    <a:pt x="1468" y="73208"/>
                  </a:lnTo>
                  <a:lnTo>
                    <a:pt x="0" y="99856"/>
                  </a:lnTo>
                  <a:lnTo>
                    <a:pt x="4641" y="114473"/>
                  </a:lnTo>
                  <a:lnTo>
                    <a:pt x="12300" y="126632"/>
                  </a:lnTo>
                  <a:lnTo>
                    <a:pt x="25594" y="136518"/>
                  </a:lnTo>
                  <a:lnTo>
                    <a:pt x="42100" y="140991"/>
                  </a:lnTo>
                  <a:lnTo>
                    <a:pt x="59558" y="142317"/>
                  </a:lnTo>
                  <a:lnTo>
                    <a:pt x="77299" y="137969"/>
                  </a:lnTo>
                  <a:lnTo>
                    <a:pt x="95124" y="130397"/>
                  </a:lnTo>
                  <a:lnTo>
                    <a:pt x="104376" y="122115"/>
                  </a:lnTo>
                  <a:lnTo>
                    <a:pt x="110803" y="111821"/>
                  </a:lnTo>
                  <a:lnTo>
                    <a:pt x="113659" y="100630"/>
                  </a:lnTo>
                  <a:lnTo>
                    <a:pt x="110527" y="78433"/>
                  </a:lnTo>
                  <a:lnTo>
                    <a:pt x="94894" y="39048"/>
                  </a:lnTo>
                  <a:lnTo>
                    <a:pt x="86414" y="29591"/>
                  </a:lnTo>
                  <a:lnTo>
                    <a:pt x="55842" y="4753"/>
                  </a:lnTo>
                  <a:lnTo>
                    <a:pt x="45220" y="1408"/>
                  </a:lnTo>
                  <a:lnTo>
                    <a:pt x="2664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275"/>
            <p:cNvSpPr/>
            <p:nvPr/>
          </p:nvSpPr>
          <p:spPr>
            <a:xfrm>
              <a:off x="2697366" y="4991695"/>
              <a:ext cx="169064" cy="205384"/>
            </a:xfrm>
            <a:custGeom>
              <a:avLst/>
              <a:gdLst/>
              <a:ahLst/>
              <a:cxnLst/>
              <a:rect l="0" t="0" r="0" b="0"/>
              <a:pathLst>
                <a:path w="169064" h="205384">
                  <a:moveTo>
                    <a:pt x="142274" y="0"/>
                  </a:moveTo>
                  <a:lnTo>
                    <a:pt x="129846" y="0"/>
                  </a:lnTo>
                  <a:lnTo>
                    <a:pt x="124183" y="2645"/>
                  </a:lnTo>
                  <a:lnTo>
                    <a:pt x="85362" y="23916"/>
                  </a:lnTo>
                  <a:lnTo>
                    <a:pt x="61837" y="38385"/>
                  </a:lnTo>
                  <a:lnTo>
                    <a:pt x="48977" y="47818"/>
                  </a:lnTo>
                  <a:lnTo>
                    <a:pt x="26988" y="59699"/>
                  </a:lnTo>
                  <a:lnTo>
                    <a:pt x="6242" y="81994"/>
                  </a:lnTo>
                  <a:lnTo>
                    <a:pt x="2440" y="91343"/>
                  </a:lnTo>
                  <a:lnTo>
                    <a:pt x="0" y="113514"/>
                  </a:lnTo>
                  <a:lnTo>
                    <a:pt x="4318" y="131089"/>
                  </a:lnTo>
                  <a:lnTo>
                    <a:pt x="11881" y="144123"/>
                  </a:lnTo>
                  <a:lnTo>
                    <a:pt x="25147" y="159010"/>
                  </a:lnTo>
                  <a:lnTo>
                    <a:pt x="66789" y="185898"/>
                  </a:lnTo>
                  <a:lnTo>
                    <a:pt x="90143" y="198066"/>
                  </a:lnTo>
                  <a:lnTo>
                    <a:pt x="130889" y="204419"/>
                  </a:lnTo>
                  <a:lnTo>
                    <a:pt x="169063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6" name="SMARTInkShape-Group25"/>
          <p:cNvGrpSpPr/>
          <p:nvPr/>
        </p:nvGrpSpPr>
        <p:grpSpPr>
          <a:xfrm>
            <a:off x="2018533" y="5232797"/>
            <a:ext cx="3284456" cy="500063"/>
            <a:chOff x="2018533" y="5232797"/>
            <a:chExt cx="3284456" cy="500063"/>
          </a:xfrm>
        </p:grpSpPr>
        <p:sp>
          <p:nvSpPr>
            <p:cNvPr id="141" name="SMARTInkShape-276"/>
            <p:cNvSpPr/>
            <p:nvPr/>
          </p:nvSpPr>
          <p:spPr>
            <a:xfrm>
              <a:off x="3625453" y="5420320"/>
              <a:ext cx="125016" cy="26790"/>
            </a:xfrm>
            <a:custGeom>
              <a:avLst/>
              <a:gdLst/>
              <a:ahLst/>
              <a:cxnLst/>
              <a:rect l="0" t="0" r="0" b="0"/>
              <a:pathLst>
                <a:path w="125016" h="26790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8"/>
                  </a:lnTo>
                  <a:lnTo>
                    <a:pt x="7688" y="8561"/>
                  </a:lnTo>
                  <a:lnTo>
                    <a:pt x="22943" y="9849"/>
                  </a:lnTo>
                  <a:lnTo>
                    <a:pt x="50879" y="16609"/>
                  </a:lnTo>
                  <a:lnTo>
                    <a:pt x="80404" y="20340"/>
                  </a:lnTo>
                  <a:lnTo>
                    <a:pt x="98238" y="24878"/>
                  </a:lnTo>
                  <a:lnTo>
                    <a:pt x="125015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277"/>
            <p:cNvSpPr/>
            <p:nvPr/>
          </p:nvSpPr>
          <p:spPr>
            <a:xfrm>
              <a:off x="3554015" y="5366742"/>
              <a:ext cx="178595" cy="26790"/>
            </a:xfrm>
            <a:custGeom>
              <a:avLst/>
              <a:gdLst/>
              <a:ahLst/>
              <a:cxnLst/>
              <a:rect l="0" t="0" r="0" b="0"/>
              <a:pathLst>
                <a:path w="178595" h="26790">
                  <a:moveTo>
                    <a:pt x="0" y="0"/>
                  </a:moveTo>
                  <a:lnTo>
                    <a:pt x="39147" y="992"/>
                  </a:lnTo>
                  <a:lnTo>
                    <a:pt x="80591" y="9094"/>
                  </a:lnTo>
                  <a:lnTo>
                    <a:pt x="124855" y="19906"/>
                  </a:lnTo>
                  <a:lnTo>
                    <a:pt x="144057" y="25429"/>
                  </a:lnTo>
                  <a:lnTo>
                    <a:pt x="178594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278"/>
            <p:cNvSpPr/>
            <p:nvPr/>
          </p:nvSpPr>
          <p:spPr>
            <a:xfrm>
              <a:off x="3580804" y="5464969"/>
              <a:ext cx="35720" cy="133946"/>
            </a:xfrm>
            <a:custGeom>
              <a:avLst/>
              <a:gdLst/>
              <a:ahLst/>
              <a:cxnLst/>
              <a:rect l="0" t="0" r="0" b="0"/>
              <a:pathLst>
                <a:path w="35720" h="133946">
                  <a:moveTo>
                    <a:pt x="0" y="0"/>
                  </a:moveTo>
                  <a:lnTo>
                    <a:pt x="4741" y="4739"/>
                  </a:lnTo>
                  <a:lnTo>
                    <a:pt x="7068" y="12358"/>
                  </a:lnTo>
                  <a:lnTo>
                    <a:pt x="8882" y="54219"/>
                  </a:lnTo>
                  <a:lnTo>
                    <a:pt x="9901" y="65769"/>
                  </a:lnTo>
                  <a:lnTo>
                    <a:pt x="19953" y="104527"/>
                  </a:lnTo>
                  <a:lnTo>
                    <a:pt x="33257" y="124784"/>
                  </a:lnTo>
                  <a:lnTo>
                    <a:pt x="35719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279"/>
            <p:cNvSpPr/>
            <p:nvPr/>
          </p:nvSpPr>
          <p:spPr>
            <a:xfrm>
              <a:off x="3286125" y="5393531"/>
              <a:ext cx="214277" cy="231605"/>
            </a:xfrm>
            <a:custGeom>
              <a:avLst/>
              <a:gdLst/>
              <a:ahLst/>
              <a:cxnLst/>
              <a:rect l="0" t="0" r="0" b="0"/>
              <a:pathLst>
                <a:path w="214277" h="231605">
                  <a:moveTo>
                    <a:pt x="0" y="0"/>
                  </a:moveTo>
                  <a:lnTo>
                    <a:pt x="0" y="15376"/>
                  </a:lnTo>
                  <a:lnTo>
                    <a:pt x="7067" y="36959"/>
                  </a:lnTo>
                  <a:lnTo>
                    <a:pt x="11411" y="71546"/>
                  </a:lnTo>
                  <a:lnTo>
                    <a:pt x="25170" y="113116"/>
                  </a:lnTo>
                  <a:lnTo>
                    <a:pt x="28715" y="122373"/>
                  </a:lnTo>
                  <a:lnTo>
                    <a:pt x="32606" y="130786"/>
                  </a:lnTo>
                  <a:lnTo>
                    <a:pt x="35788" y="145687"/>
                  </a:lnTo>
                  <a:lnTo>
                    <a:pt x="42604" y="160115"/>
                  </a:lnTo>
                  <a:lnTo>
                    <a:pt x="44245" y="167778"/>
                  </a:lnTo>
                  <a:lnTo>
                    <a:pt x="45371" y="168407"/>
                  </a:lnTo>
                  <a:lnTo>
                    <a:pt x="52301" y="169498"/>
                  </a:lnTo>
                  <a:lnTo>
                    <a:pt x="52727" y="168562"/>
                  </a:lnTo>
                  <a:lnTo>
                    <a:pt x="54495" y="154423"/>
                  </a:lnTo>
                  <a:lnTo>
                    <a:pt x="59692" y="144754"/>
                  </a:lnTo>
                  <a:lnTo>
                    <a:pt x="64989" y="109564"/>
                  </a:lnTo>
                  <a:lnTo>
                    <a:pt x="68571" y="101281"/>
                  </a:lnTo>
                  <a:lnTo>
                    <a:pt x="72355" y="60612"/>
                  </a:lnTo>
                  <a:lnTo>
                    <a:pt x="74033" y="58268"/>
                  </a:lnTo>
                  <a:lnTo>
                    <a:pt x="76145" y="56704"/>
                  </a:lnTo>
                  <a:lnTo>
                    <a:pt x="77552" y="54670"/>
                  </a:lnTo>
                  <a:lnTo>
                    <a:pt x="79116" y="49765"/>
                  </a:lnTo>
                  <a:lnTo>
                    <a:pt x="80525" y="48059"/>
                  </a:lnTo>
                  <a:lnTo>
                    <a:pt x="84737" y="46164"/>
                  </a:lnTo>
                  <a:lnTo>
                    <a:pt x="86257" y="46651"/>
                  </a:lnTo>
                  <a:lnTo>
                    <a:pt x="87270" y="47968"/>
                  </a:lnTo>
                  <a:lnTo>
                    <a:pt x="88396" y="52077"/>
                  </a:lnTo>
                  <a:lnTo>
                    <a:pt x="88896" y="57210"/>
                  </a:lnTo>
                  <a:lnTo>
                    <a:pt x="91765" y="62800"/>
                  </a:lnTo>
                  <a:lnTo>
                    <a:pt x="116150" y="102974"/>
                  </a:lnTo>
                  <a:lnTo>
                    <a:pt x="133951" y="142507"/>
                  </a:lnTo>
                  <a:lnTo>
                    <a:pt x="154451" y="178561"/>
                  </a:lnTo>
                  <a:lnTo>
                    <a:pt x="187359" y="222457"/>
                  </a:lnTo>
                  <a:lnTo>
                    <a:pt x="193404" y="227855"/>
                  </a:lnTo>
                  <a:lnTo>
                    <a:pt x="203609" y="231604"/>
                  </a:lnTo>
                  <a:lnTo>
                    <a:pt x="207240" y="229273"/>
                  </a:lnTo>
                  <a:lnTo>
                    <a:pt x="209598" y="227262"/>
                  </a:lnTo>
                  <a:lnTo>
                    <a:pt x="212217" y="222383"/>
                  </a:lnTo>
                  <a:lnTo>
                    <a:pt x="213898" y="206426"/>
                  </a:lnTo>
                  <a:lnTo>
                    <a:pt x="214276" y="167731"/>
                  </a:lnTo>
                  <a:lnTo>
                    <a:pt x="211662" y="131828"/>
                  </a:lnTo>
                  <a:lnTo>
                    <a:pt x="196220" y="87250"/>
                  </a:lnTo>
                  <a:lnTo>
                    <a:pt x="185641" y="45252"/>
                  </a:lnTo>
                  <a:lnTo>
                    <a:pt x="178036" y="29614"/>
                  </a:lnTo>
                  <a:lnTo>
                    <a:pt x="160734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280"/>
            <p:cNvSpPr/>
            <p:nvPr/>
          </p:nvSpPr>
          <p:spPr>
            <a:xfrm>
              <a:off x="3089865" y="5393531"/>
              <a:ext cx="131979" cy="221433"/>
            </a:xfrm>
            <a:custGeom>
              <a:avLst/>
              <a:gdLst/>
              <a:ahLst/>
              <a:cxnLst/>
              <a:rect l="0" t="0" r="0" b="0"/>
              <a:pathLst>
                <a:path w="131979" h="221433">
                  <a:moveTo>
                    <a:pt x="35525" y="0"/>
                  </a:moveTo>
                  <a:lnTo>
                    <a:pt x="35525" y="4740"/>
                  </a:lnTo>
                  <a:lnTo>
                    <a:pt x="32879" y="9713"/>
                  </a:lnTo>
                  <a:lnTo>
                    <a:pt x="14567" y="31799"/>
                  </a:lnTo>
                  <a:lnTo>
                    <a:pt x="2010" y="74202"/>
                  </a:lnTo>
                  <a:lnTo>
                    <a:pt x="0" y="118190"/>
                  </a:lnTo>
                  <a:lnTo>
                    <a:pt x="885" y="133889"/>
                  </a:lnTo>
                  <a:lnTo>
                    <a:pt x="4585" y="147480"/>
                  </a:lnTo>
                  <a:lnTo>
                    <a:pt x="28489" y="184428"/>
                  </a:lnTo>
                  <a:lnTo>
                    <a:pt x="42921" y="197630"/>
                  </a:lnTo>
                  <a:lnTo>
                    <a:pt x="77098" y="219168"/>
                  </a:lnTo>
                  <a:lnTo>
                    <a:pt x="87406" y="221432"/>
                  </a:lnTo>
                  <a:lnTo>
                    <a:pt x="95956" y="219791"/>
                  </a:lnTo>
                  <a:lnTo>
                    <a:pt x="106347" y="213290"/>
                  </a:lnTo>
                  <a:lnTo>
                    <a:pt x="121765" y="198303"/>
                  </a:lnTo>
                  <a:lnTo>
                    <a:pt x="129759" y="183331"/>
                  </a:lnTo>
                  <a:lnTo>
                    <a:pt x="131978" y="172101"/>
                  </a:lnTo>
                  <a:lnTo>
                    <a:pt x="125908" y="129186"/>
                  </a:lnTo>
                  <a:lnTo>
                    <a:pt x="115663" y="105746"/>
                  </a:lnTo>
                  <a:lnTo>
                    <a:pt x="87609" y="65883"/>
                  </a:lnTo>
                  <a:lnTo>
                    <a:pt x="71244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281"/>
            <p:cNvSpPr/>
            <p:nvPr/>
          </p:nvSpPr>
          <p:spPr>
            <a:xfrm>
              <a:off x="2920008" y="5322094"/>
              <a:ext cx="151278" cy="169214"/>
            </a:xfrm>
            <a:custGeom>
              <a:avLst/>
              <a:gdLst/>
              <a:ahLst/>
              <a:cxnLst/>
              <a:rect l="0" t="0" r="0" b="0"/>
              <a:pathLst>
                <a:path w="151278" h="169214">
                  <a:moveTo>
                    <a:pt x="0" y="0"/>
                  </a:moveTo>
                  <a:lnTo>
                    <a:pt x="16250" y="0"/>
                  </a:lnTo>
                  <a:lnTo>
                    <a:pt x="48227" y="16222"/>
                  </a:lnTo>
                  <a:lnTo>
                    <a:pt x="74202" y="33925"/>
                  </a:lnTo>
                  <a:lnTo>
                    <a:pt x="96400" y="46763"/>
                  </a:lnTo>
                  <a:lnTo>
                    <a:pt x="112898" y="63134"/>
                  </a:lnTo>
                  <a:lnTo>
                    <a:pt x="136735" y="104216"/>
                  </a:lnTo>
                  <a:lnTo>
                    <a:pt x="149134" y="131303"/>
                  </a:lnTo>
                  <a:lnTo>
                    <a:pt x="151277" y="150070"/>
                  </a:lnTo>
                  <a:lnTo>
                    <a:pt x="150461" y="153624"/>
                  </a:lnTo>
                  <a:lnTo>
                    <a:pt x="148924" y="155994"/>
                  </a:lnTo>
                  <a:lnTo>
                    <a:pt x="139329" y="164538"/>
                  </a:lnTo>
                  <a:lnTo>
                    <a:pt x="131047" y="167385"/>
                  </a:lnTo>
                  <a:lnTo>
                    <a:pt x="109560" y="169213"/>
                  </a:lnTo>
                  <a:lnTo>
                    <a:pt x="69419" y="160542"/>
                  </a:lnTo>
                  <a:lnTo>
                    <a:pt x="51709" y="153824"/>
                  </a:lnTo>
                  <a:lnTo>
                    <a:pt x="35165" y="149757"/>
                  </a:lnTo>
                  <a:lnTo>
                    <a:pt x="1785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282"/>
            <p:cNvSpPr/>
            <p:nvPr/>
          </p:nvSpPr>
          <p:spPr>
            <a:xfrm>
              <a:off x="2884289" y="5402461"/>
              <a:ext cx="17860" cy="232172"/>
            </a:xfrm>
            <a:custGeom>
              <a:avLst/>
              <a:gdLst/>
              <a:ahLst/>
              <a:cxnLst/>
              <a:rect l="0" t="0" r="0" b="0"/>
              <a:pathLst>
                <a:path w="17860" h="232172">
                  <a:moveTo>
                    <a:pt x="0" y="0"/>
                  </a:moveTo>
                  <a:lnTo>
                    <a:pt x="0" y="39606"/>
                  </a:lnTo>
                  <a:lnTo>
                    <a:pt x="0" y="80879"/>
                  </a:lnTo>
                  <a:lnTo>
                    <a:pt x="0" y="120342"/>
                  </a:lnTo>
                  <a:lnTo>
                    <a:pt x="7068" y="158649"/>
                  </a:lnTo>
                  <a:lnTo>
                    <a:pt x="15834" y="200691"/>
                  </a:lnTo>
                  <a:lnTo>
                    <a:pt x="17859" y="232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283"/>
            <p:cNvSpPr/>
            <p:nvPr/>
          </p:nvSpPr>
          <p:spPr>
            <a:xfrm>
              <a:off x="2607836" y="5357813"/>
              <a:ext cx="196087" cy="267891"/>
            </a:xfrm>
            <a:custGeom>
              <a:avLst/>
              <a:gdLst/>
              <a:ahLst/>
              <a:cxnLst/>
              <a:rect l="0" t="0" r="0" b="0"/>
              <a:pathLst>
                <a:path w="196087" h="267891">
                  <a:moveTo>
                    <a:pt x="8562" y="0"/>
                  </a:moveTo>
                  <a:lnTo>
                    <a:pt x="874" y="7687"/>
                  </a:lnTo>
                  <a:lnTo>
                    <a:pt x="0" y="13301"/>
                  </a:lnTo>
                  <a:lnTo>
                    <a:pt x="698" y="31216"/>
                  </a:lnTo>
                  <a:lnTo>
                    <a:pt x="12938" y="69758"/>
                  </a:lnTo>
                  <a:lnTo>
                    <a:pt x="32457" y="112174"/>
                  </a:lnTo>
                  <a:lnTo>
                    <a:pt x="47268" y="135427"/>
                  </a:lnTo>
                  <a:lnTo>
                    <a:pt x="77868" y="158930"/>
                  </a:lnTo>
                  <a:lnTo>
                    <a:pt x="79571" y="158539"/>
                  </a:lnTo>
                  <a:lnTo>
                    <a:pt x="84109" y="155459"/>
                  </a:lnTo>
                  <a:lnTo>
                    <a:pt x="86787" y="150783"/>
                  </a:lnTo>
                  <a:lnTo>
                    <a:pt x="87501" y="148147"/>
                  </a:lnTo>
                  <a:lnTo>
                    <a:pt x="93246" y="139696"/>
                  </a:lnTo>
                  <a:lnTo>
                    <a:pt x="124664" y="96130"/>
                  </a:lnTo>
                  <a:lnTo>
                    <a:pt x="151438" y="54307"/>
                  </a:lnTo>
                  <a:lnTo>
                    <a:pt x="154414" y="51087"/>
                  </a:lnTo>
                  <a:lnTo>
                    <a:pt x="157721" y="42217"/>
                  </a:lnTo>
                  <a:lnTo>
                    <a:pt x="158603" y="37075"/>
                  </a:lnTo>
                  <a:lnTo>
                    <a:pt x="160183" y="33646"/>
                  </a:lnTo>
                  <a:lnTo>
                    <a:pt x="162229" y="31360"/>
                  </a:lnTo>
                  <a:lnTo>
                    <a:pt x="177736" y="18305"/>
                  </a:lnTo>
                  <a:lnTo>
                    <a:pt x="178224" y="57763"/>
                  </a:lnTo>
                  <a:lnTo>
                    <a:pt x="178226" y="99508"/>
                  </a:lnTo>
                  <a:lnTo>
                    <a:pt x="178227" y="138302"/>
                  </a:lnTo>
                  <a:lnTo>
                    <a:pt x="185294" y="176521"/>
                  </a:lnTo>
                  <a:lnTo>
                    <a:pt x="186911" y="214222"/>
                  </a:lnTo>
                  <a:lnTo>
                    <a:pt x="188076" y="233247"/>
                  </a:lnTo>
                  <a:lnTo>
                    <a:pt x="195252" y="255556"/>
                  </a:lnTo>
                  <a:lnTo>
                    <a:pt x="196086" y="2678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284"/>
            <p:cNvSpPr/>
            <p:nvPr/>
          </p:nvSpPr>
          <p:spPr>
            <a:xfrm>
              <a:off x="2589609" y="5411391"/>
              <a:ext cx="17861" cy="178594"/>
            </a:xfrm>
            <a:custGeom>
              <a:avLst/>
              <a:gdLst/>
              <a:ahLst/>
              <a:cxnLst/>
              <a:rect l="0" t="0" r="0" b="0"/>
              <a:pathLst>
                <a:path w="17861" h="178594">
                  <a:moveTo>
                    <a:pt x="0" y="0"/>
                  </a:moveTo>
                  <a:lnTo>
                    <a:pt x="0" y="42575"/>
                  </a:lnTo>
                  <a:lnTo>
                    <a:pt x="0" y="81431"/>
                  </a:lnTo>
                  <a:lnTo>
                    <a:pt x="993" y="100636"/>
                  </a:lnTo>
                  <a:lnTo>
                    <a:pt x="8378" y="142841"/>
                  </a:lnTo>
                  <a:lnTo>
                    <a:pt x="9677" y="153774"/>
                  </a:lnTo>
                  <a:lnTo>
                    <a:pt x="17011" y="169130"/>
                  </a:lnTo>
                  <a:lnTo>
                    <a:pt x="17860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285"/>
            <p:cNvSpPr/>
            <p:nvPr/>
          </p:nvSpPr>
          <p:spPr>
            <a:xfrm>
              <a:off x="2321719" y="5607843"/>
              <a:ext cx="160735" cy="17846"/>
            </a:xfrm>
            <a:custGeom>
              <a:avLst/>
              <a:gdLst/>
              <a:ahLst/>
              <a:cxnLst/>
              <a:rect l="0" t="0" r="0" b="0"/>
              <a:pathLst>
                <a:path w="160735" h="17846">
                  <a:moveTo>
                    <a:pt x="0" y="0"/>
                  </a:moveTo>
                  <a:lnTo>
                    <a:pt x="4740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8562" y="7689"/>
                  </a:lnTo>
                  <a:lnTo>
                    <a:pt x="13561" y="13303"/>
                  </a:lnTo>
                  <a:lnTo>
                    <a:pt x="18595" y="15834"/>
                  </a:lnTo>
                  <a:lnTo>
                    <a:pt x="39968" y="17592"/>
                  </a:lnTo>
                  <a:lnTo>
                    <a:pt x="80442" y="17845"/>
                  </a:lnTo>
                  <a:lnTo>
                    <a:pt x="104005" y="16865"/>
                  </a:lnTo>
                  <a:lnTo>
                    <a:pt x="147725" y="3038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286"/>
            <p:cNvSpPr/>
            <p:nvPr/>
          </p:nvSpPr>
          <p:spPr>
            <a:xfrm>
              <a:off x="2334433" y="5429250"/>
              <a:ext cx="121232" cy="17860"/>
            </a:xfrm>
            <a:custGeom>
              <a:avLst/>
              <a:gdLst/>
              <a:ahLst/>
              <a:cxnLst/>
              <a:rect l="0" t="0" r="0" b="0"/>
              <a:pathLst>
                <a:path w="121232" h="17860">
                  <a:moveTo>
                    <a:pt x="5145" y="0"/>
                  </a:moveTo>
                  <a:lnTo>
                    <a:pt x="404" y="4740"/>
                  </a:lnTo>
                  <a:lnTo>
                    <a:pt x="0" y="6136"/>
                  </a:lnTo>
                  <a:lnTo>
                    <a:pt x="723" y="7067"/>
                  </a:lnTo>
                  <a:lnTo>
                    <a:pt x="4272" y="8561"/>
                  </a:lnTo>
                  <a:lnTo>
                    <a:pt x="4886" y="13561"/>
                  </a:lnTo>
                  <a:lnTo>
                    <a:pt x="5965" y="14994"/>
                  </a:lnTo>
                  <a:lnTo>
                    <a:pt x="9809" y="16585"/>
                  </a:lnTo>
                  <a:lnTo>
                    <a:pt x="53730" y="17837"/>
                  </a:lnTo>
                  <a:lnTo>
                    <a:pt x="95692" y="17859"/>
                  </a:lnTo>
                  <a:lnTo>
                    <a:pt x="121231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287"/>
            <p:cNvSpPr/>
            <p:nvPr/>
          </p:nvSpPr>
          <p:spPr>
            <a:xfrm>
              <a:off x="2312789" y="5348883"/>
              <a:ext cx="160735" cy="26790"/>
            </a:xfrm>
            <a:custGeom>
              <a:avLst/>
              <a:gdLst/>
              <a:ahLst/>
              <a:cxnLst/>
              <a:rect l="0" t="0" r="0" b="0"/>
              <a:pathLst>
                <a:path w="160735" h="26790">
                  <a:moveTo>
                    <a:pt x="0" y="0"/>
                  </a:moveTo>
                  <a:lnTo>
                    <a:pt x="39902" y="992"/>
                  </a:lnTo>
                  <a:lnTo>
                    <a:pt x="74520" y="8101"/>
                  </a:lnTo>
                  <a:lnTo>
                    <a:pt x="110142" y="9849"/>
                  </a:lnTo>
                  <a:lnTo>
                    <a:pt x="148480" y="18604"/>
                  </a:lnTo>
                  <a:lnTo>
                    <a:pt x="160734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288"/>
            <p:cNvSpPr/>
            <p:nvPr/>
          </p:nvSpPr>
          <p:spPr>
            <a:xfrm>
              <a:off x="2277102" y="5375672"/>
              <a:ext cx="17828" cy="223243"/>
            </a:xfrm>
            <a:custGeom>
              <a:avLst/>
              <a:gdLst/>
              <a:ahLst/>
              <a:cxnLst/>
              <a:rect l="0" t="0" r="0" b="0"/>
              <a:pathLst>
                <a:path w="17828" h="223243">
                  <a:moveTo>
                    <a:pt x="8898" y="0"/>
                  </a:moveTo>
                  <a:lnTo>
                    <a:pt x="8898" y="4740"/>
                  </a:lnTo>
                  <a:lnTo>
                    <a:pt x="6252" y="9713"/>
                  </a:lnTo>
                  <a:lnTo>
                    <a:pt x="1209" y="16250"/>
                  </a:lnTo>
                  <a:lnTo>
                    <a:pt x="0" y="59799"/>
                  </a:lnTo>
                  <a:lnTo>
                    <a:pt x="7659" y="100014"/>
                  </a:lnTo>
                  <a:lnTo>
                    <a:pt x="8789" y="144272"/>
                  </a:lnTo>
                  <a:lnTo>
                    <a:pt x="16577" y="184146"/>
                  </a:lnTo>
                  <a:lnTo>
                    <a:pt x="17827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289"/>
            <p:cNvSpPr/>
            <p:nvPr/>
          </p:nvSpPr>
          <p:spPr>
            <a:xfrm>
              <a:off x="2018533" y="5259586"/>
              <a:ext cx="115663" cy="392907"/>
            </a:xfrm>
            <a:custGeom>
              <a:avLst/>
              <a:gdLst/>
              <a:ahLst/>
              <a:cxnLst/>
              <a:rect l="0" t="0" r="0" b="0"/>
              <a:pathLst>
                <a:path w="115663" h="392907">
                  <a:moveTo>
                    <a:pt x="115662" y="0"/>
                  </a:moveTo>
                  <a:lnTo>
                    <a:pt x="110922" y="0"/>
                  </a:lnTo>
                  <a:lnTo>
                    <a:pt x="109525" y="992"/>
                  </a:lnTo>
                  <a:lnTo>
                    <a:pt x="108594" y="2645"/>
                  </a:lnTo>
                  <a:lnTo>
                    <a:pt x="107100" y="7688"/>
                  </a:lnTo>
                  <a:lnTo>
                    <a:pt x="104250" y="8378"/>
                  </a:lnTo>
                  <a:lnTo>
                    <a:pt x="102101" y="8562"/>
                  </a:lnTo>
                  <a:lnTo>
                    <a:pt x="100668" y="9676"/>
                  </a:lnTo>
                  <a:lnTo>
                    <a:pt x="93440" y="21326"/>
                  </a:lnTo>
                  <a:lnTo>
                    <a:pt x="72917" y="41700"/>
                  </a:lnTo>
                  <a:lnTo>
                    <a:pt x="58900" y="51602"/>
                  </a:lnTo>
                  <a:lnTo>
                    <a:pt x="23277" y="93204"/>
                  </a:lnTo>
                  <a:lnTo>
                    <a:pt x="13323" y="110408"/>
                  </a:lnTo>
                  <a:lnTo>
                    <a:pt x="2792" y="152013"/>
                  </a:lnTo>
                  <a:lnTo>
                    <a:pt x="0" y="188922"/>
                  </a:lnTo>
                  <a:lnTo>
                    <a:pt x="652" y="222526"/>
                  </a:lnTo>
                  <a:lnTo>
                    <a:pt x="12016" y="260238"/>
                  </a:lnTo>
                  <a:lnTo>
                    <a:pt x="26436" y="301132"/>
                  </a:lnTo>
                  <a:lnTo>
                    <a:pt x="42250" y="333048"/>
                  </a:lnTo>
                  <a:lnTo>
                    <a:pt x="73108" y="372382"/>
                  </a:lnTo>
                  <a:lnTo>
                    <a:pt x="97803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SMARTInkShape-290"/>
            <p:cNvSpPr/>
            <p:nvPr/>
          </p:nvSpPr>
          <p:spPr>
            <a:xfrm>
              <a:off x="3661281" y="5572125"/>
              <a:ext cx="124907" cy="26790"/>
            </a:xfrm>
            <a:custGeom>
              <a:avLst/>
              <a:gdLst/>
              <a:ahLst/>
              <a:cxnLst/>
              <a:rect l="0" t="0" r="0" b="0"/>
              <a:pathLst>
                <a:path w="124907" h="26790">
                  <a:moveTo>
                    <a:pt x="8820" y="0"/>
                  </a:moveTo>
                  <a:lnTo>
                    <a:pt x="4080" y="0"/>
                  </a:lnTo>
                  <a:lnTo>
                    <a:pt x="2683" y="992"/>
                  </a:lnTo>
                  <a:lnTo>
                    <a:pt x="1752" y="2645"/>
                  </a:lnTo>
                  <a:lnTo>
                    <a:pt x="136" y="9094"/>
                  </a:lnTo>
                  <a:lnTo>
                    <a:pt x="0" y="13302"/>
                  </a:lnTo>
                  <a:lnTo>
                    <a:pt x="956" y="14821"/>
                  </a:lnTo>
                  <a:lnTo>
                    <a:pt x="2585" y="15834"/>
                  </a:lnTo>
                  <a:lnTo>
                    <a:pt x="9619" y="17259"/>
                  </a:lnTo>
                  <a:lnTo>
                    <a:pt x="45344" y="20490"/>
                  </a:lnTo>
                  <a:lnTo>
                    <a:pt x="62637" y="24923"/>
                  </a:lnTo>
                  <a:lnTo>
                    <a:pt x="104085" y="26679"/>
                  </a:lnTo>
                  <a:lnTo>
                    <a:pt x="124906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6" name="SMARTInkShape-291"/>
            <p:cNvSpPr/>
            <p:nvPr/>
          </p:nvSpPr>
          <p:spPr>
            <a:xfrm>
              <a:off x="3893343" y="5357980"/>
              <a:ext cx="241103" cy="292735"/>
            </a:xfrm>
            <a:custGeom>
              <a:avLst/>
              <a:gdLst/>
              <a:ahLst/>
              <a:cxnLst/>
              <a:rect l="0" t="0" r="0" b="0"/>
              <a:pathLst>
                <a:path w="241103" h="292735">
                  <a:moveTo>
                    <a:pt x="0" y="80200"/>
                  </a:moveTo>
                  <a:lnTo>
                    <a:pt x="0" y="93502"/>
                  </a:lnTo>
                  <a:lnTo>
                    <a:pt x="2646" y="98679"/>
                  </a:lnTo>
                  <a:lnTo>
                    <a:pt x="6138" y="104287"/>
                  </a:lnTo>
                  <a:lnTo>
                    <a:pt x="19906" y="144807"/>
                  </a:lnTo>
                  <a:lnTo>
                    <a:pt x="24750" y="158543"/>
                  </a:lnTo>
                  <a:lnTo>
                    <a:pt x="27513" y="175183"/>
                  </a:lnTo>
                  <a:lnTo>
                    <a:pt x="35341" y="186823"/>
                  </a:lnTo>
                  <a:lnTo>
                    <a:pt x="30867" y="187198"/>
                  </a:lnTo>
                  <a:lnTo>
                    <a:pt x="29508" y="186258"/>
                  </a:lnTo>
                  <a:lnTo>
                    <a:pt x="28602" y="184640"/>
                  </a:lnTo>
                  <a:lnTo>
                    <a:pt x="14393" y="145115"/>
                  </a:lnTo>
                  <a:lnTo>
                    <a:pt x="9649" y="108775"/>
                  </a:lnTo>
                  <a:lnTo>
                    <a:pt x="10017" y="77458"/>
                  </a:lnTo>
                  <a:lnTo>
                    <a:pt x="21372" y="47489"/>
                  </a:lnTo>
                  <a:lnTo>
                    <a:pt x="46431" y="16481"/>
                  </a:lnTo>
                  <a:lnTo>
                    <a:pt x="65682" y="6308"/>
                  </a:lnTo>
                  <a:lnTo>
                    <a:pt x="91725" y="1111"/>
                  </a:lnTo>
                  <a:lnTo>
                    <a:pt x="121967" y="0"/>
                  </a:lnTo>
                  <a:lnTo>
                    <a:pt x="131268" y="2553"/>
                  </a:lnTo>
                  <a:lnTo>
                    <a:pt x="145323" y="12276"/>
                  </a:lnTo>
                  <a:lnTo>
                    <a:pt x="154625" y="25567"/>
                  </a:lnTo>
                  <a:lnTo>
                    <a:pt x="158924" y="37333"/>
                  </a:lnTo>
                  <a:lnTo>
                    <a:pt x="160198" y="51844"/>
                  </a:lnTo>
                  <a:lnTo>
                    <a:pt x="155836" y="68711"/>
                  </a:lnTo>
                  <a:lnTo>
                    <a:pt x="148259" y="81536"/>
                  </a:lnTo>
                  <a:lnTo>
                    <a:pt x="129681" y="100895"/>
                  </a:lnTo>
                  <a:lnTo>
                    <a:pt x="86452" y="130719"/>
                  </a:lnTo>
                  <a:lnTo>
                    <a:pt x="75335" y="138714"/>
                  </a:lnTo>
                  <a:lnTo>
                    <a:pt x="63067" y="142551"/>
                  </a:lnTo>
                  <a:lnTo>
                    <a:pt x="53961" y="142703"/>
                  </a:lnTo>
                  <a:lnTo>
                    <a:pt x="61300" y="142708"/>
                  </a:lnTo>
                  <a:lnTo>
                    <a:pt x="69398" y="148844"/>
                  </a:lnTo>
                  <a:lnTo>
                    <a:pt x="104740" y="163957"/>
                  </a:lnTo>
                  <a:lnTo>
                    <a:pt x="145885" y="199634"/>
                  </a:lnTo>
                  <a:lnTo>
                    <a:pt x="186718" y="235013"/>
                  </a:lnTo>
                  <a:lnTo>
                    <a:pt x="211735" y="263573"/>
                  </a:lnTo>
                  <a:lnTo>
                    <a:pt x="225235" y="273329"/>
                  </a:lnTo>
                  <a:lnTo>
                    <a:pt x="239590" y="292734"/>
                  </a:lnTo>
                  <a:lnTo>
                    <a:pt x="240094" y="292334"/>
                  </a:lnTo>
                  <a:lnTo>
                    <a:pt x="241102" y="2855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SMARTInkShape-292"/>
            <p:cNvSpPr/>
            <p:nvPr/>
          </p:nvSpPr>
          <p:spPr>
            <a:xfrm>
              <a:off x="4196953" y="5368520"/>
              <a:ext cx="232173" cy="239324"/>
            </a:xfrm>
            <a:custGeom>
              <a:avLst/>
              <a:gdLst/>
              <a:ahLst/>
              <a:cxnLst/>
              <a:rect l="0" t="0" r="0" b="0"/>
              <a:pathLst>
                <a:path w="232173" h="239324">
                  <a:moveTo>
                    <a:pt x="0" y="33941"/>
                  </a:moveTo>
                  <a:lnTo>
                    <a:pt x="0" y="73261"/>
                  </a:lnTo>
                  <a:lnTo>
                    <a:pt x="992" y="90680"/>
                  </a:lnTo>
                  <a:lnTo>
                    <a:pt x="8102" y="126230"/>
                  </a:lnTo>
                  <a:lnTo>
                    <a:pt x="8881" y="167887"/>
                  </a:lnTo>
                  <a:lnTo>
                    <a:pt x="8929" y="211125"/>
                  </a:lnTo>
                  <a:lnTo>
                    <a:pt x="9922" y="181310"/>
                  </a:lnTo>
                  <a:lnTo>
                    <a:pt x="17032" y="152067"/>
                  </a:lnTo>
                  <a:lnTo>
                    <a:pt x="17811" y="108405"/>
                  </a:lnTo>
                  <a:lnTo>
                    <a:pt x="17856" y="64601"/>
                  </a:lnTo>
                  <a:lnTo>
                    <a:pt x="16867" y="41063"/>
                  </a:lnTo>
                  <a:lnTo>
                    <a:pt x="10171" y="22580"/>
                  </a:lnTo>
                  <a:lnTo>
                    <a:pt x="8962" y="0"/>
                  </a:lnTo>
                  <a:lnTo>
                    <a:pt x="8940" y="3489"/>
                  </a:lnTo>
                  <a:lnTo>
                    <a:pt x="11579" y="8170"/>
                  </a:lnTo>
                  <a:lnTo>
                    <a:pt x="38741" y="49364"/>
                  </a:lnTo>
                  <a:lnTo>
                    <a:pt x="45466" y="72743"/>
                  </a:lnTo>
                  <a:lnTo>
                    <a:pt x="71050" y="114314"/>
                  </a:lnTo>
                  <a:lnTo>
                    <a:pt x="86270" y="136945"/>
                  </a:lnTo>
                  <a:lnTo>
                    <a:pt x="96456" y="148109"/>
                  </a:lnTo>
                  <a:lnTo>
                    <a:pt x="100085" y="149174"/>
                  </a:lnTo>
                  <a:lnTo>
                    <a:pt x="114431" y="149977"/>
                  </a:lnTo>
                  <a:lnTo>
                    <a:pt x="120336" y="140531"/>
                  </a:lnTo>
                  <a:lnTo>
                    <a:pt x="123629" y="129905"/>
                  </a:lnTo>
                  <a:lnTo>
                    <a:pt x="125734" y="111289"/>
                  </a:lnTo>
                  <a:lnTo>
                    <a:pt x="148924" y="67403"/>
                  </a:lnTo>
                  <a:lnTo>
                    <a:pt x="167024" y="43087"/>
                  </a:lnTo>
                  <a:lnTo>
                    <a:pt x="167904" y="40038"/>
                  </a:lnTo>
                  <a:lnTo>
                    <a:pt x="169483" y="38006"/>
                  </a:lnTo>
                  <a:lnTo>
                    <a:pt x="181938" y="29735"/>
                  </a:lnTo>
                  <a:lnTo>
                    <a:pt x="183800" y="29152"/>
                  </a:lnTo>
                  <a:lnTo>
                    <a:pt x="185041" y="29757"/>
                  </a:lnTo>
                  <a:lnTo>
                    <a:pt x="185868" y="31151"/>
                  </a:lnTo>
                  <a:lnTo>
                    <a:pt x="188189" y="40519"/>
                  </a:lnTo>
                  <a:lnTo>
                    <a:pt x="193564" y="49009"/>
                  </a:lnTo>
                  <a:lnTo>
                    <a:pt x="203352" y="82030"/>
                  </a:lnTo>
                  <a:lnTo>
                    <a:pt x="207850" y="125402"/>
                  </a:lnTo>
                  <a:lnTo>
                    <a:pt x="216391" y="167292"/>
                  </a:lnTo>
                  <a:lnTo>
                    <a:pt x="221213" y="185569"/>
                  </a:lnTo>
                  <a:lnTo>
                    <a:pt x="224155" y="226235"/>
                  </a:lnTo>
                  <a:lnTo>
                    <a:pt x="232172" y="2393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SMARTInkShape-293"/>
            <p:cNvSpPr/>
            <p:nvPr/>
          </p:nvSpPr>
          <p:spPr>
            <a:xfrm>
              <a:off x="4486488" y="5393531"/>
              <a:ext cx="40864" cy="205384"/>
            </a:xfrm>
            <a:custGeom>
              <a:avLst/>
              <a:gdLst/>
              <a:ahLst/>
              <a:cxnLst/>
              <a:rect l="0" t="0" r="0" b="0"/>
              <a:pathLst>
                <a:path w="40864" h="205384">
                  <a:moveTo>
                    <a:pt x="5144" y="0"/>
                  </a:moveTo>
                  <a:lnTo>
                    <a:pt x="0" y="0"/>
                  </a:lnTo>
                  <a:lnTo>
                    <a:pt x="2197" y="0"/>
                  </a:lnTo>
                  <a:lnTo>
                    <a:pt x="3179" y="1985"/>
                  </a:lnTo>
                  <a:lnTo>
                    <a:pt x="5554" y="13266"/>
                  </a:lnTo>
                  <a:lnTo>
                    <a:pt x="11109" y="24326"/>
                  </a:lnTo>
                  <a:lnTo>
                    <a:pt x="19950" y="62998"/>
                  </a:lnTo>
                  <a:lnTo>
                    <a:pt x="23728" y="107121"/>
                  </a:lnTo>
                  <a:lnTo>
                    <a:pt x="31082" y="151723"/>
                  </a:lnTo>
                  <a:lnTo>
                    <a:pt x="31822" y="179404"/>
                  </a:lnTo>
                  <a:lnTo>
                    <a:pt x="34529" y="186561"/>
                  </a:lnTo>
                  <a:lnTo>
                    <a:pt x="38048" y="193049"/>
                  </a:lnTo>
                  <a:lnTo>
                    <a:pt x="40863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294"/>
            <p:cNvSpPr/>
            <p:nvPr/>
          </p:nvSpPr>
          <p:spPr>
            <a:xfrm>
              <a:off x="4500562" y="5350124"/>
              <a:ext cx="142876" cy="25549"/>
            </a:xfrm>
            <a:custGeom>
              <a:avLst/>
              <a:gdLst/>
              <a:ahLst/>
              <a:cxnLst/>
              <a:rect l="0" t="0" r="0" b="0"/>
              <a:pathLst>
                <a:path w="142876" h="25549">
                  <a:moveTo>
                    <a:pt x="0" y="7689"/>
                  </a:moveTo>
                  <a:lnTo>
                    <a:pt x="4741" y="2948"/>
                  </a:lnTo>
                  <a:lnTo>
                    <a:pt x="9713" y="621"/>
                  </a:lnTo>
                  <a:lnTo>
                    <a:pt x="12429" y="0"/>
                  </a:lnTo>
                  <a:lnTo>
                    <a:pt x="15232" y="578"/>
                  </a:lnTo>
                  <a:lnTo>
                    <a:pt x="24909" y="5141"/>
                  </a:lnTo>
                  <a:lnTo>
                    <a:pt x="68620" y="7588"/>
                  </a:lnTo>
                  <a:lnTo>
                    <a:pt x="110143" y="15784"/>
                  </a:lnTo>
                  <a:lnTo>
                    <a:pt x="127003" y="17363"/>
                  </a:lnTo>
                  <a:lnTo>
                    <a:pt x="142875" y="255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295"/>
            <p:cNvSpPr/>
            <p:nvPr/>
          </p:nvSpPr>
          <p:spPr>
            <a:xfrm>
              <a:off x="4536281" y="5438180"/>
              <a:ext cx="133946" cy="25506"/>
            </a:xfrm>
            <a:custGeom>
              <a:avLst/>
              <a:gdLst/>
              <a:ahLst/>
              <a:cxnLst/>
              <a:rect l="0" t="0" r="0" b="0"/>
              <a:pathLst>
                <a:path w="133946" h="25506">
                  <a:moveTo>
                    <a:pt x="0" y="0"/>
                  </a:moveTo>
                  <a:lnTo>
                    <a:pt x="0" y="17382"/>
                  </a:lnTo>
                  <a:lnTo>
                    <a:pt x="4741" y="22458"/>
                  </a:lnTo>
                  <a:lnTo>
                    <a:pt x="12359" y="24863"/>
                  </a:lnTo>
                  <a:lnTo>
                    <a:pt x="17169" y="25505"/>
                  </a:lnTo>
                  <a:lnTo>
                    <a:pt x="56689" y="18611"/>
                  </a:lnTo>
                  <a:lnTo>
                    <a:pt x="97430" y="17925"/>
                  </a:lnTo>
                  <a:lnTo>
                    <a:pt x="133945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SMARTInkShape-296"/>
            <p:cNvSpPr/>
            <p:nvPr/>
          </p:nvSpPr>
          <p:spPr>
            <a:xfrm>
              <a:off x="4554250" y="5572125"/>
              <a:ext cx="142766" cy="26790"/>
            </a:xfrm>
            <a:custGeom>
              <a:avLst/>
              <a:gdLst/>
              <a:ahLst/>
              <a:cxnLst/>
              <a:rect l="0" t="0" r="0" b="0"/>
              <a:pathLst>
                <a:path w="142766" h="26790">
                  <a:moveTo>
                    <a:pt x="8820" y="0"/>
                  </a:moveTo>
                  <a:lnTo>
                    <a:pt x="4080" y="0"/>
                  </a:lnTo>
                  <a:lnTo>
                    <a:pt x="2683" y="992"/>
                  </a:lnTo>
                  <a:lnTo>
                    <a:pt x="1753" y="2645"/>
                  </a:lnTo>
                  <a:lnTo>
                    <a:pt x="0" y="8561"/>
                  </a:lnTo>
                  <a:lnTo>
                    <a:pt x="4663" y="13561"/>
                  </a:lnTo>
                  <a:lnTo>
                    <a:pt x="9618" y="15949"/>
                  </a:lnTo>
                  <a:lnTo>
                    <a:pt x="48888" y="23921"/>
                  </a:lnTo>
                  <a:lnTo>
                    <a:pt x="91370" y="26538"/>
                  </a:lnTo>
                  <a:lnTo>
                    <a:pt x="135017" y="26779"/>
                  </a:lnTo>
                  <a:lnTo>
                    <a:pt x="142765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297"/>
            <p:cNvSpPr/>
            <p:nvPr/>
          </p:nvSpPr>
          <p:spPr>
            <a:xfrm>
              <a:off x="4777382" y="5336094"/>
              <a:ext cx="195199" cy="244392"/>
            </a:xfrm>
            <a:custGeom>
              <a:avLst/>
              <a:gdLst/>
              <a:ahLst/>
              <a:cxnLst/>
              <a:rect l="0" t="0" r="0" b="0"/>
              <a:pathLst>
                <a:path w="195199" h="244392">
                  <a:moveTo>
                    <a:pt x="0" y="39578"/>
                  </a:moveTo>
                  <a:lnTo>
                    <a:pt x="993" y="79479"/>
                  </a:lnTo>
                  <a:lnTo>
                    <a:pt x="7689" y="112937"/>
                  </a:lnTo>
                  <a:lnTo>
                    <a:pt x="8821" y="157073"/>
                  </a:lnTo>
                  <a:lnTo>
                    <a:pt x="8920" y="196936"/>
                  </a:lnTo>
                  <a:lnTo>
                    <a:pt x="8930" y="240636"/>
                  </a:lnTo>
                  <a:lnTo>
                    <a:pt x="8930" y="244391"/>
                  </a:lnTo>
                  <a:lnTo>
                    <a:pt x="8930" y="204064"/>
                  </a:lnTo>
                  <a:lnTo>
                    <a:pt x="8930" y="161346"/>
                  </a:lnTo>
                  <a:lnTo>
                    <a:pt x="8930" y="119517"/>
                  </a:lnTo>
                  <a:lnTo>
                    <a:pt x="8930" y="82308"/>
                  </a:lnTo>
                  <a:lnTo>
                    <a:pt x="8930" y="40193"/>
                  </a:lnTo>
                  <a:lnTo>
                    <a:pt x="8930" y="10371"/>
                  </a:lnTo>
                  <a:lnTo>
                    <a:pt x="11576" y="4107"/>
                  </a:lnTo>
                  <a:lnTo>
                    <a:pt x="13670" y="1048"/>
                  </a:lnTo>
                  <a:lnTo>
                    <a:pt x="15067" y="0"/>
                  </a:lnTo>
                  <a:lnTo>
                    <a:pt x="15998" y="295"/>
                  </a:lnTo>
                  <a:lnTo>
                    <a:pt x="18025" y="3267"/>
                  </a:lnTo>
                  <a:lnTo>
                    <a:pt x="41754" y="34862"/>
                  </a:lnTo>
                  <a:lnTo>
                    <a:pt x="65158" y="78015"/>
                  </a:lnTo>
                  <a:lnTo>
                    <a:pt x="85494" y="119311"/>
                  </a:lnTo>
                  <a:lnTo>
                    <a:pt x="105836" y="156952"/>
                  </a:lnTo>
                  <a:lnTo>
                    <a:pt x="132356" y="196926"/>
                  </a:lnTo>
                  <a:lnTo>
                    <a:pt x="148919" y="213938"/>
                  </a:lnTo>
                  <a:lnTo>
                    <a:pt x="177990" y="233311"/>
                  </a:lnTo>
                  <a:lnTo>
                    <a:pt x="181168" y="234218"/>
                  </a:lnTo>
                  <a:lnTo>
                    <a:pt x="183286" y="233830"/>
                  </a:lnTo>
                  <a:lnTo>
                    <a:pt x="184698" y="232580"/>
                  </a:lnTo>
                  <a:lnTo>
                    <a:pt x="185641" y="230753"/>
                  </a:lnTo>
                  <a:lnTo>
                    <a:pt x="192216" y="188163"/>
                  </a:lnTo>
                  <a:lnTo>
                    <a:pt x="195198" y="168380"/>
                  </a:lnTo>
                  <a:lnTo>
                    <a:pt x="188655" y="124234"/>
                  </a:lnTo>
                  <a:lnTo>
                    <a:pt x="178497" y="81326"/>
                  </a:lnTo>
                  <a:lnTo>
                    <a:pt x="163796" y="36768"/>
                  </a:lnTo>
                  <a:lnTo>
                    <a:pt x="160735" y="12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298"/>
            <p:cNvSpPr/>
            <p:nvPr/>
          </p:nvSpPr>
          <p:spPr>
            <a:xfrm>
              <a:off x="5054203" y="5393531"/>
              <a:ext cx="17861" cy="160736"/>
            </a:xfrm>
            <a:custGeom>
              <a:avLst/>
              <a:gdLst/>
              <a:ahLst/>
              <a:cxnLst/>
              <a:rect l="0" t="0" r="0" b="0"/>
              <a:pathLst>
                <a:path w="17861" h="160736">
                  <a:moveTo>
                    <a:pt x="0" y="0"/>
                  </a:moveTo>
                  <a:lnTo>
                    <a:pt x="4740" y="4740"/>
                  </a:lnTo>
                  <a:lnTo>
                    <a:pt x="5144" y="8121"/>
                  </a:lnTo>
                  <a:lnTo>
                    <a:pt x="2958" y="20376"/>
                  </a:lnTo>
                  <a:lnTo>
                    <a:pt x="3956" y="22514"/>
                  </a:lnTo>
                  <a:lnTo>
                    <a:pt x="5614" y="23938"/>
                  </a:lnTo>
                  <a:lnTo>
                    <a:pt x="7456" y="30814"/>
                  </a:lnTo>
                  <a:lnTo>
                    <a:pt x="8872" y="74571"/>
                  </a:lnTo>
                  <a:lnTo>
                    <a:pt x="8925" y="115291"/>
                  </a:lnTo>
                  <a:lnTo>
                    <a:pt x="8930" y="155577"/>
                  </a:lnTo>
                  <a:lnTo>
                    <a:pt x="9922" y="157296"/>
                  </a:lnTo>
                  <a:lnTo>
                    <a:pt x="11575" y="158442"/>
                  </a:lnTo>
                  <a:lnTo>
                    <a:pt x="17860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299"/>
            <p:cNvSpPr/>
            <p:nvPr/>
          </p:nvSpPr>
          <p:spPr>
            <a:xfrm>
              <a:off x="4973836" y="5304234"/>
              <a:ext cx="169665" cy="44650"/>
            </a:xfrm>
            <a:custGeom>
              <a:avLst/>
              <a:gdLst/>
              <a:ahLst/>
              <a:cxnLst/>
              <a:rect l="0" t="0" r="0" b="0"/>
              <a:pathLst>
                <a:path w="169665" h="44650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7" y="2646"/>
                  </a:lnTo>
                  <a:lnTo>
                    <a:pt x="7688" y="4740"/>
                  </a:lnTo>
                  <a:lnTo>
                    <a:pt x="9094" y="6136"/>
                  </a:lnTo>
                  <a:lnTo>
                    <a:pt x="49047" y="24088"/>
                  </a:lnTo>
                  <a:lnTo>
                    <a:pt x="78590" y="33127"/>
                  </a:lnTo>
                  <a:lnTo>
                    <a:pt x="120352" y="42559"/>
                  </a:lnTo>
                  <a:lnTo>
                    <a:pt x="163262" y="44612"/>
                  </a:lnTo>
                  <a:lnTo>
                    <a:pt x="169664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SMARTInkShape-300"/>
            <p:cNvSpPr/>
            <p:nvPr/>
          </p:nvSpPr>
          <p:spPr>
            <a:xfrm>
              <a:off x="5170289" y="5232797"/>
              <a:ext cx="132700" cy="500063"/>
            </a:xfrm>
            <a:custGeom>
              <a:avLst/>
              <a:gdLst/>
              <a:ahLst/>
              <a:cxnLst/>
              <a:rect l="0" t="0" r="0" b="0"/>
              <a:pathLst>
                <a:path w="132700" h="500063">
                  <a:moveTo>
                    <a:pt x="44649" y="0"/>
                  </a:moveTo>
                  <a:lnTo>
                    <a:pt x="44649" y="7688"/>
                  </a:lnTo>
                  <a:lnTo>
                    <a:pt x="68564" y="40945"/>
                  </a:lnTo>
                  <a:lnTo>
                    <a:pt x="83358" y="81055"/>
                  </a:lnTo>
                  <a:lnTo>
                    <a:pt x="105296" y="125105"/>
                  </a:lnTo>
                  <a:lnTo>
                    <a:pt x="118695" y="160752"/>
                  </a:lnTo>
                  <a:lnTo>
                    <a:pt x="123767" y="202593"/>
                  </a:lnTo>
                  <a:lnTo>
                    <a:pt x="127414" y="243196"/>
                  </a:lnTo>
                  <a:lnTo>
                    <a:pt x="132654" y="284400"/>
                  </a:lnTo>
                  <a:lnTo>
                    <a:pt x="132699" y="327338"/>
                  </a:lnTo>
                  <a:lnTo>
                    <a:pt x="121483" y="369903"/>
                  </a:lnTo>
                  <a:lnTo>
                    <a:pt x="107082" y="408618"/>
                  </a:lnTo>
                  <a:lnTo>
                    <a:pt x="95559" y="427988"/>
                  </a:lnTo>
                  <a:lnTo>
                    <a:pt x="79577" y="443649"/>
                  </a:lnTo>
                  <a:lnTo>
                    <a:pt x="38848" y="478288"/>
                  </a:lnTo>
                  <a:lnTo>
                    <a:pt x="9549" y="497361"/>
                  </a:lnTo>
                  <a:lnTo>
                    <a:pt x="0" y="500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2" name="SMARTInkShape-Group26"/>
          <p:cNvGrpSpPr/>
          <p:nvPr/>
        </p:nvGrpSpPr>
        <p:grpSpPr>
          <a:xfrm>
            <a:off x="1544836" y="5777911"/>
            <a:ext cx="4000432" cy="499660"/>
            <a:chOff x="1544836" y="5777911"/>
            <a:chExt cx="4000432" cy="499660"/>
          </a:xfrm>
        </p:grpSpPr>
        <p:sp>
          <p:nvSpPr>
            <p:cNvPr id="167" name="SMARTInkShape-301"/>
            <p:cNvSpPr/>
            <p:nvPr/>
          </p:nvSpPr>
          <p:spPr>
            <a:xfrm>
              <a:off x="1651993" y="5848945"/>
              <a:ext cx="44648" cy="294681"/>
            </a:xfrm>
            <a:custGeom>
              <a:avLst/>
              <a:gdLst/>
              <a:ahLst/>
              <a:cxnLst/>
              <a:rect l="0" t="0" r="0" b="0"/>
              <a:pathLst>
                <a:path w="44648" h="294681">
                  <a:moveTo>
                    <a:pt x="8929" y="0"/>
                  </a:moveTo>
                  <a:lnTo>
                    <a:pt x="32" y="0"/>
                  </a:lnTo>
                  <a:lnTo>
                    <a:pt x="0" y="16250"/>
                  </a:lnTo>
                  <a:lnTo>
                    <a:pt x="6136" y="25663"/>
                  </a:lnTo>
                  <a:lnTo>
                    <a:pt x="8856" y="66437"/>
                  </a:lnTo>
                  <a:lnTo>
                    <a:pt x="8924" y="107212"/>
                  </a:lnTo>
                  <a:lnTo>
                    <a:pt x="9920" y="136930"/>
                  </a:lnTo>
                  <a:lnTo>
                    <a:pt x="19952" y="181239"/>
                  </a:lnTo>
                  <a:lnTo>
                    <a:pt x="28834" y="222691"/>
                  </a:lnTo>
                  <a:lnTo>
                    <a:pt x="34358" y="242205"/>
                  </a:lnTo>
                  <a:lnTo>
                    <a:pt x="36441" y="261751"/>
                  </a:lnTo>
                  <a:lnTo>
                    <a:pt x="43371" y="279381"/>
                  </a:lnTo>
                  <a:lnTo>
                    <a:pt x="44647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302"/>
            <p:cNvSpPr/>
            <p:nvPr/>
          </p:nvSpPr>
          <p:spPr>
            <a:xfrm>
              <a:off x="1544836" y="5777911"/>
              <a:ext cx="276619" cy="303207"/>
            </a:xfrm>
            <a:custGeom>
              <a:avLst/>
              <a:gdLst/>
              <a:ahLst/>
              <a:cxnLst/>
              <a:rect l="0" t="0" r="0" b="0"/>
              <a:pathLst>
                <a:path w="276619" h="303207">
                  <a:moveTo>
                    <a:pt x="0" y="26385"/>
                  </a:moveTo>
                  <a:lnTo>
                    <a:pt x="7688" y="18698"/>
                  </a:lnTo>
                  <a:lnTo>
                    <a:pt x="8820" y="9876"/>
                  </a:lnTo>
                  <a:lnTo>
                    <a:pt x="13638" y="4186"/>
                  </a:lnTo>
                  <a:lnTo>
                    <a:pt x="21275" y="1636"/>
                  </a:lnTo>
                  <a:lnTo>
                    <a:pt x="37606" y="0"/>
                  </a:lnTo>
                  <a:lnTo>
                    <a:pt x="81828" y="9707"/>
                  </a:lnTo>
                  <a:lnTo>
                    <a:pt x="120467" y="28538"/>
                  </a:lnTo>
                  <a:lnTo>
                    <a:pt x="161311" y="53850"/>
                  </a:lnTo>
                  <a:lnTo>
                    <a:pt x="204467" y="83029"/>
                  </a:lnTo>
                  <a:lnTo>
                    <a:pt x="243736" y="119659"/>
                  </a:lnTo>
                  <a:lnTo>
                    <a:pt x="269058" y="156114"/>
                  </a:lnTo>
                  <a:lnTo>
                    <a:pt x="274520" y="170106"/>
                  </a:lnTo>
                  <a:lnTo>
                    <a:pt x="276618" y="197598"/>
                  </a:lnTo>
                  <a:lnTo>
                    <a:pt x="272020" y="212273"/>
                  </a:lnTo>
                  <a:lnTo>
                    <a:pt x="264374" y="224448"/>
                  </a:lnTo>
                  <a:lnTo>
                    <a:pt x="220318" y="261694"/>
                  </a:lnTo>
                  <a:lnTo>
                    <a:pt x="193984" y="285181"/>
                  </a:lnTo>
                  <a:lnTo>
                    <a:pt x="180508" y="291581"/>
                  </a:lnTo>
                  <a:lnTo>
                    <a:pt x="173491" y="294071"/>
                  </a:lnTo>
                  <a:lnTo>
                    <a:pt x="163963" y="300058"/>
                  </a:lnTo>
                  <a:lnTo>
                    <a:pt x="153602" y="302791"/>
                  </a:lnTo>
                  <a:lnTo>
                    <a:pt x="133945" y="3032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303"/>
            <p:cNvSpPr/>
            <p:nvPr/>
          </p:nvSpPr>
          <p:spPr>
            <a:xfrm>
              <a:off x="1928812" y="6000750"/>
              <a:ext cx="26790" cy="98227"/>
            </a:xfrm>
            <a:custGeom>
              <a:avLst/>
              <a:gdLst/>
              <a:ahLst/>
              <a:cxnLst/>
              <a:rect l="0" t="0" r="0" b="0"/>
              <a:pathLst>
                <a:path w="26790" h="98227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1"/>
                  </a:lnTo>
                  <a:lnTo>
                    <a:pt x="9095" y="23915"/>
                  </a:lnTo>
                  <a:lnTo>
                    <a:pt x="14822" y="33765"/>
                  </a:lnTo>
                  <a:lnTo>
                    <a:pt x="18829" y="77318"/>
                  </a:lnTo>
                  <a:lnTo>
                    <a:pt x="24923" y="89282"/>
                  </a:lnTo>
                  <a:lnTo>
                    <a:pt x="26789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SMARTInkShape-304"/>
            <p:cNvSpPr/>
            <p:nvPr/>
          </p:nvSpPr>
          <p:spPr>
            <a:xfrm>
              <a:off x="1955601" y="5893593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8930"/>
                  </a:moveTo>
                  <a:lnTo>
                    <a:pt x="0" y="33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305"/>
            <p:cNvSpPr/>
            <p:nvPr/>
          </p:nvSpPr>
          <p:spPr>
            <a:xfrm>
              <a:off x="2028839" y="5848945"/>
              <a:ext cx="158935" cy="299476"/>
            </a:xfrm>
            <a:custGeom>
              <a:avLst/>
              <a:gdLst/>
              <a:ahLst/>
              <a:cxnLst/>
              <a:rect l="0" t="0" r="0" b="0"/>
              <a:pathLst>
                <a:path w="158935" h="299476">
                  <a:moveTo>
                    <a:pt x="78567" y="0"/>
                  </a:moveTo>
                  <a:lnTo>
                    <a:pt x="83308" y="0"/>
                  </a:lnTo>
                  <a:lnTo>
                    <a:pt x="84704" y="992"/>
                  </a:lnTo>
                  <a:lnTo>
                    <a:pt x="85635" y="2645"/>
                  </a:lnTo>
                  <a:lnTo>
                    <a:pt x="87252" y="9094"/>
                  </a:lnTo>
                  <a:lnTo>
                    <a:pt x="88487" y="48825"/>
                  </a:lnTo>
                  <a:lnTo>
                    <a:pt x="98521" y="92013"/>
                  </a:lnTo>
                  <a:lnTo>
                    <a:pt x="104456" y="128166"/>
                  </a:lnTo>
                  <a:lnTo>
                    <a:pt x="105277" y="172734"/>
                  </a:lnTo>
                  <a:lnTo>
                    <a:pt x="106325" y="196370"/>
                  </a:lnTo>
                  <a:lnTo>
                    <a:pt x="112478" y="215391"/>
                  </a:lnTo>
                  <a:lnTo>
                    <a:pt x="119593" y="228743"/>
                  </a:lnTo>
                  <a:lnTo>
                    <a:pt x="123174" y="258312"/>
                  </a:lnTo>
                  <a:lnTo>
                    <a:pt x="131776" y="258944"/>
                  </a:lnTo>
                  <a:lnTo>
                    <a:pt x="125935" y="251828"/>
                  </a:lnTo>
                  <a:lnTo>
                    <a:pt x="123029" y="243728"/>
                  </a:lnTo>
                  <a:lnTo>
                    <a:pt x="118833" y="237970"/>
                  </a:lnTo>
                  <a:lnTo>
                    <a:pt x="113661" y="234749"/>
                  </a:lnTo>
                  <a:lnTo>
                    <a:pt x="110893" y="233890"/>
                  </a:lnTo>
                  <a:lnTo>
                    <a:pt x="109047" y="232325"/>
                  </a:lnTo>
                  <a:lnTo>
                    <a:pt x="106997" y="227941"/>
                  </a:lnTo>
                  <a:lnTo>
                    <a:pt x="100794" y="222684"/>
                  </a:lnTo>
                  <a:lnTo>
                    <a:pt x="80643" y="211226"/>
                  </a:lnTo>
                  <a:lnTo>
                    <a:pt x="58545" y="206537"/>
                  </a:lnTo>
                  <a:lnTo>
                    <a:pt x="35631" y="205535"/>
                  </a:lnTo>
                  <a:lnTo>
                    <a:pt x="27073" y="208096"/>
                  </a:lnTo>
                  <a:lnTo>
                    <a:pt x="10381" y="220623"/>
                  </a:lnTo>
                  <a:lnTo>
                    <a:pt x="4275" y="226378"/>
                  </a:lnTo>
                  <a:lnTo>
                    <a:pt x="900" y="234888"/>
                  </a:lnTo>
                  <a:lnTo>
                    <a:pt x="0" y="239936"/>
                  </a:lnTo>
                  <a:lnTo>
                    <a:pt x="1646" y="248190"/>
                  </a:lnTo>
                  <a:lnTo>
                    <a:pt x="8151" y="258416"/>
                  </a:lnTo>
                  <a:lnTo>
                    <a:pt x="23139" y="273772"/>
                  </a:lnTo>
                  <a:lnTo>
                    <a:pt x="48978" y="290704"/>
                  </a:lnTo>
                  <a:lnTo>
                    <a:pt x="67615" y="296540"/>
                  </a:lnTo>
                  <a:lnTo>
                    <a:pt x="71265" y="298897"/>
                  </a:lnTo>
                  <a:lnTo>
                    <a:pt x="75684" y="299475"/>
                  </a:lnTo>
                  <a:lnTo>
                    <a:pt x="111041" y="293851"/>
                  </a:lnTo>
                  <a:lnTo>
                    <a:pt x="121152" y="288592"/>
                  </a:lnTo>
                  <a:lnTo>
                    <a:pt x="134290" y="285600"/>
                  </a:lnTo>
                  <a:lnTo>
                    <a:pt x="136552" y="283666"/>
                  </a:lnTo>
                  <a:lnTo>
                    <a:pt x="138059" y="281384"/>
                  </a:lnTo>
                  <a:lnTo>
                    <a:pt x="140057" y="279863"/>
                  </a:lnTo>
                  <a:lnTo>
                    <a:pt x="144922" y="278172"/>
                  </a:lnTo>
                  <a:lnTo>
                    <a:pt x="146616" y="276729"/>
                  </a:lnTo>
                  <a:lnTo>
                    <a:pt x="148499" y="272480"/>
                  </a:lnTo>
                  <a:lnTo>
                    <a:pt x="149993" y="270951"/>
                  </a:lnTo>
                  <a:lnTo>
                    <a:pt x="158934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306"/>
            <p:cNvSpPr/>
            <p:nvPr/>
          </p:nvSpPr>
          <p:spPr>
            <a:xfrm>
              <a:off x="2464594" y="5866804"/>
              <a:ext cx="35720" cy="258962"/>
            </a:xfrm>
            <a:custGeom>
              <a:avLst/>
              <a:gdLst/>
              <a:ahLst/>
              <a:cxnLst/>
              <a:rect l="0" t="0" r="0" b="0"/>
              <a:pathLst>
                <a:path w="35720" h="258962">
                  <a:moveTo>
                    <a:pt x="0" y="0"/>
                  </a:moveTo>
                  <a:lnTo>
                    <a:pt x="992" y="39953"/>
                  </a:lnTo>
                  <a:lnTo>
                    <a:pt x="7688" y="68627"/>
                  </a:lnTo>
                  <a:lnTo>
                    <a:pt x="7692" y="99435"/>
                  </a:lnTo>
                  <a:lnTo>
                    <a:pt x="1208" y="143034"/>
                  </a:lnTo>
                  <a:lnTo>
                    <a:pt x="1231" y="172489"/>
                  </a:lnTo>
                  <a:lnTo>
                    <a:pt x="14260" y="216362"/>
                  </a:lnTo>
                  <a:lnTo>
                    <a:pt x="17785" y="233882"/>
                  </a:lnTo>
                  <a:lnTo>
                    <a:pt x="25407" y="247708"/>
                  </a:lnTo>
                  <a:lnTo>
                    <a:pt x="35719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307"/>
            <p:cNvSpPr/>
            <p:nvPr/>
          </p:nvSpPr>
          <p:spPr>
            <a:xfrm>
              <a:off x="2423730" y="5876303"/>
              <a:ext cx="299826" cy="258393"/>
            </a:xfrm>
            <a:custGeom>
              <a:avLst/>
              <a:gdLst/>
              <a:ahLst/>
              <a:cxnLst/>
              <a:rect l="0" t="0" r="0" b="0"/>
              <a:pathLst>
                <a:path w="299826" h="258393">
                  <a:moveTo>
                    <a:pt x="5145" y="106587"/>
                  </a:moveTo>
                  <a:lnTo>
                    <a:pt x="5145" y="111327"/>
                  </a:lnTo>
                  <a:lnTo>
                    <a:pt x="4153" y="112724"/>
                  </a:lnTo>
                  <a:lnTo>
                    <a:pt x="2499" y="113655"/>
                  </a:lnTo>
                  <a:lnTo>
                    <a:pt x="404" y="114276"/>
                  </a:lnTo>
                  <a:lnTo>
                    <a:pt x="0" y="114689"/>
                  </a:lnTo>
                  <a:lnTo>
                    <a:pt x="723" y="114965"/>
                  </a:lnTo>
                  <a:lnTo>
                    <a:pt x="2197" y="115149"/>
                  </a:lnTo>
                  <a:lnTo>
                    <a:pt x="3179" y="116263"/>
                  </a:lnTo>
                  <a:lnTo>
                    <a:pt x="5555" y="122573"/>
                  </a:lnTo>
                  <a:lnTo>
                    <a:pt x="9627" y="127913"/>
                  </a:lnTo>
                  <a:lnTo>
                    <a:pt x="38542" y="145325"/>
                  </a:lnTo>
                  <a:lnTo>
                    <a:pt x="67966" y="150068"/>
                  </a:lnTo>
                  <a:lnTo>
                    <a:pt x="112251" y="150142"/>
                  </a:lnTo>
                  <a:lnTo>
                    <a:pt x="144645" y="138793"/>
                  </a:lnTo>
                  <a:lnTo>
                    <a:pt x="162784" y="125501"/>
                  </a:lnTo>
                  <a:lnTo>
                    <a:pt x="175986" y="108994"/>
                  </a:lnTo>
                  <a:lnTo>
                    <a:pt x="195487" y="66107"/>
                  </a:lnTo>
                  <a:lnTo>
                    <a:pt x="200391" y="41338"/>
                  </a:lnTo>
                  <a:lnTo>
                    <a:pt x="202232" y="24305"/>
                  </a:lnTo>
                  <a:lnTo>
                    <a:pt x="210414" y="0"/>
                  </a:lnTo>
                  <a:lnTo>
                    <a:pt x="210494" y="4341"/>
                  </a:lnTo>
                  <a:lnTo>
                    <a:pt x="202423" y="38588"/>
                  </a:lnTo>
                  <a:lnTo>
                    <a:pt x="196966" y="72693"/>
                  </a:lnTo>
                  <a:lnTo>
                    <a:pt x="186167" y="115757"/>
                  </a:lnTo>
                  <a:lnTo>
                    <a:pt x="184058" y="159206"/>
                  </a:lnTo>
                  <a:lnTo>
                    <a:pt x="183767" y="198516"/>
                  </a:lnTo>
                  <a:lnTo>
                    <a:pt x="183739" y="230922"/>
                  </a:lnTo>
                  <a:lnTo>
                    <a:pt x="183739" y="226660"/>
                  </a:lnTo>
                  <a:lnTo>
                    <a:pt x="186385" y="221799"/>
                  </a:lnTo>
                  <a:lnTo>
                    <a:pt x="213550" y="179590"/>
                  </a:lnTo>
                  <a:lnTo>
                    <a:pt x="220275" y="157902"/>
                  </a:lnTo>
                  <a:lnTo>
                    <a:pt x="228420" y="149899"/>
                  </a:lnTo>
                  <a:lnTo>
                    <a:pt x="236008" y="145681"/>
                  </a:lnTo>
                  <a:lnTo>
                    <a:pt x="242688" y="142813"/>
                  </a:lnTo>
                  <a:lnTo>
                    <a:pt x="248965" y="138232"/>
                  </a:lnTo>
                  <a:lnTo>
                    <a:pt x="252027" y="137605"/>
                  </a:lnTo>
                  <a:lnTo>
                    <a:pt x="255062" y="138180"/>
                  </a:lnTo>
                  <a:lnTo>
                    <a:pt x="261078" y="140473"/>
                  </a:lnTo>
                  <a:lnTo>
                    <a:pt x="267060" y="141491"/>
                  </a:lnTo>
                  <a:lnTo>
                    <a:pt x="269052" y="142754"/>
                  </a:lnTo>
                  <a:lnTo>
                    <a:pt x="270380" y="144590"/>
                  </a:lnTo>
                  <a:lnTo>
                    <a:pt x="291058" y="187246"/>
                  </a:lnTo>
                  <a:lnTo>
                    <a:pt x="297227" y="202254"/>
                  </a:lnTo>
                  <a:lnTo>
                    <a:pt x="299794" y="246211"/>
                  </a:lnTo>
                  <a:lnTo>
                    <a:pt x="299825" y="2583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SMARTInkShape-308"/>
            <p:cNvSpPr/>
            <p:nvPr/>
          </p:nvSpPr>
          <p:spPr>
            <a:xfrm>
              <a:off x="2777133" y="5991975"/>
              <a:ext cx="97811" cy="142721"/>
            </a:xfrm>
            <a:custGeom>
              <a:avLst/>
              <a:gdLst/>
              <a:ahLst/>
              <a:cxnLst/>
              <a:rect l="0" t="0" r="0" b="0"/>
              <a:pathLst>
                <a:path w="97811" h="142721">
                  <a:moveTo>
                    <a:pt x="0" y="62353"/>
                  </a:moveTo>
                  <a:lnTo>
                    <a:pt x="13302" y="62353"/>
                  </a:lnTo>
                  <a:lnTo>
                    <a:pt x="47294" y="70914"/>
                  </a:lnTo>
                  <a:lnTo>
                    <a:pt x="61197" y="71173"/>
                  </a:lnTo>
                  <a:lnTo>
                    <a:pt x="69531" y="68588"/>
                  </a:lnTo>
                  <a:lnTo>
                    <a:pt x="76543" y="65125"/>
                  </a:lnTo>
                  <a:lnTo>
                    <a:pt x="82967" y="63584"/>
                  </a:lnTo>
                  <a:lnTo>
                    <a:pt x="85077" y="62181"/>
                  </a:lnTo>
                  <a:lnTo>
                    <a:pt x="86484" y="60254"/>
                  </a:lnTo>
                  <a:lnTo>
                    <a:pt x="89039" y="55467"/>
                  </a:lnTo>
                  <a:lnTo>
                    <a:pt x="95063" y="47193"/>
                  </a:lnTo>
                  <a:lnTo>
                    <a:pt x="97289" y="38458"/>
                  </a:lnTo>
                  <a:lnTo>
                    <a:pt x="97810" y="32551"/>
                  </a:lnTo>
                  <a:lnTo>
                    <a:pt x="95396" y="26618"/>
                  </a:lnTo>
                  <a:lnTo>
                    <a:pt x="82764" y="8774"/>
                  </a:lnTo>
                  <a:lnTo>
                    <a:pt x="81965" y="5797"/>
                  </a:lnTo>
                  <a:lnTo>
                    <a:pt x="80440" y="3813"/>
                  </a:lnTo>
                  <a:lnTo>
                    <a:pt x="76100" y="1608"/>
                  </a:lnTo>
                  <a:lnTo>
                    <a:pt x="59417" y="0"/>
                  </a:lnTo>
                  <a:lnTo>
                    <a:pt x="57471" y="941"/>
                  </a:lnTo>
                  <a:lnTo>
                    <a:pt x="56173" y="2560"/>
                  </a:lnTo>
                  <a:lnTo>
                    <a:pt x="53739" y="7005"/>
                  </a:lnTo>
                  <a:lnTo>
                    <a:pt x="32632" y="37346"/>
                  </a:lnTo>
                  <a:lnTo>
                    <a:pt x="29386" y="46609"/>
                  </a:lnTo>
                  <a:lnTo>
                    <a:pt x="26941" y="86290"/>
                  </a:lnTo>
                  <a:lnTo>
                    <a:pt x="33948" y="110002"/>
                  </a:lnTo>
                  <a:lnTo>
                    <a:pt x="39231" y="121895"/>
                  </a:lnTo>
                  <a:lnTo>
                    <a:pt x="47532" y="131149"/>
                  </a:lnTo>
                  <a:lnTo>
                    <a:pt x="56844" y="137577"/>
                  </a:lnTo>
                  <a:lnTo>
                    <a:pt x="67664" y="141196"/>
                  </a:lnTo>
                  <a:lnTo>
                    <a:pt x="89296" y="1427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5" name="SMARTInkShape-309"/>
            <p:cNvSpPr/>
            <p:nvPr/>
          </p:nvSpPr>
          <p:spPr>
            <a:xfrm>
              <a:off x="2937867" y="5991820"/>
              <a:ext cx="80368" cy="142876"/>
            </a:xfrm>
            <a:custGeom>
              <a:avLst/>
              <a:gdLst/>
              <a:ahLst/>
              <a:cxnLst/>
              <a:rect l="0" t="0" r="0" b="0"/>
              <a:pathLst>
                <a:path w="80368" h="142876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7688" y="12429"/>
                  </a:lnTo>
                  <a:lnTo>
                    <a:pt x="26973" y="52521"/>
                  </a:lnTo>
                  <a:lnTo>
                    <a:pt x="47635" y="95188"/>
                  </a:lnTo>
                  <a:lnTo>
                    <a:pt x="68462" y="126831"/>
                  </a:lnTo>
                  <a:lnTo>
                    <a:pt x="76399" y="132829"/>
                  </a:lnTo>
                  <a:lnTo>
                    <a:pt x="8036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6" name="SMARTInkShape-310"/>
            <p:cNvSpPr/>
            <p:nvPr/>
          </p:nvSpPr>
          <p:spPr>
            <a:xfrm>
              <a:off x="3018234" y="5982890"/>
              <a:ext cx="80368" cy="258962"/>
            </a:xfrm>
            <a:custGeom>
              <a:avLst/>
              <a:gdLst/>
              <a:ahLst/>
              <a:cxnLst/>
              <a:rect l="0" t="0" r="0" b="0"/>
              <a:pathLst>
                <a:path w="80368" h="258962">
                  <a:moveTo>
                    <a:pt x="80367" y="0"/>
                  </a:moveTo>
                  <a:lnTo>
                    <a:pt x="80367" y="42241"/>
                  </a:lnTo>
                  <a:lnTo>
                    <a:pt x="67939" y="82181"/>
                  </a:lnTo>
                  <a:lnTo>
                    <a:pt x="53510" y="125255"/>
                  </a:lnTo>
                  <a:lnTo>
                    <a:pt x="38686" y="168704"/>
                  </a:lnTo>
                  <a:lnTo>
                    <a:pt x="20836" y="213159"/>
                  </a:lnTo>
                  <a:lnTo>
                    <a:pt x="2646" y="247753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SMARTInkShape-311"/>
            <p:cNvSpPr/>
            <p:nvPr/>
          </p:nvSpPr>
          <p:spPr>
            <a:xfrm>
              <a:off x="3268265" y="5956101"/>
              <a:ext cx="169665" cy="151806"/>
            </a:xfrm>
            <a:custGeom>
              <a:avLst/>
              <a:gdLst/>
              <a:ahLst/>
              <a:cxnLst/>
              <a:rect l="0" t="0" r="0" b="0"/>
              <a:pathLst>
                <a:path w="169665" h="151806">
                  <a:moveTo>
                    <a:pt x="0" y="0"/>
                  </a:moveTo>
                  <a:lnTo>
                    <a:pt x="993" y="22943"/>
                  </a:lnTo>
                  <a:lnTo>
                    <a:pt x="14821" y="67359"/>
                  </a:lnTo>
                  <a:lnTo>
                    <a:pt x="22200" y="103055"/>
                  </a:lnTo>
                  <a:lnTo>
                    <a:pt x="30170" y="116966"/>
                  </a:lnTo>
                  <a:lnTo>
                    <a:pt x="55349" y="144427"/>
                  </a:lnTo>
                  <a:lnTo>
                    <a:pt x="61972" y="148525"/>
                  </a:lnTo>
                  <a:lnTo>
                    <a:pt x="71280" y="150834"/>
                  </a:lnTo>
                  <a:lnTo>
                    <a:pt x="74308" y="151158"/>
                  </a:lnTo>
                  <a:lnTo>
                    <a:pt x="88053" y="146872"/>
                  </a:lnTo>
                  <a:lnTo>
                    <a:pt x="96351" y="139360"/>
                  </a:lnTo>
                  <a:lnTo>
                    <a:pt x="121966" y="95113"/>
                  </a:lnTo>
                  <a:lnTo>
                    <a:pt x="138900" y="59519"/>
                  </a:lnTo>
                  <a:lnTo>
                    <a:pt x="145289" y="20505"/>
                  </a:lnTo>
                  <a:lnTo>
                    <a:pt x="148909" y="13082"/>
                  </a:lnTo>
                  <a:lnTo>
                    <a:pt x="151424" y="1918"/>
                  </a:lnTo>
                  <a:lnTo>
                    <a:pt x="152543" y="2271"/>
                  </a:lnTo>
                  <a:lnTo>
                    <a:pt x="159460" y="7857"/>
                  </a:lnTo>
                  <a:lnTo>
                    <a:pt x="160713" y="49633"/>
                  </a:lnTo>
                  <a:lnTo>
                    <a:pt x="160733" y="91536"/>
                  </a:lnTo>
                  <a:lnTo>
                    <a:pt x="160735" y="135129"/>
                  </a:lnTo>
                  <a:lnTo>
                    <a:pt x="160735" y="145321"/>
                  </a:lnTo>
                  <a:lnTo>
                    <a:pt x="161727" y="147482"/>
                  </a:lnTo>
                  <a:lnTo>
                    <a:pt x="163381" y="148923"/>
                  </a:lnTo>
                  <a:lnTo>
                    <a:pt x="169664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SMARTInkShape-312"/>
            <p:cNvSpPr/>
            <p:nvPr/>
          </p:nvSpPr>
          <p:spPr>
            <a:xfrm>
              <a:off x="3464718" y="5938242"/>
              <a:ext cx="89243" cy="169665"/>
            </a:xfrm>
            <a:custGeom>
              <a:avLst/>
              <a:gdLst/>
              <a:ahLst/>
              <a:cxnLst/>
              <a:rect l="0" t="0" r="0" b="0"/>
              <a:pathLst>
                <a:path w="89243" h="169665">
                  <a:moveTo>
                    <a:pt x="80368" y="0"/>
                  </a:moveTo>
                  <a:lnTo>
                    <a:pt x="59377" y="0"/>
                  </a:lnTo>
                  <a:lnTo>
                    <a:pt x="53510" y="2645"/>
                  </a:lnTo>
                  <a:lnTo>
                    <a:pt x="47595" y="6136"/>
                  </a:lnTo>
                  <a:lnTo>
                    <a:pt x="38687" y="9094"/>
                  </a:lnTo>
                  <a:lnTo>
                    <a:pt x="32739" y="13302"/>
                  </a:lnTo>
                  <a:lnTo>
                    <a:pt x="29434" y="18479"/>
                  </a:lnTo>
                  <a:lnTo>
                    <a:pt x="21993" y="38961"/>
                  </a:lnTo>
                  <a:lnTo>
                    <a:pt x="23997" y="46419"/>
                  </a:lnTo>
                  <a:lnTo>
                    <a:pt x="41858" y="84614"/>
                  </a:lnTo>
                  <a:lnTo>
                    <a:pt x="56580" y="116094"/>
                  </a:lnTo>
                  <a:lnTo>
                    <a:pt x="84503" y="147827"/>
                  </a:lnTo>
                  <a:lnTo>
                    <a:pt x="87166" y="154336"/>
                  </a:lnTo>
                  <a:lnTo>
                    <a:pt x="89242" y="169129"/>
                  </a:lnTo>
                  <a:lnTo>
                    <a:pt x="44643" y="169664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313"/>
            <p:cNvSpPr/>
            <p:nvPr/>
          </p:nvSpPr>
          <p:spPr>
            <a:xfrm>
              <a:off x="3599184" y="5966425"/>
              <a:ext cx="106637" cy="176642"/>
            </a:xfrm>
            <a:custGeom>
              <a:avLst/>
              <a:gdLst/>
              <a:ahLst/>
              <a:cxnLst/>
              <a:rect l="0" t="0" r="0" b="0"/>
              <a:pathLst>
                <a:path w="106637" h="176642">
                  <a:moveTo>
                    <a:pt x="26269" y="52184"/>
                  </a:moveTo>
                  <a:lnTo>
                    <a:pt x="69164" y="52184"/>
                  </a:lnTo>
                  <a:lnTo>
                    <a:pt x="75138" y="47444"/>
                  </a:lnTo>
                  <a:lnTo>
                    <a:pt x="77754" y="42470"/>
                  </a:lnTo>
                  <a:lnTo>
                    <a:pt x="79663" y="32394"/>
                  </a:lnTo>
                  <a:lnTo>
                    <a:pt x="79811" y="22037"/>
                  </a:lnTo>
                  <a:lnTo>
                    <a:pt x="77185" y="16296"/>
                  </a:lnTo>
                  <a:lnTo>
                    <a:pt x="75096" y="13376"/>
                  </a:lnTo>
                  <a:lnTo>
                    <a:pt x="70129" y="10131"/>
                  </a:lnTo>
                  <a:lnTo>
                    <a:pt x="67415" y="9266"/>
                  </a:lnTo>
                  <a:lnTo>
                    <a:pt x="65606" y="7697"/>
                  </a:lnTo>
                  <a:lnTo>
                    <a:pt x="63596" y="3308"/>
                  </a:lnTo>
                  <a:lnTo>
                    <a:pt x="62068" y="1741"/>
                  </a:lnTo>
                  <a:lnTo>
                    <a:pt x="57723" y="0"/>
                  </a:lnTo>
                  <a:lnTo>
                    <a:pt x="55176" y="527"/>
                  </a:lnTo>
                  <a:lnTo>
                    <a:pt x="43959" y="5857"/>
                  </a:lnTo>
                  <a:lnTo>
                    <a:pt x="41039" y="6417"/>
                  </a:lnTo>
                  <a:lnTo>
                    <a:pt x="39092" y="7782"/>
                  </a:lnTo>
                  <a:lnTo>
                    <a:pt x="37794" y="9684"/>
                  </a:lnTo>
                  <a:lnTo>
                    <a:pt x="35360" y="14444"/>
                  </a:lnTo>
                  <a:lnTo>
                    <a:pt x="8361" y="58716"/>
                  </a:lnTo>
                  <a:lnTo>
                    <a:pt x="5401" y="62492"/>
                  </a:lnTo>
                  <a:lnTo>
                    <a:pt x="2111" y="71979"/>
                  </a:lnTo>
                  <a:lnTo>
                    <a:pt x="0" y="98978"/>
                  </a:lnTo>
                  <a:lnTo>
                    <a:pt x="4374" y="119517"/>
                  </a:lnTo>
                  <a:lnTo>
                    <a:pt x="20484" y="148577"/>
                  </a:lnTo>
                  <a:lnTo>
                    <a:pt x="28990" y="157202"/>
                  </a:lnTo>
                  <a:lnTo>
                    <a:pt x="52512" y="174366"/>
                  </a:lnTo>
                  <a:lnTo>
                    <a:pt x="64472" y="176361"/>
                  </a:lnTo>
                  <a:lnTo>
                    <a:pt x="69597" y="176641"/>
                  </a:lnTo>
                  <a:lnTo>
                    <a:pt x="77937" y="174305"/>
                  </a:lnTo>
                  <a:lnTo>
                    <a:pt x="106636" y="1593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SMARTInkShape-314"/>
            <p:cNvSpPr/>
            <p:nvPr/>
          </p:nvSpPr>
          <p:spPr>
            <a:xfrm>
              <a:off x="3929062" y="5973961"/>
              <a:ext cx="17860" cy="125016"/>
            </a:xfrm>
            <a:custGeom>
              <a:avLst/>
              <a:gdLst/>
              <a:ahLst/>
              <a:cxnLst/>
              <a:rect l="0" t="0" r="0" b="0"/>
              <a:pathLst>
                <a:path w="17860" h="125016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1"/>
                  </a:lnTo>
                  <a:lnTo>
                    <a:pt x="8378" y="26858"/>
                  </a:lnTo>
                  <a:lnTo>
                    <a:pt x="9901" y="64844"/>
                  </a:lnTo>
                  <a:lnTo>
                    <a:pt x="15993" y="82298"/>
                  </a:lnTo>
                  <a:lnTo>
                    <a:pt x="17859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1" name="SMARTInkShape-315"/>
            <p:cNvSpPr/>
            <p:nvPr/>
          </p:nvSpPr>
          <p:spPr>
            <a:xfrm>
              <a:off x="3920132" y="5857875"/>
              <a:ext cx="8931" cy="26790"/>
            </a:xfrm>
            <a:custGeom>
              <a:avLst/>
              <a:gdLst/>
              <a:ahLst/>
              <a:cxnLst/>
              <a:rect l="0" t="0" r="0" b="0"/>
              <a:pathLst>
                <a:path w="8931" h="26790">
                  <a:moveTo>
                    <a:pt x="0" y="0"/>
                  </a:moveTo>
                  <a:lnTo>
                    <a:pt x="0" y="8561"/>
                  </a:lnTo>
                  <a:lnTo>
                    <a:pt x="6138" y="15985"/>
                  </a:lnTo>
                  <a:lnTo>
                    <a:pt x="8930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SMARTInkShape-316"/>
            <p:cNvSpPr/>
            <p:nvPr/>
          </p:nvSpPr>
          <p:spPr>
            <a:xfrm>
              <a:off x="4089796" y="5857875"/>
              <a:ext cx="8931" cy="276821"/>
            </a:xfrm>
            <a:custGeom>
              <a:avLst/>
              <a:gdLst/>
              <a:ahLst/>
              <a:cxnLst/>
              <a:rect l="0" t="0" r="0" b="0"/>
              <a:pathLst>
                <a:path w="8931" h="276821">
                  <a:moveTo>
                    <a:pt x="0" y="0"/>
                  </a:moveTo>
                  <a:lnTo>
                    <a:pt x="7689" y="7688"/>
                  </a:lnTo>
                  <a:lnTo>
                    <a:pt x="8563" y="13302"/>
                  </a:lnTo>
                  <a:lnTo>
                    <a:pt x="8916" y="53865"/>
                  </a:lnTo>
                  <a:lnTo>
                    <a:pt x="8929" y="91967"/>
                  </a:lnTo>
                  <a:lnTo>
                    <a:pt x="6285" y="136041"/>
                  </a:lnTo>
                  <a:lnTo>
                    <a:pt x="552" y="177993"/>
                  </a:lnTo>
                  <a:lnTo>
                    <a:pt x="49" y="221328"/>
                  </a:lnTo>
                  <a:lnTo>
                    <a:pt x="11" y="241936"/>
                  </a:lnTo>
                  <a:lnTo>
                    <a:pt x="2651" y="249079"/>
                  </a:lnTo>
                  <a:lnTo>
                    <a:pt x="6139" y="255561"/>
                  </a:lnTo>
                  <a:lnTo>
                    <a:pt x="8379" y="267807"/>
                  </a:lnTo>
                  <a:lnTo>
                    <a:pt x="8930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SMARTInkShape-317"/>
            <p:cNvSpPr/>
            <p:nvPr/>
          </p:nvSpPr>
          <p:spPr>
            <a:xfrm>
              <a:off x="4063007" y="5982890"/>
              <a:ext cx="116087" cy="17490"/>
            </a:xfrm>
            <a:custGeom>
              <a:avLst/>
              <a:gdLst/>
              <a:ahLst/>
              <a:cxnLst/>
              <a:rect l="0" t="0" r="0" b="0"/>
              <a:pathLst>
                <a:path w="116087" h="17490">
                  <a:moveTo>
                    <a:pt x="0" y="0"/>
                  </a:moveTo>
                  <a:lnTo>
                    <a:pt x="0" y="7689"/>
                  </a:lnTo>
                  <a:lnTo>
                    <a:pt x="993" y="8102"/>
                  </a:lnTo>
                  <a:lnTo>
                    <a:pt x="15232" y="9850"/>
                  </a:lnTo>
                  <a:lnTo>
                    <a:pt x="24909" y="15046"/>
                  </a:lnTo>
                  <a:lnTo>
                    <a:pt x="46398" y="17489"/>
                  </a:lnTo>
                  <a:lnTo>
                    <a:pt x="87047" y="8176"/>
                  </a:lnTo>
                  <a:lnTo>
                    <a:pt x="106123" y="849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SMARTInkShape-318"/>
            <p:cNvSpPr/>
            <p:nvPr/>
          </p:nvSpPr>
          <p:spPr>
            <a:xfrm>
              <a:off x="4402336" y="5902523"/>
              <a:ext cx="223242" cy="204735"/>
            </a:xfrm>
            <a:custGeom>
              <a:avLst/>
              <a:gdLst/>
              <a:ahLst/>
              <a:cxnLst/>
              <a:rect l="0" t="0" r="0" b="0"/>
              <a:pathLst>
                <a:path w="223242" h="204735">
                  <a:moveTo>
                    <a:pt x="0" y="0"/>
                  </a:moveTo>
                  <a:lnTo>
                    <a:pt x="0" y="16250"/>
                  </a:lnTo>
                  <a:lnTo>
                    <a:pt x="7688" y="37836"/>
                  </a:lnTo>
                  <a:lnTo>
                    <a:pt x="11412" y="70246"/>
                  </a:lnTo>
                  <a:lnTo>
                    <a:pt x="16585" y="95015"/>
                  </a:lnTo>
                  <a:lnTo>
                    <a:pt x="17747" y="135689"/>
                  </a:lnTo>
                  <a:lnTo>
                    <a:pt x="26233" y="180291"/>
                  </a:lnTo>
                  <a:lnTo>
                    <a:pt x="27534" y="190262"/>
                  </a:lnTo>
                  <a:lnTo>
                    <a:pt x="34445" y="203196"/>
                  </a:lnTo>
                  <a:lnTo>
                    <a:pt x="35861" y="203925"/>
                  </a:lnTo>
                  <a:lnTo>
                    <a:pt x="40082" y="204734"/>
                  </a:lnTo>
                  <a:lnTo>
                    <a:pt x="41604" y="203959"/>
                  </a:lnTo>
                  <a:lnTo>
                    <a:pt x="42619" y="202449"/>
                  </a:lnTo>
                  <a:lnTo>
                    <a:pt x="43295" y="200450"/>
                  </a:lnTo>
                  <a:lnTo>
                    <a:pt x="51538" y="187267"/>
                  </a:lnTo>
                  <a:lnTo>
                    <a:pt x="56171" y="145281"/>
                  </a:lnTo>
                  <a:lnTo>
                    <a:pt x="69019" y="118160"/>
                  </a:lnTo>
                  <a:lnTo>
                    <a:pt x="71355" y="111054"/>
                  </a:lnTo>
                  <a:lnTo>
                    <a:pt x="78293" y="98409"/>
                  </a:lnTo>
                  <a:lnTo>
                    <a:pt x="81086" y="83368"/>
                  </a:lnTo>
                  <a:lnTo>
                    <a:pt x="89185" y="71593"/>
                  </a:lnTo>
                  <a:lnTo>
                    <a:pt x="90287" y="96348"/>
                  </a:lnTo>
                  <a:lnTo>
                    <a:pt x="105110" y="136863"/>
                  </a:lnTo>
                  <a:lnTo>
                    <a:pt x="136932" y="172605"/>
                  </a:lnTo>
                  <a:lnTo>
                    <a:pt x="142879" y="175933"/>
                  </a:lnTo>
                  <a:lnTo>
                    <a:pt x="154782" y="178068"/>
                  </a:lnTo>
                  <a:lnTo>
                    <a:pt x="160735" y="175714"/>
                  </a:lnTo>
                  <a:lnTo>
                    <a:pt x="190500" y="148779"/>
                  </a:lnTo>
                  <a:lnTo>
                    <a:pt x="217289" y="108736"/>
                  </a:lnTo>
                  <a:lnTo>
                    <a:pt x="221478" y="91860"/>
                  </a:lnTo>
                  <a:lnTo>
                    <a:pt x="223211" y="48548"/>
                  </a:lnTo>
                  <a:lnTo>
                    <a:pt x="223241" y="20901"/>
                  </a:lnTo>
                  <a:lnTo>
                    <a:pt x="220595" y="16566"/>
                  </a:lnTo>
                  <a:lnTo>
                    <a:pt x="217105" y="11331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SMARTInkShape-319"/>
            <p:cNvSpPr/>
            <p:nvPr/>
          </p:nvSpPr>
          <p:spPr>
            <a:xfrm>
              <a:off x="4679156" y="5956101"/>
              <a:ext cx="8931" cy="107157"/>
            </a:xfrm>
            <a:custGeom>
              <a:avLst/>
              <a:gdLst/>
              <a:ahLst/>
              <a:cxnLst/>
              <a:rect l="0" t="0" r="0" b="0"/>
              <a:pathLst>
                <a:path w="8931" h="107157">
                  <a:moveTo>
                    <a:pt x="0" y="0"/>
                  </a:moveTo>
                  <a:lnTo>
                    <a:pt x="4740" y="4740"/>
                  </a:lnTo>
                  <a:lnTo>
                    <a:pt x="5145" y="7129"/>
                  </a:lnTo>
                  <a:lnTo>
                    <a:pt x="4422" y="9714"/>
                  </a:lnTo>
                  <a:lnTo>
                    <a:pt x="1965" y="15232"/>
                  </a:lnTo>
                  <a:lnTo>
                    <a:pt x="873" y="20991"/>
                  </a:lnTo>
                  <a:lnTo>
                    <a:pt x="1574" y="23916"/>
                  </a:lnTo>
                  <a:lnTo>
                    <a:pt x="5000" y="29812"/>
                  </a:lnTo>
                  <a:lnTo>
                    <a:pt x="5317" y="33766"/>
                  </a:lnTo>
                  <a:lnTo>
                    <a:pt x="3008" y="47818"/>
                  </a:lnTo>
                  <a:lnTo>
                    <a:pt x="8737" y="85420"/>
                  </a:lnTo>
                  <a:lnTo>
                    <a:pt x="893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6" name="SMARTInkShape-320"/>
            <p:cNvSpPr/>
            <p:nvPr/>
          </p:nvSpPr>
          <p:spPr>
            <a:xfrm>
              <a:off x="4759523" y="5902891"/>
              <a:ext cx="78969" cy="167897"/>
            </a:xfrm>
            <a:custGeom>
              <a:avLst/>
              <a:gdLst/>
              <a:ahLst/>
              <a:cxnLst/>
              <a:rect l="0" t="0" r="0" b="0"/>
              <a:pathLst>
                <a:path w="78969" h="167897">
                  <a:moveTo>
                    <a:pt x="53578" y="8562"/>
                  </a:moveTo>
                  <a:lnTo>
                    <a:pt x="37328" y="8562"/>
                  </a:lnTo>
                  <a:lnTo>
                    <a:pt x="28908" y="2425"/>
                  </a:lnTo>
                  <a:lnTo>
                    <a:pt x="19510" y="0"/>
                  </a:lnTo>
                  <a:lnTo>
                    <a:pt x="8363" y="6748"/>
                  </a:lnTo>
                  <a:lnTo>
                    <a:pt x="5575" y="7353"/>
                  </a:lnTo>
                  <a:lnTo>
                    <a:pt x="3718" y="8748"/>
                  </a:lnTo>
                  <a:lnTo>
                    <a:pt x="1652" y="12944"/>
                  </a:lnTo>
                  <a:lnTo>
                    <a:pt x="490" y="25626"/>
                  </a:lnTo>
                  <a:lnTo>
                    <a:pt x="2864" y="33675"/>
                  </a:lnTo>
                  <a:lnTo>
                    <a:pt x="24917" y="74329"/>
                  </a:lnTo>
                  <a:lnTo>
                    <a:pt x="53033" y="115735"/>
                  </a:lnTo>
                  <a:lnTo>
                    <a:pt x="78968" y="158556"/>
                  </a:lnTo>
                  <a:lnTo>
                    <a:pt x="78443" y="160152"/>
                  </a:lnTo>
                  <a:lnTo>
                    <a:pt x="72556" y="167896"/>
                  </a:lnTo>
                  <a:lnTo>
                    <a:pt x="71191" y="167371"/>
                  </a:lnTo>
                  <a:lnTo>
                    <a:pt x="64530" y="162883"/>
                  </a:lnTo>
                  <a:lnTo>
                    <a:pt x="53389" y="160863"/>
                  </a:lnTo>
                  <a:lnTo>
                    <a:pt x="13533" y="160366"/>
                  </a:lnTo>
                  <a:lnTo>
                    <a:pt x="11998" y="159375"/>
                  </a:lnTo>
                  <a:lnTo>
                    <a:pt x="10976" y="157721"/>
                  </a:lnTo>
                  <a:lnTo>
                    <a:pt x="10294" y="155626"/>
                  </a:lnTo>
                  <a:lnTo>
                    <a:pt x="8847" y="154230"/>
                  </a:lnTo>
                  <a:lnTo>
                    <a:pt x="4594" y="152679"/>
                  </a:lnTo>
                  <a:lnTo>
                    <a:pt x="3063" y="151272"/>
                  </a:lnTo>
                  <a:lnTo>
                    <a:pt x="0" y="14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SMARTInkShape-321"/>
            <p:cNvSpPr/>
            <p:nvPr/>
          </p:nvSpPr>
          <p:spPr>
            <a:xfrm>
              <a:off x="4879741" y="5938244"/>
              <a:ext cx="94096" cy="160206"/>
            </a:xfrm>
            <a:custGeom>
              <a:avLst/>
              <a:gdLst/>
              <a:ahLst/>
              <a:cxnLst/>
              <a:rect l="0" t="0" r="0" b="0"/>
              <a:pathLst>
                <a:path w="94096" h="160206">
                  <a:moveTo>
                    <a:pt x="4798" y="53576"/>
                  </a:moveTo>
                  <a:lnTo>
                    <a:pt x="12486" y="45888"/>
                  </a:lnTo>
                  <a:lnTo>
                    <a:pt x="20611" y="43899"/>
                  </a:lnTo>
                  <a:lnTo>
                    <a:pt x="28885" y="38582"/>
                  </a:lnTo>
                  <a:lnTo>
                    <a:pt x="37622" y="35574"/>
                  </a:lnTo>
                  <a:lnTo>
                    <a:pt x="46494" y="29831"/>
                  </a:lnTo>
                  <a:lnTo>
                    <a:pt x="52434" y="28140"/>
                  </a:lnTo>
                  <a:lnTo>
                    <a:pt x="54414" y="26697"/>
                  </a:lnTo>
                  <a:lnTo>
                    <a:pt x="55734" y="24743"/>
                  </a:lnTo>
                  <a:lnTo>
                    <a:pt x="58194" y="19924"/>
                  </a:lnTo>
                  <a:lnTo>
                    <a:pt x="74871" y="1384"/>
                  </a:lnTo>
                  <a:lnTo>
                    <a:pt x="74334" y="922"/>
                  </a:lnTo>
                  <a:lnTo>
                    <a:pt x="46344" y="0"/>
                  </a:lnTo>
                  <a:lnTo>
                    <a:pt x="44401" y="992"/>
                  </a:lnTo>
                  <a:lnTo>
                    <a:pt x="43107" y="2645"/>
                  </a:lnTo>
                  <a:lnTo>
                    <a:pt x="42243" y="4739"/>
                  </a:lnTo>
                  <a:lnTo>
                    <a:pt x="40675" y="6136"/>
                  </a:lnTo>
                  <a:lnTo>
                    <a:pt x="36288" y="7686"/>
                  </a:lnTo>
                  <a:lnTo>
                    <a:pt x="31029" y="13668"/>
                  </a:lnTo>
                  <a:lnTo>
                    <a:pt x="8745" y="42498"/>
                  </a:lnTo>
                  <a:lnTo>
                    <a:pt x="2932" y="60612"/>
                  </a:lnTo>
                  <a:lnTo>
                    <a:pt x="577" y="64219"/>
                  </a:lnTo>
                  <a:lnTo>
                    <a:pt x="0" y="68609"/>
                  </a:lnTo>
                  <a:lnTo>
                    <a:pt x="4553" y="113230"/>
                  </a:lnTo>
                  <a:lnTo>
                    <a:pt x="7334" y="122422"/>
                  </a:lnTo>
                  <a:lnTo>
                    <a:pt x="20015" y="139554"/>
                  </a:lnTo>
                  <a:lnTo>
                    <a:pt x="29702" y="148725"/>
                  </a:lnTo>
                  <a:lnTo>
                    <a:pt x="43706" y="156733"/>
                  </a:lnTo>
                  <a:lnTo>
                    <a:pt x="56248" y="160205"/>
                  </a:lnTo>
                  <a:lnTo>
                    <a:pt x="60076" y="157853"/>
                  </a:lnTo>
                  <a:lnTo>
                    <a:pt x="73483" y="146463"/>
                  </a:lnTo>
                  <a:lnTo>
                    <a:pt x="85209" y="140936"/>
                  </a:lnTo>
                  <a:lnTo>
                    <a:pt x="94095" y="1339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SMARTInkShape-322"/>
            <p:cNvSpPr/>
            <p:nvPr/>
          </p:nvSpPr>
          <p:spPr>
            <a:xfrm>
              <a:off x="5054203" y="5813226"/>
              <a:ext cx="8931" cy="205384"/>
            </a:xfrm>
            <a:custGeom>
              <a:avLst/>
              <a:gdLst/>
              <a:ahLst/>
              <a:cxnLst/>
              <a:rect l="0" t="0" r="0" b="0"/>
              <a:pathLst>
                <a:path w="8931" h="205384">
                  <a:moveTo>
                    <a:pt x="0" y="0"/>
                  </a:moveTo>
                  <a:lnTo>
                    <a:pt x="0" y="13302"/>
                  </a:lnTo>
                  <a:lnTo>
                    <a:pt x="2645" y="18480"/>
                  </a:lnTo>
                  <a:lnTo>
                    <a:pt x="4740" y="21250"/>
                  </a:lnTo>
                  <a:lnTo>
                    <a:pt x="7068" y="29619"/>
                  </a:lnTo>
                  <a:lnTo>
                    <a:pt x="8820" y="68627"/>
                  </a:lnTo>
                  <a:lnTo>
                    <a:pt x="821" y="110143"/>
                  </a:lnTo>
                  <a:lnTo>
                    <a:pt x="73" y="150997"/>
                  </a:lnTo>
                  <a:lnTo>
                    <a:pt x="999" y="181160"/>
                  </a:lnTo>
                  <a:lnTo>
                    <a:pt x="893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323"/>
            <p:cNvSpPr/>
            <p:nvPr/>
          </p:nvSpPr>
          <p:spPr>
            <a:xfrm>
              <a:off x="5080992" y="5929728"/>
              <a:ext cx="142876" cy="347843"/>
            </a:xfrm>
            <a:custGeom>
              <a:avLst/>
              <a:gdLst/>
              <a:ahLst/>
              <a:cxnLst/>
              <a:rect l="0" t="0" r="0" b="0"/>
              <a:pathLst>
                <a:path w="142876" h="347843">
                  <a:moveTo>
                    <a:pt x="26789" y="44233"/>
                  </a:moveTo>
                  <a:lnTo>
                    <a:pt x="35883" y="61429"/>
                  </a:lnTo>
                  <a:lnTo>
                    <a:pt x="41610" y="68731"/>
                  </a:lnTo>
                  <a:lnTo>
                    <a:pt x="48989" y="87758"/>
                  </a:lnTo>
                  <a:lnTo>
                    <a:pt x="51511" y="91109"/>
                  </a:lnTo>
                  <a:lnTo>
                    <a:pt x="56959" y="94833"/>
                  </a:lnTo>
                  <a:lnTo>
                    <a:pt x="71490" y="100064"/>
                  </a:lnTo>
                  <a:lnTo>
                    <a:pt x="74450" y="102290"/>
                  </a:lnTo>
                  <a:lnTo>
                    <a:pt x="77414" y="102781"/>
                  </a:lnTo>
                  <a:lnTo>
                    <a:pt x="80383" y="102117"/>
                  </a:lnTo>
                  <a:lnTo>
                    <a:pt x="86327" y="99724"/>
                  </a:lnTo>
                  <a:lnTo>
                    <a:pt x="95252" y="97385"/>
                  </a:lnTo>
                  <a:lnTo>
                    <a:pt x="110133" y="85456"/>
                  </a:lnTo>
                  <a:lnTo>
                    <a:pt x="113440" y="79752"/>
                  </a:lnTo>
                  <a:lnTo>
                    <a:pt x="120304" y="63265"/>
                  </a:lnTo>
                  <a:lnTo>
                    <a:pt x="130222" y="47037"/>
                  </a:lnTo>
                  <a:lnTo>
                    <a:pt x="135855" y="28397"/>
                  </a:lnTo>
                  <a:lnTo>
                    <a:pt x="139755" y="21320"/>
                  </a:lnTo>
                  <a:lnTo>
                    <a:pt x="142601" y="8776"/>
                  </a:lnTo>
                  <a:lnTo>
                    <a:pt x="142864" y="0"/>
                  </a:lnTo>
                  <a:lnTo>
                    <a:pt x="142875" y="20586"/>
                  </a:lnTo>
                  <a:lnTo>
                    <a:pt x="131851" y="62331"/>
                  </a:lnTo>
                  <a:lnTo>
                    <a:pt x="128053" y="75096"/>
                  </a:lnTo>
                  <a:lnTo>
                    <a:pt x="125416" y="116207"/>
                  </a:lnTo>
                  <a:lnTo>
                    <a:pt x="125068" y="160389"/>
                  </a:lnTo>
                  <a:lnTo>
                    <a:pt x="125023" y="204976"/>
                  </a:lnTo>
                  <a:lnTo>
                    <a:pt x="122371" y="240688"/>
                  </a:lnTo>
                  <a:lnTo>
                    <a:pt x="113992" y="281905"/>
                  </a:lnTo>
                  <a:lnTo>
                    <a:pt x="95128" y="313658"/>
                  </a:lnTo>
                  <a:lnTo>
                    <a:pt x="89242" y="317766"/>
                  </a:lnTo>
                  <a:lnTo>
                    <a:pt x="57380" y="329026"/>
                  </a:lnTo>
                  <a:lnTo>
                    <a:pt x="46878" y="330691"/>
                  </a:lnTo>
                  <a:lnTo>
                    <a:pt x="25086" y="337633"/>
                  </a:lnTo>
                  <a:lnTo>
                    <a:pt x="12158" y="339652"/>
                  </a:lnTo>
                  <a:lnTo>
                    <a:pt x="0" y="3478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SMARTInkShape-324"/>
            <p:cNvSpPr/>
            <p:nvPr/>
          </p:nvSpPr>
          <p:spPr>
            <a:xfrm>
              <a:off x="5393531" y="5822535"/>
              <a:ext cx="151737" cy="222864"/>
            </a:xfrm>
            <a:custGeom>
              <a:avLst/>
              <a:gdLst/>
              <a:ahLst/>
              <a:cxnLst/>
              <a:rect l="0" t="0" r="0" b="0"/>
              <a:pathLst>
                <a:path w="151737" h="222864">
                  <a:moveTo>
                    <a:pt x="0" y="35340"/>
                  </a:moveTo>
                  <a:lnTo>
                    <a:pt x="7688" y="27652"/>
                  </a:lnTo>
                  <a:lnTo>
                    <a:pt x="15813" y="25663"/>
                  </a:lnTo>
                  <a:lnTo>
                    <a:pt x="24088" y="20346"/>
                  </a:lnTo>
                  <a:lnTo>
                    <a:pt x="29888" y="18754"/>
                  </a:lnTo>
                  <a:lnTo>
                    <a:pt x="31831" y="17338"/>
                  </a:lnTo>
                  <a:lnTo>
                    <a:pt x="33127" y="15401"/>
                  </a:lnTo>
                  <a:lnTo>
                    <a:pt x="33992" y="13118"/>
                  </a:lnTo>
                  <a:lnTo>
                    <a:pt x="35560" y="11595"/>
                  </a:lnTo>
                  <a:lnTo>
                    <a:pt x="39947" y="9904"/>
                  </a:lnTo>
                  <a:lnTo>
                    <a:pt x="56388" y="6082"/>
                  </a:lnTo>
                  <a:lnTo>
                    <a:pt x="69624" y="1535"/>
                  </a:lnTo>
                  <a:lnTo>
                    <a:pt x="82986" y="0"/>
                  </a:lnTo>
                  <a:lnTo>
                    <a:pt x="89138" y="2435"/>
                  </a:lnTo>
                  <a:lnTo>
                    <a:pt x="92167" y="4473"/>
                  </a:lnTo>
                  <a:lnTo>
                    <a:pt x="114210" y="10659"/>
                  </a:lnTo>
                  <a:lnTo>
                    <a:pt x="145819" y="38353"/>
                  </a:lnTo>
                  <a:lnTo>
                    <a:pt x="149145" y="46931"/>
                  </a:lnTo>
                  <a:lnTo>
                    <a:pt x="151736" y="90849"/>
                  </a:lnTo>
                  <a:lnTo>
                    <a:pt x="150782" y="100690"/>
                  </a:lnTo>
                  <a:lnTo>
                    <a:pt x="136570" y="127524"/>
                  </a:lnTo>
                  <a:lnTo>
                    <a:pt x="130812" y="135180"/>
                  </a:lnTo>
                  <a:lnTo>
                    <a:pt x="86378" y="166285"/>
                  </a:lnTo>
                  <a:lnTo>
                    <a:pt x="55617" y="189788"/>
                  </a:lnTo>
                  <a:lnTo>
                    <a:pt x="47540" y="199234"/>
                  </a:lnTo>
                  <a:lnTo>
                    <a:pt x="21743" y="218649"/>
                  </a:lnTo>
                  <a:lnTo>
                    <a:pt x="8930" y="222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SMARTInkShape-325"/>
            <p:cNvSpPr/>
            <p:nvPr/>
          </p:nvSpPr>
          <p:spPr>
            <a:xfrm>
              <a:off x="5420320" y="6143625"/>
              <a:ext cx="17861" cy="8930"/>
            </a:xfrm>
            <a:custGeom>
              <a:avLst/>
              <a:gdLst/>
              <a:ahLst/>
              <a:cxnLst/>
              <a:rect l="0" t="0" r="0" b="0"/>
              <a:pathLst>
                <a:path w="17861" h="8930">
                  <a:moveTo>
                    <a:pt x="0" y="8929"/>
                  </a:moveTo>
                  <a:lnTo>
                    <a:pt x="8561" y="8929"/>
                  </a:lnTo>
                  <a:lnTo>
                    <a:pt x="8820" y="4189"/>
                  </a:lnTo>
                  <a:lnTo>
                    <a:pt x="9849" y="2792"/>
                  </a:lnTo>
                  <a:lnTo>
                    <a:pt x="17750" y="32"/>
                  </a:lnTo>
                  <a:lnTo>
                    <a:pt x="17857" y="0"/>
                  </a:lnTo>
                  <a:lnTo>
                    <a:pt x="1786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9" name="SMARTInkShape-Group27"/>
          <p:cNvGrpSpPr/>
          <p:nvPr/>
        </p:nvGrpSpPr>
        <p:grpSpPr>
          <a:xfrm>
            <a:off x="5679281" y="5706070"/>
            <a:ext cx="1437680" cy="526852"/>
            <a:chOff x="5679281" y="5706070"/>
            <a:chExt cx="1437680" cy="526852"/>
          </a:xfrm>
        </p:grpSpPr>
        <p:sp>
          <p:nvSpPr>
            <p:cNvPr id="193" name="SMARTInkShape-326"/>
            <p:cNvSpPr/>
            <p:nvPr/>
          </p:nvSpPr>
          <p:spPr>
            <a:xfrm>
              <a:off x="5679281" y="5921778"/>
              <a:ext cx="366104" cy="239707"/>
            </a:xfrm>
            <a:custGeom>
              <a:avLst/>
              <a:gdLst/>
              <a:ahLst/>
              <a:cxnLst/>
              <a:rect l="0" t="0" r="0" b="0"/>
              <a:pathLst>
                <a:path w="366104" h="239707">
                  <a:moveTo>
                    <a:pt x="0" y="105761"/>
                  </a:moveTo>
                  <a:lnTo>
                    <a:pt x="0" y="98073"/>
                  </a:lnTo>
                  <a:lnTo>
                    <a:pt x="992" y="97659"/>
                  </a:lnTo>
                  <a:lnTo>
                    <a:pt x="43449" y="96833"/>
                  </a:lnTo>
                  <a:lnTo>
                    <a:pt x="83634" y="96831"/>
                  </a:lnTo>
                  <a:lnTo>
                    <a:pt x="124518" y="96831"/>
                  </a:lnTo>
                  <a:lnTo>
                    <a:pt x="163336" y="96831"/>
                  </a:lnTo>
                  <a:lnTo>
                    <a:pt x="178758" y="97823"/>
                  </a:lnTo>
                  <a:lnTo>
                    <a:pt x="218034" y="104933"/>
                  </a:lnTo>
                  <a:lnTo>
                    <a:pt x="260096" y="105688"/>
                  </a:lnTo>
                  <a:lnTo>
                    <a:pt x="273408" y="104747"/>
                  </a:lnTo>
                  <a:lnTo>
                    <a:pt x="299680" y="97657"/>
                  </a:lnTo>
                  <a:lnTo>
                    <a:pt x="330276" y="96831"/>
                  </a:lnTo>
                  <a:lnTo>
                    <a:pt x="330363" y="92091"/>
                  </a:lnTo>
                  <a:lnTo>
                    <a:pt x="329382" y="90694"/>
                  </a:lnTo>
                  <a:lnTo>
                    <a:pt x="327737" y="89764"/>
                  </a:lnTo>
                  <a:lnTo>
                    <a:pt x="325647" y="89143"/>
                  </a:lnTo>
                  <a:lnTo>
                    <a:pt x="312306" y="80997"/>
                  </a:lnTo>
                  <a:lnTo>
                    <a:pt x="309407" y="80322"/>
                  </a:lnTo>
                  <a:lnTo>
                    <a:pt x="300587" y="74631"/>
                  </a:lnTo>
                  <a:lnTo>
                    <a:pt x="267105" y="52129"/>
                  </a:lnTo>
                  <a:lnTo>
                    <a:pt x="225036" y="34319"/>
                  </a:lnTo>
                  <a:lnTo>
                    <a:pt x="181674" y="13488"/>
                  </a:lnTo>
                  <a:lnTo>
                    <a:pt x="146038" y="0"/>
                  </a:lnTo>
                  <a:lnTo>
                    <a:pt x="143991" y="527"/>
                  </a:lnTo>
                  <a:lnTo>
                    <a:pt x="134396" y="7203"/>
                  </a:lnTo>
                  <a:lnTo>
                    <a:pt x="147260" y="20828"/>
                  </a:lnTo>
                  <a:lnTo>
                    <a:pt x="152430" y="23365"/>
                  </a:lnTo>
                  <a:lnTo>
                    <a:pt x="194883" y="38660"/>
                  </a:lnTo>
                  <a:lnTo>
                    <a:pt x="235231" y="49121"/>
                  </a:lnTo>
                  <a:lnTo>
                    <a:pt x="276825" y="59071"/>
                  </a:lnTo>
                  <a:lnTo>
                    <a:pt x="294680" y="63153"/>
                  </a:lnTo>
                  <a:lnTo>
                    <a:pt x="309893" y="70647"/>
                  </a:lnTo>
                  <a:lnTo>
                    <a:pt x="313752" y="73422"/>
                  </a:lnTo>
                  <a:lnTo>
                    <a:pt x="323331" y="76505"/>
                  </a:lnTo>
                  <a:lnTo>
                    <a:pt x="344351" y="79640"/>
                  </a:lnTo>
                  <a:lnTo>
                    <a:pt x="357004" y="88621"/>
                  </a:lnTo>
                  <a:lnTo>
                    <a:pt x="364317" y="95209"/>
                  </a:lnTo>
                  <a:lnTo>
                    <a:pt x="365317" y="98756"/>
                  </a:lnTo>
                  <a:lnTo>
                    <a:pt x="366103" y="125757"/>
                  </a:lnTo>
                  <a:lnTo>
                    <a:pt x="357555" y="166667"/>
                  </a:lnTo>
                  <a:lnTo>
                    <a:pt x="357197" y="211217"/>
                  </a:lnTo>
                  <a:lnTo>
                    <a:pt x="357187" y="2397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4" name="SMARTInkShape-327"/>
            <p:cNvSpPr/>
            <p:nvPr/>
          </p:nvSpPr>
          <p:spPr>
            <a:xfrm>
              <a:off x="6206132" y="5840015"/>
              <a:ext cx="116087" cy="392907"/>
            </a:xfrm>
            <a:custGeom>
              <a:avLst/>
              <a:gdLst/>
              <a:ahLst/>
              <a:cxnLst/>
              <a:rect l="0" t="0" r="0" b="0"/>
              <a:pathLst>
                <a:path w="116087" h="392907">
                  <a:moveTo>
                    <a:pt x="0" y="0"/>
                  </a:moveTo>
                  <a:lnTo>
                    <a:pt x="993" y="31627"/>
                  </a:lnTo>
                  <a:lnTo>
                    <a:pt x="18092" y="74193"/>
                  </a:lnTo>
                  <a:lnTo>
                    <a:pt x="32773" y="111304"/>
                  </a:lnTo>
                  <a:lnTo>
                    <a:pt x="44655" y="150567"/>
                  </a:lnTo>
                  <a:lnTo>
                    <a:pt x="56557" y="187279"/>
                  </a:lnTo>
                  <a:lnTo>
                    <a:pt x="67470" y="223195"/>
                  </a:lnTo>
                  <a:lnTo>
                    <a:pt x="73300" y="261597"/>
                  </a:lnTo>
                  <a:lnTo>
                    <a:pt x="85574" y="305573"/>
                  </a:lnTo>
                  <a:lnTo>
                    <a:pt x="93548" y="343776"/>
                  </a:lnTo>
                  <a:lnTo>
                    <a:pt x="109068" y="383134"/>
                  </a:lnTo>
                  <a:lnTo>
                    <a:pt x="116086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SMARTInkShape-328"/>
            <p:cNvSpPr/>
            <p:nvPr/>
          </p:nvSpPr>
          <p:spPr>
            <a:xfrm>
              <a:off x="6170414" y="5786437"/>
              <a:ext cx="357188" cy="428623"/>
            </a:xfrm>
            <a:custGeom>
              <a:avLst/>
              <a:gdLst/>
              <a:ahLst/>
              <a:cxnLst/>
              <a:rect l="0" t="0" r="0" b="0"/>
              <a:pathLst>
                <a:path w="357188" h="428623">
                  <a:moveTo>
                    <a:pt x="0" y="0"/>
                  </a:moveTo>
                  <a:lnTo>
                    <a:pt x="0" y="7688"/>
                  </a:lnTo>
                  <a:lnTo>
                    <a:pt x="992" y="8102"/>
                  </a:lnTo>
                  <a:lnTo>
                    <a:pt x="13638" y="8927"/>
                  </a:lnTo>
                  <a:lnTo>
                    <a:pt x="15045" y="9920"/>
                  </a:lnTo>
                  <a:lnTo>
                    <a:pt x="15982" y="11574"/>
                  </a:lnTo>
                  <a:lnTo>
                    <a:pt x="17612" y="18024"/>
                  </a:lnTo>
                  <a:lnTo>
                    <a:pt x="17749" y="22232"/>
                  </a:lnTo>
                  <a:lnTo>
                    <a:pt x="20456" y="27409"/>
                  </a:lnTo>
                  <a:lnTo>
                    <a:pt x="23974" y="33017"/>
                  </a:lnTo>
                  <a:lnTo>
                    <a:pt x="31159" y="52402"/>
                  </a:lnTo>
                  <a:lnTo>
                    <a:pt x="59778" y="92378"/>
                  </a:lnTo>
                  <a:lnTo>
                    <a:pt x="92556" y="134138"/>
                  </a:lnTo>
                  <a:lnTo>
                    <a:pt x="122076" y="171061"/>
                  </a:lnTo>
                  <a:lnTo>
                    <a:pt x="151809" y="211851"/>
                  </a:lnTo>
                  <a:lnTo>
                    <a:pt x="187708" y="249891"/>
                  </a:lnTo>
                  <a:lnTo>
                    <a:pt x="219898" y="287104"/>
                  </a:lnTo>
                  <a:lnTo>
                    <a:pt x="249983" y="327930"/>
                  </a:lnTo>
                  <a:lnTo>
                    <a:pt x="291700" y="371925"/>
                  </a:lnTo>
                  <a:lnTo>
                    <a:pt x="314400" y="399171"/>
                  </a:lnTo>
                  <a:lnTo>
                    <a:pt x="338707" y="416816"/>
                  </a:lnTo>
                  <a:lnTo>
                    <a:pt x="341891" y="417776"/>
                  </a:lnTo>
                  <a:lnTo>
                    <a:pt x="344013" y="419407"/>
                  </a:lnTo>
                  <a:lnTo>
                    <a:pt x="347992" y="425453"/>
                  </a:lnTo>
                  <a:lnTo>
                    <a:pt x="357177" y="428622"/>
                  </a:lnTo>
                  <a:lnTo>
                    <a:pt x="357187" y="420936"/>
                  </a:lnTo>
                  <a:lnTo>
                    <a:pt x="356195" y="420523"/>
                  </a:lnTo>
                  <a:lnTo>
                    <a:pt x="349499" y="419804"/>
                  </a:lnTo>
                  <a:lnTo>
                    <a:pt x="348809" y="417098"/>
                  </a:lnTo>
                  <a:lnTo>
                    <a:pt x="348259" y="374209"/>
                  </a:lnTo>
                  <a:lnTo>
                    <a:pt x="347266" y="338043"/>
                  </a:lnTo>
                  <a:lnTo>
                    <a:pt x="340569" y="294511"/>
                  </a:lnTo>
                  <a:lnTo>
                    <a:pt x="339573" y="251799"/>
                  </a:lnTo>
                  <a:lnTo>
                    <a:pt x="338408" y="216931"/>
                  </a:lnTo>
                  <a:lnTo>
                    <a:pt x="333212" y="181464"/>
                  </a:lnTo>
                  <a:lnTo>
                    <a:pt x="330240" y="146812"/>
                  </a:lnTo>
                  <a:lnTo>
                    <a:pt x="323495" y="107935"/>
                  </a:lnTo>
                  <a:lnTo>
                    <a:pt x="315599" y="63602"/>
                  </a:lnTo>
                  <a:lnTo>
                    <a:pt x="311815" y="25162"/>
                  </a:lnTo>
                  <a:lnTo>
                    <a:pt x="30360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SMARTInkShape-329"/>
            <p:cNvSpPr/>
            <p:nvPr/>
          </p:nvSpPr>
          <p:spPr>
            <a:xfrm>
              <a:off x="6554390" y="5814199"/>
              <a:ext cx="294522" cy="382544"/>
            </a:xfrm>
            <a:custGeom>
              <a:avLst/>
              <a:gdLst/>
              <a:ahLst/>
              <a:cxnLst/>
              <a:rect l="0" t="0" r="0" b="0"/>
              <a:pathLst>
                <a:path w="294522" h="382544">
                  <a:moveTo>
                    <a:pt x="62508" y="34746"/>
                  </a:moveTo>
                  <a:lnTo>
                    <a:pt x="57768" y="39486"/>
                  </a:lnTo>
                  <a:lnTo>
                    <a:pt x="55441" y="44459"/>
                  </a:lnTo>
                  <a:lnTo>
                    <a:pt x="54820" y="47175"/>
                  </a:lnTo>
                  <a:lnTo>
                    <a:pt x="47687" y="59654"/>
                  </a:lnTo>
                  <a:lnTo>
                    <a:pt x="40027" y="103366"/>
                  </a:lnTo>
                  <a:lnTo>
                    <a:pt x="31357" y="143680"/>
                  </a:lnTo>
                  <a:lnTo>
                    <a:pt x="27390" y="186785"/>
                  </a:lnTo>
                  <a:lnTo>
                    <a:pt x="29614" y="213409"/>
                  </a:lnTo>
                  <a:lnTo>
                    <a:pt x="35906" y="257997"/>
                  </a:lnTo>
                  <a:lnTo>
                    <a:pt x="48041" y="302637"/>
                  </a:lnTo>
                  <a:lnTo>
                    <a:pt x="61419" y="324686"/>
                  </a:lnTo>
                  <a:lnTo>
                    <a:pt x="95416" y="362013"/>
                  </a:lnTo>
                  <a:lnTo>
                    <a:pt x="107231" y="368713"/>
                  </a:lnTo>
                  <a:lnTo>
                    <a:pt x="148833" y="381449"/>
                  </a:lnTo>
                  <a:lnTo>
                    <a:pt x="166689" y="382543"/>
                  </a:lnTo>
                  <a:lnTo>
                    <a:pt x="184548" y="378127"/>
                  </a:lnTo>
                  <a:lnTo>
                    <a:pt x="208359" y="366754"/>
                  </a:lnTo>
                  <a:lnTo>
                    <a:pt x="250031" y="329171"/>
                  </a:lnTo>
                  <a:lnTo>
                    <a:pt x="260946" y="316414"/>
                  </a:lnTo>
                  <a:lnTo>
                    <a:pt x="279275" y="280051"/>
                  </a:lnTo>
                  <a:lnTo>
                    <a:pt x="290608" y="241988"/>
                  </a:lnTo>
                  <a:lnTo>
                    <a:pt x="293876" y="204778"/>
                  </a:lnTo>
                  <a:lnTo>
                    <a:pt x="294521" y="168764"/>
                  </a:lnTo>
                  <a:lnTo>
                    <a:pt x="289891" y="141923"/>
                  </a:lnTo>
                  <a:lnTo>
                    <a:pt x="273303" y="106188"/>
                  </a:lnTo>
                  <a:lnTo>
                    <a:pt x="256797" y="73112"/>
                  </a:lnTo>
                  <a:lnTo>
                    <a:pt x="229981" y="42435"/>
                  </a:lnTo>
                  <a:lnTo>
                    <a:pt x="187235" y="15646"/>
                  </a:lnTo>
                  <a:lnTo>
                    <a:pt x="169536" y="6413"/>
                  </a:lnTo>
                  <a:lnTo>
                    <a:pt x="124998" y="0"/>
                  </a:lnTo>
                  <a:lnTo>
                    <a:pt x="90286" y="212"/>
                  </a:lnTo>
                  <a:lnTo>
                    <a:pt x="68644" y="7205"/>
                  </a:lnTo>
                  <a:lnTo>
                    <a:pt x="35902" y="27714"/>
                  </a:lnTo>
                  <a:lnTo>
                    <a:pt x="20009" y="42143"/>
                  </a:lnTo>
                  <a:lnTo>
                    <a:pt x="13855" y="53248"/>
                  </a:lnTo>
                  <a:lnTo>
                    <a:pt x="10126" y="63805"/>
                  </a:lnTo>
                  <a:lnTo>
                    <a:pt x="0" y="793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SMARTInkShape-330"/>
            <p:cNvSpPr/>
            <p:nvPr/>
          </p:nvSpPr>
          <p:spPr>
            <a:xfrm>
              <a:off x="6983015" y="5706070"/>
              <a:ext cx="133946" cy="312000"/>
            </a:xfrm>
            <a:custGeom>
              <a:avLst/>
              <a:gdLst/>
              <a:ahLst/>
              <a:cxnLst/>
              <a:rect l="0" t="0" r="0" b="0"/>
              <a:pathLst>
                <a:path w="133946" h="312000">
                  <a:moveTo>
                    <a:pt x="0" y="0"/>
                  </a:moveTo>
                  <a:lnTo>
                    <a:pt x="0" y="20991"/>
                  </a:lnTo>
                  <a:lnTo>
                    <a:pt x="9094" y="64042"/>
                  </a:lnTo>
                  <a:lnTo>
                    <a:pt x="16806" y="89751"/>
                  </a:lnTo>
                  <a:lnTo>
                    <a:pt x="42317" y="134005"/>
                  </a:lnTo>
                  <a:lnTo>
                    <a:pt x="64620" y="170669"/>
                  </a:lnTo>
                  <a:lnTo>
                    <a:pt x="82255" y="212453"/>
                  </a:lnTo>
                  <a:lnTo>
                    <a:pt x="99812" y="249664"/>
                  </a:lnTo>
                  <a:lnTo>
                    <a:pt x="115903" y="282271"/>
                  </a:lnTo>
                  <a:lnTo>
                    <a:pt x="120966" y="290157"/>
                  </a:lnTo>
                  <a:lnTo>
                    <a:pt x="126862" y="303304"/>
                  </a:lnTo>
                  <a:lnTo>
                    <a:pt x="133531" y="311999"/>
                  </a:lnTo>
                  <a:lnTo>
                    <a:pt x="133945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SMARTInkShape-331"/>
            <p:cNvSpPr/>
            <p:nvPr/>
          </p:nvSpPr>
          <p:spPr>
            <a:xfrm>
              <a:off x="7040672" y="6116836"/>
              <a:ext cx="76136" cy="89132"/>
            </a:xfrm>
            <a:custGeom>
              <a:avLst/>
              <a:gdLst/>
              <a:ahLst/>
              <a:cxnLst/>
              <a:rect l="0" t="0" r="0" b="0"/>
              <a:pathLst>
                <a:path w="76136" h="89132">
                  <a:moveTo>
                    <a:pt x="40569" y="0"/>
                  </a:moveTo>
                  <a:lnTo>
                    <a:pt x="28141" y="0"/>
                  </a:lnTo>
                  <a:lnTo>
                    <a:pt x="22478" y="2645"/>
                  </a:lnTo>
                  <a:lnTo>
                    <a:pt x="19578" y="4740"/>
                  </a:lnTo>
                  <a:lnTo>
                    <a:pt x="16358" y="9713"/>
                  </a:lnTo>
                  <a:lnTo>
                    <a:pt x="8736" y="38910"/>
                  </a:lnTo>
                  <a:lnTo>
                    <a:pt x="14199" y="59289"/>
                  </a:lnTo>
                  <a:lnTo>
                    <a:pt x="28962" y="77368"/>
                  </a:lnTo>
                  <a:lnTo>
                    <a:pt x="38845" y="87529"/>
                  </a:lnTo>
                  <a:lnTo>
                    <a:pt x="40412" y="87126"/>
                  </a:lnTo>
                  <a:lnTo>
                    <a:pt x="58594" y="73781"/>
                  </a:lnTo>
                  <a:lnTo>
                    <a:pt x="61515" y="73000"/>
                  </a:lnTo>
                  <a:lnTo>
                    <a:pt x="67408" y="66840"/>
                  </a:lnTo>
                  <a:lnTo>
                    <a:pt x="72341" y="58480"/>
                  </a:lnTo>
                  <a:lnTo>
                    <a:pt x="75118" y="48195"/>
                  </a:lnTo>
                  <a:lnTo>
                    <a:pt x="76135" y="28077"/>
                  </a:lnTo>
                  <a:lnTo>
                    <a:pt x="73574" y="19754"/>
                  </a:lnTo>
                  <a:lnTo>
                    <a:pt x="71502" y="16146"/>
                  </a:lnTo>
                  <a:lnTo>
                    <a:pt x="69129" y="13740"/>
                  </a:lnTo>
                  <a:lnTo>
                    <a:pt x="55294" y="4823"/>
                  </a:lnTo>
                  <a:lnTo>
                    <a:pt x="51378" y="4207"/>
                  </a:lnTo>
                  <a:lnTo>
                    <a:pt x="34630" y="8111"/>
                  </a:lnTo>
                  <a:lnTo>
                    <a:pt x="23045" y="13428"/>
                  </a:lnTo>
                  <a:lnTo>
                    <a:pt x="19957" y="15897"/>
                  </a:lnTo>
                  <a:lnTo>
                    <a:pt x="9853" y="34640"/>
                  </a:lnTo>
                  <a:lnTo>
                    <a:pt x="550" y="60939"/>
                  </a:lnTo>
                  <a:lnTo>
                    <a:pt x="0" y="65430"/>
                  </a:lnTo>
                  <a:lnTo>
                    <a:pt x="4604" y="87414"/>
                  </a:lnTo>
                  <a:lnTo>
                    <a:pt x="5679" y="88041"/>
                  </a:lnTo>
                  <a:lnTo>
                    <a:pt x="17258" y="89131"/>
                  </a:lnTo>
                  <a:lnTo>
                    <a:pt x="22933" y="86577"/>
                  </a:lnTo>
                  <a:lnTo>
                    <a:pt x="34660" y="76853"/>
                  </a:lnTo>
                  <a:lnTo>
                    <a:pt x="43560" y="63561"/>
                  </a:lnTo>
                  <a:lnTo>
                    <a:pt x="47740" y="51796"/>
                  </a:lnTo>
                  <a:lnTo>
                    <a:pt x="49454" y="15282"/>
                  </a:lnTo>
                  <a:lnTo>
                    <a:pt x="48477" y="13164"/>
                  </a:lnTo>
                  <a:lnTo>
                    <a:pt x="46833" y="11753"/>
                  </a:lnTo>
                  <a:lnTo>
                    <a:pt x="42362" y="10184"/>
                  </a:lnTo>
                  <a:lnTo>
                    <a:pt x="2271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7097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2536" y="1862857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fr-CA" dirty="0"/>
          </a:p>
        </p:txBody>
      </p:sp>
      <p:pic>
        <p:nvPicPr>
          <p:cNvPr id="5" name="Picture 2" descr="Image result for native trea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724342"/>
            <a:ext cx="6928987" cy="493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0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54" y="404664"/>
            <a:ext cx="8183880" cy="1051560"/>
          </a:xfrm>
        </p:spPr>
        <p:txBody>
          <a:bodyPr/>
          <a:lstStyle/>
          <a:p>
            <a:r>
              <a:rPr lang="fr-CA" dirty="0" smtClean="0"/>
              <a:t>The </a:t>
            </a:r>
            <a:r>
              <a:rPr lang="fr-CA" dirty="0" err="1" smtClean="0"/>
              <a:t>Consequences</a:t>
            </a:r>
            <a:r>
              <a:rPr lang="fr-CA" dirty="0" smtClean="0"/>
              <a:t> of Contact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46449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Aboriginal life changed drastically due to: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b="1" u="sng" dirty="0" smtClean="0"/>
              <a:t>1. The Fur Trade.</a:t>
            </a:r>
          </a:p>
          <a:p>
            <a:r>
              <a:rPr lang="en-CA" dirty="0" smtClean="0"/>
              <a:t>First Nations hunted animals for pelts, not for their own way of life, so herds started dying out.</a:t>
            </a:r>
          </a:p>
          <a:p>
            <a:endParaRPr lang="en-CA" dirty="0" smtClean="0"/>
          </a:p>
          <a:p>
            <a:r>
              <a:rPr lang="en-CA" dirty="0" smtClean="0"/>
              <a:t>Therefore, First Nations had to rely more heavily on European goods since their sources of food were no longer available.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68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05232"/>
            <a:ext cx="8183880" cy="105156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12" y="1556792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u="sng" dirty="0" smtClean="0"/>
              <a:t>2. European colonization</a:t>
            </a:r>
          </a:p>
          <a:p>
            <a:r>
              <a:rPr lang="en-CA" dirty="0" smtClean="0"/>
              <a:t>Forests were destroyed</a:t>
            </a:r>
            <a:endParaRPr lang="en-CA" dirty="0"/>
          </a:p>
          <a:p>
            <a:r>
              <a:rPr lang="en-CA" dirty="0" smtClean="0"/>
              <a:t>Land was fenced off</a:t>
            </a:r>
            <a:endParaRPr lang="en-CA" dirty="0"/>
          </a:p>
          <a:p>
            <a:r>
              <a:rPr lang="en-CA" dirty="0" smtClean="0"/>
              <a:t>European settlers did not share the coastline</a:t>
            </a:r>
            <a:endParaRPr lang="en-CA" dirty="0"/>
          </a:p>
          <a:p>
            <a:r>
              <a:rPr lang="en-CA" dirty="0"/>
              <a:t>European </a:t>
            </a:r>
            <a:r>
              <a:rPr lang="en-CA" dirty="0" smtClean="0"/>
              <a:t>settlers thought their economic and political system, and religions beliefs were superior to the Aboriginals.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581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2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La pire conséquence: Les </a:t>
            </a:r>
            <a:r>
              <a:rPr lang="fr-CA" dirty="0" err="1" smtClean="0"/>
              <a:t>Béothuks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r>
              <a:rPr lang="fr-CA" dirty="0" smtClean="0"/>
              <a:t>Les </a:t>
            </a:r>
            <a:r>
              <a:rPr lang="fr-CA" dirty="0" err="1" smtClean="0"/>
              <a:t>Béothuks</a:t>
            </a:r>
            <a:r>
              <a:rPr lang="fr-CA" dirty="0" smtClean="0"/>
              <a:t> étaient un groupe autochtone qui vivaient à l’île de Terre Neuve.</a:t>
            </a:r>
          </a:p>
          <a:p>
            <a:r>
              <a:rPr lang="fr-CA" dirty="0" smtClean="0"/>
              <a:t>Leur économie et mode de vie a changé assez drastiquement pendant le période de contact, qu’ils n’existaient pas maintenant.</a:t>
            </a:r>
          </a:p>
          <a:p>
            <a:endParaRPr lang="fr-CA" dirty="0" smtClean="0"/>
          </a:p>
          <a:p>
            <a:pPr marL="0" indent="0" algn="ctr">
              <a:buNone/>
            </a:pPr>
            <a:r>
              <a:rPr lang="fr-CA" sz="2000" b="1" i="1" dirty="0" smtClean="0"/>
              <a:t>Tournez à p. 39 du texte et fait la feuille du travail.</a:t>
            </a:r>
            <a:endParaRPr lang="fr-CA" sz="2000" b="1" i="1" dirty="0"/>
          </a:p>
        </p:txBody>
      </p:sp>
    </p:spTree>
    <p:extLst>
      <p:ext uri="{BB962C8B-B14F-4D97-AF65-F5344CB8AC3E}">
        <p14:creationId xmlns:p14="http://schemas.microsoft.com/office/powerpoint/2010/main" val="41481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644" y="463853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way of life in the past</a:t>
            </a:r>
            <a:br>
              <a:rPr lang="en-CA" dirty="0" smtClean="0"/>
            </a:br>
            <a:r>
              <a:rPr lang="en-CA" dirty="0" smtClean="0"/>
              <a:t>Section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44" y="1412776"/>
            <a:ext cx="8183880" cy="47218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u="sng" dirty="0" smtClean="0"/>
              <a:t>Terms to know:</a:t>
            </a:r>
          </a:p>
          <a:p>
            <a:endParaRPr lang="en-CA" b="1" u="sng" dirty="0" smtClean="0"/>
          </a:p>
          <a:p>
            <a:r>
              <a:rPr lang="en-CA" b="1" u="sng" dirty="0" smtClean="0"/>
              <a:t>Production</a:t>
            </a:r>
            <a:r>
              <a:rPr lang="en-CA" dirty="0" smtClean="0"/>
              <a:t> : 	To create functional goods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(tools).</a:t>
            </a:r>
          </a:p>
          <a:p>
            <a:endParaRPr lang="en-CA" dirty="0" smtClean="0"/>
          </a:p>
          <a:p>
            <a:r>
              <a:rPr lang="en-CA" b="1" u="sng" dirty="0" smtClean="0"/>
              <a:t>Distribution</a:t>
            </a:r>
            <a:r>
              <a:rPr lang="en-CA" dirty="0" smtClean="0"/>
              <a:t>:	How the goods are shared.</a:t>
            </a:r>
          </a:p>
          <a:p>
            <a:endParaRPr lang="en-CA" dirty="0" smtClean="0"/>
          </a:p>
          <a:p>
            <a:r>
              <a:rPr lang="en-CA" b="1" u="sng" dirty="0" smtClean="0"/>
              <a:t>Need</a:t>
            </a:r>
            <a:r>
              <a:rPr lang="en-CA" dirty="0" smtClean="0"/>
              <a:t>: 		A good necessary for survival.</a:t>
            </a:r>
          </a:p>
          <a:p>
            <a:endParaRPr lang="en-CA" dirty="0" smtClean="0"/>
          </a:p>
          <a:p>
            <a:r>
              <a:rPr lang="en-CA" b="1" u="sng" dirty="0" smtClean="0"/>
              <a:t>Want</a:t>
            </a:r>
            <a:r>
              <a:rPr lang="en-CA" dirty="0" smtClean="0"/>
              <a:t>:		A good that can improve the way</a:t>
            </a:r>
          </a:p>
          <a:p>
            <a:pPr marL="0" indent="0">
              <a:buNone/>
            </a:pPr>
            <a:r>
              <a:rPr lang="en-CA" dirty="0" smtClean="0"/>
              <a:t>			of life.</a:t>
            </a:r>
          </a:p>
          <a:p>
            <a:endParaRPr lang="en-CA" dirty="0" smtClean="0"/>
          </a:p>
          <a:p>
            <a:r>
              <a:rPr lang="en-CA" b="1" u="sng" dirty="0" smtClean="0"/>
              <a:t>Aboriginal</a:t>
            </a:r>
            <a:r>
              <a:rPr lang="en-CA" dirty="0" smtClean="0"/>
              <a:t>: 	The first inhabitants of a region.</a:t>
            </a:r>
            <a:endParaRPr lang="en-CA" dirty="0"/>
          </a:p>
        </p:txBody>
      </p:sp>
      <p:sp>
        <p:nvSpPr>
          <p:cNvPr id="4" name="SMARTInkShape-1"/>
          <p:cNvSpPr/>
          <p:nvPr/>
        </p:nvSpPr>
        <p:spPr>
          <a:xfrm>
            <a:off x="6884788" y="1794868"/>
            <a:ext cx="998885" cy="1902023"/>
          </a:xfrm>
          <a:custGeom>
            <a:avLst/>
            <a:gdLst/>
            <a:ahLst/>
            <a:cxnLst/>
            <a:rect l="0" t="0" r="0" b="0"/>
            <a:pathLst>
              <a:path w="998885" h="1902023">
                <a:moveTo>
                  <a:pt x="0" y="107155"/>
                </a:moveTo>
                <a:lnTo>
                  <a:pt x="0" y="90540"/>
                </a:lnTo>
                <a:lnTo>
                  <a:pt x="992" y="90125"/>
                </a:lnTo>
                <a:lnTo>
                  <a:pt x="4741" y="89664"/>
                </a:lnTo>
                <a:lnTo>
                  <a:pt x="6137" y="88549"/>
                </a:lnTo>
                <a:lnTo>
                  <a:pt x="9677" y="80223"/>
                </a:lnTo>
                <a:lnTo>
                  <a:pt x="14995" y="73489"/>
                </a:lnTo>
                <a:lnTo>
                  <a:pt x="18003" y="65210"/>
                </a:lnTo>
                <a:lnTo>
                  <a:pt x="38817" y="41660"/>
                </a:lnTo>
                <a:lnTo>
                  <a:pt x="44703" y="38359"/>
                </a:lnTo>
                <a:lnTo>
                  <a:pt x="50627" y="35900"/>
                </a:lnTo>
                <a:lnTo>
                  <a:pt x="59539" y="29929"/>
                </a:lnTo>
                <a:lnTo>
                  <a:pt x="100322" y="15819"/>
                </a:lnTo>
                <a:lnTo>
                  <a:pt x="114062" y="8324"/>
                </a:lnTo>
                <a:lnTo>
                  <a:pt x="121139" y="3699"/>
                </a:lnTo>
                <a:lnTo>
                  <a:pt x="127592" y="1643"/>
                </a:lnTo>
                <a:lnTo>
                  <a:pt x="168074" y="42"/>
                </a:lnTo>
                <a:lnTo>
                  <a:pt x="209457" y="0"/>
                </a:lnTo>
                <a:lnTo>
                  <a:pt x="225552" y="991"/>
                </a:lnTo>
                <a:lnTo>
                  <a:pt x="249819" y="11023"/>
                </a:lnTo>
                <a:lnTo>
                  <a:pt x="255891" y="14821"/>
                </a:lnTo>
                <a:lnTo>
                  <a:pt x="294127" y="28830"/>
                </a:lnTo>
                <a:lnTo>
                  <a:pt x="338113" y="65494"/>
                </a:lnTo>
                <a:lnTo>
                  <a:pt x="359797" y="75655"/>
                </a:lnTo>
                <a:lnTo>
                  <a:pt x="377992" y="92382"/>
                </a:lnTo>
                <a:lnTo>
                  <a:pt x="381317" y="98274"/>
                </a:lnTo>
                <a:lnTo>
                  <a:pt x="383787" y="104200"/>
                </a:lnTo>
                <a:lnTo>
                  <a:pt x="416741" y="148000"/>
                </a:lnTo>
                <a:lnTo>
                  <a:pt x="440533" y="172607"/>
                </a:lnTo>
                <a:lnTo>
                  <a:pt x="443840" y="181224"/>
                </a:lnTo>
                <a:lnTo>
                  <a:pt x="446301" y="190677"/>
                </a:lnTo>
                <a:lnTo>
                  <a:pt x="453321" y="204829"/>
                </a:lnTo>
                <a:lnTo>
                  <a:pt x="464485" y="246220"/>
                </a:lnTo>
                <a:lnTo>
                  <a:pt x="471244" y="258795"/>
                </a:lnTo>
                <a:lnTo>
                  <a:pt x="475742" y="283873"/>
                </a:lnTo>
                <a:lnTo>
                  <a:pt x="479332" y="290868"/>
                </a:lnTo>
                <a:lnTo>
                  <a:pt x="481353" y="301377"/>
                </a:lnTo>
                <a:lnTo>
                  <a:pt x="482194" y="342192"/>
                </a:lnTo>
                <a:lnTo>
                  <a:pt x="482203" y="386456"/>
                </a:lnTo>
                <a:lnTo>
                  <a:pt x="483196" y="395992"/>
                </a:lnTo>
                <a:lnTo>
                  <a:pt x="489892" y="413364"/>
                </a:lnTo>
                <a:lnTo>
                  <a:pt x="491101" y="453823"/>
                </a:lnTo>
                <a:lnTo>
                  <a:pt x="491124" y="465966"/>
                </a:lnTo>
                <a:lnTo>
                  <a:pt x="493775" y="472671"/>
                </a:lnTo>
                <a:lnTo>
                  <a:pt x="495871" y="475848"/>
                </a:lnTo>
                <a:lnTo>
                  <a:pt x="498821" y="489800"/>
                </a:lnTo>
                <a:lnTo>
                  <a:pt x="500810" y="506156"/>
                </a:lnTo>
                <a:lnTo>
                  <a:pt x="511073" y="535179"/>
                </a:lnTo>
                <a:lnTo>
                  <a:pt x="514877" y="541466"/>
                </a:lnTo>
                <a:lnTo>
                  <a:pt x="524784" y="565706"/>
                </a:lnTo>
                <a:lnTo>
                  <a:pt x="532082" y="576618"/>
                </a:lnTo>
                <a:lnTo>
                  <a:pt x="537698" y="589194"/>
                </a:lnTo>
                <a:lnTo>
                  <a:pt x="574488" y="628053"/>
                </a:lnTo>
                <a:lnTo>
                  <a:pt x="580435" y="631361"/>
                </a:lnTo>
                <a:lnTo>
                  <a:pt x="586385" y="633823"/>
                </a:lnTo>
                <a:lnTo>
                  <a:pt x="592338" y="638225"/>
                </a:lnTo>
                <a:lnTo>
                  <a:pt x="600936" y="640843"/>
                </a:lnTo>
                <a:lnTo>
                  <a:pt x="642890" y="642921"/>
                </a:lnTo>
                <a:lnTo>
                  <a:pt x="687423" y="642936"/>
                </a:lnTo>
                <a:lnTo>
                  <a:pt x="699461" y="642936"/>
                </a:lnTo>
                <a:lnTo>
                  <a:pt x="705432" y="640291"/>
                </a:lnTo>
                <a:lnTo>
                  <a:pt x="708413" y="638196"/>
                </a:lnTo>
                <a:lnTo>
                  <a:pt x="722090" y="635248"/>
                </a:lnTo>
                <a:lnTo>
                  <a:pt x="739033" y="634116"/>
                </a:lnTo>
                <a:lnTo>
                  <a:pt x="750092" y="625080"/>
                </a:lnTo>
                <a:lnTo>
                  <a:pt x="750094" y="625077"/>
                </a:lnTo>
                <a:lnTo>
                  <a:pt x="750094" y="632766"/>
                </a:lnTo>
                <a:lnTo>
                  <a:pt x="749103" y="633180"/>
                </a:lnTo>
                <a:lnTo>
                  <a:pt x="745355" y="633639"/>
                </a:lnTo>
                <a:lnTo>
                  <a:pt x="743958" y="634754"/>
                </a:lnTo>
                <a:lnTo>
                  <a:pt x="742406" y="638638"/>
                </a:lnTo>
                <a:lnTo>
                  <a:pt x="741000" y="640071"/>
                </a:lnTo>
                <a:lnTo>
                  <a:pt x="736793" y="641663"/>
                </a:lnTo>
                <a:lnTo>
                  <a:pt x="735273" y="643080"/>
                </a:lnTo>
                <a:lnTo>
                  <a:pt x="724211" y="660694"/>
                </a:lnTo>
                <a:lnTo>
                  <a:pt x="722393" y="675931"/>
                </a:lnTo>
                <a:lnTo>
                  <a:pt x="716253" y="687635"/>
                </a:lnTo>
                <a:lnTo>
                  <a:pt x="715628" y="690595"/>
                </a:lnTo>
                <a:lnTo>
                  <a:pt x="714218" y="692568"/>
                </a:lnTo>
                <a:lnTo>
                  <a:pt x="712286" y="693884"/>
                </a:lnTo>
                <a:lnTo>
                  <a:pt x="710006" y="694761"/>
                </a:lnTo>
                <a:lnTo>
                  <a:pt x="702057" y="705476"/>
                </a:lnTo>
                <a:lnTo>
                  <a:pt x="681135" y="748197"/>
                </a:lnTo>
                <a:lnTo>
                  <a:pt x="678765" y="755203"/>
                </a:lnTo>
                <a:lnTo>
                  <a:pt x="672846" y="765718"/>
                </a:lnTo>
                <a:lnTo>
                  <a:pt x="669659" y="779968"/>
                </a:lnTo>
                <a:lnTo>
                  <a:pt x="663864" y="791907"/>
                </a:lnTo>
                <a:lnTo>
                  <a:pt x="660714" y="806579"/>
                </a:lnTo>
                <a:lnTo>
                  <a:pt x="653937" y="817652"/>
                </a:lnTo>
                <a:lnTo>
                  <a:pt x="639842" y="838058"/>
                </a:lnTo>
                <a:lnTo>
                  <a:pt x="626471" y="882346"/>
                </a:lnTo>
                <a:lnTo>
                  <a:pt x="616553" y="926984"/>
                </a:lnTo>
                <a:lnTo>
                  <a:pt x="615181" y="967456"/>
                </a:lnTo>
                <a:lnTo>
                  <a:pt x="607772" y="1006412"/>
                </a:lnTo>
                <a:lnTo>
                  <a:pt x="607242" y="1049960"/>
                </a:lnTo>
                <a:lnTo>
                  <a:pt x="608214" y="1083662"/>
                </a:lnTo>
                <a:lnTo>
                  <a:pt x="622665" y="1125151"/>
                </a:lnTo>
                <a:lnTo>
                  <a:pt x="629678" y="1166812"/>
                </a:lnTo>
                <a:lnTo>
                  <a:pt x="640884" y="1199389"/>
                </a:lnTo>
                <a:lnTo>
                  <a:pt x="648172" y="1211521"/>
                </a:lnTo>
                <a:lnTo>
                  <a:pt x="653784" y="1230250"/>
                </a:lnTo>
                <a:lnTo>
                  <a:pt x="672817" y="1260701"/>
                </a:lnTo>
                <a:lnTo>
                  <a:pt x="717293" y="1291803"/>
                </a:lnTo>
                <a:lnTo>
                  <a:pt x="757776" y="1324569"/>
                </a:lnTo>
                <a:lnTo>
                  <a:pt x="774065" y="1335483"/>
                </a:lnTo>
                <a:lnTo>
                  <a:pt x="792716" y="1341314"/>
                </a:lnTo>
                <a:lnTo>
                  <a:pt x="833708" y="1371439"/>
                </a:lnTo>
                <a:lnTo>
                  <a:pt x="862052" y="1389987"/>
                </a:lnTo>
                <a:lnTo>
                  <a:pt x="905050" y="1431909"/>
                </a:lnTo>
                <a:lnTo>
                  <a:pt x="919205" y="1448702"/>
                </a:lnTo>
                <a:lnTo>
                  <a:pt x="940214" y="1475444"/>
                </a:lnTo>
                <a:lnTo>
                  <a:pt x="957203" y="1497614"/>
                </a:lnTo>
                <a:lnTo>
                  <a:pt x="978224" y="1532769"/>
                </a:lnTo>
                <a:lnTo>
                  <a:pt x="981468" y="1556967"/>
                </a:lnTo>
                <a:lnTo>
                  <a:pt x="984675" y="1578857"/>
                </a:lnTo>
                <a:lnTo>
                  <a:pt x="989908" y="1604031"/>
                </a:lnTo>
                <a:lnTo>
                  <a:pt x="991120" y="1646018"/>
                </a:lnTo>
                <a:lnTo>
                  <a:pt x="992182" y="1681755"/>
                </a:lnTo>
                <a:lnTo>
                  <a:pt x="998884" y="1711522"/>
                </a:lnTo>
                <a:lnTo>
                  <a:pt x="990958" y="1752202"/>
                </a:lnTo>
                <a:lnTo>
                  <a:pt x="971419" y="1794246"/>
                </a:lnTo>
                <a:lnTo>
                  <a:pt x="931658" y="1836536"/>
                </a:lnTo>
                <a:lnTo>
                  <a:pt x="922733" y="1844475"/>
                </a:lnTo>
                <a:lnTo>
                  <a:pt x="897747" y="1854233"/>
                </a:lnTo>
                <a:lnTo>
                  <a:pt x="881708" y="1857435"/>
                </a:lnTo>
                <a:lnTo>
                  <a:pt x="869238" y="1863235"/>
                </a:lnTo>
                <a:lnTo>
                  <a:pt x="832938" y="1868770"/>
                </a:lnTo>
                <a:lnTo>
                  <a:pt x="824617" y="1872360"/>
                </a:lnTo>
                <a:lnTo>
                  <a:pt x="788292" y="1877711"/>
                </a:lnTo>
                <a:lnTo>
                  <a:pt x="784489" y="1879862"/>
                </a:lnTo>
                <a:lnTo>
                  <a:pt x="751390" y="1883597"/>
                </a:lnTo>
                <a:lnTo>
                  <a:pt x="708498" y="1884130"/>
                </a:lnTo>
                <a:lnTo>
                  <a:pt x="684625" y="1885149"/>
                </a:lnTo>
                <a:lnTo>
                  <a:pt x="650007" y="1892541"/>
                </a:lnTo>
                <a:lnTo>
                  <a:pt x="640127" y="1893839"/>
                </a:lnTo>
                <a:lnTo>
                  <a:pt x="625078" y="190202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7" name="SMARTInkShape-Group2"/>
          <p:cNvGrpSpPr/>
          <p:nvPr/>
        </p:nvGrpSpPr>
        <p:grpSpPr>
          <a:xfrm>
            <a:off x="6500876" y="625078"/>
            <a:ext cx="2062695" cy="1410478"/>
            <a:chOff x="6500876" y="625078"/>
            <a:chExt cx="2062695" cy="1410478"/>
          </a:xfrm>
        </p:grpSpPr>
        <p:sp>
          <p:nvSpPr>
            <p:cNvPr id="5" name="SMARTInkShape-2"/>
            <p:cNvSpPr/>
            <p:nvPr/>
          </p:nvSpPr>
          <p:spPr>
            <a:xfrm>
              <a:off x="6500876" y="1313068"/>
              <a:ext cx="178530" cy="213754"/>
            </a:xfrm>
            <a:custGeom>
              <a:avLst/>
              <a:gdLst/>
              <a:ahLst/>
              <a:cxnLst/>
              <a:rect l="0" t="0" r="0" b="0"/>
              <a:pathLst>
                <a:path w="178530" h="213754">
                  <a:moveTo>
                    <a:pt x="35654" y="115682"/>
                  </a:moveTo>
                  <a:lnTo>
                    <a:pt x="27967" y="115682"/>
                  </a:lnTo>
                  <a:lnTo>
                    <a:pt x="43244" y="115682"/>
                  </a:lnTo>
                  <a:lnTo>
                    <a:pt x="43691" y="114690"/>
                  </a:lnTo>
                  <a:lnTo>
                    <a:pt x="44187" y="110942"/>
                  </a:lnTo>
                  <a:lnTo>
                    <a:pt x="45312" y="109545"/>
                  </a:lnTo>
                  <a:lnTo>
                    <a:pt x="49207" y="107993"/>
                  </a:lnTo>
                  <a:lnTo>
                    <a:pt x="50643" y="106587"/>
                  </a:lnTo>
                  <a:lnTo>
                    <a:pt x="55593" y="97202"/>
                  </a:lnTo>
                  <a:lnTo>
                    <a:pt x="59399" y="91594"/>
                  </a:lnTo>
                  <a:lnTo>
                    <a:pt x="62533" y="82858"/>
                  </a:lnTo>
                  <a:lnTo>
                    <a:pt x="68313" y="73986"/>
                  </a:lnTo>
                  <a:lnTo>
                    <a:pt x="71458" y="65073"/>
                  </a:lnTo>
                  <a:lnTo>
                    <a:pt x="86766" y="44244"/>
                  </a:lnTo>
                  <a:lnTo>
                    <a:pt x="88909" y="29362"/>
                  </a:lnTo>
                  <a:lnTo>
                    <a:pt x="89220" y="13237"/>
                  </a:lnTo>
                  <a:lnTo>
                    <a:pt x="88233" y="11667"/>
                  </a:lnTo>
                  <a:lnTo>
                    <a:pt x="86582" y="10620"/>
                  </a:lnTo>
                  <a:lnTo>
                    <a:pt x="84489" y="9922"/>
                  </a:lnTo>
                  <a:lnTo>
                    <a:pt x="83093" y="8464"/>
                  </a:lnTo>
                  <a:lnTo>
                    <a:pt x="81544" y="4199"/>
                  </a:lnTo>
                  <a:lnTo>
                    <a:pt x="80138" y="2665"/>
                  </a:lnTo>
                  <a:lnTo>
                    <a:pt x="75930" y="960"/>
                  </a:lnTo>
                  <a:lnTo>
                    <a:pt x="67984" y="0"/>
                  </a:lnTo>
                  <a:lnTo>
                    <a:pt x="66137" y="858"/>
                  </a:lnTo>
                  <a:lnTo>
                    <a:pt x="64905" y="2421"/>
                  </a:lnTo>
                  <a:lnTo>
                    <a:pt x="64085" y="4456"/>
                  </a:lnTo>
                  <a:lnTo>
                    <a:pt x="62546" y="5813"/>
                  </a:lnTo>
                  <a:lnTo>
                    <a:pt x="52946" y="10636"/>
                  </a:lnTo>
                  <a:lnTo>
                    <a:pt x="47309" y="14424"/>
                  </a:lnTo>
                  <a:lnTo>
                    <a:pt x="38557" y="17550"/>
                  </a:lnTo>
                  <a:lnTo>
                    <a:pt x="23739" y="29766"/>
                  </a:lnTo>
                  <a:lnTo>
                    <a:pt x="20437" y="38140"/>
                  </a:lnTo>
                  <a:lnTo>
                    <a:pt x="17977" y="47485"/>
                  </a:lnTo>
                  <a:lnTo>
                    <a:pt x="8314" y="61568"/>
                  </a:lnTo>
                  <a:lnTo>
                    <a:pt x="5521" y="64723"/>
                  </a:lnTo>
                  <a:lnTo>
                    <a:pt x="2419" y="73521"/>
                  </a:lnTo>
                  <a:lnTo>
                    <a:pt x="0" y="117609"/>
                  </a:lnTo>
                  <a:lnTo>
                    <a:pt x="958" y="128444"/>
                  </a:lnTo>
                  <a:lnTo>
                    <a:pt x="15750" y="172094"/>
                  </a:lnTo>
                  <a:lnTo>
                    <a:pt x="47572" y="207919"/>
                  </a:lnTo>
                  <a:lnTo>
                    <a:pt x="53519" y="211246"/>
                  </a:lnTo>
                  <a:lnTo>
                    <a:pt x="65422" y="213383"/>
                  </a:lnTo>
                  <a:lnTo>
                    <a:pt x="79091" y="213753"/>
                  </a:lnTo>
                  <a:lnTo>
                    <a:pt x="87371" y="211194"/>
                  </a:lnTo>
                  <a:lnTo>
                    <a:pt x="126998" y="187049"/>
                  </a:lnTo>
                  <a:lnTo>
                    <a:pt x="147858" y="172227"/>
                  </a:lnTo>
                  <a:lnTo>
                    <a:pt x="177131" y="143867"/>
                  </a:lnTo>
                  <a:lnTo>
                    <a:pt x="178529" y="1335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6670484" y="1232297"/>
              <a:ext cx="125008" cy="151756"/>
            </a:xfrm>
            <a:custGeom>
              <a:avLst/>
              <a:gdLst/>
              <a:ahLst/>
              <a:cxnLst/>
              <a:rect l="0" t="0" r="0" b="0"/>
              <a:pathLst>
                <a:path w="125008" h="151756">
                  <a:moveTo>
                    <a:pt x="35711" y="0"/>
                  </a:moveTo>
                  <a:lnTo>
                    <a:pt x="28023" y="0"/>
                  </a:lnTo>
                  <a:lnTo>
                    <a:pt x="22409" y="4740"/>
                  </a:lnTo>
                  <a:lnTo>
                    <a:pt x="19877" y="9713"/>
                  </a:lnTo>
                  <a:lnTo>
                    <a:pt x="19201" y="12429"/>
                  </a:lnTo>
                  <a:lnTo>
                    <a:pt x="10962" y="26858"/>
                  </a:lnTo>
                  <a:lnTo>
                    <a:pt x="396" y="69858"/>
                  </a:lnTo>
                  <a:lnTo>
                    <a:pt x="0" y="113195"/>
                  </a:lnTo>
                  <a:lnTo>
                    <a:pt x="986" y="127907"/>
                  </a:lnTo>
                  <a:lnTo>
                    <a:pt x="7122" y="138991"/>
                  </a:lnTo>
                  <a:lnTo>
                    <a:pt x="12421" y="145448"/>
                  </a:lnTo>
                  <a:lnTo>
                    <a:pt x="18084" y="148980"/>
                  </a:lnTo>
                  <a:lnTo>
                    <a:pt x="29804" y="151246"/>
                  </a:lnTo>
                  <a:lnTo>
                    <a:pt x="55309" y="151755"/>
                  </a:lnTo>
                  <a:lnTo>
                    <a:pt x="99554" y="135553"/>
                  </a:lnTo>
                  <a:lnTo>
                    <a:pt x="109639" y="129681"/>
                  </a:lnTo>
                  <a:lnTo>
                    <a:pt x="113217" y="124443"/>
                  </a:lnTo>
                  <a:lnTo>
                    <a:pt x="115799" y="118808"/>
                  </a:lnTo>
                  <a:lnTo>
                    <a:pt x="12500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6804454" y="1205508"/>
              <a:ext cx="111898" cy="106999"/>
            </a:xfrm>
            <a:custGeom>
              <a:avLst/>
              <a:gdLst/>
              <a:ahLst/>
              <a:cxnLst/>
              <a:rect l="0" t="0" r="0" b="0"/>
              <a:pathLst>
                <a:path w="111898" h="106999">
                  <a:moveTo>
                    <a:pt x="8897" y="26789"/>
                  </a:moveTo>
                  <a:lnTo>
                    <a:pt x="8897" y="31529"/>
                  </a:lnTo>
                  <a:lnTo>
                    <a:pt x="6252" y="36502"/>
                  </a:lnTo>
                  <a:lnTo>
                    <a:pt x="1209" y="43039"/>
                  </a:lnTo>
                  <a:lnTo>
                    <a:pt x="213" y="51459"/>
                  </a:lnTo>
                  <a:lnTo>
                    <a:pt x="0" y="70337"/>
                  </a:lnTo>
                  <a:lnTo>
                    <a:pt x="2627" y="78555"/>
                  </a:lnTo>
                  <a:lnTo>
                    <a:pt x="6111" y="85515"/>
                  </a:lnTo>
                  <a:lnTo>
                    <a:pt x="8530" y="101097"/>
                  </a:lnTo>
                  <a:lnTo>
                    <a:pt x="9646" y="103117"/>
                  </a:lnTo>
                  <a:lnTo>
                    <a:pt x="11380" y="104463"/>
                  </a:lnTo>
                  <a:lnTo>
                    <a:pt x="15954" y="105959"/>
                  </a:lnTo>
                  <a:lnTo>
                    <a:pt x="29878" y="106998"/>
                  </a:lnTo>
                  <a:lnTo>
                    <a:pt x="35751" y="104440"/>
                  </a:lnTo>
                  <a:lnTo>
                    <a:pt x="38706" y="102369"/>
                  </a:lnTo>
                  <a:lnTo>
                    <a:pt x="56714" y="97060"/>
                  </a:lnTo>
                  <a:lnTo>
                    <a:pt x="68595" y="86195"/>
                  </a:lnTo>
                  <a:lnTo>
                    <a:pt x="83250" y="80109"/>
                  </a:lnTo>
                  <a:lnTo>
                    <a:pt x="100770" y="60477"/>
                  </a:lnTo>
                  <a:lnTo>
                    <a:pt x="104300" y="53998"/>
                  </a:lnTo>
                  <a:lnTo>
                    <a:pt x="106861" y="47812"/>
                  </a:lnTo>
                  <a:lnTo>
                    <a:pt x="111307" y="41755"/>
                  </a:lnTo>
                  <a:lnTo>
                    <a:pt x="111897" y="38750"/>
                  </a:lnTo>
                  <a:lnTo>
                    <a:pt x="111298" y="35755"/>
                  </a:lnTo>
                  <a:lnTo>
                    <a:pt x="107948" y="28560"/>
                  </a:lnTo>
                  <a:lnTo>
                    <a:pt x="94768" y="14515"/>
                  </a:lnTo>
                  <a:lnTo>
                    <a:pt x="89065" y="11412"/>
                  </a:lnTo>
                  <a:lnTo>
                    <a:pt x="74355" y="9257"/>
                  </a:lnTo>
                  <a:lnTo>
                    <a:pt x="68416" y="9075"/>
                  </a:lnTo>
                  <a:lnTo>
                    <a:pt x="62470" y="6348"/>
                  </a:lnTo>
                  <a:lnTo>
                    <a:pt x="56519" y="2821"/>
                  </a:lnTo>
                  <a:lnTo>
                    <a:pt x="446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6938366" y="1071609"/>
              <a:ext cx="160333" cy="142793"/>
            </a:xfrm>
            <a:custGeom>
              <a:avLst/>
              <a:gdLst/>
              <a:ahLst/>
              <a:cxnLst/>
              <a:rect l="0" t="0" r="0" b="0"/>
              <a:pathLst>
                <a:path w="160333" h="142793">
                  <a:moveTo>
                    <a:pt x="0" y="53532"/>
                  </a:moveTo>
                  <a:lnTo>
                    <a:pt x="0" y="69782"/>
                  </a:lnTo>
                  <a:lnTo>
                    <a:pt x="6137" y="78202"/>
                  </a:lnTo>
                  <a:lnTo>
                    <a:pt x="9095" y="86528"/>
                  </a:lnTo>
                  <a:lnTo>
                    <a:pt x="14823" y="95279"/>
                  </a:lnTo>
                  <a:lnTo>
                    <a:pt x="16510" y="101190"/>
                  </a:lnTo>
                  <a:lnTo>
                    <a:pt x="17953" y="103163"/>
                  </a:lnTo>
                  <a:lnTo>
                    <a:pt x="19906" y="104479"/>
                  </a:lnTo>
                  <a:lnTo>
                    <a:pt x="22201" y="105356"/>
                  </a:lnTo>
                  <a:lnTo>
                    <a:pt x="23731" y="106933"/>
                  </a:lnTo>
                  <a:lnTo>
                    <a:pt x="28832" y="116592"/>
                  </a:lnTo>
                  <a:lnTo>
                    <a:pt x="32659" y="122238"/>
                  </a:lnTo>
                  <a:lnTo>
                    <a:pt x="34359" y="128055"/>
                  </a:lnTo>
                  <a:lnTo>
                    <a:pt x="35804" y="130003"/>
                  </a:lnTo>
                  <a:lnTo>
                    <a:pt x="37761" y="131301"/>
                  </a:lnTo>
                  <a:lnTo>
                    <a:pt x="40056" y="132167"/>
                  </a:lnTo>
                  <a:lnTo>
                    <a:pt x="41587" y="133737"/>
                  </a:lnTo>
                  <a:lnTo>
                    <a:pt x="44246" y="141435"/>
                  </a:lnTo>
                  <a:lnTo>
                    <a:pt x="47115" y="142209"/>
                  </a:lnTo>
                  <a:lnTo>
                    <a:pt x="53200" y="142792"/>
                  </a:lnTo>
                  <a:lnTo>
                    <a:pt x="53467" y="138077"/>
                  </a:lnTo>
                  <a:lnTo>
                    <a:pt x="52512" y="136684"/>
                  </a:lnTo>
                  <a:lnTo>
                    <a:pt x="50883" y="135756"/>
                  </a:lnTo>
                  <a:lnTo>
                    <a:pt x="48805" y="135137"/>
                  </a:lnTo>
                  <a:lnTo>
                    <a:pt x="47421" y="133732"/>
                  </a:lnTo>
                  <a:lnTo>
                    <a:pt x="42551" y="124348"/>
                  </a:lnTo>
                  <a:lnTo>
                    <a:pt x="38755" y="118740"/>
                  </a:lnTo>
                  <a:lnTo>
                    <a:pt x="36619" y="110005"/>
                  </a:lnTo>
                  <a:lnTo>
                    <a:pt x="36119" y="104097"/>
                  </a:lnTo>
                  <a:lnTo>
                    <a:pt x="33251" y="98164"/>
                  </a:lnTo>
                  <a:lnTo>
                    <a:pt x="29661" y="92220"/>
                  </a:lnTo>
                  <a:lnTo>
                    <a:pt x="28066" y="86271"/>
                  </a:lnTo>
                  <a:lnTo>
                    <a:pt x="36488" y="41687"/>
                  </a:lnTo>
                  <a:lnTo>
                    <a:pt x="46730" y="17991"/>
                  </a:lnTo>
                  <a:lnTo>
                    <a:pt x="50535" y="11939"/>
                  </a:lnTo>
                  <a:lnTo>
                    <a:pt x="52226" y="5942"/>
                  </a:lnTo>
                  <a:lnTo>
                    <a:pt x="53669" y="3946"/>
                  </a:lnTo>
                  <a:lnTo>
                    <a:pt x="55623" y="2615"/>
                  </a:lnTo>
                  <a:lnTo>
                    <a:pt x="61148" y="479"/>
                  </a:lnTo>
                  <a:lnTo>
                    <a:pt x="74818" y="0"/>
                  </a:lnTo>
                  <a:lnTo>
                    <a:pt x="80547" y="2620"/>
                  </a:lnTo>
                  <a:lnTo>
                    <a:pt x="95274" y="14195"/>
                  </a:lnTo>
                  <a:lnTo>
                    <a:pt x="101214" y="16205"/>
                  </a:lnTo>
                  <a:lnTo>
                    <a:pt x="103196" y="17733"/>
                  </a:lnTo>
                  <a:lnTo>
                    <a:pt x="122534" y="44652"/>
                  </a:lnTo>
                  <a:lnTo>
                    <a:pt x="124905" y="50577"/>
                  </a:lnTo>
                  <a:lnTo>
                    <a:pt x="129267" y="56518"/>
                  </a:lnTo>
                  <a:lnTo>
                    <a:pt x="134512" y="59820"/>
                  </a:lnTo>
                  <a:lnTo>
                    <a:pt x="137300" y="60700"/>
                  </a:lnTo>
                  <a:lnTo>
                    <a:pt x="139159" y="62280"/>
                  </a:lnTo>
                  <a:lnTo>
                    <a:pt x="150419" y="78666"/>
                  </a:lnTo>
                  <a:lnTo>
                    <a:pt x="153835" y="79585"/>
                  </a:lnTo>
                  <a:lnTo>
                    <a:pt x="156135" y="79830"/>
                  </a:lnTo>
                  <a:lnTo>
                    <a:pt x="157669" y="80986"/>
                  </a:lnTo>
                  <a:lnTo>
                    <a:pt x="159372" y="84916"/>
                  </a:lnTo>
                  <a:lnTo>
                    <a:pt x="159827" y="85368"/>
                  </a:lnTo>
                  <a:lnTo>
                    <a:pt x="160130" y="84678"/>
                  </a:lnTo>
                  <a:lnTo>
                    <a:pt x="160332" y="83226"/>
                  </a:lnTo>
                  <a:lnTo>
                    <a:pt x="159474" y="82257"/>
                  </a:lnTo>
                  <a:lnTo>
                    <a:pt x="151805" y="803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7108041" y="1026914"/>
              <a:ext cx="105741" cy="97705"/>
            </a:xfrm>
            <a:custGeom>
              <a:avLst/>
              <a:gdLst/>
              <a:ahLst/>
              <a:cxnLst/>
              <a:rect l="0" t="0" r="0" b="0"/>
              <a:pathLst>
                <a:path w="105741" h="97705">
                  <a:moveTo>
                    <a:pt x="8919" y="8930"/>
                  </a:moveTo>
                  <a:lnTo>
                    <a:pt x="358" y="17492"/>
                  </a:lnTo>
                  <a:lnTo>
                    <a:pt x="0" y="47402"/>
                  </a:lnTo>
                  <a:lnTo>
                    <a:pt x="2640" y="53479"/>
                  </a:lnTo>
                  <a:lnTo>
                    <a:pt x="15436" y="71429"/>
                  </a:lnTo>
                  <a:lnTo>
                    <a:pt x="17770" y="77387"/>
                  </a:lnTo>
                  <a:lnTo>
                    <a:pt x="34058" y="96462"/>
                  </a:lnTo>
                  <a:lnTo>
                    <a:pt x="44700" y="97704"/>
                  </a:lnTo>
                  <a:lnTo>
                    <a:pt x="52272" y="95349"/>
                  </a:lnTo>
                  <a:lnTo>
                    <a:pt x="91873" y="68411"/>
                  </a:lnTo>
                  <a:lnTo>
                    <a:pt x="95398" y="59840"/>
                  </a:lnTo>
                  <a:lnTo>
                    <a:pt x="97956" y="50408"/>
                  </a:lnTo>
                  <a:lnTo>
                    <a:pt x="105037" y="36268"/>
                  </a:lnTo>
                  <a:lnTo>
                    <a:pt x="105740" y="33109"/>
                  </a:lnTo>
                  <a:lnTo>
                    <a:pt x="105216" y="30010"/>
                  </a:lnTo>
                  <a:lnTo>
                    <a:pt x="101989" y="23921"/>
                  </a:lnTo>
                  <a:lnTo>
                    <a:pt x="99739" y="21900"/>
                  </a:lnTo>
                  <a:lnTo>
                    <a:pt x="82214" y="12077"/>
                  </a:lnTo>
                  <a:lnTo>
                    <a:pt x="37732" y="8984"/>
                  </a:lnTo>
                  <a:lnTo>
                    <a:pt x="24202" y="8940"/>
                  </a:lnTo>
                  <a:lnTo>
                    <a:pt x="18026" y="6289"/>
                  </a:lnTo>
                  <a:lnTo>
                    <a:pt x="89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7224116" y="849749"/>
              <a:ext cx="178595" cy="194615"/>
            </a:xfrm>
            <a:custGeom>
              <a:avLst/>
              <a:gdLst/>
              <a:ahLst/>
              <a:cxnLst/>
              <a:rect l="0" t="0" r="0" b="0"/>
              <a:pathLst>
                <a:path w="178595" h="194615">
                  <a:moveTo>
                    <a:pt x="0" y="105727"/>
                  </a:moveTo>
                  <a:lnTo>
                    <a:pt x="0" y="135616"/>
                  </a:lnTo>
                  <a:lnTo>
                    <a:pt x="2647" y="141501"/>
                  </a:lnTo>
                  <a:lnTo>
                    <a:pt x="6137" y="147424"/>
                  </a:lnTo>
                  <a:lnTo>
                    <a:pt x="9094" y="156336"/>
                  </a:lnTo>
                  <a:lnTo>
                    <a:pt x="13303" y="162285"/>
                  </a:lnTo>
                  <a:lnTo>
                    <a:pt x="18480" y="165591"/>
                  </a:lnTo>
                  <a:lnTo>
                    <a:pt x="24089" y="168052"/>
                  </a:lnTo>
                  <a:lnTo>
                    <a:pt x="29889" y="172453"/>
                  </a:lnTo>
                  <a:lnTo>
                    <a:pt x="33129" y="177717"/>
                  </a:lnTo>
                  <a:lnTo>
                    <a:pt x="35378" y="185984"/>
                  </a:lnTo>
                  <a:lnTo>
                    <a:pt x="35569" y="190345"/>
                  </a:lnTo>
                  <a:lnTo>
                    <a:pt x="36611" y="191905"/>
                  </a:lnTo>
                  <a:lnTo>
                    <a:pt x="38299" y="192945"/>
                  </a:lnTo>
                  <a:lnTo>
                    <a:pt x="43395" y="194614"/>
                  </a:lnTo>
                  <a:lnTo>
                    <a:pt x="43813" y="193758"/>
                  </a:lnTo>
                  <a:lnTo>
                    <a:pt x="44617" y="181711"/>
                  </a:lnTo>
                  <a:lnTo>
                    <a:pt x="41989" y="176540"/>
                  </a:lnTo>
                  <a:lnTo>
                    <a:pt x="38506" y="170934"/>
                  </a:lnTo>
                  <a:lnTo>
                    <a:pt x="36270" y="159251"/>
                  </a:lnTo>
                  <a:lnTo>
                    <a:pt x="36087" y="156292"/>
                  </a:lnTo>
                  <a:lnTo>
                    <a:pt x="33236" y="150360"/>
                  </a:lnTo>
                  <a:lnTo>
                    <a:pt x="29655" y="144416"/>
                  </a:lnTo>
                  <a:lnTo>
                    <a:pt x="26647" y="135491"/>
                  </a:lnTo>
                  <a:lnTo>
                    <a:pt x="20905" y="126563"/>
                  </a:lnTo>
                  <a:lnTo>
                    <a:pt x="18763" y="116641"/>
                  </a:lnTo>
                  <a:lnTo>
                    <a:pt x="17871" y="80811"/>
                  </a:lnTo>
                  <a:lnTo>
                    <a:pt x="25549" y="71414"/>
                  </a:lnTo>
                  <a:lnTo>
                    <a:pt x="28885" y="70633"/>
                  </a:lnTo>
                  <a:lnTo>
                    <a:pt x="39110" y="70132"/>
                  </a:lnTo>
                  <a:lnTo>
                    <a:pt x="40956" y="71083"/>
                  </a:lnTo>
                  <a:lnTo>
                    <a:pt x="42188" y="72709"/>
                  </a:lnTo>
                  <a:lnTo>
                    <a:pt x="43008" y="74786"/>
                  </a:lnTo>
                  <a:lnTo>
                    <a:pt x="44548" y="76170"/>
                  </a:lnTo>
                  <a:lnTo>
                    <a:pt x="54147" y="81037"/>
                  </a:lnTo>
                  <a:lnTo>
                    <a:pt x="98780" y="124140"/>
                  </a:lnTo>
                  <a:lnTo>
                    <a:pt x="107115" y="132474"/>
                  </a:lnTo>
                  <a:lnTo>
                    <a:pt x="102403" y="132504"/>
                  </a:lnTo>
                  <a:lnTo>
                    <a:pt x="101012" y="131516"/>
                  </a:lnTo>
                  <a:lnTo>
                    <a:pt x="100083" y="129865"/>
                  </a:lnTo>
                  <a:lnTo>
                    <a:pt x="98594" y="120087"/>
                  </a:lnTo>
                  <a:lnTo>
                    <a:pt x="97480" y="118277"/>
                  </a:lnTo>
                  <a:lnTo>
                    <a:pt x="95744" y="117070"/>
                  </a:lnTo>
                  <a:lnTo>
                    <a:pt x="93595" y="116266"/>
                  </a:lnTo>
                  <a:lnTo>
                    <a:pt x="92163" y="114738"/>
                  </a:lnTo>
                  <a:lnTo>
                    <a:pt x="90572" y="110393"/>
                  </a:lnTo>
                  <a:lnTo>
                    <a:pt x="89321" y="67071"/>
                  </a:lnTo>
                  <a:lnTo>
                    <a:pt x="89297" y="26608"/>
                  </a:lnTo>
                  <a:lnTo>
                    <a:pt x="89297" y="14706"/>
                  </a:lnTo>
                  <a:lnTo>
                    <a:pt x="90289" y="12304"/>
                  </a:lnTo>
                  <a:lnTo>
                    <a:pt x="91944" y="10703"/>
                  </a:lnTo>
                  <a:lnTo>
                    <a:pt x="94038" y="9636"/>
                  </a:lnTo>
                  <a:lnTo>
                    <a:pt x="95434" y="7932"/>
                  </a:lnTo>
                  <a:lnTo>
                    <a:pt x="97860" y="0"/>
                  </a:lnTo>
                  <a:lnTo>
                    <a:pt x="98118" y="3735"/>
                  </a:lnTo>
                  <a:lnTo>
                    <a:pt x="99148" y="4990"/>
                  </a:lnTo>
                  <a:lnTo>
                    <a:pt x="102935" y="6385"/>
                  </a:lnTo>
                  <a:lnTo>
                    <a:pt x="104343" y="7749"/>
                  </a:lnTo>
                  <a:lnTo>
                    <a:pt x="105906" y="11911"/>
                  </a:lnTo>
                  <a:lnTo>
                    <a:pt x="107316" y="13417"/>
                  </a:lnTo>
                  <a:lnTo>
                    <a:pt x="111527" y="15091"/>
                  </a:lnTo>
                  <a:lnTo>
                    <a:pt x="113046" y="16530"/>
                  </a:lnTo>
                  <a:lnTo>
                    <a:pt x="122977" y="41538"/>
                  </a:lnTo>
                  <a:lnTo>
                    <a:pt x="125102" y="48425"/>
                  </a:lnTo>
                  <a:lnTo>
                    <a:pt x="143055" y="69965"/>
                  </a:lnTo>
                  <a:lnTo>
                    <a:pt x="147916" y="75942"/>
                  </a:lnTo>
                  <a:lnTo>
                    <a:pt x="150077" y="81906"/>
                  </a:lnTo>
                  <a:lnTo>
                    <a:pt x="151645" y="83894"/>
                  </a:lnTo>
                  <a:lnTo>
                    <a:pt x="166935" y="93656"/>
                  </a:lnTo>
                  <a:lnTo>
                    <a:pt x="178594" y="967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7420570" y="848320"/>
              <a:ext cx="44649" cy="89298"/>
            </a:xfrm>
            <a:custGeom>
              <a:avLst/>
              <a:gdLst/>
              <a:ahLst/>
              <a:cxnLst/>
              <a:rect l="0" t="0" r="0" b="0"/>
              <a:pathLst>
                <a:path w="44649" h="89298">
                  <a:moveTo>
                    <a:pt x="0" y="0"/>
                  </a:moveTo>
                  <a:lnTo>
                    <a:pt x="0" y="16251"/>
                  </a:lnTo>
                  <a:lnTo>
                    <a:pt x="11024" y="44267"/>
                  </a:lnTo>
                  <a:lnTo>
                    <a:pt x="44236" y="79954"/>
                  </a:lnTo>
                  <a:lnTo>
                    <a:pt x="44648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7469278" y="741164"/>
              <a:ext cx="147746" cy="129731"/>
            </a:xfrm>
            <a:custGeom>
              <a:avLst/>
              <a:gdLst/>
              <a:ahLst/>
              <a:cxnLst/>
              <a:rect l="0" t="0" r="0" b="0"/>
              <a:pathLst>
                <a:path w="147746" h="129731">
                  <a:moveTo>
                    <a:pt x="49518" y="0"/>
                  </a:moveTo>
                  <a:lnTo>
                    <a:pt x="41830" y="7688"/>
                  </a:lnTo>
                  <a:lnTo>
                    <a:pt x="17687" y="48637"/>
                  </a:lnTo>
                  <a:lnTo>
                    <a:pt x="6263" y="90549"/>
                  </a:lnTo>
                  <a:lnTo>
                    <a:pt x="0" y="109976"/>
                  </a:lnTo>
                  <a:lnTo>
                    <a:pt x="4033" y="122839"/>
                  </a:lnTo>
                  <a:lnTo>
                    <a:pt x="14103" y="129111"/>
                  </a:lnTo>
                  <a:lnTo>
                    <a:pt x="17971" y="129730"/>
                  </a:lnTo>
                  <a:lnTo>
                    <a:pt x="21542" y="129151"/>
                  </a:lnTo>
                  <a:lnTo>
                    <a:pt x="29146" y="126854"/>
                  </a:lnTo>
                  <a:lnTo>
                    <a:pt x="67863" y="118048"/>
                  </a:lnTo>
                  <a:lnTo>
                    <a:pt x="111880" y="98167"/>
                  </a:lnTo>
                  <a:lnTo>
                    <a:pt x="127197" y="91925"/>
                  </a:lnTo>
                  <a:lnTo>
                    <a:pt x="131070" y="91049"/>
                  </a:lnTo>
                  <a:lnTo>
                    <a:pt x="133652" y="89473"/>
                  </a:lnTo>
                  <a:lnTo>
                    <a:pt x="135373" y="87430"/>
                  </a:lnTo>
                  <a:lnTo>
                    <a:pt x="136521" y="85076"/>
                  </a:lnTo>
                  <a:lnTo>
                    <a:pt x="138278" y="83506"/>
                  </a:lnTo>
                  <a:lnTo>
                    <a:pt x="147745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7590799" y="669727"/>
              <a:ext cx="151226" cy="160735"/>
            </a:xfrm>
            <a:custGeom>
              <a:avLst/>
              <a:gdLst/>
              <a:ahLst/>
              <a:cxnLst/>
              <a:rect l="0" t="0" r="0" b="0"/>
              <a:pathLst>
                <a:path w="151226" h="160735">
                  <a:moveTo>
                    <a:pt x="97661" y="0"/>
                  </a:moveTo>
                  <a:lnTo>
                    <a:pt x="89973" y="0"/>
                  </a:lnTo>
                  <a:lnTo>
                    <a:pt x="45627" y="34552"/>
                  </a:lnTo>
                  <a:lnTo>
                    <a:pt x="19752" y="55678"/>
                  </a:lnTo>
                  <a:lnTo>
                    <a:pt x="0" y="79726"/>
                  </a:lnTo>
                  <a:lnTo>
                    <a:pt x="4343" y="80177"/>
                  </a:lnTo>
                  <a:lnTo>
                    <a:pt x="43081" y="80359"/>
                  </a:lnTo>
                  <a:lnTo>
                    <a:pt x="55544" y="79371"/>
                  </a:lnTo>
                  <a:lnTo>
                    <a:pt x="96814" y="72264"/>
                  </a:lnTo>
                  <a:lnTo>
                    <a:pt x="106546" y="71805"/>
                  </a:lnTo>
                  <a:lnTo>
                    <a:pt x="138329" y="80553"/>
                  </a:lnTo>
                  <a:lnTo>
                    <a:pt x="149343" y="87949"/>
                  </a:lnTo>
                  <a:lnTo>
                    <a:pt x="150397" y="91343"/>
                  </a:lnTo>
                  <a:lnTo>
                    <a:pt x="151225" y="111409"/>
                  </a:lnTo>
                  <a:lnTo>
                    <a:pt x="148588" y="116653"/>
                  </a:lnTo>
                  <a:lnTo>
                    <a:pt x="146495" y="119440"/>
                  </a:lnTo>
                  <a:lnTo>
                    <a:pt x="109782" y="147842"/>
                  </a:lnTo>
                  <a:lnTo>
                    <a:pt x="97704" y="153667"/>
                  </a:lnTo>
                  <a:lnTo>
                    <a:pt x="91727" y="157593"/>
                  </a:lnTo>
                  <a:lnTo>
                    <a:pt x="81568" y="160320"/>
                  </a:lnTo>
                  <a:lnTo>
                    <a:pt x="70872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6697374" y="1625203"/>
              <a:ext cx="115832" cy="116087"/>
            </a:xfrm>
            <a:custGeom>
              <a:avLst/>
              <a:gdLst/>
              <a:ahLst/>
              <a:cxnLst/>
              <a:rect l="0" t="0" r="0" b="0"/>
              <a:pathLst>
                <a:path w="115832" h="116087">
                  <a:moveTo>
                    <a:pt x="8821" y="116086"/>
                  </a:moveTo>
                  <a:lnTo>
                    <a:pt x="0" y="116086"/>
                  </a:lnTo>
                  <a:lnTo>
                    <a:pt x="13197" y="102784"/>
                  </a:lnTo>
                  <a:lnTo>
                    <a:pt x="18373" y="100252"/>
                  </a:lnTo>
                  <a:lnTo>
                    <a:pt x="21142" y="99577"/>
                  </a:lnTo>
                  <a:lnTo>
                    <a:pt x="29780" y="93886"/>
                  </a:lnTo>
                  <a:lnTo>
                    <a:pt x="73975" y="53574"/>
                  </a:lnTo>
                  <a:lnTo>
                    <a:pt x="87326" y="47293"/>
                  </a:lnTo>
                  <a:lnTo>
                    <a:pt x="90923" y="46411"/>
                  </a:lnTo>
                  <a:lnTo>
                    <a:pt x="93322" y="44831"/>
                  </a:lnTo>
                  <a:lnTo>
                    <a:pt x="94920" y="42786"/>
                  </a:lnTo>
                  <a:lnTo>
                    <a:pt x="95987" y="40430"/>
                  </a:lnTo>
                  <a:lnTo>
                    <a:pt x="97690" y="38860"/>
                  </a:lnTo>
                  <a:lnTo>
                    <a:pt x="102226" y="37115"/>
                  </a:lnTo>
                  <a:lnTo>
                    <a:pt x="110359" y="36132"/>
                  </a:lnTo>
                  <a:lnTo>
                    <a:pt x="112232" y="35002"/>
                  </a:lnTo>
                  <a:lnTo>
                    <a:pt x="113481" y="33257"/>
                  </a:lnTo>
                  <a:lnTo>
                    <a:pt x="115831" y="27168"/>
                  </a:lnTo>
                  <a:lnTo>
                    <a:pt x="102339" y="26790"/>
                  </a:lnTo>
                  <a:lnTo>
                    <a:pt x="100932" y="25798"/>
                  </a:lnTo>
                  <a:lnTo>
                    <a:pt x="99994" y="24144"/>
                  </a:lnTo>
                  <a:lnTo>
                    <a:pt x="98489" y="19101"/>
                  </a:lnTo>
                  <a:lnTo>
                    <a:pt x="95637" y="18411"/>
                  </a:lnTo>
                  <a:lnTo>
                    <a:pt x="81877" y="17892"/>
                  </a:lnTo>
                  <a:lnTo>
                    <a:pt x="73449" y="11729"/>
                  </a:lnTo>
                  <a:lnTo>
                    <a:pt x="65122" y="9759"/>
                  </a:lnTo>
                  <a:lnTo>
                    <a:pt x="20871" y="8930"/>
                  </a:lnTo>
                  <a:lnTo>
                    <a:pt x="8821" y="8930"/>
                  </a:lnTo>
                  <a:lnTo>
                    <a:pt x="17383" y="368"/>
                  </a:lnTo>
                  <a:lnTo>
                    <a:pt x="48795" y="0"/>
                  </a:lnTo>
                  <a:lnTo>
                    <a:pt x="54037" y="2646"/>
                  </a:lnTo>
                  <a:lnTo>
                    <a:pt x="79855" y="26386"/>
                  </a:lnTo>
                  <a:lnTo>
                    <a:pt x="87912" y="26754"/>
                  </a:lnTo>
                  <a:lnTo>
                    <a:pt x="88337" y="27758"/>
                  </a:lnTo>
                  <a:lnTo>
                    <a:pt x="88809" y="31519"/>
                  </a:lnTo>
                  <a:lnTo>
                    <a:pt x="89928" y="32919"/>
                  </a:lnTo>
                  <a:lnTo>
                    <a:pt x="96843" y="35350"/>
                  </a:lnTo>
                  <a:lnTo>
                    <a:pt x="94905" y="38201"/>
                  </a:lnTo>
                  <a:lnTo>
                    <a:pt x="83275" y="51526"/>
                  </a:lnTo>
                  <a:lnTo>
                    <a:pt x="80160" y="59805"/>
                  </a:lnTo>
                  <a:lnTo>
                    <a:pt x="74386" y="68542"/>
                  </a:lnTo>
                  <a:lnTo>
                    <a:pt x="71242" y="77415"/>
                  </a:lnTo>
                  <a:lnTo>
                    <a:pt x="62803" y="88775"/>
                  </a:lnTo>
                  <a:lnTo>
                    <a:pt x="62399" y="98217"/>
                  </a:lnTo>
                  <a:lnTo>
                    <a:pt x="71328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6884788" y="1437680"/>
              <a:ext cx="107158" cy="169665"/>
            </a:xfrm>
            <a:custGeom>
              <a:avLst/>
              <a:gdLst/>
              <a:ahLst/>
              <a:cxnLst/>
              <a:rect l="0" t="0" r="0" b="0"/>
              <a:pathLst>
                <a:path w="107158" h="169665">
                  <a:moveTo>
                    <a:pt x="0" y="0"/>
                  </a:moveTo>
                  <a:lnTo>
                    <a:pt x="0" y="13302"/>
                  </a:lnTo>
                  <a:lnTo>
                    <a:pt x="2647" y="18480"/>
                  </a:lnTo>
                  <a:lnTo>
                    <a:pt x="6137" y="24088"/>
                  </a:lnTo>
                  <a:lnTo>
                    <a:pt x="15814" y="47833"/>
                  </a:lnTo>
                  <a:lnTo>
                    <a:pt x="47636" y="91873"/>
                  </a:lnTo>
                  <a:lnTo>
                    <a:pt x="74414" y="132354"/>
                  </a:lnTo>
                  <a:lnTo>
                    <a:pt x="107150" y="169656"/>
                  </a:lnTo>
                  <a:lnTo>
                    <a:pt x="107157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3"/>
            <p:cNvSpPr/>
            <p:nvPr/>
          </p:nvSpPr>
          <p:spPr>
            <a:xfrm>
              <a:off x="6956226" y="1357313"/>
              <a:ext cx="107157" cy="178594"/>
            </a:xfrm>
            <a:custGeom>
              <a:avLst/>
              <a:gdLst/>
              <a:ahLst/>
              <a:cxnLst/>
              <a:rect l="0" t="0" r="0" b="0"/>
              <a:pathLst>
                <a:path w="107157" h="178594">
                  <a:moveTo>
                    <a:pt x="0" y="0"/>
                  </a:moveTo>
                  <a:lnTo>
                    <a:pt x="0" y="8561"/>
                  </a:lnTo>
                  <a:lnTo>
                    <a:pt x="4741" y="13561"/>
                  </a:lnTo>
                  <a:lnTo>
                    <a:pt x="7068" y="21240"/>
                  </a:lnTo>
                  <a:lnTo>
                    <a:pt x="11024" y="36720"/>
                  </a:lnTo>
                  <a:lnTo>
                    <a:pt x="24749" y="78298"/>
                  </a:lnTo>
                  <a:lnTo>
                    <a:pt x="28831" y="91329"/>
                  </a:lnTo>
                  <a:lnTo>
                    <a:pt x="31128" y="96605"/>
                  </a:lnTo>
                  <a:lnTo>
                    <a:pt x="38970" y="105112"/>
                  </a:lnTo>
                  <a:lnTo>
                    <a:pt x="55434" y="118658"/>
                  </a:lnTo>
                  <a:lnTo>
                    <a:pt x="89284" y="160566"/>
                  </a:lnTo>
                  <a:lnTo>
                    <a:pt x="96461" y="167866"/>
                  </a:lnTo>
                  <a:lnTo>
                    <a:pt x="100087" y="168865"/>
                  </a:lnTo>
                  <a:lnTo>
                    <a:pt x="102444" y="169131"/>
                  </a:lnTo>
                  <a:lnTo>
                    <a:pt x="104014" y="170301"/>
                  </a:lnTo>
                  <a:lnTo>
                    <a:pt x="107120" y="178480"/>
                  </a:lnTo>
                  <a:lnTo>
                    <a:pt x="107156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4"/>
            <p:cNvSpPr/>
            <p:nvPr/>
          </p:nvSpPr>
          <p:spPr>
            <a:xfrm>
              <a:off x="6911946" y="1375172"/>
              <a:ext cx="249399" cy="133946"/>
            </a:xfrm>
            <a:custGeom>
              <a:avLst/>
              <a:gdLst/>
              <a:ahLst/>
              <a:cxnLst/>
              <a:rect l="0" t="0" r="0" b="0"/>
              <a:pathLst>
                <a:path w="249399" h="133946">
                  <a:moveTo>
                    <a:pt x="8561" y="133945"/>
                  </a:moveTo>
                  <a:lnTo>
                    <a:pt x="0" y="133945"/>
                  </a:lnTo>
                  <a:lnTo>
                    <a:pt x="15877" y="118714"/>
                  </a:lnTo>
                  <a:lnTo>
                    <a:pt x="59332" y="90496"/>
                  </a:lnTo>
                  <a:lnTo>
                    <a:pt x="99853" y="59592"/>
                  </a:lnTo>
                  <a:lnTo>
                    <a:pt x="122914" y="42072"/>
                  </a:lnTo>
                  <a:lnTo>
                    <a:pt x="160352" y="26792"/>
                  </a:lnTo>
                  <a:lnTo>
                    <a:pt x="160366" y="68470"/>
                  </a:lnTo>
                  <a:lnTo>
                    <a:pt x="160366" y="74418"/>
                  </a:lnTo>
                  <a:lnTo>
                    <a:pt x="163012" y="80369"/>
                  </a:lnTo>
                  <a:lnTo>
                    <a:pt x="166503" y="86321"/>
                  </a:lnTo>
                  <a:lnTo>
                    <a:pt x="168054" y="92274"/>
                  </a:lnTo>
                  <a:lnTo>
                    <a:pt x="169460" y="94258"/>
                  </a:lnTo>
                  <a:lnTo>
                    <a:pt x="171390" y="95581"/>
                  </a:lnTo>
                  <a:lnTo>
                    <a:pt x="176876" y="97704"/>
                  </a:lnTo>
                  <a:lnTo>
                    <a:pt x="206870" y="77222"/>
                  </a:lnTo>
                  <a:lnTo>
                    <a:pt x="242882" y="32800"/>
                  </a:lnTo>
                  <a:lnTo>
                    <a:pt x="248770" y="20023"/>
                  </a:lnTo>
                  <a:lnTo>
                    <a:pt x="249398" y="13760"/>
                  </a:lnTo>
                  <a:lnTo>
                    <a:pt x="248494" y="12150"/>
                  </a:lnTo>
                  <a:lnTo>
                    <a:pt x="246900" y="11076"/>
                  </a:lnTo>
                  <a:lnTo>
                    <a:pt x="242482" y="8891"/>
                  </a:lnTo>
                  <a:lnTo>
                    <a:pt x="237211" y="4613"/>
                  </a:lnTo>
                  <a:lnTo>
                    <a:pt x="233424" y="4068"/>
                  </a:lnTo>
                  <a:lnTo>
                    <a:pt x="193596" y="8819"/>
                  </a:lnTo>
                  <a:lnTo>
                    <a:pt x="176521" y="8908"/>
                  </a:lnTo>
                  <a:lnTo>
                    <a:pt x="169861" y="6274"/>
                  </a:lnTo>
                  <a:lnTo>
                    <a:pt x="16036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5"/>
            <p:cNvSpPr/>
            <p:nvPr/>
          </p:nvSpPr>
          <p:spPr>
            <a:xfrm>
              <a:off x="7161609" y="1214437"/>
              <a:ext cx="178559" cy="187521"/>
            </a:xfrm>
            <a:custGeom>
              <a:avLst/>
              <a:gdLst/>
              <a:ahLst/>
              <a:cxnLst/>
              <a:rect l="0" t="0" r="0" b="0"/>
              <a:pathLst>
                <a:path w="178559" h="187521">
                  <a:moveTo>
                    <a:pt x="0" y="71438"/>
                  </a:moveTo>
                  <a:lnTo>
                    <a:pt x="0" y="84740"/>
                  </a:lnTo>
                  <a:lnTo>
                    <a:pt x="14822" y="127955"/>
                  </a:lnTo>
                  <a:lnTo>
                    <a:pt x="17952" y="139006"/>
                  </a:lnTo>
                  <a:lnTo>
                    <a:pt x="33012" y="157680"/>
                  </a:lnTo>
                  <a:lnTo>
                    <a:pt x="40760" y="166665"/>
                  </a:lnTo>
                  <a:lnTo>
                    <a:pt x="46526" y="178590"/>
                  </a:lnTo>
                  <a:lnTo>
                    <a:pt x="48876" y="181568"/>
                  </a:lnTo>
                  <a:lnTo>
                    <a:pt x="54134" y="184877"/>
                  </a:lnTo>
                  <a:lnTo>
                    <a:pt x="62495" y="187520"/>
                  </a:lnTo>
                  <a:lnTo>
                    <a:pt x="62507" y="175095"/>
                  </a:lnTo>
                  <a:lnTo>
                    <a:pt x="65153" y="169432"/>
                  </a:lnTo>
                  <a:lnTo>
                    <a:pt x="68644" y="163608"/>
                  </a:lnTo>
                  <a:lnTo>
                    <a:pt x="70886" y="151785"/>
                  </a:lnTo>
                  <a:lnTo>
                    <a:pt x="71070" y="148815"/>
                  </a:lnTo>
                  <a:lnTo>
                    <a:pt x="68628" y="142869"/>
                  </a:lnTo>
                  <a:lnTo>
                    <a:pt x="65227" y="136920"/>
                  </a:lnTo>
                  <a:lnTo>
                    <a:pt x="63314" y="127000"/>
                  </a:lnTo>
                  <a:lnTo>
                    <a:pt x="62539" y="100359"/>
                  </a:lnTo>
                  <a:lnTo>
                    <a:pt x="71329" y="89423"/>
                  </a:lnTo>
                  <a:lnTo>
                    <a:pt x="76145" y="89334"/>
                  </a:lnTo>
                  <a:lnTo>
                    <a:pt x="77553" y="90314"/>
                  </a:lnTo>
                  <a:lnTo>
                    <a:pt x="78491" y="91960"/>
                  </a:lnTo>
                  <a:lnTo>
                    <a:pt x="79116" y="94049"/>
                  </a:lnTo>
                  <a:lnTo>
                    <a:pt x="80526" y="95441"/>
                  </a:lnTo>
                  <a:lnTo>
                    <a:pt x="84737" y="96989"/>
                  </a:lnTo>
                  <a:lnTo>
                    <a:pt x="86256" y="98394"/>
                  </a:lnTo>
                  <a:lnTo>
                    <a:pt x="87945" y="102601"/>
                  </a:lnTo>
                  <a:lnTo>
                    <a:pt x="89389" y="104119"/>
                  </a:lnTo>
                  <a:lnTo>
                    <a:pt x="93637" y="105807"/>
                  </a:lnTo>
                  <a:lnTo>
                    <a:pt x="95167" y="107249"/>
                  </a:lnTo>
                  <a:lnTo>
                    <a:pt x="102565" y="119467"/>
                  </a:lnTo>
                  <a:lnTo>
                    <a:pt x="110408" y="122550"/>
                  </a:lnTo>
                  <a:lnTo>
                    <a:pt x="154752" y="125003"/>
                  </a:lnTo>
                  <a:lnTo>
                    <a:pt x="173881" y="125016"/>
                  </a:lnTo>
                  <a:lnTo>
                    <a:pt x="175452" y="124024"/>
                  </a:lnTo>
                  <a:lnTo>
                    <a:pt x="176499" y="122370"/>
                  </a:lnTo>
                  <a:lnTo>
                    <a:pt x="177973" y="115302"/>
                  </a:lnTo>
                  <a:lnTo>
                    <a:pt x="178558" y="95204"/>
                  </a:lnTo>
                  <a:lnTo>
                    <a:pt x="175932" y="89277"/>
                  </a:lnTo>
                  <a:lnTo>
                    <a:pt x="172450" y="83335"/>
                  </a:lnTo>
                  <a:lnTo>
                    <a:pt x="169497" y="74412"/>
                  </a:lnTo>
                  <a:lnTo>
                    <a:pt x="163771" y="65484"/>
                  </a:lnTo>
                  <a:lnTo>
                    <a:pt x="160643" y="56555"/>
                  </a:lnTo>
                  <a:lnTo>
                    <a:pt x="145341" y="35719"/>
                  </a:lnTo>
                  <a:lnTo>
                    <a:pt x="144519" y="32743"/>
                  </a:lnTo>
                  <a:lnTo>
                    <a:pt x="142978" y="30758"/>
                  </a:lnTo>
                  <a:lnTo>
                    <a:pt x="137063" y="26973"/>
                  </a:lnTo>
                  <a:lnTo>
                    <a:pt x="135331" y="22572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6"/>
            <p:cNvSpPr/>
            <p:nvPr/>
          </p:nvSpPr>
          <p:spPr>
            <a:xfrm>
              <a:off x="7478036" y="1071562"/>
              <a:ext cx="121128" cy="133497"/>
            </a:xfrm>
            <a:custGeom>
              <a:avLst/>
              <a:gdLst/>
              <a:ahLst/>
              <a:cxnLst/>
              <a:rect l="0" t="0" r="0" b="0"/>
              <a:pathLst>
                <a:path w="121128" h="133497">
                  <a:moveTo>
                    <a:pt x="49690" y="0"/>
                  </a:moveTo>
                  <a:lnTo>
                    <a:pt x="44951" y="0"/>
                  </a:lnTo>
                  <a:lnTo>
                    <a:pt x="39976" y="2646"/>
                  </a:lnTo>
                  <a:lnTo>
                    <a:pt x="34460" y="8122"/>
                  </a:lnTo>
                  <a:lnTo>
                    <a:pt x="10981" y="50803"/>
                  </a:lnTo>
                  <a:lnTo>
                    <a:pt x="6801" y="68521"/>
                  </a:lnTo>
                  <a:lnTo>
                    <a:pt x="4397" y="91293"/>
                  </a:lnTo>
                  <a:lnTo>
                    <a:pt x="456" y="99445"/>
                  </a:lnTo>
                  <a:lnTo>
                    <a:pt x="0" y="104000"/>
                  </a:lnTo>
                  <a:lnTo>
                    <a:pt x="4182" y="121857"/>
                  </a:lnTo>
                  <a:lnTo>
                    <a:pt x="9527" y="128820"/>
                  </a:lnTo>
                  <a:lnTo>
                    <a:pt x="14642" y="131668"/>
                  </a:lnTo>
                  <a:lnTo>
                    <a:pt x="25746" y="133271"/>
                  </a:lnTo>
                  <a:lnTo>
                    <a:pt x="30751" y="133496"/>
                  </a:lnTo>
                  <a:lnTo>
                    <a:pt x="38957" y="131100"/>
                  </a:lnTo>
                  <a:lnTo>
                    <a:pt x="45913" y="127720"/>
                  </a:lnTo>
                  <a:lnTo>
                    <a:pt x="55406" y="124825"/>
                  </a:lnTo>
                  <a:lnTo>
                    <a:pt x="70495" y="112693"/>
                  </a:lnTo>
                  <a:lnTo>
                    <a:pt x="73819" y="106971"/>
                  </a:lnTo>
                  <a:lnTo>
                    <a:pt x="76290" y="101121"/>
                  </a:lnTo>
                  <a:lnTo>
                    <a:pt x="80695" y="95214"/>
                  </a:lnTo>
                  <a:lnTo>
                    <a:pt x="83314" y="86635"/>
                  </a:lnTo>
                  <a:lnTo>
                    <a:pt x="84012" y="81569"/>
                  </a:lnTo>
                  <a:lnTo>
                    <a:pt x="82142" y="73295"/>
                  </a:lnTo>
                  <a:lnTo>
                    <a:pt x="78996" y="66310"/>
                  </a:lnTo>
                  <a:lnTo>
                    <a:pt x="75708" y="47698"/>
                  </a:lnTo>
                  <a:lnTo>
                    <a:pt x="69454" y="35734"/>
                  </a:lnTo>
                  <a:lnTo>
                    <a:pt x="67926" y="23816"/>
                  </a:lnTo>
                  <a:lnTo>
                    <a:pt x="66807" y="21831"/>
                  </a:lnTo>
                  <a:lnTo>
                    <a:pt x="65071" y="20507"/>
                  </a:lnTo>
                  <a:lnTo>
                    <a:pt x="62921" y="19624"/>
                  </a:lnTo>
                  <a:lnTo>
                    <a:pt x="61488" y="18044"/>
                  </a:lnTo>
                  <a:lnTo>
                    <a:pt x="58623" y="8941"/>
                  </a:lnTo>
                  <a:lnTo>
                    <a:pt x="58619" y="29921"/>
                  </a:lnTo>
                  <a:lnTo>
                    <a:pt x="61266" y="35788"/>
                  </a:lnTo>
                  <a:lnTo>
                    <a:pt x="72859" y="56748"/>
                  </a:lnTo>
                  <a:lnTo>
                    <a:pt x="74870" y="64248"/>
                  </a:lnTo>
                  <a:lnTo>
                    <a:pt x="81055" y="70888"/>
                  </a:lnTo>
                  <a:lnTo>
                    <a:pt x="88435" y="77147"/>
                  </a:lnTo>
                  <a:lnTo>
                    <a:pt x="98302" y="92242"/>
                  </a:lnTo>
                  <a:lnTo>
                    <a:pt x="103707" y="95567"/>
                  </a:lnTo>
                  <a:lnTo>
                    <a:pt x="106537" y="96454"/>
                  </a:lnTo>
                  <a:lnTo>
                    <a:pt x="108423" y="98037"/>
                  </a:lnTo>
                  <a:lnTo>
                    <a:pt x="111702" y="105760"/>
                  </a:lnTo>
                  <a:lnTo>
                    <a:pt x="114623" y="106536"/>
                  </a:lnTo>
                  <a:lnTo>
                    <a:pt x="121127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7"/>
            <p:cNvSpPr/>
            <p:nvPr/>
          </p:nvSpPr>
          <p:spPr>
            <a:xfrm>
              <a:off x="7706375" y="937617"/>
              <a:ext cx="115907" cy="142754"/>
            </a:xfrm>
            <a:custGeom>
              <a:avLst/>
              <a:gdLst/>
              <a:ahLst/>
              <a:cxnLst/>
              <a:rect l="0" t="0" r="0" b="0"/>
              <a:pathLst>
                <a:path w="115907" h="142754">
                  <a:moveTo>
                    <a:pt x="80312" y="0"/>
                  </a:moveTo>
                  <a:lnTo>
                    <a:pt x="58112" y="0"/>
                  </a:lnTo>
                  <a:lnTo>
                    <a:pt x="52916" y="2646"/>
                  </a:lnTo>
                  <a:lnTo>
                    <a:pt x="10731" y="35739"/>
                  </a:lnTo>
                  <a:lnTo>
                    <a:pt x="4740" y="41681"/>
                  </a:lnTo>
                  <a:lnTo>
                    <a:pt x="2075" y="47629"/>
                  </a:lnTo>
                  <a:lnTo>
                    <a:pt x="0" y="61985"/>
                  </a:lnTo>
                  <a:lnTo>
                    <a:pt x="17120" y="62462"/>
                  </a:lnTo>
                  <a:lnTo>
                    <a:pt x="60777" y="53945"/>
                  </a:lnTo>
                  <a:lnTo>
                    <a:pt x="87620" y="53610"/>
                  </a:lnTo>
                  <a:lnTo>
                    <a:pt x="96129" y="56238"/>
                  </a:lnTo>
                  <a:lnTo>
                    <a:pt x="108784" y="64603"/>
                  </a:lnTo>
                  <a:lnTo>
                    <a:pt x="114600" y="70088"/>
                  </a:lnTo>
                  <a:lnTo>
                    <a:pt x="115395" y="73483"/>
                  </a:lnTo>
                  <a:lnTo>
                    <a:pt x="115906" y="83748"/>
                  </a:lnTo>
                  <a:lnTo>
                    <a:pt x="113330" y="89477"/>
                  </a:lnTo>
                  <a:lnTo>
                    <a:pt x="77321" y="127993"/>
                  </a:lnTo>
                  <a:lnTo>
                    <a:pt x="71376" y="131300"/>
                  </a:lnTo>
                  <a:lnTo>
                    <a:pt x="65427" y="133762"/>
                  </a:lnTo>
                  <a:lnTo>
                    <a:pt x="53678" y="142753"/>
                  </a:lnTo>
                  <a:lnTo>
                    <a:pt x="62452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8"/>
            <p:cNvSpPr/>
            <p:nvPr/>
          </p:nvSpPr>
          <p:spPr>
            <a:xfrm>
              <a:off x="7831455" y="901912"/>
              <a:ext cx="115442" cy="106730"/>
            </a:xfrm>
            <a:custGeom>
              <a:avLst/>
              <a:gdLst/>
              <a:ahLst/>
              <a:cxnLst/>
              <a:rect l="0" t="0" r="0" b="0"/>
              <a:pathLst>
                <a:path w="115442" h="106730">
                  <a:moveTo>
                    <a:pt x="26669" y="44635"/>
                  </a:moveTo>
                  <a:lnTo>
                    <a:pt x="21930" y="44635"/>
                  </a:lnTo>
                  <a:lnTo>
                    <a:pt x="20533" y="45627"/>
                  </a:lnTo>
                  <a:lnTo>
                    <a:pt x="19602" y="47281"/>
                  </a:lnTo>
                  <a:lnTo>
                    <a:pt x="18109" y="52323"/>
                  </a:lnTo>
                  <a:lnTo>
                    <a:pt x="11676" y="60448"/>
                  </a:lnTo>
                  <a:lnTo>
                    <a:pt x="8667" y="68723"/>
                  </a:lnTo>
                  <a:lnTo>
                    <a:pt x="2925" y="77459"/>
                  </a:lnTo>
                  <a:lnTo>
                    <a:pt x="783" y="86331"/>
                  </a:lnTo>
                  <a:lnTo>
                    <a:pt x="0" y="96452"/>
                  </a:lnTo>
                  <a:lnTo>
                    <a:pt x="4657" y="102432"/>
                  </a:lnTo>
                  <a:lnTo>
                    <a:pt x="9610" y="105049"/>
                  </a:lnTo>
                  <a:lnTo>
                    <a:pt x="25615" y="106729"/>
                  </a:lnTo>
                  <a:lnTo>
                    <a:pt x="33808" y="104313"/>
                  </a:lnTo>
                  <a:lnTo>
                    <a:pt x="41749" y="100924"/>
                  </a:lnTo>
                  <a:lnTo>
                    <a:pt x="68760" y="93830"/>
                  </a:lnTo>
                  <a:lnTo>
                    <a:pt x="81584" y="85890"/>
                  </a:lnTo>
                  <a:lnTo>
                    <a:pt x="109971" y="50945"/>
                  </a:lnTo>
                  <a:lnTo>
                    <a:pt x="113302" y="42148"/>
                  </a:lnTo>
                  <a:lnTo>
                    <a:pt x="115441" y="25071"/>
                  </a:lnTo>
                  <a:lnTo>
                    <a:pt x="113087" y="18411"/>
                  </a:lnTo>
                  <a:lnTo>
                    <a:pt x="109726" y="12144"/>
                  </a:lnTo>
                  <a:lnTo>
                    <a:pt x="107391" y="1783"/>
                  </a:lnTo>
                  <a:lnTo>
                    <a:pt x="106281" y="1184"/>
                  </a:lnTo>
                  <a:lnTo>
                    <a:pt x="64737" y="7"/>
                  </a:lnTo>
                  <a:lnTo>
                    <a:pt x="60978" y="0"/>
                  </a:lnTo>
                  <a:lnTo>
                    <a:pt x="54154" y="2638"/>
                  </a:lnTo>
                  <a:lnTo>
                    <a:pt x="32531" y="14226"/>
                  </a:lnTo>
                  <a:lnTo>
                    <a:pt x="21571" y="17765"/>
                  </a:lnTo>
                  <a:lnTo>
                    <a:pt x="15144" y="22110"/>
                  </a:lnTo>
                  <a:lnTo>
                    <a:pt x="11625" y="27348"/>
                  </a:lnTo>
                  <a:lnTo>
                    <a:pt x="8810" y="357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9"/>
            <p:cNvSpPr/>
            <p:nvPr/>
          </p:nvSpPr>
          <p:spPr>
            <a:xfrm>
              <a:off x="7948771" y="830829"/>
              <a:ext cx="123667" cy="106733"/>
            </a:xfrm>
            <a:custGeom>
              <a:avLst/>
              <a:gdLst/>
              <a:ahLst/>
              <a:cxnLst/>
              <a:rect l="0" t="0" r="0" b="0"/>
              <a:pathLst>
                <a:path w="123667" h="106733">
                  <a:moveTo>
                    <a:pt x="25439" y="8562"/>
                  </a:moveTo>
                  <a:lnTo>
                    <a:pt x="25439" y="873"/>
                  </a:lnTo>
                  <a:lnTo>
                    <a:pt x="24448" y="459"/>
                  </a:lnTo>
                  <a:lnTo>
                    <a:pt x="20700" y="0"/>
                  </a:lnTo>
                  <a:lnTo>
                    <a:pt x="19303" y="869"/>
                  </a:lnTo>
                  <a:lnTo>
                    <a:pt x="18372" y="2441"/>
                  </a:lnTo>
                  <a:lnTo>
                    <a:pt x="16755" y="8748"/>
                  </a:lnTo>
                  <a:lnTo>
                    <a:pt x="16520" y="29521"/>
                  </a:lnTo>
                  <a:lnTo>
                    <a:pt x="13869" y="35405"/>
                  </a:lnTo>
                  <a:lnTo>
                    <a:pt x="10375" y="41328"/>
                  </a:lnTo>
                  <a:lnTo>
                    <a:pt x="0" y="72806"/>
                  </a:lnTo>
                  <a:lnTo>
                    <a:pt x="6457" y="99485"/>
                  </a:lnTo>
                  <a:lnTo>
                    <a:pt x="7823" y="101919"/>
                  </a:lnTo>
                  <a:lnTo>
                    <a:pt x="9727" y="103542"/>
                  </a:lnTo>
                  <a:lnTo>
                    <a:pt x="14488" y="105346"/>
                  </a:lnTo>
                  <a:lnTo>
                    <a:pt x="45071" y="106732"/>
                  </a:lnTo>
                  <a:lnTo>
                    <a:pt x="85487" y="95762"/>
                  </a:lnTo>
                  <a:lnTo>
                    <a:pt x="105591" y="82461"/>
                  </a:lnTo>
                  <a:lnTo>
                    <a:pt x="108639" y="81640"/>
                  </a:lnTo>
                  <a:lnTo>
                    <a:pt x="110671" y="80101"/>
                  </a:lnTo>
                  <a:lnTo>
                    <a:pt x="114524" y="74186"/>
                  </a:lnTo>
                  <a:lnTo>
                    <a:pt x="123666" y="710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20"/>
            <p:cNvSpPr/>
            <p:nvPr/>
          </p:nvSpPr>
          <p:spPr>
            <a:xfrm>
              <a:off x="8072437" y="812602"/>
              <a:ext cx="34336" cy="89297"/>
            </a:xfrm>
            <a:custGeom>
              <a:avLst/>
              <a:gdLst/>
              <a:ahLst/>
              <a:cxnLst/>
              <a:rect l="0" t="0" r="0" b="0"/>
              <a:pathLst>
                <a:path w="34336" h="89297">
                  <a:moveTo>
                    <a:pt x="0" y="0"/>
                  </a:moveTo>
                  <a:lnTo>
                    <a:pt x="0" y="21326"/>
                  </a:lnTo>
                  <a:lnTo>
                    <a:pt x="9677" y="59294"/>
                  </a:lnTo>
                  <a:lnTo>
                    <a:pt x="25170" y="78594"/>
                  </a:lnTo>
                  <a:lnTo>
                    <a:pt x="28715" y="79579"/>
                  </a:lnTo>
                  <a:lnTo>
                    <a:pt x="31050" y="79841"/>
                  </a:lnTo>
                  <a:lnTo>
                    <a:pt x="32606" y="81009"/>
                  </a:lnTo>
                  <a:lnTo>
                    <a:pt x="34335" y="84951"/>
                  </a:lnTo>
                  <a:lnTo>
                    <a:pt x="33804" y="86400"/>
                  </a:lnTo>
                  <a:lnTo>
                    <a:pt x="32458" y="87365"/>
                  </a:lnTo>
                  <a:lnTo>
                    <a:pt x="26789" y="892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8054577" y="744949"/>
              <a:ext cx="8931" cy="5146"/>
            </a:xfrm>
            <a:custGeom>
              <a:avLst/>
              <a:gdLst/>
              <a:ahLst/>
              <a:cxnLst/>
              <a:rect l="0" t="0" r="0" b="0"/>
              <a:pathLst>
                <a:path w="8931" h="5146">
                  <a:moveTo>
                    <a:pt x="8930" y="5145"/>
                  </a:moveTo>
                  <a:lnTo>
                    <a:pt x="4191" y="404"/>
                  </a:lnTo>
                  <a:lnTo>
                    <a:pt x="2794" y="0"/>
                  </a:lnTo>
                  <a:lnTo>
                    <a:pt x="1863" y="723"/>
                  </a:lnTo>
                  <a:lnTo>
                    <a:pt x="0" y="5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2"/>
            <p:cNvSpPr/>
            <p:nvPr/>
          </p:nvSpPr>
          <p:spPr>
            <a:xfrm>
              <a:off x="8134945" y="762890"/>
              <a:ext cx="125016" cy="111806"/>
            </a:xfrm>
            <a:custGeom>
              <a:avLst/>
              <a:gdLst/>
              <a:ahLst/>
              <a:cxnLst/>
              <a:rect l="0" t="0" r="0" b="0"/>
              <a:pathLst>
                <a:path w="125016" h="111806">
                  <a:moveTo>
                    <a:pt x="0" y="58641"/>
                  </a:moveTo>
                  <a:lnTo>
                    <a:pt x="26863" y="58641"/>
                  </a:lnTo>
                  <a:lnTo>
                    <a:pt x="29816" y="57649"/>
                  </a:lnTo>
                  <a:lnTo>
                    <a:pt x="31784" y="55995"/>
                  </a:lnTo>
                  <a:lnTo>
                    <a:pt x="33095" y="53901"/>
                  </a:lnTo>
                  <a:lnTo>
                    <a:pt x="34962" y="52504"/>
                  </a:lnTo>
                  <a:lnTo>
                    <a:pt x="45087" y="47617"/>
                  </a:lnTo>
                  <a:lnTo>
                    <a:pt x="50796" y="43820"/>
                  </a:lnTo>
                  <a:lnTo>
                    <a:pt x="60769" y="41182"/>
                  </a:lnTo>
                  <a:lnTo>
                    <a:pt x="74783" y="28388"/>
                  </a:lnTo>
                  <a:lnTo>
                    <a:pt x="75652" y="25574"/>
                  </a:lnTo>
                  <a:lnTo>
                    <a:pt x="75239" y="22706"/>
                  </a:lnTo>
                  <a:lnTo>
                    <a:pt x="72188" y="15714"/>
                  </a:lnTo>
                  <a:lnTo>
                    <a:pt x="71504" y="6455"/>
                  </a:lnTo>
                  <a:lnTo>
                    <a:pt x="70489" y="5991"/>
                  </a:lnTo>
                  <a:lnTo>
                    <a:pt x="66717" y="5476"/>
                  </a:lnTo>
                  <a:lnTo>
                    <a:pt x="65313" y="4346"/>
                  </a:lnTo>
                  <a:lnTo>
                    <a:pt x="63755" y="445"/>
                  </a:lnTo>
                  <a:lnTo>
                    <a:pt x="63340" y="0"/>
                  </a:lnTo>
                  <a:lnTo>
                    <a:pt x="63062" y="695"/>
                  </a:lnTo>
                  <a:lnTo>
                    <a:pt x="62877" y="2151"/>
                  </a:lnTo>
                  <a:lnTo>
                    <a:pt x="61762" y="3122"/>
                  </a:lnTo>
                  <a:lnTo>
                    <a:pt x="57877" y="4200"/>
                  </a:lnTo>
                  <a:lnTo>
                    <a:pt x="50111" y="4807"/>
                  </a:lnTo>
                  <a:lnTo>
                    <a:pt x="48290" y="5885"/>
                  </a:lnTo>
                  <a:lnTo>
                    <a:pt x="47076" y="7595"/>
                  </a:lnTo>
                  <a:lnTo>
                    <a:pt x="46266" y="9728"/>
                  </a:lnTo>
                  <a:lnTo>
                    <a:pt x="44734" y="11150"/>
                  </a:lnTo>
                  <a:lnTo>
                    <a:pt x="40387" y="12729"/>
                  </a:lnTo>
                  <a:lnTo>
                    <a:pt x="38831" y="14143"/>
                  </a:lnTo>
                  <a:lnTo>
                    <a:pt x="28833" y="32035"/>
                  </a:lnTo>
                  <a:lnTo>
                    <a:pt x="27193" y="39054"/>
                  </a:lnTo>
                  <a:lnTo>
                    <a:pt x="22167" y="45010"/>
                  </a:lnTo>
                  <a:lnTo>
                    <a:pt x="19774" y="52914"/>
                  </a:lnTo>
                  <a:lnTo>
                    <a:pt x="18237" y="69416"/>
                  </a:lnTo>
                  <a:lnTo>
                    <a:pt x="20673" y="75998"/>
                  </a:lnTo>
                  <a:lnTo>
                    <a:pt x="24071" y="82230"/>
                  </a:lnTo>
                  <a:lnTo>
                    <a:pt x="26976" y="91317"/>
                  </a:lnTo>
                  <a:lnTo>
                    <a:pt x="40060" y="107505"/>
                  </a:lnTo>
                  <a:lnTo>
                    <a:pt x="45255" y="110124"/>
                  </a:lnTo>
                  <a:lnTo>
                    <a:pt x="51934" y="111805"/>
                  </a:lnTo>
                  <a:lnTo>
                    <a:pt x="57832" y="107356"/>
                  </a:lnTo>
                  <a:lnTo>
                    <a:pt x="65862" y="99754"/>
                  </a:lnTo>
                  <a:lnTo>
                    <a:pt x="74252" y="96757"/>
                  </a:lnTo>
                  <a:lnTo>
                    <a:pt x="83601" y="94433"/>
                  </a:lnTo>
                  <a:lnTo>
                    <a:pt x="97690" y="84857"/>
                  </a:lnTo>
                  <a:lnTo>
                    <a:pt x="125015" y="586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3"/>
            <p:cNvSpPr/>
            <p:nvPr/>
          </p:nvSpPr>
          <p:spPr>
            <a:xfrm>
              <a:off x="8286749" y="625078"/>
              <a:ext cx="80368" cy="169665"/>
            </a:xfrm>
            <a:custGeom>
              <a:avLst/>
              <a:gdLst/>
              <a:ahLst/>
              <a:cxnLst/>
              <a:rect l="0" t="0" r="0" b="0"/>
              <a:pathLst>
                <a:path w="80368" h="169665">
                  <a:moveTo>
                    <a:pt x="0" y="0"/>
                  </a:moveTo>
                  <a:lnTo>
                    <a:pt x="7690" y="7689"/>
                  </a:lnTo>
                  <a:lnTo>
                    <a:pt x="8562" y="13302"/>
                  </a:lnTo>
                  <a:lnTo>
                    <a:pt x="9916" y="42688"/>
                  </a:lnTo>
                  <a:lnTo>
                    <a:pt x="15996" y="63297"/>
                  </a:lnTo>
                  <a:lnTo>
                    <a:pt x="18607" y="86240"/>
                  </a:lnTo>
                  <a:lnTo>
                    <a:pt x="28869" y="115472"/>
                  </a:lnTo>
                  <a:lnTo>
                    <a:pt x="39106" y="132611"/>
                  </a:lnTo>
                  <a:lnTo>
                    <a:pt x="44546" y="146985"/>
                  </a:lnTo>
                  <a:lnTo>
                    <a:pt x="46565" y="148591"/>
                  </a:lnTo>
                  <a:lnTo>
                    <a:pt x="51453" y="151369"/>
                  </a:lnTo>
                  <a:lnTo>
                    <a:pt x="70052" y="168297"/>
                  </a:lnTo>
                  <a:lnTo>
                    <a:pt x="80367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4"/>
            <p:cNvSpPr/>
            <p:nvPr/>
          </p:nvSpPr>
          <p:spPr>
            <a:xfrm>
              <a:off x="8286749" y="660807"/>
              <a:ext cx="267479" cy="250022"/>
            </a:xfrm>
            <a:custGeom>
              <a:avLst/>
              <a:gdLst/>
              <a:ahLst/>
              <a:cxnLst/>
              <a:rect l="0" t="0" r="0" b="0"/>
              <a:pathLst>
                <a:path w="267479" h="250022">
                  <a:moveTo>
                    <a:pt x="0" y="89287"/>
                  </a:moveTo>
                  <a:lnTo>
                    <a:pt x="12429" y="89287"/>
                  </a:lnTo>
                  <a:lnTo>
                    <a:pt x="18092" y="86641"/>
                  </a:lnTo>
                  <a:lnTo>
                    <a:pt x="33766" y="75048"/>
                  </a:lnTo>
                  <a:lnTo>
                    <a:pt x="51723" y="69497"/>
                  </a:lnTo>
                  <a:lnTo>
                    <a:pt x="91344" y="44588"/>
                  </a:lnTo>
                  <a:lnTo>
                    <a:pt x="105117" y="38339"/>
                  </a:lnTo>
                  <a:lnTo>
                    <a:pt x="113920" y="36228"/>
                  </a:lnTo>
                  <a:lnTo>
                    <a:pt x="114642" y="35063"/>
                  </a:lnTo>
                  <a:lnTo>
                    <a:pt x="115444" y="31122"/>
                  </a:lnTo>
                  <a:lnTo>
                    <a:pt x="116650" y="29674"/>
                  </a:lnTo>
                  <a:lnTo>
                    <a:pt x="124983" y="26789"/>
                  </a:lnTo>
                  <a:lnTo>
                    <a:pt x="129747" y="26782"/>
                  </a:lnTo>
                  <a:lnTo>
                    <a:pt x="130155" y="27773"/>
                  </a:lnTo>
                  <a:lnTo>
                    <a:pt x="126325" y="36493"/>
                  </a:lnTo>
                  <a:lnTo>
                    <a:pt x="125023" y="66720"/>
                  </a:lnTo>
                  <a:lnTo>
                    <a:pt x="127665" y="71981"/>
                  </a:lnTo>
                  <a:lnTo>
                    <a:pt x="138319" y="84607"/>
                  </a:lnTo>
                  <a:lnTo>
                    <a:pt x="143497" y="87207"/>
                  </a:lnTo>
                  <a:lnTo>
                    <a:pt x="159644" y="88876"/>
                  </a:lnTo>
                  <a:lnTo>
                    <a:pt x="167857" y="86458"/>
                  </a:lnTo>
                  <a:lnTo>
                    <a:pt x="174815" y="83069"/>
                  </a:lnTo>
                  <a:lnTo>
                    <a:pt x="184310" y="80168"/>
                  </a:lnTo>
                  <a:lnTo>
                    <a:pt x="190395" y="75974"/>
                  </a:lnTo>
                  <a:lnTo>
                    <a:pt x="193761" y="70802"/>
                  </a:lnTo>
                  <a:lnTo>
                    <a:pt x="195921" y="64138"/>
                  </a:lnTo>
                  <a:lnTo>
                    <a:pt x="202486" y="55693"/>
                  </a:lnTo>
                  <a:lnTo>
                    <a:pt x="204526" y="47362"/>
                  </a:lnTo>
                  <a:lnTo>
                    <a:pt x="205271" y="32699"/>
                  </a:lnTo>
                  <a:lnTo>
                    <a:pt x="202686" y="26764"/>
                  </a:lnTo>
                  <a:lnTo>
                    <a:pt x="197685" y="19610"/>
                  </a:lnTo>
                  <a:lnTo>
                    <a:pt x="198266" y="18031"/>
                  </a:lnTo>
                  <a:lnTo>
                    <a:pt x="201559" y="13631"/>
                  </a:lnTo>
                  <a:lnTo>
                    <a:pt x="201841" y="12060"/>
                  </a:lnTo>
                  <a:lnTo>
                    <a:pt x="201038" y="11013"/>
                  </a:lnTo>
                  <a:lnTo>
                    <a:pt x="199510" y="10315"/>
                  </a:lnTo>
                  <a:lnTo>
                    <a:pt x="198492" y="8858"/>
                  </a:lnTo>
                  <a:lnTo>
                    <a:pt x="196722" y="1354"/>
                  </a:lnTo>
                  <a:lnTo>
                    <a:pt x="193928" y="596"/>
                  </a:lnTo>
                  <a:lnTo>
                    <a:pt x="187635" y="0"/>
                  </a:lnTo>
                  <a:lnTo>
                    <a:pt x="187534" y="12420"/>
                  </a:lnTo>
                  <a:lnTo>
                    <a:pt x="190174" y="18082"/>
                  </a:lnTo>
                  <a:lnTo>
                    <a:pt x="210448" y="47808"/>
                  </a:lnTo>
                  <a:lnTo>
                    <a:pt x="214160" y="58696"/>
                  </a:lnTo>
                  <a:lnTo>
                    <a:pt x="238200" y="100528"/>
                  </a:lnTo>
                  <a:lnTo>
                    <a:pt x="255000" y="127846"/>
                  </a:lnTo>
                  <a:lnTo>
                    <a:pt x="266961" y="166761"/>
                  </a:lnTo>
                  <a:lnTo>
                    <a:pt x="267478" y="176967"/>
                  </a:lnTo>
                  <a:lnTo>
                    <a:pt x="265062" y="185472"/>
                  </a:lnTo>
                  <a:lnTo>
                    <a:pt x="255426" y="199016"/>
                  </a:lnTo>
                  <a:lnTo>
                    <a:pt x="214058" y="225862"/>
                  </a:lnTo>
                  <a:lnTo>
                    <a:pt x="203286" y="234323"/>
                  </a:lnTo>
                  <a:lnTo>
                    <a:pt x="178594" y="2500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5"/>
            <p:cNvSpPr/>
            <p:nvPr/>
          </p:nvSpPr>
          <p:spPr>
            <a:xfrm>
              <a:off x="7143749" y="1643062"/>
              <a:ext cx="112205" cy="196454"/>
            </a:xfrm>
            <a:custGeom>
              <a:avLst/>
              <a:gdLst/>
              <a:ahLst/>
              <a:cxnLst/>
              <a:rect l="0" t="0" r="0" b="0"/>
              <a:pathLst>
                <a:path w="112205" h="196454">
                  <a:moveTo>
                    <a:pt x="0" y="0"/>
                  </a:moveTo>
                  <a:lnTo>
                    <a:pt x="5145" y="0"/>
                  </a:lnTo>
                  <a:lnTo>
                    <a:pt x="259" y="0"/>
                  </a:lnTo>
                  <a:lnTo>
                    <a:pt x="23" y="7689"/>
                  </a:lnTo>
                  <a:lnTo>
                    <a:pt x="6142" y="15814"/>
                  </a:lnTo>
                  <a:lnTo>
                    <a:pt x="9097" y="24089"/>
                  </a:lnTo>
                  <a:lnTo>
                    <a:pt x="14823" y="32824"/>
                  </a:lnTo>
                  <a:lnTo>
                    <a:pt x="24722" y="56746"/>
                  </a:lnTo>
                  <a:lnTo>
                    <a:pt x="53595" y="100273"/>
                  </a:lnTo>
                  <a:lnTo>
                    <a:pt x="71439" y="124412"/>
                  </a:lnTo>
                  <a:lnTo>
                    <a:pt x="80367" y="136412"/>
                  </a:lnTo>
                  <a:lnTo>
                    <a:pt x="106054" y="178216"/>
                  </a:lnTo>
                  <a:lnTo>
                    <a:pt x="106667" y="182725"/>
                  </a:lnTo>
                  <a:lnTo>
                    <a:pt x="109584" y="188037"/>
                  </a:lnTo>
                  <a:lnTo>
                    <a:pt x="111752" y="190843"/>
                  </a:lnTo>
                  <a:lnTo>
                    <a:pt x="112204" y="192713"/>
                  </a:lnTo>
                  <a:lnTo>
                    <a:pt x="111514" y="193960"/>
                  </a:lnTo>
                  <a:lnTo>
                    <a:pt x="107156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6"/>
            <p:cNvSpPr/>
            <p:nvPr/>
          </p:nvSpPr>
          <p:spPr>
            <a:xfrm>
              <a:off x="7090171" y="1590887"/>
              <a:ext cx="142353" cy="149986"/>
            </a:xfrm>
            <a:custGeom>
              <a:avLst/>
              <a:gdLst/>
              <a:ahLst/>
              <a:cxnLst/>
              <a:rect l="0" t="0" r="0" b="0"/>
              <a:pathLst>
                <a:path w="142353" h="149986">
                  <a:moveTo>
                    <a:pt x="0" y="61105"/>
                  </a:moveTo>
                  <a:lnTo>
                    <a:pt x="0" y="48676"/>
                  </a:lnTo>
                  <a:lnTo>
                    <a:pt x="992" y="46866"/>
                  </a:lnTo>
                  <a:lnTo>
                    <a:pt x="2646" y="45659"/>
                  </a:lnTo>
                  <a:lnTo>
                    <a:pt x="4741" y="44855"/>
                  </a:lnTo>
                  <a:lnTo>
                    <a:pt x="6137" y="42334"/>
                  </a:lnTo>
                  <a:lnTo>
                    <a:pt x="9094" y="30298"/>
                  </a:lnTo>
                  <a:lnTo>
                    <a:pt x="13303" y="23270"/>
                  </a:lnTo>
                  <a:lnTo>
                    <a:pt x="25990" y="13735"/>
                  </a:lnTo>
                  <a:lnTo>
                    <a:pt x="60500" y="701"/>
                  </a:lnTo>
                  <a:lnTo>
                    <a:pt x="64145" y="0"/>
                  </a:lnTo>
                  <a:lnTo>
                    <a:pt x="73489" y="1867"/>
                  </a:lnTo>
                  <a:lnTo>
                    <a:pt x="97624" y="9676"/>
                  </a:lnTo>
                  <a:lnTo>
                    <a:pt x="127982" y="37330"/>
                  </a:lnTo>
                  <a:lnTo>
                    <a:pt x="136920" y="50974"/>
                  </a:lnTo>
                  <a:lnTo>
                    <a:pt x="141111" y="67584"/>
                  </a:lnTo>
                  <a:lnTo>
                    <a:pt x="142352" y="85073"/>
                  </a:lnTo>
                  <a:lnTo>
                    <a:pt x="139997" y="94247"/>
                  </a:lnTo>
                  <a:lnTo>
                    <a:pt x="118951" y="128638"/>
                  </a:lnTo>
                  <a:lnTo>
                    <a:pt x="99622" y="148995"/>
                  </a:lnTo>
                  <a:lnTo>
                    <a:pt x="93901" y="149985"/>
                  </a:lnTo>
                  <a:lnTo>
                    <a:pt x="93359" y="149132"/>
                  </a:lnTo>
                  <a:lnTo>
                    <a:pt x="97979" y="141829"/>
                  </a:lnTo>
                  <a:lnTo>
                    <a:pt x="98227" y="1414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7"/>
            <p:cNvSpPr/>
            <p:nvPr/>
          </p:nvSpPr>
          <p:spPr>
            <a:xfrm>
              <a:off x="7259835" y="1535906"/>
              <a:ext cx="71439" cy="142872"/>
            </a:xfrm>
            <a:custGeom>
              <a:avLst/>
              <a:gdLst/>
              <a:ahLst/>
              <a:cxnLst/>
              <a:rect l="0" t="0" r="0" b="0"/>
              <a:pathLst>
                <a:path w="71439" h="142872">
                  <a:moveTo>
                    <a:pt x="0" y="71438"/>
                  </a:moveTo>
                  <a:lnTo>
                    <a:pt x="7689" y="79126"/>
                  </a:lnTo>
                  <a:lnTo>
                    <a:pt x="9677" y="87251"/>
                  </a:lnTo>
                  <a:lnTo>
                    <a:pt x="24362" y="107211"/>
                  </a:lnTo>
                  <a:lnTo>
                    <a:pt x="26702" y="113134"/>
                  </a:lnTo>
                  <a:lnTo>
                    <a:pt x="34335" y="123255"/>
                  </a:lnTo>
                  <a:lnTo>
                    <a:pt x="35310" y="129234"/>
                  </a:lnTo>
                  <a:lnTo>
                    <a:pt x="35598" y="137290"/>
                  </a:lnTo>
                  <a:lnTo>
                    <a:pt x="36630" y="139152"/>
                  </a:lnTo>
                  <a:lnTo>
                    <a:pt x="38311" y="140393"/>
                  </a:lnTo>
                  <a:lnTo>
                    <a:pt x="44639" y="142871"/>
                  </a:lnTo>
                  <a:lnTo>
                    <a:pt x="44646" y="138133"/>
                  </a:lnTo>
                  <a:lnTo>
                    <a:pt x="42002" y="133161"/>
                  </a:lnTo>
                  <a:lnTo>
                    <a:pt x="21553" y="109879"/>
                  </a:lnTo>
                  <a:lnTo>
                    <a:pt x="18954" y="101128"/>
                  </a:lnTo>
                  <a:lnTo>
                    <a:pt x="17873" y="63720"/>
                  </a:lnTo>
                  <a:lnTo>
                    <a:pt x="20511" y="55440"/>
                  </a:lnTo>
                  <a:lnTo>
                    <a:pt x="38851" y="25163"/>
                  </a:lnTo>
                  <a:lnTo>
                    <a:pt x="44718" y="21105"/>
                  </a:lnTo>
                  <a:lnTo>
                    <a:pt x="47672" y="20023"/>
                  </a:lnTo>
                  <a:lnTo>
                    <a:pt x="49641" y="18310"/>
                  </a:lnTo>
                  <a:lnTo>
                    <a:pt x="61113" y="1666"/>
                  </a:lnTo>
                  <a:lnTo>
                    <a:pt x="64533" y="740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8"/>
            <p:cNvSpPr/>
            <p:nvPr/>
          </p:nvSpPr>
          <p:spPr>
            <a:xfrm>
              <a:off x="7366991" y="1500710"/>
              <a:ext cx="98074" cy="88620"/>
            </a:xfrm>
            <a:custGeom>
              <a:avLst/>
              <a:gdLst/>
              <a:ahLst/>
              <a:cxnLst/>
              <a:rect l="0" t="0" r="0" b="0"/>
              <a:pathLst>
                <a:path w="98074" h="88620">
                  <a:moveTo>
                    <a:pt x="0" y="17337"/>
                  </a:moveTo>
                  <a:lnTo>
                    <a:pt x="0" y="61886"/>
                  </a:lnTo>
                  <a:lnTo>
                    <a:pt x="0" y="73872"/>
                  </a:lnTo>
                  <a:lnTo>
                    <a:pt x="2647" y="79836"/>
                  </a:lnTo>
                  <a:lnTo>
                    <a:pt x="4741" y="82815"/>
                  </a:lnTo>
                  <a:lnTo>
                    <a:pt x="9714" y="86126"/>
                  </a:lnTo>
                  <a:lnTo>
                    <a:pt x="18092" y="87990"/>
                  </a:lnTo>
                  <a:lnTo>
                    <a:pt x="34553" y="88619"/>
                  </a:lnTo>
                  <a:lnTo>
                    <a:pt x="42808" y="86060"/>
                  </a:lnTo>
                  <a:lnTo>
                    <a:pt x="49784" y="82607"/>
                  </a:lnTo>
                  <a:lnTo>
                    <a:pt x="56192" y="81072"/>
                  </a:lnTo>
                  <a:lnTo>
                    <a:pt x="62347" y="75098"/>
                  </a:lnTo>
                  <a:lnTo>
                    <a:pt x="95581" y="35228"/>
                  </a:lnTo>
                  <a:lnTo>
                    <a:pt x="97704" y="23296"/>
                  </a:lnTo>
                  <a:lnTo>
                    <a:pt x="98073" y="14362"/>
                  </a:lnTo>
                  <a:lnTo>
                    <a:pt x="95512" y="8408"/>
                  </a:lnTo>
                  <a:lnTo>
                    <a:pt x="93441" y="5431"/>
                  </a:lnTo>
                  <a:lnTo>
                    <a:pt x="88493" y="2124"/>
                  </a:lnTo>
                  <a:lnTo>
                    <a:pt x="80130" y="261"/>
                  </a:lnTo>
                  <a:lnTo>
                    <a:pt x="77233" y="0"/>
                  </a:lnTo>
                  <a:lnTo>
                    <a:pt x="32851" y="8302"/>
                  </a:lnTo>
                  <a:lnTo>
                    <a:pt x="17860" y="84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9"/>
            <p:cNvSpPr/>
            <p:nvPr/>
          </p:nvSpPr>
          <p:spPr>
            <a:xfrm>
              <a:off x="7536812" y="1321594"/>
              <a:ext cx="106965" cy="205347"/>
            </a:xfrm>
            <a:custGeom>
              <a:avLst/>
              <a:gdLst/>
              <a:ahLst/>
              <a:cxnLst/>
              <a:rect l="0" t="0" r="0" b="0"/>
              <a:pathLst>
                <a:path w="106965" h="205347">
                  <a:moveTo>
                    <a:pt x="35562" y="0"/>
                  </a:moveTo>
                  <a:lnTo>
                    <a:pt x="35562" y="13302"/>
                  </a:lnTo>
                  <a:lnTo>
                    <a:pt x="38209" y="18480"/>
                  </a:lnTo>
                  <a:lnTo>
                    <a:pt x="41699" y="24088"/>
                  </a:lnTo>
                  <a:lnTo>
                    <a:pt x="43941" y="35773"/>
                  </a:lnTo>
                  <a:lnTo>
                    <a:pt x="45239" y="42688"/>
                  </a:lnTo>
                  <a:lnTo>
                    <a:pt x="51549" y="56745"/>
                  </a:lnTo>
                  <a:lnTo>
                    <a:pt x="74301" y="90923"/>
                  </a:lnTo>
                  <a:lnTo>
                    <a:pt x="80230" y="94980"/>
                  </a:lnTo>
                  <a:lnTo>
                    <a:pt x="86173" y="97776"/>
                  </a:lnTo>
                  <a:lnTo>
                    <a:pt x="92122" y="102326"/>
                  </a:lnTo>
                  <a:lnTo>
                    <a:pt x="95426" y="107655"/>
                  </a:lnTo>
                  <a:lnTo>
                    <a:pt x="96307" y="110465"/>
                  </a:lnTo>
                  <a:lnTo>
                    <a:pt x="97888" y="112339"/>
                  </a:lnTo>
                  <a:lnTo>
                    <a:pt x="102288" y="114420"/>
                  </a:lnTo>
                  <a:lnTo>
                    <a:pt x="103860" y="115968"/>
                  </a:lnTo>
                  <a:lnTo>
                    <a:pt x="106587" y="123628"/>
                  </a:lnTo>
                  <a:lnTo>
                    <a:pt x="106964" y="117205"/>
                  </a:lnTo>
                  <a:lnTo>
                    <a:pt x="104339" y="116583"/>
                  </a:lnTo>
                  <a:lnTo>
                    <a:pt x="102248" y="116417"/>
                  </a:lnTo>
                  <a:lnTo>
                    <a:pt x="100856" y="115315"/>
                  </a:lnTo>
                  <a:lnTo>
                    <a:pt x="98437" y="108426"/>
                  </a:lnTo>
                  <a:lnTo>
                    <a:pt x="95587" y="107721"/>
                  </a:lnTo>
                  <a:lnTo>
                    <a:pt x="77089" y="107189"/>
                  </a:lnTo>
                  <a:lnTo>
                    <a:pt x="46934" y="119588"/>
                  </a:lnTo>
                  <a:lnTo>
                    <a:pt x="24132" y="136968"/>
                  </a:lnTo>
                  <a:lnTo>
                    <a:pt x="5838" y="154785"/>
                  </a:lnTo>
                  <a:lnTo>
                    <a:pt x="2508" y="163382"/>
                  </a:lnTo>
                  <a:lnTo>
                    <a:pt x="0" y="190132"/>
                  </a:lnTo>
                  <a:lnTo>
                    <a:pt x="941" y="192239"/>
                  </a:lnTo>
                  <a:lnTo>
                    <a:pt x="2560" y="193644"/>
                  </a:lnTo>
                  <a:lnTo>
                    <a:pt x="4630" y="194580"/>
                  </a:lnTo>
                  <a:lnTo>
                    <a:pt x="6011" y="196197"/>
                  </a:lnTo>
                  <a:lnTo>
                    <a:pt x="7546" y="200639"/>
                  </a:lnTo>
                  <a:lnTo>
                    <a:pt x="8947" y="202220"/>
                  </a:lnTo>
                  <a:lnTo>
                    <a:pt x="13150" y="203977"/>
                  </a:lnTo>
                  <a:lnTo>
                    <a:pt x="38576" y="205346"/>
                  </a:lnTo>
                  <a:lnTo>
                    <a:pt x="44508" y="202720"/>
                  </a:lnTo>
                  <a:lnTo>
                    <a:pt x="89140" y="160728"/>
                  </a:lnTo>
                  <a:lnTo>
                    <a:pt x="98070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30"/>
            <p:cNvSpPr/>
            <p:nvPr/>
          </p:nvSpPr>
          <p:spPr>
            <a:xfrm>
              <a:off x="7643812" y="1339496"/>
              <a:ext cx="133946" cy="98062"/>
            </a:xfrm>
            <a:custGeom>
              <a:avLst/>
              <a:gdLst/>
              <a:ahLst/>
              <a:cxnLst/>
              <a:rect l="0" t="0" r="0" b="0"/>
              <a:pathLst>
                <a:path w="133946" h="98062">
                  <a:moveTo>
                    <a:pt x="0" y="53535"/>
                  </a:moveTo>
                  <a:lnTo>
                    <a:pt x="0" y="61224"/>
                  </a:lnTo>
                  <a:lnTo>
                    <a:pt x="6137" y="69349"/>
                  </a:lnTo>
                  <a:lnTo>
                    <a:pt x="9094" y="77623"/>
                  </a:lnTo>
                  <a:lnTo>
                    <a:pt x="13303" y="83423"/>
                  </a:lnTo>
                  <a:lnTo>
                    <a:pt x="18479" y="86663"/>
                  </a:lnTo>
                  <a:lnTo>
                    <a:pt x="21250" y="87526"/>
                  </a:lnTo>
                  <a:lnTo>
                    <a:pt x="23096" y="89094"/>
                  </a:lnTo>
                  <a:lnTo>
                    <a:pt x="25148" y="93483"/>
                  </a:lnTo>
                  <a:lnTo>
                    <a:pt x="26688" y="95049"/>
                  </a:lnTo>
                  <a:lnTo>
                    <a:pt x="31044" y="96791"/>
                  </a:lnTo>
                  <a:lnTo>
                    <a:pt x="47738" y="98061"/>
                  </a:lnTo>
                  <a:lnTo>
                    <a:pt x="49685" y="97110"/>
                  </a:lnTo>
                  <a:lnTo>
                    <a:pt x="50983" y="95483"/>
                  </a:lnTo>
                  <a:lnTo>
                    <a:pt x="51848" y="93407"/>
                  </a:lnTo>
                  <a:lnTo>
                    <a:pt x="53417" y="92023"/>
                  </a:lnTo>
                  <a:lnTo>
                    <a:pt x="63064" y="87155"/>
                  </a:lnTo>
                  <a:lnTo>
                    <a:pt x="74524" y="76933"/>
                  </a:lnTo>
                  <a:lnTo>
                    <a:pt x="77770" y="71210"/>
                  </a:lnTo>
                  <a:lnTo>
                    <a:pt x="79855" y="59452"/>
                  </a:lnTo>
                  <a:lnTo>
                    <a:pt x="80355" y="24137"/>
                  </a:lnTo>
                  <a:lnTo>
                    <a:pt x="79367" y="22030"/>
                  </a:lnTo>
                  <a:lnTo>
                    <a:pt x="77716" y="20625"/>
                  </a:lnTo>
                  <a:lnTo>
                    <a:pt x="75623" y="19689"/>
                  </a:lnTo>
                  <a:lnTo>
                    <a:pt x="74228" y="18073"/>
                  </a:lnTo>
                  <a:lnTo>
                    <a:pt x="72678" y="13631"/>
                  </a:lnTo>
                  <a:lnTo>
                    <a:pt x="71546" y="1615"/>
                  </a:lnTo>
                  <a:lnTo>
                    <a:pt x="70518" y="1062"/>
                  </a:lnTo>
                  <a:lnTo>
                    <a:pt x="62879" y="0"/>
                  </a:lnTo>
                  <a:lnTo>
                    <a:pt x="68718" y="7095"/>
                  </a:lnTo>
                  <a:lnTo>
                    <a:pt x="70632" y="15191"/>
                  </a:lnTo>
                  <a:lnTo>
                    <a:pt x="71406" y="30978"/>
                  </a:lnTo>
                  <a:lnTo>
                    <a:pt x="74070" y="36234"/>
                  </a:lnTo>
                  <a:lnTo>
                    <a:pt x="77568" y="41877"/>
                  </a:lnTo>
                  <a:lnTo>
                    <a:pt x="80530" y="50632"/>
                  </a:lnTo>
                  <a:lnTo>
                    <a:pt x="84739" y="56544"/>
                  </a:lnTo>
                  <a:lnTo>
                    <a:pt x="89917" y="59833"/>
                  </a:lnTo>
                  <a:lnTo>
                    <a:pt x="95526" y="62288"/>
                  </a:lnTo>
                  <a:lnTo>
                    <a:pt x="105429" y="69999"/>
                  </a:lnTo>
                  <a:lnTo>
                    <a:pt x="111384" y="70981"/>
                  </a:lnTo>
                  <a:lnTo>
                    <a:pt x="119434" y="71272"/>
                  </a:lnTo>
                  <a:lnTo>
                    <a:pt x="125180" y="68694"/>
                  </a:lnTo>
                  <a:lnTo>
                    <a:pt x="132215" y="63695"/>
                  </a:lnTo>
                  <a:lnTo>
                    <a:pt x="133176" y="60366"/>
                  </a:lnTo>
                  <a:lnTo>
                    <a:pt x="133945" y="535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31"/>
            <p:cNvSpPr/>
            <p:nvPr/>
          </p:nvSpPr>
          <p:spPr>
            <a:xfrm>
              <a:off x="7779117" y="1260359"/>
              <a:ext cx="79008" cy="88011"/>
            </a:xfrm>
            <a:custGeom>
              <a:avLst/>
              <a:gdLst/>
              <a:ahLst/>
              <a:cxnLst/>
              <a:rect l="0" t="0" r="0" b="0"/>
              <a:pathLst>
                <a:path w="79008" h="88011">
                  <a:moveTo>
                    <a:pt x="43288" y="16586"/>
                  </a:moveTo>
                  <a:lnTo>
                    <a:pt x="43288" y="8024"/>
                  </a:lnTo>
                  <a:lnTo>
                    <a:pt x="38549" y="3025"/>
                  </a:lnTo>
                  <a:lnTo>
                    <a:pt x="33575" y="637"/>
                  </a:lnTo>
                  <a:lnTo>
                    <a:pt x="30861" y="0"/>
                  </a:lnTo>
                  <a:lnTo>
                    <a:pt x="29050" y="568"/>
                  </a:lnTo>
                  <a:lnTo>
                    <a:pt x="27843" y="1939"/>
                  </a:lnTo>
                  <a:lnTo>
                    <a:pt x="27039" y="3845"/>
                  </a:lnTo>
                  <a:lnTo>
                    <a:pt x="25510" y="5115"/>
                  </a:lnTo>
                  <a:lnTo>
                    <a:pt x="21166" y="6527"/>
                  </a:lnTo>
                  <a:lnTo>
                    <a:pt x="19611" y="7896"/>
                  </a:lnTo>
                  <a:lnTo>
                    <a:pt x="10636" y="23814"/>
                  </a:lnTo>
                  <a:lnTo>
                    <a:pt x="7487" y="37690"/>
                  </a:lnTo>
                  <a:lnTo>
                    <a:pt x="682" y="51770"/>
                  </a:lnTo>
                  <a:lnTo>
                    <a:pt x="0" y="54925"/>
                  </a:lnTo>
                  <a:lnTo>
                    <a:pt x="539" y="58020"/>
                  </a:lnTo>
                  <a:lnTo>
                    <a:pt x="3784" y="64106"/>
                  </a:lnTo>
                  <a:lnTo>
                    <a:pt x="23721" y="86257"/>
                  </a:lnTo>
                  <a:lnTo>
                    <a:pt x="27317" y="87239"/>
                  </a:lnTo>
                  <a:lnTo>
                    <a:pt x="55227" y="88010"/>
                  </a:lnTo>
                  <a:lnTo>
                    <a:pt x="61163" y="85372"/>
                  </a:lnTo>
                  <a:lnTo>
                    <a:pt x="79007" y="701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32"/>
            <p:cNvSpPr/>
            <p:nvPr/>
          </p:nvSpPr>
          <p:spPr>
            <a:xfrm>
              <a:off x="7849195" y="1209317"/>
              <a:ext cx="107157" cy="108388"/>
            </a:xfrm>
            <a:custGeom>
              <a:avLst/>
              <a:gdLst/>
              <a:ahLst/>
              <a:cxnLst/>
              <a:rect l="0" t="0" r="0" b="0"/>
              <a:pathLst>
                <a:path w="107157" h="108388">
                  <a:moveTo>
                    <a:pt x="0" y="76558"/>
                  </a:moveTo>
                  <a:lnTo>
                    <a:pt x="7688" y="68870"/>
                  </a:lnTo>
                  <a:lnTo>
                    <a:pt x="15813" y="66881"/>
                  </a:lnTo>
                  <a:lnTo>
                    <a:pt x="35773" y="52197"/>
                  </a:lnTo>
                  <a:lnTo>
                    <a:pt x="41696" y="49856"/>
                  </a:lnTo>
                  <a:lnTo>
                    <a:pt x="65485" y="28820"/>
                  </a:lnTo>
                  <a:lnTo>
                    <a:pt x="68792" y="22930"/>
                  </a:lnTo>
                  <a:lnTo>
                    <a:pt x="69674" y="19970"/>
                  </a:lnTo>
                  <a:lnTo>
                    <a:pt x="71253" y="17997"/>
                  </a:lnTo>
                  <a:lnTo>
                    <a:pt x="77226" y="14227"/>
                  </a:lnTo>
                  <a:lnTo>
                    <a:pt x="80331" y="5243"/>
                  </a:lnTo>
                  <a:lnTo>
                    <a:pt x="75615" y="416"/>
                  </a:lnTo>
                  <a:lnTo>
                    <a:pt x="74223" y="0"/>
                  </a:lnTo>
                  <a:lnTo>
                    <a:pt x="73294" y="715"/>
                  </a:lnTo>
                  <a:lnTo>
                    <a:pt x="72675" y="2183"/>
                  </a:lnTo>
                  <a:lnTo>
                    <a:pt x="71270" y="3162"/>
                  </a:lnTo>
                  <a:lnTo>
                    <a:pt x="64553" y="4540"/>
                  </a:lnTo>
                  <a:lnTo>
                    <a:pt x="59117" y="4863"/>
                  </a:lnTo>
                  <a:lnTo>
                    <a:pt x="53394" y="7652"/>
                  </a:lnTo>
                  <a:lnTo>
                    <a:pt x="22570" y="36140"/>
                  </a:lnTo>
                  <a:lnTo>
                    <a:pt x="19953" y="41397"/>
                  </a:lnTo>
                  <a:lnTo>
                    <a:pt x="18135" y="56788"/>
                  </a:lnTo>
                  <a:lnTo>
                    <a:pt x="17870" y="88099"/>
                  </a:lnTo>
                  <a:lnTo>
                    <a:pt x="20510" y="94255"/>
                  </a:lnTo>
                  <a:lnTo>
                    <a:pt x="25548" y="101551"/>
                  </a:lnTo>
                  <a:lnTo>
                    <a:pt x="28884" y="102549"/>
                  </a:lnTo>
                  <a:lnTo>
                    <a:pt x="31162" y="102815"/>
                  </a:lnTo>
                  <a:lnTo>
                    <a:pt x="36339" y="105756"/>
                  </a:lnTo>
                  <a:lnTo>
                    <a:pt x="39109" y="107930"/>
                  </a:lnTo>
                  <a:lnTo>
                    <a:pt x="41947" y="108387"/>
                  </a:lnTo>
                  <a:lnTo>
                    <a:pt x="44832" y="107699"/>
                  </a:lnTo>
                  <a:lnTo>
                    <a:pt x="50683" y="105281"/>
                  </a:lnTo>
                  <a:lnTo>
                    <a:pt x="59556" y="102928"/>
                  </a:lnTo>
                  <a:lnTo>
                    <a:pt x="78385" y="89158"/>
                  </a:lnTo>
                  <a:lnTo>
                    <a:pt x="96366" y="83567"/>
                  </a:lnTo>
                  <a:lnTo>
                    <a:pt x="107156" y="765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33"/>
            <p:cNvSpPr/>
            <p:nvPr/>
          </p:nvSpPr>
          <p:spPr>
            <a:xfrm>
              <a:off x="7965403" y="1160859"/>
              <a:ext cx="88642" cy="133910"/>
            </a:xfrm>
            <a:custGeom>
              <a:avLst/>
              <a:gdLst/>
              <a:ahLst/>
              <a:cxnLst/>
              <a:rect l="0" t="0" r="0" b="0"/>
              <a:pathLst>
                <a:path w="88642" h="133910">
                  <a:moveTo>
                    <a:pt x="53456" y="0"/>
                  </a:moveTo>
                  <a:lnTo>
                    <a:pt x="41028" y="0"/>
                  </a:lnTo>
                  <a:lnTo>
                    <a:pt x="35364" y="2646"/>
                  </a:lnTo>
                  <a:lnTo>
                    <a:pt x="29541" y="6137"/>
                  </a:lnTo>
                  <a:lnTo>
                    <a:pt x="20682" y="9095"/>
                  </a:lnTo>
                  <a:lnTo>
                    <a:pt x="14746" y="13303"/>
                  </a:lnTo>
                  <a:lnTo>
                    <a:pt x="11447" y="18480"/>
                  </a:lnTo>
                  <a:lnTo>
                    <a:pt x="8989" y="24089"/>
                  </a:lnTo>
                  <a:lnTo>
                    <a:pt x="1273" y="33991"/>
                  </a:lnTo>
                  <a:lnTo>
                    <a:pt x="0" y="43256"/>
                  </a:lnTo>
                  <a:lnTo>
                    <a:pt x="952" y="43720"/>
                  </a:lnTo>
                  <a:lnTo>
                    <a:pt x="33806" y="47278"/>
                  </a:lnTo>
                  <a:lnTo>
                    <a:pt x="41746" y="50778"/>
                  </a:lnTo>
                  <a:lnTo>
                    <a:pt x="56381" y="53741"/>
                  </a:lnTo>
                  <a:lnTo>
                    <a:pt x="70717" y="60482"/>
                  </a:lnTo>
                  <a:lnTo>
                    <a:pt x="73893" y="61158"/>
                  </a:lnTo>
                  <a:lnTo>
                    <a:pt x="83103" y="66849"/>
                  </a:lnTo>
                  <a:lnTo>
                    <a:pt x="86477" y="72044"/>
                  </a:lnTo>
                  <a:lnTo>
                    <a:pt x="88641" y="78723"/>
                  </a:lnTo>
                  <a:lnTo>
                    <a:pt x="86292" y="82283"/>
                  </a:lnTo>
                  <a:lnTo>
                    <a:pt x="84277" y="84621"/>
                  </a:lnTo>
                  <a:lnTo>
                    <a:pt x="82037" y="89865"/>
                  </a:lnTo>
                  <a:lnTo>
                    <a:pt x="81439" y="92652"/>
                  </a:lnTo>
                  <a:lnTo>
                    <a:pt x="75858" y="101316"/>
                  </a:lnTo>
                  <a:lnTo>
                    <a:pt x="59285" y="119073"/>
                  </a:lnTo>
                  <a:lnTo>
                    <a:pt x="53401" y="122374"/>
                  </a:lnTo>
                  <a:lnTo>
                    <a:pt x="47479" y="124834"/>
                  </a:lnTo>
                  <a:lnTo>
                    <a:pt x="35643" y="133909"/>
                  </a:lnTo>
                  <a:lnTo>
                    <a:pt x="35596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34"/>
            <p:cNvSpPr/>
            <p:nvPr/>
          </p:nvSpPr>
          <p:spPr>
            <a:xfrm>
              <a:off x="8206505" y="1044810"/>
              <a:ext cx="124894" cy="107081"/>
            </a:xfrm>
            <a:custGeom>
              <a:avLst/>
              <a:gdLst/>
              <a:ahLst/>
              <a:cxnLst/>
              <a:rect l="0" t="0" r="0" b="0"/>
              <a:pathLst>
                <a:path w="124894" h="107081">
                  <a:moveTo>
                    <a:pt x="98104" y="8893"/>
                  </a:moveTo>
                  <a:lnTo>
                    <a:pt x="90416" y="1205"/>
                  </a:lnTo>
                  <a:lnTo>
                    <a:pt x="84801" y="331"/>
                  </a:lnTo>
                  <a:lnTo>
                    <a:pt x="76854" y="72"/>
                  </a:lnTo>
                  <a:lnTo>
                    <a:pt x="48305" y="9064"/>
                  </a:lnTo>
                  <a:lnTo>
                    <a:pt x="32725" y="21214"/>
                  </a:lnTo>
                  <a:lnTo>
                    <a:pt x="14769" y="46383"/>
                  </a:lnTo>
                  <a:lnTo>
                    <a:pt x="11457" y="55652"/>
                  </a:lnTo>
                  <a:lnTo>
                    <a:pt x="8993" y="65393"/>
                  </a:lnTo>
                  <a:lnTo>
                    <a:pt x="3019" y="77448"/>
                  </a:lnTo>
                  <a:lnTo>
                    <a:pt x="0" y="102005"/>
                  </a:lnTo>
                  <a:lnTo>
                    <a:pt x="951" y="103710"/>
                  </a:lnTo>
                  <a:lnTo>
                    <a:pt x="2578" y="104846"/>
                  </a:lnTo>
                  <a:lnTo>
                    <a:pt x="9607" y="106446"/>
                  </a:lnTo>
                  <a:lnTo>
                    <a:pt x="37379" y="107080"/>
                  </a:lnTo>
                  <a:lnTo>
                    <a:pt x="68757" y="94687"/>
                  </a:lnTo>
                  <a:lnTo>
                    <a:pt x="81581" y="86128"/>
                  </a:lnTo>
                  <a:lnTo>
                    <a:pt x="85799" y="80261"/>
                  </a:lnTo>
                  <a:lnTo>
                    <a:pt x="88667" y="74347"/>
                  </a:lnTo>
                  <a:lnTo>
                    <a:pt x="93248" y="68411"/>
                  </a:lnTo>
                  <a:lnTo>
                    <a:pt x="93874" y="65439"/>
                  </a:lnTo>
                  <a:lnTo>
                    <a:pt x="93300" y="62465"/>
                  </a:lnTo>
                  <a:lnTo>
                    <a:pt x="91008" y="56515"/>
                  </a:lnTo>
                  <a:lnTo>
                    <a:pt x="88343" y="33514"/>
                  </a:lnTo>
                  <a:lnTo>
                    <a:pt x="86635" y="31260"/>
                  </a:lnTo>
                  <a:lnTo>
                    <a:pt x="84505" y="29757"/>
                  </a:lnTo>
                  <a:lnTo>
                    <a:pt x="83086" y="27764"/>
                  </a:lnTo>
                  <a:lnTo>
                    <a:pt x="78159" y="17435"/>
                  </a:lnTo>
                  <a:lnTo>
                    <a:pt x="72667" y="10580"/>
                  </a:lnTo>
                  <a:lnTo>
                    <a:pt x="71318" y="0"/>
                  </a:lnTo>
                  <a:lnTo>
                    <a:pt x="71315" y="12395"/>
                  </a:lnTo>
                  <a:lnTo>
                    <a:pt x="72307" y="14205"/>
                  </a:lnTo>
                  <a:lnTo>
                    <a:pt x="73961" y="15411"/>
                  </a:lnTo>
                  <a:lnTo>
                    <a:pt x="76055" y="16215"/>
                  </a:lnTo>
                  <a:lnTo>
                    <a:pt x="77452" y="17743"/>
                  </a:lnTo>
                  <a:lnTo>
                    <a:pt x="87149" y="42919"/>
                  </a:lnTo>
                  <a:lnTo>
                    <a:pt x="87824" y="46460"/>
                  </a:lnTo>
                  <a:lnTo>
                    <a:pt x="89267" y="48821"/>
                  </a:lnTo>
                  <a:lnTo>
                    <a:pt x="91220" y="50394"/>
                  </a:lnTo>
                  <a:lnTo>
                    <a:pt x="96036" y="53135"/>
                  </a:lnTo>
                  <a:lnTo>
                    <a:pt x="114234" y="69737"/>
                  </a:lnTo>
                  <a:lnTo>
                    <a:pt x="115195" y="73307"/>
                  </a:lnTo>
                  <a:lnTo>
                    <a:pt x="115918" y="79919"/>
                  </a:lnTo>
                  <a:lnTo>
                    <a:pt x="124893" y="803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5"/>
            <p:cNvSpPr/>
            <p:nvPr/>
          </p:nvSpPr>
          <p:spPr>
            <a:xfrm>
              <a:off x="8349257" y="992482"/>
              <a:ext cx="98228" cy="79078"/>
            </a:xfrm>
            <a:custGeom>
              <a:avLst/>
              <a:gdLst/>
              <a:ahLst/>
              <a:cxnLst/>
              <a:rect l="0" t="0" r="0" b="0"/>
              <a:pathLst>
                <a:path w="98228" h="79078">
                  <a:moveTo>
                    <a:pt x="0" y="52291"/>
                  </a:moveTo>
                  <a:lnTo>
                    <a:pt x="16510" y="68801"/>
                  </a:lnTo>
                  <a:lnTo>
                    <a:pt x="17858" y="79057"/>
                  </a:lnTo>
                  <a:lnTo>
                    <a:pt x="17859" y="79077"/>
                  </a:lnTo>
                  <a:lnTo>
                    <a:pt x="13119" y="74339"/>
                  </a:lnTo>
                  <a:lnTo>
                    <a:pt x="10792" y="69366"/>
                  </a:lnTo>
                  <a:lnTo>
                    <a:pt x="8931" y="28405"/>
                  </a:lnTo>
                  <a:lnTo>
                    <a:pt x="8931" y="22493"/>
                  </a:lnTo>
                  <a:lnTo>
                    <a:pt x="11576" y="16558"/>
                  </a:lnTo>
                  <a:lnTo>
                    <a:pt x="13671" y="13586"/>
                  </a:lnTo>
                  <a:lnTo>
                    <a:pt x="18643" y="10285"/>
                  </a:lnTo>
                  <a:lnTo>
                    <a:pt x="29921" y="8165"/>
                  </a:lnTo>
                  <a:lnTo>
                    <a:pt x="31854" y="6999"/>
                  </a:lnTo>
                  <a:lnTo>
                    <a:pt x="33142" y="5229"/>
                  </a:lnTo>
                  <a:lnTo>
                    <a:pt x="34000" y="3057"/>
                  </a:lnTo>
                  <a:lnTo>
                    <a:pt x="35566" y="1609"/>
                  </a:lnTo>
                  <a:lnTo>
                    <a:pt x="39951" y="0"/>
                  </a:lnTo>
                  <a:lnTo>
                    <a:pt x="41517" y="563"/>
                  </a:lnTo>
                  <a:lnTo>
                    <a:pt x="42561" y="1931"/>
                  </a:lnTo>
                  <a:lnTo>
                    <a:pt x="44236" y="6515"/>
                  </a:lnTo>
                  <a:lnTo>
                    <a:pt x="47110" y="7141"/>
                  </a:lnTo>
                  <a:lnTo>
                    <a:pt x="49267" y="7309"/>
                  </a:lnTo>
                  <a:lnTo>
                    <a:pt x="50704" y="8412"/>
                  </a:lnTo>
                  <a:lnTo>
                    <a:pt x="60479" y="25722"/>
                  </a:lnTo>
                  <a:lnTo>
                    <a:pt x="63233" y="40414"/>
                  </a:lnTo>
                  <a:lnTo>
                    <a:pt x="71579" y="52110"/>
                  </a:lnTo>
                  <a:lnTo>
                    <a:pt x="77322" y="59073"/>
                  </a:lnTo>
                  <a:lnTo>
                    <a:pt x="79014" y="64566"/>
                  </a:lnTo>
                  <a:lnTo>
                    <a:pt x="80457" y="66427"/>
                  </a:lnTo>
                  <a:lnTo>
                    <a:pt x="88895" y="70005"/>
                  </a:lnTo>
                  <a:lnTo>
                    <a:pt x="98227" y="701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6"/>
            <p:cNvSpPr/>
            <p:nvPr/>
          </p:nvSpPr>
          <p:spPr>
            <a:xfrm>
              <a:off x="8461382" y="875109"/>
              <a:ext cx="102189" cy="183391"/>
            </a:xfrm>
            <a:custGeom>
              <a:avLst/>
              <a:gdLst/>
              <a:ahLst/>
              <a:cxnLst/>
              <a:rect l="0" t="0" r="0" b="0"/>
              <a:pathLst>
                <a:path w="102189" h="183391">
                  <a:moveTo>
                    <a:pt x="48609" y="0"/>
                  </a:moveTo>
                  <a:lnTo>
                    <a:pt x="53755" y="0"/>
                  </a:lnTo>
                  <a:lnTo>
                    <a:pt x="51558" y="0"/>
                  </a:lnTo>
                  <a:lnTo>
                    <a:pt x="50575" y="993"/>
                  </a:lnTo>
                  <a:lnTo>
                    <a:pt x="48869" y="7689"/>
                  </a:lnTo>
                  <a:lnTo>
                    <a:pt x="48616" y="29889"/>
                  </a:lnTo>
                  <a:lnTo>
                    <a:pt x="51258" y="35774"/>
                  </a:lnTo>
                  <a:lnTo>
                    <a:pt x="53353" y="38732"/>
                  </a:lnTo>
                  <a:lnTo>
                    <a:pt x="59634" y="60651"/>
                  </a:lnTo>
                  <a:lnTo>
                    <a:pt x="61912" y="64247"/>
                  </a:lnTo>
                  <a:lnTo>
                    <a:pt x="68515" y="87272"/>
                  </a:lnTo>
                  <a:lnTo>
                    <a:pt x="81863" y="106979"/>
                  </a:lnTo>
                  <a:lnTo>
                    <a:pt x="84225" y="113031"/>
                  </a:lnTo>
                  <a:lnTo>
                    <a:pt x="91873" y="123242"/>
                  </a:lnTo>
                  <a:lnTo>
                    <a:pt x="92848" y="129231"/>
                  </a:lnTo>
                  <a:lnTo>
                    <a:pt x="93976" y="130802"/>
                  </a:lnTo>
                  <a:lnTo>
                    <a:pt x="95721" y="131850"/>
                  </a:lnTo>
                  <a:lnTo>
                    <a:pt x="100911" y="133532"/>
                  </a:lnTo>
                  <a:lnTo>
                    <a:pt x="101337" y="132678"/>
                  </a:lnTo>
                  <a:lnTo>
                    <a:pt x="102178" y="117433"/>
                  </a:lnTo>
                  <a:lnTo>
                    <a:pt x="97444" y="111745"/>
                  </a:lnTo>
                  <a:lnTo>
                    <a:pt x="92472" y="109196"/>
                  </a:lnTo>
                  <a:lnTo>
                    <a:pt x="68262" y="107336"/>
                  </a:lnTo>
                  <a:lnTo>
                    <a:pt x="50177" y="107192"/>
                  </a:lnTo>
                  <a:lnTo>
                    <a:pt x="41700" y="109818"/>
                  </a:lnTo>
                  <a:lnTo>
                    <a:pt x="34624" y="113301"/>
                  </a:lnTo>
                  <a:lnTo>
                    <a:pt x="25062" y="116253"/>
                  </a:lnTo>
                  <a:lnTo>
                    <a:pt x="995" y="137045"/>
                  </a:lnTo>
                  <a:lnTo>
                    <a:pt x="0" y="139981"/>
                  </a:lnTo>
                  <a:lnTo>
                    <a:pt x="328" y="142930"/>
                  </a:lnTo>
                  <a:lnTo>
                    <a:pt x="2885" y="151821"/>
                  </a:lnTo>
                  <a:lnTo>
                    <a:pt x="3943" y="176830"/>
                  </a:lnTo>
                  <a:lnTo>
                    <a:pt x="8696" y="182812"/>
                  </a:lnTo>
                  <a:lnTo>
                    <a:pt x="11086" y="183390"/>
                  </a:lnTo>
                  <a:lnTo>
                    <a:pt x="13674" y="182784"/>
                  </a:lnTo>
                  <a:lnTo>
                    <a:pt x="19193" y="180456"/>
                  </a:lnTo>
                  <a:lnTo>
                    <a:pt x="38514" y="174099"/>
                  </a:lnTo>
                  <a:lnTo>
                    <a:pt x="81767" y="148789"/>
                  </a:lnTo>
                  <a:lnTo>
                    <a:pt x="94594" y="139887"/>
                  </a:lnTo>
                  <a:lnTo>
                    <a:pt x="98813" y="133940"/>
                  </a:lnTo>
                  <a:lnTo>
                    <a:pt x="101743" y="125199"/>
                  </a:lnTo>
                  <a:lnTo>
                    <a:pt x="102188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37"/>
            <p:cNvSpPr/>
            <p:nvPr/>
          </p:nvSpPr>
          <p:spPr>
            <a:xfrm>
              <a:off x="7344343" y="1741289"/>
              <a:ext cx="111946" cy="294267"/>
            </a:xfrm>
            <a:custGeom>
              <a:avLst/>
              <a:gdLst/>
              <a:ahLst/>
              <a:cxnLst/>
              <a:rect l="0" t="0" r="0" b="0"/>
              <a:pathLst>
                <a:path w="111946" h="294267">
                  <a:moveTo>
                    <a:pt x="4789" y="0"/>
                  </a:moveTo>
                  <a:lnTo>
                    <a:pt x="4789" y="13303"/>
                  </a:lnTo>
                  <a:lnTo>
                    <a:pt x="7435" y="18480"/>
                  </a:lnTo>
                  <a:lnTo>
                    <a:pt x="10926" y="24088"/>
                  </a:lnTo>
                  <a:lnTo>
                    <a:pt x="24695" y="64607"/>
                  </a:lnTo>
                  <a:lnTo>
                    <a:pt x="43605" y="104303"/>
                  </a:lnTo>
                  <a:lnTo>
                    <a:pt x="67302" y="144742"/>
                  </a:lnTo>
                  <a:lnTo>
                    <a:pt x="82180" y="165757"/>
                  </a:lnTo>
                  <a:lnTo>
                    <a:pt x="101253" y="185723"/>
                  </a:lnTo>
                  <a:lnTo>
                    <a:pt x="102232" y="189369"/>
                  </a:lnTo>
                  <a:lnTo>
                    <a:pt x="103015" y="196443"/>
                  </a:lnTo>
                  <a:lnTo>
                    <a:pt x="95328" y="188764"/>
                  </a:lnTo>
                  <a:lnTo>
                    <a:pt x="93921" y="189342"/>
                  </a:lnTo>
                  <a:lnTo>
                    <a:pt x="87203" y="193905"/>
                  </a:lnTo>
                  <a:lnTo>
                    <a:pt x="47328" y="207433"/>
                  </a:lnTo>
                  <a:lnTo>
                    <a:pt x="33600" y="214920"/>
                  </a:lnTo>
                  <a:lnTo>
                    <a:pt x="10861" y="235184"/>
                  </a:lnTo>
                  <a:lnTo>
                    <a:pt x="7488" y="241117"/>
                  </a:lnTo>
                  <a:lnTo>
                    <a:pt x="4996" y="247062"/>
                  </a:lnTo>
                  <a:lnTo>
                    <a:pt x="582" y="253011"/>
                  </a:lnTo>
                  <a:lnTo>
                    <a:pt x="0" y="255987"/>
                  </a:lnTo>
                  <a:lnTo>
                    <a:pt x="604" y="258962"/>
                  </a:lnTo>
                  <a:lnTo>
                    <a:pt x="2929" y="264915"/>
                  </a:lnTo>
                  <a:lnTo>
                    <a:pt x="5231" y="273844"/>
                  </a:lnTo>
                  <a:lnTo>
                    <a:pt x="18070" y="289968"/>
                  </a:lnTo>
                  <a:lnTo>
                    <a:pt x="23259" y="292585"/>
                  </a:lnTo>
                  <a:lnTo>
                    <a:pt x="34676" y="294266"/>
                  </a:lnTo>
                  <a:lnTo>
                    <a:pt x="40561" y="291850"/>
                  </a:lnTo>
                  <a:lnTo>
                    <a:pt x="85156" y="250025"/>
                  </a:lnTo>
                  <a:lnTo>
                    <a:pt x="110183" y="225006"/>
                  </a:lnTo>
                  <a:lnTo>
                    <a:pt x="111162" y="221380"/>
                  </a:lnTo>
                  <a:lnTo>
                    <a:pt x="111945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38"/>
            <p:cNvSpPr/>
            <p:nvPr/>
          </p:nvSpPr>
          <p:spPr>
            <a:xfrm>
              <a:off x="7451144" y="1875234"/>
              <a:ext cx="67653" cy="89298"/>
            </a:xfrm>
            <a:custGeom>
              <a:avLst/>
              <a:gdLst/>
              <a:ahLst/>
              <a:cxnLst/>
              <a:rect l="0" t="0" r="0" b="0"/>
              <a:pathLst>
                <a:path w="67653" h="89298">
                  <a:moveTo>
                    <a:pt x="5144" y="0"/>
                  </a:moveTo>
                  <a:lnTo>
                    <a:pt x="0" y="0"/>
                  </a:lnTo>
                  <a:lnTo>
                    <a:pt x="2196" y="0"/>
                  </a:lnTo>
                  <a:lnTo>
                    <a:pt x="3179" y="992"/>
                  </a:lnTo>
                  <a:lnTo>
                    <a:pt x="5554" y="7129"/>
                  </a:lnTo>
                  <a:lnTo>
                    <a:pt x="19332" y="24908"/>
                  </a:lnTo>
                  <a:lnTo>
                    <a:pt x="24924" y="42807"/>
                  </a:lnTo>
                  <a:lnTo>
                    <a:pt x="65559" y="87202"/>
                  </a:lnTo>
                  <a:lnTo>
                    <a:pt x="67652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39"/>
            <p:cNvSpPr/>
            <p:nvPr/>
          </p:nvSpPr>
          <p:spPr>
            <a:xfrm>
              <a:off x="7510276" y="1759148"/>
              <a:ext cx="97759" cy="142876"/>
            </a:xfrm>
            <a:custGeom>
              <a:avLst/>
              <a:gdLst/>
              <a:ahLst/>
              <a:cxnLst/>
              <a:rect l="0" t="0" r="0" b="0"/>
              <a:pathLst>
                <a:path w="97759" h="142876">
                  <a:moveTo>
                    <a:pt x="26379" y="0"/>
                  </a:moveTo>
                  <a:lnTo>
                    <a:pt x="26379" y="7689"/>
                  </a:lnTo>
                  <a:lnTo>
                    <a:pt x="19251" y="21951"/>
                  </a:lnTo>
                  <a:lnTo>
                    <a:pt x="12141" y="33183"/>
                  </a:lnTo>
                  <a:lnTo>
                    <a:pt x="8601" y="47646"/>
                  </a:lnTo>
                  <a:lnTo>
                    <a:pt x="1665" y="61924"/>
                  </a:lnTo>
                  <a:lnTo>
                    <a:pt x="0" y="69559"/>
                  </a:lnTo>
                  <a:lnTo>
                    <a:pt x="855" y="70185"/>
                  </a:lnTo>
                  <a:lnTo>
                    <a:pt x="4452" y="70881"/>
                  </a:lnTo>
                  <a:lnTo>
                    <a:pt x="5809" y="72059"/>
                  </a:lnTo>
                  <a:lnTo>
                    <a:pt x="7316" y="76013"/>
                  </a:lnTo>
                  <a:lnTo>
                    <a:pt x="9701" y="77465"/>
                  </a:lnTo>
                  <a:lnTo>
                    <a:pt x="28533" y="79985"/>
                  </a:lnTo>
                  <a:lnTo>
                    <a:pt x="71228" y="80353"/>
                  </a:lnTo>
                  <a:lnTo>
                    <a:pt x="90140" y="80365"/>
                  </a:lnTo>
                  <a:lnTo>
                    <a:pt x="92699" y="81358"/>
                  </a:lnTo>
                  <a:lnTo>
                    <a:pt x="94405" y="83012"/>
                  </a:lnTo>
                  <a:lnTo>
                    <a:pt x="96301" y="87496"/>
                  </a:lnTo>
                  <a:lnTo>
                    <a:pt x="97758" y="110179"/>
                  </a:lnTo>
                  <a:lnTo>
                    <a:pt x="95145" y="116107"/>
                  </a:lnTo>
                  <a:lnTo>
                    <a:pt x="71437" y="142462"/>
                  </a:lnTo>
                  <a:lnTo>
                    <a:pt x="62098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40"/>
            <p:cNvSpPr/>
            <p:nvPr/>
          </p:nvSpPr>
          <p:spPr>
            <a:xfrm>
              <a:off x="7625952" y="1660922"/>
              <a:ext cx="89298" cy="160735"/>
            </a:xfrm>
            <a:custGeom>
              <a:avLst/>
              <a:gdLst/>
              <a:ahLst/>
              <a:cxnLst/>
              <a:rect l="0" t="0" r="0" b="0"/>
              <a:pathLst>
                <a:path w="89298" h="160735">
                  <a:moveTo>
                    <a:pt x="0" y="0"/>
                  </a:moveTo>
                  <a:lnTo>
                    <a:pt x="4741" y="4740"/>
                  </a:lnTo>
                  <a:lnTo>
                    <a:pt x="5145" y="6137"/>
                  </a:lnTo>
                  <a:lnTo>
                    <a:pt x="4423" y="7067"/>
                  </a:lnTo>
                  <a:lnTo>
                    <a:pt x="2949" y="7688"/>
                  </a:lnTo>
                  <a:lnTo>
                    <a:pt x="1966" y="9094"/>
                  </a:lnTo>
                  <a:lnTo>
                    <a:pt x="874" y="13302"/>
                  </a:lnTo>
                  <a:lnTo>
                    <a:pt x="1575" y="15813"/>
                  </a:lnTo>
                  <a:lnTo>
                    <a:pt x="6311" y="25080"/>
                  </a:lnTo>
                  <a:lnTo>
                    <a:pt x="13569" y="60938"/>
                  </a:lnTo>
                  <a:lnTo>
                    <a:pt x="41702" y="104265"/>
                  </a:lnTo>
                  <a:lnTo>
                    <a:pt x="68463" y="139630"/>
                  </a:lnTo>
                  <a:lnTo>
                    <a:pt x="77392" y="147756"/>
                  </a:lnTo>
                  <a:lnTo>
                    <a:pt x="83344" y="150005"/>
                  </a:lnTo>
                  <a:lnTo>
                    <a:pt x="85328" y="151597"/>
                  </a:lnTo>
                  <a:lnTo>
                    <a:pt x="89297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41"/>
            <p:cNvSpPr/>
            <p:nvPr/>
          </p:nvSpPr>
          <p:spPr>
            <a:xfrm>
              <a:off x="7608093" y="1649535"/>
              <a:ext cx="172954" cy="118544"/>
            </a:xfrm>
            <a:custGeom>
              <a:avLst/>
              <a:gdLst/>
              <a:ahLst/>
              <a:cxnLst/>
              <a:rect l="0" t="0" r="0" b="0"/>
              <a:pathLst>
                <a:path w="172954" h="118544">
                  <a:moveTo>
                    <a:pt x="0" y="118543"/>
                  </a:moveTo>
                  <a:lnTo>
                    <a:pt x="4741" y="118543"/>
                  </a:lnTo>
                  <a:lnTo>
                    <a:pt x="6137" y="117551"/>
                  </a:lnTo>
                  <a:lnTo>
                    <a:pt x="7068" y="115897"/>
                  </a:lnTo>
                  <a:lnTo>
                    <a:pt x="21327" y="84865"/>
                  </a:lnTo>
                  <a:lnTo>
                    <a:pt x="29654" y="76124"/>
                  </a:lnTo>
                  <a:lnTo>
                    <a:pt x="60114" y="53585"/>
                  </a:lnTo>
                  <a:lnTo>
                    <a:pt x="63889" y="48449"/>
                  </a:lnTo>
                  <a:lnTo>
                    <a:pt x="73374" y="42742"/>
                  </a:lnTo>
                  <a:lnTo>
                    <a:pt x="78682" y="41220"/>
                  </a:lnTo>
                  <a:lnTo>
                    <a:pt x="82220" y="39213"/>
                  </a:lnTo>
                  <a:lnTo>
                    <a:pt x="84579" y="36883"/>
                  </a:lnTo>
                  <a:lnTo>
                    <a:pt x="86151" y="34337"/>
                  </a:lnTo>
                  <a:lnTo>
                    <a:pt x="88192" y="32640"/>
                  </a:lnTo>
                  <a:lnTo>
                    <a:pt x="93106" y="30754"/>
                  </a:lnTo>
                  <a:lnTo>
                    <a:pt x="101450" y="29693"/>
                  </a:lnTo>
                  <a:lnTo>
                    <a:pt x="103353" y="30536"/>
                  </a:lnTo>
                  <a:lnTo>
                    <a:pt x="104621" y="32091"/>
                  </a:lnTo>
                  <a:lnTo>
                    <a:pt x="105465" y="34119"/>
                  </a:lnTo>
                  <a:lnTo>
                    <a:pt x="107021" y="35471"/>
                  </a:lnTo>
                  <a:lnTo>
                    <a:pt x="111396" y="36974"/>
                  </a:lnTo>
                  <a:lnTo>
                    <a:pt x="112961" y="38367"/>
                  </a:lnTo>
                  <a:lnTo>
                    <a:pt x="114697" y="42560"/>
                  </a:lnTo>
                  <a:lnTo>
                    <a:pt x="117054" y="70942"/>
                  </a:lnTo>
                  <a:lnTo>
                    <a:pt x="123149" y="82829"/>
                  </a:lnTo>
                  <a:lnTo>
                    <a:pt x="123771" y="85804"/>
                  </a:lnTo>
                  <a:lnTo>
                    <a:pt x="129387" y="94732"/>
                  </a:lnTo>
                  <a:lnTo>
                    <a:pt x="151293" y="118020"/>
                  </a:lnTo>
                  <a:lnTo>
                    <a:pt x="156849" y="118440"/>
                  </a:lnTo>
                  <a:lnTo>
                    <a:pt x="151880" y="118542"/>
                  </a:lnTo>
                  <a:lnTo>
                    <a:pt x="151827" y="113802"/>
                  </a:lnTo>
                  <a:lnTo>
                    <a:pt x="149169" y="108829"/>
                  </a:lnTo>
                  <a:lnTo>
                    <a:pt x="144118" y="102293"/>
                  </a:lnTo>
                  <a:lnTo>
                    <a:pt x="143121" y="93873"/>
                  </a:lnTo>
                  <a:lnTo>
                    <a:pt x="142877" y="52868"/>
                  </a:lnTo>
                  <a:lnTo>
                    <a:pt x="143867" y="40986"/>
                  </a:lnTo>
                  <a:lnTo>
                    <a:pt x="150005" y="26331"/>
                  </a:lnTo>
                  <a:lnTo>
                    <a:pt x="17295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42"/>
            <p:cNvSpPr/>
            <p:nvPr/>
          </p:nvSpPr>
          <p:spPr>
            <a:xfrm>
              <a:off x="8185834" y="1553766"/>
              <a:ext cx="47338" cy="8917"/>
            </a:xfrm>
            <a:custGeom>
              <a:avLst/>
              <a:gdLst/>
              <a:ahLst/>
              <a:cxnLst/>
              <a:rect l="0" t="0" r="0" b="0"/>
              <a:pathLst>
                <a:path w="47338" h="8917">
                  <a:moveTo>
                    <a:pt x="0" y="8751"/>
                  </a:moveTo>
                  <a:lnTo>
                    <a:pt x="5569" y="8916"/>
                  </a:lnTo>
                  <a:lnTo>
                    <a:pt x="4733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43"/>
            <p:cNvSpPr/>
            <p:nvPr/>
          </p:nvSpPr>
          <p:spPr>
            <a:xfrm>
              <a:off x="8135955" y="1441568"/>
              <a:ext cx="61084" cy="68623"/>
            </a:xfrm>
            <a:custGeom>
              <a:avLst/>
              <a:gdLst/>
              <a:ahLst/>
              <a:cxnLst/>
              <a:rect l="0" t="0" r="0" b="0"/>
              <a:pathLst>
                <a:path w="61084" h="68623">
                  <a:moveTo>
                    <a:pt x="410" y="68622"/>
                  </a:moveTo>
                  <a:lnTo>
                    <a:pt x="20025" y="52642"/>
                  </a:lnTo>
                  <a:lnTo>
                    <a:pt x="46506" y="28853"/>
                  </a:lnTo>
                  <a:lnTo>
                    <a:pt x="49875" y="22900"/>
                  </a:lnTo>
                  <a:lnTo>
                    <a:pt x="52363" y="16947"/>
                  </a:lnTo>
                  <a:lnTo>
                    <a:pt x="61083" y="5564"/>
                  </a:lnTo>
                  <a:lnTo>
                    <a:pt x="56635" y="456"/>
                  </a:lnTo>
                  <a:lnTo>
                    <a:pt x="55279" y="0"/>
                  </a:lnTo>
                  <a:lnTo>
                    <a:pt x="54375" y="688"/>
                  </a:lnTo>
                  <a:lnTo>
                    <a:pt x="53772" y="2139"/>
                  </a:lnTo>
                  <a:lnTo>
                    <a:pt x="52379" y="3107"/>
                  </a:lnTo>
                  <a:lnTo>
                    <a:pt x="45677" y="5460"/>
                  </a:lnTo>
                  <a:lnTo>
                    <a:pt x="13862" y="34846"/>
                  </a:lnTo>
                  <a:lnTo>
                    <a:pt x="2957" y="52858"/>
                  </a:lnTo>
                  <a:lnTo>
                    <a:pt x="165" y="64740"/>
                  </a:lnTo>
                  <a:lnTo>
                    <a:pt x="0" y="68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7" name="SMARTInkShape-Group3"/>
          <p:cNvGrpSpPr/>
          <p:nvPr/>
        </p:nvGrpSpPr>
        <p:grpSpPr>
          <a:xfrm>
            <a:off x="7456288" y="1196578"/>
            <a:ext cx="1151931" cy="1089008"/>
            <a:chOff x="7456288" y="1196578"/>
            <a:chExt cx="1151931" cy="1089008"/>
          </a:xfrm>
        </p:grpSpPr>
        <p:sp>
          <p:nvSpPr>
            <p:cNvPr id="48" name="SMARTInkShape-44"/>
            <p:cNvSpPr/>
            <p:nvPr/>
          </p:nvSpPr>
          <p:spPr>
            <a:xfrm>
              <a:off x="7795985" y="1580555"/>
              <a:ext cx="62140" cy="116086"/>
            </a:xfrm>
            <a:custGeom>
              <a:avLst/>
              <a:gdLst/>
              <a:ahLst/>
              <a:cxnLst/>
              <a:rect l="0" t="0" r="0" b="0"/>
              <a:pathLst>
                <a:path w="62140" h="116086">
                  <a:moveTo>
                    <a:pt x="8561" y="0"/>
                  </a:moveTo>
                  <a:lnTo>
                    <a:pt x="0" y="8561"/>
                  </a:lnTo>
                  <a:lnTo>
                    <a:pt x="5842" y="15986"/>
                  </a:lnTo>
                  <a:lnTo>
                    <a:pt x="7756" y="24139"/>
                  </a:lnTo>
                  <a:lnTo>
                    <a:pt x="8203" y="29911"/>
                  </a:lnTo>
                  <a:lnTo>
                    <a:pt x="11049" y="35783"/>
                  </a:lnTo>
                  <a:lnTo>
                    <a:pt x="13196" y="38738"/>
                  </a:lnTo>
                  <a:lnTo>
                    <a:pt x="16218" y="52378"/>
                  </a:lnTo>
                  <a:lnTo>
                    <a:pt x="18232" y="67635"/>
                  </a:lnTo>
                  <a:lnTo>
                    <a:pt x="27155" y="80204"/>
                  </a:lnTo>
                  <a:lnTo>
                    <a:pt x="31709" y="86248"/>
                  </a:lnTo>
                  <a:lnTo>
                    <a:pt x="37276" y="98212"/>
                  </a:lnTo>
                  <a:lnTo>
                    <a:pt x="39611" y="101193"/>
                  </a:lnTo>
                  <a:lnTo>
                    <a:pt x="44851" y="104506"/>
                  </a:lnTo>
                  <a:lnTo>
                    <a:pt x="56299" y="106633"/>
                  </a:lnTo>
                  <a:lnTo>
                    <a:pt x="58246" y="107799"/>
                  </a:lnTo>
                  <a:lnTo>
                    <a:pt x="59544" y="109569"/>
                  </a:lnTo>
                  <a:lnTo>
                    <a:pt x="62139" y="116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45"/>
            <p:cNvSpPr/>
            <p:nvPr/>
          </p:nvSpPr>
          <p:spPr>
            <a:xfrm>
              <a:off x="7768827" y="148232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46"/>
            <p:cNvSpPr/>
            <p:nvPr/>
          </p:nvSpPr>
          <p:spPr>
            <a:xfrm>
              <a:off x="7840265" y="1437680"/>
              <a:ext cx="205229" cy="196440"/>
            </a:xfrm>
            <a:custGeom>
              <a:avLst/>
              <a:gdLst/>
              <a:ahLst/>
              <a:cxnLst/>
              <a:rect l="0" t="0" r="0" b="0"/>
              <a:pathLst>
                <a:path w="205229" h="196440">
                  <a:moveTo>
                    <a:pt x="0" y="0"/>
                  </a:moveTo>
                  <a:lnTo>
                    <a:pt x="0" y="13302"/>
                  </a:lnTo>
                  <a:lnTo>
                    <a:pt x="2646" y="18480"/>
                  </a:lnTo>
                  <a:lnTo>
                    <a:pt x="26858" y="62756"/>
                  </a:lnTo>
                  <a:lnTo>
                    <a:pt x="51597" y="102040"/>
                  </a:lnTo>
                  <a:lnTo>
                    <a:pt x="79816" y="142924"/>
                  </a:lnTo>
                  <a:lnTo>
                    <a:pt x="86488" y="158103"/>
                  </a:lnTo>
                  <a:lnTo>
                    <a:pt x="89041" y="165518"/>
                  </a:lnTo>
                  <a:lnTo>
                    <a:pt x="115934" y="196297"/>
                  </a:lnTo>
                  <a:lnTo>
                    <a:pt x="108384" y="196439"/>
                  </a:lnTo>
                  <a:lnTo>
                    <a:pt x="107975" y="195452"/>
                  </a:lnTo>
                  <a:lnTo>
                    <a:pt x="106186" y="172537"/>
                  </a:lnTo>
                  <a:lnTo>
                    <a:pt x="101026" y="162688"/>
                  </a:lnTo>
                  <a:lnTo>
                    <a:pt x="99471" y="153003"/>
                  </a:lnTo>
                  <a:lnTo>
                    <a:pt x="101425" y="144730"/>
                  </a:lnTo>
                  <a:lnTo>
                    <a:pt x="113721" y="118110"/>
                  </a:lnTo>
                  <a:lnTo>
                    <a:pt x="120360" y="99839"/>
                  </a:lnTo>
                  <a:lnTo>
                    <a:pt x="134117" y="80971"/>
                  </a:lnTo>
                  <a:lnTo>
                    <a:pt x="137036" y="77793"/>
                  </a:lnTo>
                  <a:lnTo>
                    <a:pt x="145572" y="74262"/>
                  </a:lnTo>
                  <a:lnTo>
                    <a:pt x="172277" y="71603"/>
                  </a:lnTo>
                  <a:lnTo>
                    <a:pt x="178432" y="74156"/>
                  </a:lnTo>
                  <a:lnTo>
                    <a:pt x="199420" y="92432"/>
                  </a:lnTo>
                  <a:lnTo>
                    <a:pt x="202732" y="100943"/>
                  </a:lnTo>
                  <a:lnTo>
                    <a:pt x="205228" y="127628"/>
                  </a:lnTo>
                  <a:lnTo>
                    <a:pt x="196279" y="156909"/>
                  </a:lnTo>
                  <a:lnTo>
                    <a:pt x="181294" y="175542"/>
                  </a:lnTo>
                  <a:lnTo>
                    <a:pt x="175495" y="181537"/>
                  </a:lnTo>
                  <a:lnTo>
                    <a:pt x="166963" y="184863"/>
                  </a:lnTo>
                  <a:lnTo>
                    <a:pt x="125015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47"/>
            <p:cNvSpPr/>
            <p:nvPr/>
          </p:nvSpPr>
          <p:spPr>
            <a:xfrm>
              <a:off x="8063507" y="1393042"/>
              <a:ext cx="192247" cy="147661"/>
            </a:xfrm>
            <a:custGeom>
              <a:avLst/>
              <a:gdLst/>
              <a:ahLst/>
              <a:cxnLst/>
              <a:rect l="0" t="0" r="0" b="0"/>
              <a:pathLst>
                <a:path w="192247" h="147661">
                  <a:moveTo>
                    <a:pt x="0" y="62497"/>
                  </a:moveTo>
                  <a:lnTo>
                    <a:pt x="0" y="80540"/>
                  </a:lnTo>
                  <a:lnTo>
                    <a:pt x="2646" y="88045"/>
                  </a:lnTo>
                  <a:lnTo>
                    <a:pt x="6137" y="94688"/>
                  </a:lnTo>
                  <a:lnTo>
                    <a:pt x="8379" y="107036"/>
                  </a:lnTo>
                  <a:lnTo>
                    <a:pt x="8821" y="119030"/>
                  </a:lnTo>
                  <a:lnTo>
                    <a:pt x="11527" y="124995"/>
                  </a:lnTo>
                  <a:lnTo>
                    <a:pt x="31052" y="147082"/>
                  </a:lnTo>
                  <a:lnTo>
                    <a:pt x="33600" y="147660"/>
                  </a:lnTo>
                  <a:lnTo>
                    <a:pt x="36291" y="147054"/>
                  </a:lnTo>
                  <a:lnTo>
                    <a:pt x="41926" y="144726"/>
                  </a:lnTo>
                  <a:lnTo>
                    <a:pt x="61329" y="138369"/>
                  </a:lnTo>
                  <a:lnTo>
                    <a:pt x="79820" y="124805"/>
                  </a:lnTo>
                  <a:lnTo>
                    <a:pt x="85086" y="118963"/>
                  </a:lnTo>
                  <a:lnTo>
                    <a:pt x="93483" y="99417"/>
                  </a:lnTo>
                  <a:lnTo>
                    <a:pt x="94073" y="95048"/>
                  </a:lnTo>
                  <a:lnTo>
                    <a:pt x="90122" y="73006"/>
                  </a:lnTo>
                  <a:lnTo>
                    <a:pt x="92310" y="64522"/>
                  </a:lnTo>
                  <a:lnTo>
                    <a:pt x="94283" y="60870"/>
                  </a:lnTo>
                  <a:lnTo>
                    <a:pt x="94604" y="57444"/>
                  </a:lnTo>
                  <a:lnTo>
                    <a:pt x="89349" y="13140"/>
                  </a:lnTo>
                  <a:lnTo>
                    <a:pt x="89300" y="1395"/>
                  </a:lnTo>
                  <a:lnTo>
                    <a:pt x="88307" y="926"/>
                  </a:lnTo>
                  <a:lnTo>
                    <a:pt x="80476" y="0"/>
                  </a:lnTo>
                  <a:lnTo>
                    <a:pt x="80377" y="7679"/>
                  </a:lnTo>
                  <a:lnTo>
                    <a:pt x="86506" y="15803"/>
                  </a:lnTo>
                  <a:lnTo>
                    <a:pt x="97327" y="49787"/>
                  </a:lnTo>
                  <a:lnTo>
                    <a:pt x="97827" y="56187"/>
                  </a:lnTo>
                  <a:lnTo>
                    <a:pt x="100695" y="62338"/>
                  </a:lnTo>
                  <a:lnTo>
                    <a:pt x="104285" y="68379"/>
                  </a:lnTo>
                  <a:lnTo>
                    <a:pt x="107297" y="77359"/>
                  </a:lnTo>
                  <a:lnTo>
                    <a:pt x="120426" y="93503"/>
                  </a:lnTo>
                  <a:lnTo>
                    <a:pt x="128267" y="96121"/>
                  </a:lnTo>
                  <a:lnTo>
                    <a:pt x="133137" y="96819"/>
                  </a:lnTo>
                  <a:lnTo>
                    <a:pt x="141193" y="94949"/>
                  </a:lnTo>
                  <a:lnTo>
                    <a:pt x="148081" y="91803"/>
                  </a:lnTo>
                  <a:lnTo>
                    <a:pt x="168353" y="84877"/>
                  </a:lnTo>
                  <a:lnTo>
                    <a:pt x="187089" y="71527"/>
                  </a:lnTo>
                  <a:lnTo>
                    <a:pt x="191630" y="67172"/>
                  </a:lnTo>
                  <a:lnTo>
                    <a:pt x="192246" y="64621"/>
                  </a:lnTo>
                  <a:lnTo>
                    <a:pt x="191664" y="61929"/>
                  </a:lnTo>
                  <a:lnTo>
                    <a:pt x="187523" y="535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48"/>
            <p:cNvSpPr/>
            <p:nvPr/>
          </p:nvSpPr>
          <p:spPr>
            <a:xfrm>
              <a:off x="8242101" y="1259086"/>
              <a:ext cx="80368" cy="187524"/>
            </a:xfrm>
            <a:custGeom>
              <a:avLst/>
              <a:gdLst/>
              <a:ahLst/>
              <a:cxnLst/>
              <a:rect l="0" t="0" r="0" b="0"/>
              <a:pathLst>
                <a:path w="80368" h="187524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9" y="2646"/>
                  </a:lnTo>
                  <a:lnTo>
                    <a:pt x="8685" y="9094"/>
                  </a:lnTo>
                  <a:lnTo>
                    <a:pt x="9915" y="41918"/>
                  </a:lnTo>
                  <a:lnTo>
                    <a:pt x="25180" y="86446"/>
                  </a:lnTo>
                  <a:lnTo>
                    <a:pt x="33600" y="109165"/>
                  </a:lnTo>
                  <a:lnTo>
                    <a:pt x="58561" y="148890"/>
                  </a:lnTo>
                  <a:lnTo>
                    <a:pt x="64374" y="167618"/>
                  </a:lnTo>
                  <a:lnTo>
                    <a:pt x="66728" y="171277"/>
                  </a:lnTo>
                  <a:lnTo>
                    <a:pt x="71991" y="175342"/>
                  </a:lnTo>
                  <a:lnTo>
                    <a:pt x="74783" y="176426"/>
                  </a:lnTo>
                  <a:lnTo>
                    <a:pt x="76645" y="178141"/>
                  </a:lnTo>
                  <a:lnTo>
                    <a:pt x="80367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49"/>
            <p:cNvSpPr/>
            <p:nvPr/>
          </p:nvSpPr>
          <p:spPr>
            <a:xfrm>
              <a:off x="8242101" y="1312664"/>
              <a:ext cx="116087" cy="71439"/>
            </a:xfrm>
            <a:custGeom>
              <a:avLst/>
              <a:gdLst/>
              <a:ahLst/>
              <a:cxnLst/>
              <a:rect l="0" t="0" r="0" b="0"/>
              <a:pathLst>
                <a:path w="116087" h="71439">
                  <a:moveTo>
                    <a:pt x="0" y="71438"/>
                  </a:moveTo>
                  <a:lnTo>
                    <a:pt x="0" y="62876"/>
                  </a:lnTo>
                  <a:lnTo>
                    <a:pt x="39729" y="38598"/>
                  </a:lnTo>
                  <a:lnTo>
                    <a:pt x="80428" y="17854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50"/>
            <p:cNvSpPr/>
            <p:nvPr/>
          </p:nvSpPr>
          <p:spPr>
            <a:xfrm>
              <a:off x="8384976" y="1232310"/>
              <a:ext cx="116087" cy="142730"/>
            </a:xfrm>
            <a:custGeom>
              <a:avLst/>
              <a:gdLst/>
              <a:ahLst/>
              <a:cxnLst/>
              <a:rect l="0" t="0" r="0" b="0"/>
              <a:pathLst>
                <a:path w="116087" h="142730">
                  <a:moveTo>
                    <a:pt x="0" y="89284"/>
                  </a:moveTo>
                  <a:lnTo>
                    <a:pt x="0" y="84543"/>
                  </a:lnTo>
                  <a:lnTo>
                    <a:pt x="992" y="83147"/>
                  </a:lnTo>
                  <a:lnTo>
                    <a:pt x="2646" y="82216"/>
                  </a:lnTo>
                  <a:lnTo>
                    <a:pt x="4741" y="81595"/>
                  </a:lnTo>
                  <a:lnTo>
                    <a:pt x="18092" y="73450"/>
                  </a:lnTo>
                  <a:lnTo>
                    <a:pt x="20991" y="72774"/>
                  </a:lnTo>
                  <a:lnTo>
                    <a:pt x="29812" y="67084"/>
                  </a:lnTo>
                  <a:lnTo>
                    <a:pt x="56556" y="41623"/>
                  </a:lnTo>
                  <a:lnTo>
                    <a:pt x="59863" y="35690"/>
                  </a:lnTo>
                  <a:lnTo>
                    <a:pt x="62324" y="29745"/>
                  </a:lnTo>
                  <a:lnTo>
                    <a:pt x="77885" y="8916"/>
                  </a:lnTo>
                  <a:lnTo>
                    <a:pt x="80325" y="142"/>
                  </a:lnTo>
                  <a:lnTo>
                    <a:pt x="67935" y="0"/>
                  </a:lnTo>
                  <a:lnTo>
                    <a:pt x="62274" y="2639"/>
                  </a:lnTo>
                  <a:lnTo>
                    <a:pt x="59374" y="4731"/>
                  </a:lnTo>
                  <a:lnTo>
                    <a:pt x="56154" y="9702"/>
                  </a:lnTo>
                  <a:lnTo>
                    <a:pt x="53731" y="15219"/>
                  </a:lnTo>
                  <a:lnTo>
                    <a:pt x="20813" y="59685"/>
                  </a:lnTo>
                  <a:lnTo>
                    <a:pt x="12892" y="75332"/>
                  </a:lnTo>
                  <a:lnTo>
                    <a:pt x="9085" y="109633"/>
                  </a:lnTo>
                  <a:lnTo>
                    <a:pt x="13716" y="123646"/>
                  </a:lnTo>
                  <a:lnTo>
                    <a:pt x="16090" y="127074"/>
                  </a:lnTo>
                  <a:lnTo>
                    <a:pt x="21372" y="130884"/>
                  </a:lnTo>
                  <a:lnTo>
                    <a:pt x="42858" y="140598"/>
                  </a:lnTo>
                  <a:lnTo>
                    <a:pt x="73067" y="142729"/>
                  </a:lnTo>
                  <a:lnTo>
                    <a:pt x="79769" y="140157"/>
                  </a:lnTo>
                  <a:lnTo>
                    <a:pt x="86055" y="136699"/>
                  </a:lnTo>
                  <a:lnTo>
                    <a:pt x="95171" y="133760"/>
                  </a:lnTo>
                  <a:lnTo>
                    <a:pt x="116086" y="1160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51"/>
            <p:cNvSpPr/>
            <p:nvPr/>
          </p:nvSpPr>
          <p:spPr>
            <a:xfrm>
              <a:off x="8527851" y="1196578"/>
              <a:ext cx="71306" cy="142876"/>
            </a:xfrm>
            <a:custGeom>
              <a:avLst/>
              <a:gdLst/>
              <a:ahLst/>
              <a:cxnLst/>
              <a:rect l="0" t="0" r="0" b="0"/>
              <a:pathLst>
                <a:path w="71306" h="142876">
                  <a:moveTo>
                    <a:pt x="35719" y="0"/>
                  </a:moveTo>
                  <a:lnTo>
                    <a:pt x="28031" y="7688"/>
                  </a:lnTo>
                  <a:lnTo>
                    <a:pt x="19906" y="9677"/>
                  </a:lnTo>
                  <a:lnTo>
                    <a:pt x="14469" y="13561"/>
                  </a:lnTo>
                  <a:lnTo>
                    <a:pt x="11391" y="18595"/>
                  </a:lnTo>
                  <a:lnTo>
                    <a:pt x="10571" y="21326"/>
                  </a:lnTo>
                  <a:lnTo>
                    <a:pt x="9032" y="23147"/>
                  </a:lnTo>
                  <a:lnTo>
                    <a:pt x="4675" y="25171"/>
                  </a:lnTo>
                  <a:lnTo>
                    <a:pt x="4109" y="26702"/>
                  </a:lnTo>
                  <a:lnTo>
                    <a:pt x="4724" y="28716"/>
                  </a:lnTo>
                  <a:lnTo>
                    <a:pt x="8099" y="34335"/>
                  </a:lnTo>
                  <a:lnTo>
                    <a:pt x="22032" y="41582"/>
                  </a:lnTo>
                  <a:lnTo>
                    <a:pt x="32216" y="44732"/>
                  </a:lnTo>
                  <a:lnTo>
                    <a:pt x="66352" y="66761"/>
                  </a:lnTo>
                  <a:lnTo>
                    <a:pt x="69178" y="72005"/>
                  </a:lnTo>
                  <a:lnTo>
                    <a:pt x="71140" y="86395"/>
                  </a:lnTo>
                  <a:lnTo>
                    <a:pt x="71305" y="92307"/>
                  </a:lnTo>
                  <a:lnTo>
                    <a:pt x="68733" y="98241"/>
                  </a:lnTo>
                  <a:lnTo>
                    <a:pt x="57191" y="113111"/>
                  </a:lnTo>
                  <a:lnTo>
                    <a:pt x="55183" y="119063"/>
                  </a:lnTo>
                  <a:lnTo>
                    <a:pt x="49000" y="125016"/>
                  </a:lnTo>
                  <a:lnTo>
                    <a:pt x="40630" y="129977"/>
                  </a:lnTo>
                  <a:lnTo>
                    <a:pt x="27172" y="135807"/>
                  </a:lnTo>
                  <a:lnTo>
                    <a:pt x="21006" y="139734"/>
                  </a:lnTo>
                  <a:lnTo>
                    <a:pt x="11956" y="14194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52"/>
            <p:cNvSpPr/>
            <p:nvPr/>
          </p:nvSpPr>
          <p:spPr>
            <a:xfrm>
              <a:off x="7500937" y="2098476"/>
              <a:ext cx="62509" cy="187110"/>
            </a:xfrm>
            <a:custGeom>
              <a:avLst/>
              <a:gdLst/>
              <a:ahLst/>
              <a:cxnLst/>
              <a:rect l="0" t="0" r="0" b="0"/>
              <a:pathLst>
                <a:path w="62509" h="187110">
                  <a:moveTo>
                    <a:pt x="0" y="0"/>
                  </a:moveTo>
                  <a:lnTo>
                    <a:pt x="0" y="29911"/>
                  </a:lnTo>
                  <a:lnTo>
                    <a:pt x="4741" y="43479"/>
                  </a:lnTo>
                  <a:lnTo>
                    <a:pt x="14239" y="59705"/>
                  </a:lnTo>
                  <a:lnTo>
                    <a:pt x="30147" y="104303"/>
                  </a:lnTo>
                  <a:lnTo>
                    <a:pt x="40755" y="128017"/>
                  </a:lnTo>
                  <a:lnTo>
                    <a:pt x="44487" y="144867"/>
                  </a:lnTo>
                  <a:lnTo>
                    <a:pt x="51488" y="159952"/>
                  </a:lnTo>
                  <a:lnTo>
                    <a:pt x="53165" y="172486"/>
                  </a:lnTo>
                  <a:lnTo>
                    <a:pt x="54295" y="174522"/>
                  </a:lnTo>
                  <a:lnTo>
                    <a:pt x="56040" y="175879"/>
                  </a:lnTo>
                  <a:lnTo>
                    <a:pt x="58196" y="176784"/>
                  </a:lnTo>
                  <a:lnTo>
                    <a:pt x="59633" y="178380"/>
                  </a:lnTo>
                  <a:lnTo>
                    <a:pt x="62396" y="187109"/>
                  </a:lnTo>
                  <a:lnTo>
                    <a:pt x="62508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53"/>
            <p:cNvSpPr/>
            <p:nvPr/>
          </p:nvSpPr>
          <p:spPr>
            <a:xfrm>
              <a:off x="7456288" y="2027039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54"/>
            <p:cNvSpPr/>
            <p:nvPr/>
          </p:nvSpPr>
          <p:spPr>
            <a:xfrm>
              <a:off x="7536655" y="2018109"/>
              <a:ext cx="125017" cy="196454"/>
            </a:xfrm>
            <a:custGeom>
              <a:avLst/>
              <a:gdLst/>
              <a:ahLst/>
              <a:cxnLst/>
              <a:rect l="0" t="0" r="0" b="0"/>
              <a:pathLst>
                <a:path w="125017" h="196454">
                  <a:moveTo>
                    <a:pt x="0" y="0"/>
                  </a:moveTo>
                  <a:lnTo>
                    <a:pt x="0" y="13303"/>
                  </a:lnTo>
                  <a:lnTo>
                    <a:pt x="2647" y="18480"/>
                  </a:lnTo>
                  <a:lnTo>
                    <a:pt x="12429" y="34629"/>
                  </a:lnTo>
                  <a:lnTo>
                    <a:pt x="19791" y="60111"/>
                  </a:lnTo>
                  <a:lnTo>
                    <a:pt x="30147" y="78681"/>
                  </a:lnTo>
                  <a:lnTo>
                    <a:pt x="37632" y="104681"/>
                  </a:lnTo>
                  <a:lnTo>
                    <a:pt x="51846" y="127850"/>
                  </a:lnTo>
                  <a:lnTo>
                    <a:pt x="69626" y="144905"/>
                  </a:lnTo>
                  <a:lnTo>
                    <a:pt x="92168" y="172237"/>
                  </a:lnTo>
                  <a:lnTo>
                    <a:pt x="100826" y="175769"/>
                  </a:lnTo>
                  <a:lnTo>
                    <a:pt x="105913" y="176711"/>
                  </a:lnTo>
                  <a:lnTo>
                    <a:pt x="109305" y="178331"/>
                  </a:lnTo>
                  <a:lnTo>
                    <a:pt x="111566" y="180403"/>
                  </a:lnTo>
                  <a:lnTo>
                    <a:pt x="125016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55"/>
            <p:cNvSpPr/>
            <p:nvPr/>
          </p:nvSpPr>
          <p:spPr>
            <a:xfrm>
              <a:off x="7581304" y="2143125"/>
              <a:ext cx="80368" cy="35720"/>
            </a:xfrm>
            <a:custGeom>
              <a:avLst/>
              <a:gdLst/>
              <a:ahLst/>
              <a:cxnLst/>
              <a:rect l="0" t="0" r="0" b="0"/>
              <a:pathLst>
                <a:path w="80368" h="35720">
                  <a:moveTo>
                    <a:pt x="0" y="35719"/>
                  </a:moveTo>
                  <a:lnTo>
                    <a:pt x="7689" y="28030"/>
                  </a:lnTo>
                  <a:lnTo>
                    <a:pt x="15813" y="26042"/>
                  </a:lnTo>
                  <a:lnTo>
                    <a:pt x="38961" y="12572"/>
                  </a:lnTo>
                  <a:lnTo>
                    <a:pt x="49798" y="9017"/>
                  </a:lnTo>
                  <a:lnTo>
                    <a:pt x="59294" y="3112"/>
                  </a:lnTo>
                  <a:lnTo>
                    <a:pt x="69642" y="41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56"/>
            <p:cNvSpPr/>
            <p:nvPr/>
          </p:nvSpPr>
          <p:spPr>
            <a:xfrm>
              <a:off x="7706442" y="2009179"/>
              <a:ext cx="115919" cy="151806"/>
            </a:xfrm>
            <a:custGeom>
              <a:avLst/>
              <a:gdLst/>
              <a:ahLst/>
              <a:cxnLst/>
              <a:rect l="0" t="0" r="0" b="0"/>
              <a:pathLst>
                <a:path w="115919" h="151806">
                  <a:moveTo>
                    <a:pt x="53456" y="0"/>
                  </a:moveTo>
                  <a:lnTo>
                    <a:pt x="48312" y="0"/>
                  </a:lnTo>
                  <a:lnTo>
                    <a:pt x="50508" y="0"/>
                  </a:lnTo>
                  <a:lnTo>
                    <a:pt x="50498" y="993"/>
                  </a:lnTo>
                  <a:lnTo>
                    <a:pt x="47842" y="4741"/>
                  </a:lnTo>
                  <a:lnTo>
                    <a:pt x="43354" y="7068"/>
                  </a:lnTo>
                  <a:lnTo>
                    <a:pt x="40768" y="7689"/>
                  </a:lnTo>
                  <a:lnTo>
                    <a:pt x="32389" y="13303"/>
                  </a:lnTo>
                  <a:lnTo>
                    <a:pt x="12762" y="40927"/>
                  </a:lnTo>
                  <a:lnTo>
                    <a:pt x="6943" y="53431"/>
                  </a:lnTo>
                  <a:lnTo>
                    <a:pt x="3018" y="59466"/>
                  </a:lnTo>
                  <a:lnTo>
                    <a:pt x="291" y="69665"/>
                  </a:lnTo>
                  <a:lnTo>
                    <a:pt x="0" y="75653"/>
                  </a:lnTo>
                  <a:lnTo>
                    <a:pt x="952" y="77225"/>
                  </a:lnTo>
                  <a:lnTo>
                    <a:pt x="2579" y="78273"/>
                  </a:lnTo>
                  <a:lnTo>
                    <a:pt x="4655" y="78971"/>
                  </a:lnTo>
                  <a:lnTo>
                    <a:pt x="7032" y="78445"/>
                  </a:lnTo>
                  <a:lnTo>
                    <a:pt x="17974" y="73116"/>
                  </a:lnTo>
                  <a:lnTo>
                    <a:pt x="29383" y="69289"/>
                  </a:lnTo>
                  <a:lnTo>
                    <a:pt x="39781" y="65522"/>
                  </a:lnTo>
                  <a:lnTo>
                    <a:pt x="73406" y="57628"/>
                  </a:lnTo>
                  <a:lnTo>
                    <a:pt x="91642" y="61670"/>
                  </a:lnTo>
                  <a:lnTo>
                    <a:pt x="97878" y="64782"/>
                  </a:lnTo>
                  <a:lnTo>
                    <a:pt x="103956" y="68479"/>
                  </a:lnTo>
                  <a:lnTo>
                    <a:pt x="109965" y="70123"/>
                  </a:lnTo>
                  <a:lnTo>
                    <a:pt x="111965" y="71554"/>
                  </a:lnTo>
                  <a:lnTo>
                    <a:pt x="113298" y="73499"/>
                  </a:lnTo>
                  <a:lnTo>
                    <a:pt x="115174" y="80978"/>
                  </a:lnTo>
                  <a:lnTo>
                    <a:pt x="115918" y="101239"/>
                  </a:lnTo>
                  <a:lnTo>
                    <a:pt x="113298" y="107173"/>
                  </a:lnTo>
                  <a:lnTo>
                    <a:pt x="101722" y="122042"/>
                  </a:lnTo>
                  <a:lnTo>
                    <a:pt x="96173" y="133946"/>
                  </a:lnTo>
                  <a:lnTo>
                    <a:pt x="93839" y="136923"/>
                  </a:lnTo>
                  <a:lnTo>
                    <a:pt x="88602" y="140230"/>
                  </a:lnTo>
                  <a:lnTo>
                    <a:pt x="85816" y="141112"/>
                  </a:lnTo>
                  <a:lnTo>
                    <a:pt x="83958" y="142692"/>
                  </a:lnTo>
                  <a:lnTo>
                    <a:pt x="81896" y="147093"/>
                  </a:lnTo>
                  <a:lnTo>
                    <a:pt x="80353" y="148664"/>
                  </a:lnTo>
                  <a:lnTo>
                    <a:pt x="72701" y="151392"/>
                  </a:lnTo>
                  <a:lnTo>
                    <a:pt x="80245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57"/>
            <p:cNvSpPr/>
            <p:nvPr/>
          </p:nvSpPr>
          <p:spPr>
            <a:xfrm>
              <a:off x="7983554" y="1849686"/>
              <a:ext cx="160234" cy="239813"/>
            </a:xfrm>
            <a:custGeom>
              <a:avLst/>
              <a:gdLst/>
              <a:ahLst/>
              <a:cxnLst/>
              <a:rect l="0" t="0" r="0" b="0"/>
              <a:pathLst>
                <a:path w="160234" h="239813">
                  <a:moveTo>
                    <a:pt x="62094" y="7689"/>
                  </a:moveTo>
                  <a:lnTo>
                    <a:pt x="62094" y="2949"/>
                  </a:lnTo>
                  <a:lnTo>
                    <a:pt x="61102" y="1552"/>
                  </a:lnTo>
                  <a:lnTo>
                    <a:pt x="59449" y="621"/>
                  </a:lnTo>
                  <a:lnTo>
                    <a:pt x="57354" y="0"/>
                  </a:lnTo>
                  <a:lnTo>
                    <a:pt x="55958" y="579"/>
                  </a:lnTo>
                  <a:lnTo>
                    <a:pt x="55027" y="1957"/>
                  </a:lnTo>
                  <a:lnTo>
                    <a:pt x="54406" y="3867"/>
                  </a:lnTo>
                  <a:lnTo>
                    <a:pt x="53000" y="5141"/>
                  </a:lnTo>
                  <a:lnTo>
                    <a:pt x="43614" y="9832"/>
                  </a:lnTo>
                  <a:lnTo>
                    <a:pt x="38007" y="15586"/>
                  </a:lnTo>
                  <a:lnTo>
                    <a:pt x="14459" y="50794"/>
                  </a:lnTo>
                  <a:lnTo>
                    <a:pt x="1680" y="94396"/>
                  </a:lnTo>
                  <a:lnTo>
                    <a:pt x="0" y="108381"/>
                  </a:lnTo>
                  <a:lnTo>
                    <a:pt x="2416" y="114618"/>
                  </a:lnTo>
                  <a:lnTo>
                    <a:pt x="7311" y="121966"/>
                  </a:lnTo>
                  <a:lnTo>
                    <a:pt x="17640" y="123239"/>
                  </a:lnTo>
                  <a:lnTo>
                    <a:pt x="25139" y="120891"/>
                  </a:lnTo>
                  <a:lnTo>
                    <a:pt x="67205" y="90999"/>
                  </a:lnTo>
                  <a:lnTo>
                    <a:pt x="75735" y="82093"/>
                  </a:lnTo>
                  <a:lnTo>
                    <a:pt x="86775" y="54199"/>
                  </a:lnTo>
                  <a:lnTo>
                    <a:pt x="87477" y="50602"/>
                  </a:lnTo>
                  <a:lnTo>
                    <a:pt x="86954" y="47212"/>
                  </a:lnTo>
                  <a:lnTo>
                    <a:pt x="77804" y="25597"/>
                  </a:lnTo>
                  <a:lnTo>
                    <a:pt x="72364" y="18392"/>
                  </a:lnTo>
                  <a:lnTo>
                    <a:pt x="71420" y="12404"/>
                  </a:lnTo>
                  <a:lnTo>
                    <a:pt x="70296" y="10832"/>
                  </a:lnTo>
                  <a:lnTo>
                    <a:pt x="68554" y="9784"/>
                  </a:lnTo>
                  <a:lnTo>
                    <a:pt x="62128" y="7699"/>
                  </a:lnTo>
                  <a:lnTo>
                    <a:pt x="66845" y="12433"/>
                  </a:lnTo>
                  <a:lnTo>
                    <a:pt x="69166" y="17404"/>
                  </a:lnTo>
                  <a:lnTo>
                    <a:pt x="69785" y="20119"/>
                  </a:lnTo>
                  <a:lnTo>
                    <a:pt x="75398" y="28680"/>
                  </a:lnTo>
                  <a:lnTo>
                    <a:pt x="113827" y="70983"/>
                  </a:lnTo>
                  <a:lnTo>
                    <a:pt x="131304" y="99074"/>
                  </a:lnTo>
                  <a:lnTo>
                    <a:pt x="144558" y="111715"/>
                  </a:lnTo>
                  <a:lnTo>
                    <a:pt x="158058" y="148083"/>
                  </a:lnTo>
                  <a:lnTo>
                    <a:pt x="160233" y="188518"/>
                  </a:lnTo>
                  <a:lnTo>
                    <a:pt x="159320" y="215906"/>
                  </a:lnTo>
                  <a:lnTo>
                    <a:pt x="153190" y="227030"/>
                  </a:lnTo>
                  <a:lnTo>
                    <a:pt x="147890" y="233497"/>
                  </a:lnTo>
                  <a:lnTo>
                    <a:pt x="142228" y="237033"/>
                  </a:lnTo>
                  <a:lnTo>
                    <a:pt x="130510" y="239302"/>
                  </a:lnTo>
                  <a:lnTo>
                    <a:pt x="112692" y="239812"/>
                  </a:lnTo>
                  <a:lnTo>
                    <a:pt x="106741" y="237193"/>
                  </a:lnTo>
                  <a:lnTo>
                    <a:pt x="88883" y="2220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58"/>
            <p:cNvSpPr/>
            <p:nvPr/>
          </p:nvSpPr>
          <p:spPr>
            <a:xfrm>
              <a:off x="8143874" y="1786061"/>
              <a:ext cx="89252" cy="115917"/>
            </a:xfrm>
            <a:custGeom>
              <a:avLst/>
              <a:gdLst/>
              <a:ahLst/>
              <a:cxnLst/>
              <a:rect l="0" t="0" r="0" b="0"/>
              <a:pathLst>
                <a:path w="89252" h="115917">
                  <a:moveTo>
                    <a:pt x="8930" y="44525"/>
                  </a:moveTo>
                  <a:lnTo>
                    <a:pt x="1242" y="52213"/>
                  </a:lnTo>
                  <a:lnTo>
                    <a:pt x="368" y="57827"/>
                  </a:lnTo>
                  <a:lnTo>
                    <a:pt x="4" y="100722"/>
                  </a:lnTo>
                  <a:lnTo>
                    <a:pt x="2648" y="106874"/>
                  </a:lnTo>
                  <a:lnTo>
                    <a:pt x="7690" y="114167"/>
                  </a:lnTo>
                  <a:lnTo>
                    <a:pt x="11025" y="115165"/>
                  </a:lnTo>
                  <a:lnTo>
                    <a:pt x="29889" y="115916"/>
                  </a:lnTo>
                  <a:lnTo>
                    <a:pt x="35774" y="113296"/>
                  </a:lnTo>
                  <a:lnTo>
                    <a:pt x="80205" y="80223"/>
                  </a:lnTo>
                  <a:lnTo>
                    <a:pt x="83235" y="77253"/>
                  </a:lnTo>
                  <a:lnTo>
                    <a:pt x="86604" y="68662"/>
                  </a:lnTo>
                  <a:lnTo>
                    <a:pt x="89251" y="25039"/>
                  </a:lnTo>
                  <a:lnTo>
                    <a:pt x="86631" y="18336"/>
                  </a:lnTo>
                  <a:lnTo>
                    <a:pt x="75994" y="4623"/>
                  </a:lnTo>
                  <a:lnTo>
                    <a:pt x="68170" y="1986"/>
                  </a:lnTo>
                  <a:lnTo>
                    <a:pt x="42004" y="0"/>
                  </a:lnTo>
                  <a:lnTo>
                    <a:pt x="0" y="88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59"/>
            <p:cNvSpPr/>
            <p:nvPr/>
          </p:nvSpPr>
          <p:spPr>
            <a:xfrm>
              <a:off x="8242101" y="1716267"/>
              <a:ext cx="89233" cy="105244"/>
            </a:xfrm>
            <a:custGeom>
              <a:avLst/>
              <a:gdLst/>
              <a:ahLst/>
              <a:cxnLst/>
              <a:rect l="0" t="0" r="0" b="0"/>
              <a:pathLst>
                <a:path w="89233" h="105244">
                  <a:moveTo>
                    <a:pt x="0" y="33952"/>
                  </a:moveTo>
                  <a:lnTo>
                    <a:pt x="4741" y="33952"/>
                  </a:lnTo>
                  <a:lnTo>
                    <a:pt x="6137" y="34944"/>
                  </a:lnTo>
                  <a:lnTo>
                    <a:pt x="7069" y="36598"/>
                  </a:lnTo>
                  <a:lnTo>
                    <a:pt x="8685" y="43046"/>
                  </a:lnTo>
                  <a:lnTo>
                    <a:pt x="8822" y="47254"/>
                  </a:lnTo>
                  <a:lnTo>
                    <a:pt x="6237" y="52432"/>
                  </a:lnTo>
                  <a:lnTo>
                    <a:pt x="4158" y="55201"/>
                  </a:lnTo>
                  <a:lnTo>
                    <a:pt x="1848" y="63570"/>
                  </a:lnTo>
                  <a:lnTo>
                    <a:pt x="108" y="85409"/>
                  </a:lnTo>
                  <a:lnTo>
                    <a:pt x="7082" y="96964"/>
                  </a:lnTo>
                  <a:lnTo>
                    <a:pt x="7699" y="99773"/>
                  </a:lnTo>
                  <a:lnTo>
                    <a:pt x="9101" y="101645"/>
                  </a:lnTo>
                  <a:lnTo>
                    <a:pt x="11028" y="102893"/>
                  </a:lnTo>
                  <a:lnTo>
                    <a:pt x="18481" y="104650"/>
                  </a:lnTo>
                  <a:lnTo>
                    <a:pt x="29889" y="105243"/>
                  </a:lnTo>
                  <a:lnTo>
                    <a:pt x="35774" y="102679"/>
                  </a:lnTo>
                  <a:lnTo>
                    <a:pt x="41696" y="99224"/>
                  </a:lnTo>
                  <a:lnTo>
                    <a:pt x="58874" y="91714"/>
                  </a:lnTo>
                  <a:lnTo>
                    <a:pt x="80862" y="76450"/>
                  </a:lnTo>
                  <a:lnTo>
                    <a:pt x="85548" y="70038"/>
                  </a:lnTo>
                  <a:lnTo>
                    <a:pt x="87632" y="62888"/>
                  </a:lnTo>
                  <a:lnTo>
                    <a:pt x="89232" y="31349"/>
                  </a:lnTo>
                  <a:lnTo>
                    <a:pt x="86622" y="25188"/>
                  </a:lnTo>
                  <a:lnTo>
                    <a:pt x="68305" y="4196"/>
                  </a:lnTo>
                  <a:lnTo>
                    <a:pt x="62438" y="883"/>
                  </a:lnTo>
                  <a:lnTo>
                    <a:pt x="59485" y="0"/>
                  </a:lnTo>
                  <a:lnTo>
                    <a:pt x="57516" y="403"/>
                  </a:lnTo>
                  <a:lnTo>
                    <a:pt x="56203" y="1664"/>
                  </a:lnTo>
                  <a:lnTo>
                    <a:pt x="55328" y="3497"/>
                  </a:lnTo>
                  <a:lnTo>
                    <a:pt x="52760" y="4719"/>
                  </a:lnTo>
                  <a:lnTo>
                    <a:pt x="40658" y="7431"/>
                  </a:lnTo>
                  <a:lnTo>
                    <a:pt x="27176" y="16733"/>
                  </a:lnTo>
                  <a:lnTo>
                    <a:pt x="21008" y="21338"/>
                  </a:lnTo>
                  <a:lnTo>
                    <a:pt x="8929" y="250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60"/>
            <p:cNvSpPr/>
            <p:nvPr/>
          </p:nvSpPr>
          <p:spPr>
            <a:xfrm>
              <a:off x="8349300" y="1544882"/>
              <a:ext cx="89255" cy="201198"/>
            </a:xfrm>
            <a:custGeom>
              <a:avLst/>
              <a:gdLst/>
              <a:ahLst/>
              <a:cxnLst/>
              <a:rect l="0" t="0" r="0" b="0"/>
              <a:pathLst>
                <a:path w="89255" h="201198">
                  <a:moveTo>
                    <a:pt x="35676" y="116040"/>
                  </a:moveTo>
                  <a:lnTo>
                    <a:pt x="27114" y="116040"/>
                  </a:lnTo>
                  <a:lnTo>
                    <a:pt x="22115" y="120780"/>
                  </a:lnTo>
                  <a:lnTo>
                    <a:pt x="19728" y="125753"/>
                  </a:lnTo>
                  <a:lnTo>
                    <a:pt x="19091" y="128469"/>
                  </a:lnTo>
                  <a:lnTo>
                    <a:pt x="13454" y="137031"/>
                  </a:lnTo>
                  <a:lnTo>
                    <a:pt x="5500" y="145851"/>
                  </a:lnTo>
                  <a:lnTo>
                    <a:pt x="2420" y="154425"/>
                  </a:lnTo>
                  <a:lnTo>
                    <a:pt x="0" y="190345"/>
                  </a:lnTo>
                  <a:lnTo>
                    <a:pt x="978" y="192366"/>
                  </a:lnTo>
                  <a:lnTo>
                    <a:pt x="2622" y="193713"/>
                  </a:lnTo>
                  <a:lnTo>
                    <a:pt x="7095" y="196202"/>
                  </a:lnTo>
                  <a:lnTo>
                    <a:pt x="12390" y="200615"/>
                  </a:lnTo>
                  <a:lnTo>
                    <a:pt x="15191" y="201197"/>
                  </a:lnTo>
                  <a:lnTo>
                    <a:pt x="18051" y="200592"/>
                  </a:lnTo>
                  <a:lnTo>
                    <a:pt x="23874" y="198267"/>
                  </a:lnTo>
                  <a:lnTo>
                    <a:pt x="48768" y="189441"/>
                  </a:lnTo>
                  <a:lnTo>
                    <a:pt x="63809" y="181224"/>
                  </a:lnTo>
                  <a:lnTo>
                    <a:pt x="75136" y="166602"/>
                  </a:lnTo>
                  <a:lnTo>
                    <a:pt x="78019" y="158025"/>
                  </a:lnTo>
                  <a:lnTo>
                    <a:pt x="80189" y="126549"/>
                  </a:lnTo>
                  <a:lnTo>
                    <a:pt x="77619" y="118065"/>
                  </a:lnTo>
                  <a:lnTo>
                    <a:pt x="74162" y="109994"/>
                  </a:lnTo>
                  <a:lnTo>
                    <a:pt x="71222" y="95287"/>
                  </a:lnTo>
                  <a:lnTo>
                    <a:pt x="65500" y="83212"/>
                  </a:lnTo>
                  <a:lnTo>
                    <a:pt x="62372" y="68500"/>
                  </a:lnTo>
                  <a:lnTo>
                    <a:pt x="55575" y="54137"/>
                  </a:lnTo>
                  <a:lnTo>
                    <a:pt x="54895" y="50959"/>
                  </a:lnTo>
                  <a:lnTo>
                    <a:pt x="49197" y="41745"/>
                  </a:lnTo>
                  <a:lnTo>
                    <a:pt x="30636" y="20797"/>
                  </a:lnTo>
                  <a:lnTo>
                    <a:pt x="27899" y="11862"/>
                  </a:lnTo>
                  <a:lnTo>
                    <a:pt x="26751" y="0"/>
                  </a:lnTo>
                  <a:lnTo>
                    <a:pt x="31488" y="4708"/>
                  </a:lnTo>
                  <a:lnTo>
                    <a:pt x="33815" y="9673"/>
                  </a:lnTo>
                  <a:lnTo>
                    <a:pt x="34436" y="12387"/>
                  </a:lnTo>
                  <a:lnTo>
                    <a:pt x="41568" y="24863"/>
                  </a:lnTo>
                  <a:lnTo>
                    <a:pt x="47198" y="69368"/>
                  </a:lnTo>
                  <a:lnTo>
                    <a:pt x="58837" y="92145"/>
                  </a:lnTo>
                  <a:lnTo>
                    <a:pt x="62383" y="103227"/>
                  </a:lnTo>
                  <a:lnTo>
                    <a:pt x="74752" y="118897"/>
                  </a:lnTo>
                  <a:lnTo>
                    <a:pt x="80494" y="122271"/>
                  </a:lnTo>
                  <a:lnTo>
                    <a:pt x="89254" y="124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61"/>
            <p:cNvSpPr/>
            <p:nvPr/>
          </p:nvSpPr>
          <p:spPr>
            <a:xfrm>
              <a:off x="8474392" y="1553766"/>
              <a:ext cx="80062" cy="125016"/>
            </a:xfrm>
            <a:custGeom>
              <a:avLst/>
              <a:gdLst/>
              <a:ahLst/>
              <a:cxnLst/>
              <a:rect l="0" t="0" r="0" b="0"/>
              <a:pathLst>
                <a:path w="80062" h="125016">
                  <a:moveTo>
                    <a:pt x="17740" y="0"/>
                  </a:moveTo>
                  <a:lnTo>
                    <a:pt x="13000" y="4740"/>
                  </a:lnTo>
                  <a:lnTo>
                    <a:pt x="10672" y="9713"/>
                  </a:lnTo>
                  <a:lnTo>
                    <a:pt x="10052" y="12428"/>
                  </a:lnTo>
                  <a:lnTo>
                    <a:pt x="781" y="26635"/>
                  </a:lnTo>
                  <a:lnTo>
                    <a:pt x="0" y="39067"/>
                  </a:lnTo>
                  <a:lnTo>
                    <a:pt x="952" y="40927"/>
                  </a:lnTo>
                  <a:lnTo>
                    <a:pt x="2580" y="42167"/>
                  </a:lnTo>
                  <a:lnTo>
                    <a:pt x="7033" y="43546"/>
                  </a:lnTo>
                  <a:lnTo>
                    <a:pt x="12320" y="44158"/>
                  </a:lnTo>
                  <a:lnTo>
                    <a:pt x="17977" y="47076"/>
                  </a:lnTo>
                  <a:lnTo>
                    <a:pt x="23799" y="50688"/>
                  </a:lnTo>
                  <a:lnTo>
                    <a:pt x="35620" y="53007"/>
                  </a:lnTo>
                  <a:lnTo>
                    <a:pt x="38590" y="53197"/>
                  </a:lnTo>
                  <a:lnTo>
                    <a:pt x="44535" y="56054"/>
                  </a:lnTo>
                  <a:lnTo>
                    <a:pt x="61177" y="65973"/>
                  </a:lnTo>
                  <a:lnTo>
                    <a:pt x="75453" y="71350"/>
                  </a:lnTo>
                  <a:lnTo>
                    <a:pt x="77050" y="73364"/>
                  </a:lnTo>
                  <a:lnTo>
                    <a:pt x="78827" y="78246"/>
                  </a:lnTo>
                  <a:lnTo>
                    <a:pt x="80061" y="92386"/>
                  </a:lnTo>
                  <a:lnTo>
                    <a:pt x="77519" y="98276"/>
                  </a:lnTo>
                  <a:lnTo>
                    <a:pt x="75452" y="101236"/>
                  </a:lnTo>
                  <a:lnTo>
                    <a:pt x="70510" y="104525"/>
                  </a:lnTo>
                  <a:lnTo>
                    <a:pt x="67803" y="105402"/>
                  </a:lnTo>
                  <a:lnTo>
                    <a:pt x="65998" y="106979"/>
                  </a:lnTo>
                  <a:lnTo>
                    <a:pt x="63993" y="111377"/>
                  </a:lnTo>
                  <a:lnTo>
                    <a:pt x="62466" y="112946"/>
                  </a:lnTo>
                  <a:lnTo>
                    <a:pt x="58124" y="114690"/>
                  </a:lnTo>
                  <a:lnTo>
                    <a:pt x="56569" y="116147"/>
                  </a:lnTo>
                  <a:lnTo>
                    <a:pt x="54841" y="120412"/>
                  </a:lnTo>
                  <a:lnTo>
                    <a:pt x="53388" y="121947"/>
                  </a:lnTo>
                  <a:lnTo>
                    <a:pt x="44529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62"/>
            <p:cNvSpPr/>
            <p:nvPr/>
          </p:nvSpPr>
          <p:spPr>
            <a:xfrm>
              <a:off x="8608218" y="1589484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183880" cy="4908032"/>
          </a:xfrm>
        </p:spPr>
        <p:txBody>
          <a:bodyPr>
            <a:normAutofit fontScale="85000" lnSpcReduction="10000"/>
          </a:bodyPr>
          <a:lstStyle/>
          <a:p>
            <a:r>
              <a:rPr lang="en-CA" b="1" u="sng" dirty="0" smtClean="0"/>
              <a:t>Preindustrial economy</a:t>
            </a:r>
            <a:r>
              <a:rPr lang="en-CA" dirty="0" smtClean="0"/>
              <a:t>: a method of producing and distributing goods and services by way of mainly trading and sharing simple tools, made from natural resources.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b="1" u="sng" dirty="0" smtClean="0"/>
              <a:t>Industrial economy</a:t>
            </a:r>
            <a:r>
              <a:rPr lang="en-CA" dirty="0"/>
              <a:t>: a method of producing and distributing goods and services by way of </a:t>
            </a:r>
            <a:r>
              <a:rPr lang="en-CA" dirty="0" smtClean="0"/>
              <a:t>buying and selling more complex tools made in factories.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b="1" u="sng" dirty="0" smtClean="0"/>
              <a:t>Post-industrial economy</a:t>
            </a:r>
            <a:r>
              <a:rPr lang="en-CA" dirty="0"/>
              <a:t>: a method of producing and distributing goods and services by way of </a:t>
            </a:r>
            <a:r>
              <a:rPr lang="en-CA" dirty="0" smtClean="0"/>
              <a:t>virtual means (online) as well as buying and selling complex tools made in factories.</a:t>
            </a:r>
          </a:p>
          <a:p>
            <a:endParaRPr lang="en-CA" dirty="0" smtClean="0"/>
          </a:p>
        </p:txBody>
      </p:sp>
      <p:grpSp>
        <p:nvGrpSpPr>
          <p:cNvPr id="18" name="SMARTInkShape-Group4"/>
          <p:cNvGrpSpPr/>
          <p:nvPr/>
        </p:nvGrpSpPr>
        <p:grpSpPr>
          <a:xfrm>
            <a:off x="4839889" y="1919883"/>
            <a:ext cx="1464312" cy="383931"/>
            <a:chOff x="4839889" y="1919883"/>
            <a:chExt cx="1464312" cy="383931"/>
          </a:xfrm>
        </p:grpSpPr>
        <p:sp>
          <p:nvSpPr>
            <p:cNvPr id="2" name="SMARTInkShape-63"/>
            <p:cNvSpPr/>
            <p:nvPr/>
          </p:nvSpPr>
          <p:spPr>
            <a:xfrm>
              <a:off x="6198966" y="2044898"/>
              <a:ext cx="105235" cy="141599"/>
            </a:xfrm>
            <a:custGeom>
              <a:avLst/>
              <a:gdLst/>
              <a:ahLst/>
              <a:cxnLst/>
              <a:rect l="0" t="0" r="0" b="0"/>
              <a:pathLst>
                <a:path w="105235" h="141599">
                  <a:moveTo>
                    <a:pt x="78604" y="0"/>
                  </a:moveTo>
                  <a:lnTo>
                    <a:pt x="65302" y="0"/>
                  </a:lnTo>
                  <a:lnTo>
                    <a:pt x="60125" y="2646"/>
                  </a:lnTo>
                  <a:lnTo>
                    <a:pt x="19071" y="40689"/>
                  </a:lnTo>
                  <a:lnTo>
                    <a:pt x="7166" y="46513"/>
                  </a:lnTo>
                  <a:lnTo>
                    <a:pt x="4190" y="48868"/>
                  </a:lnTo>
                  <a:lnTo>
                    <a:pt x="882" y="54131"/>
                  </a:lnTo>
                  <a:lnTo>
                    <a:pt x="0" y="56923"/>
                  </a:lnTo>
                  <a:lnTo>
                    <a:pt x="404" y="58785"/>
                  </a:lnTo>
                  <a:lnTo>
                    <a:pt x="1666" y="60026"/>
                  </a:lnTo>
                  <a:lnTo>
                    <a:pt x="5715" y="62397"/>
                  </a:lnTo>
                  <a:lnTo>
                    <a:pt x="13571" y="68318"/>
                  </a:lnTo>
                  <a:lnTo>
                    <a:pt x="19273" y="70051"/>
                  </a:lnTo>
                  <a:lnTo>
                    <a:pt x="43695" y="73901"/>
                  </a:lnTo>
                  <a:lnTo>
                    <a:pt x="60985" y="78451"/>
                  </a:lnTo>
                  <a:lnTo>
                    <a:pt x="71766" y="80508"/>
                  </a:lnTo>
                  <a:lnTo>
                    <a:pt x="99288" y="93637"/>
                  </a:lnTo>
                  <a:lnTo>
                    <a:pt x="102679" y="98833"/>
                  </a:lnTo>
                  <a:lnTo>
                    <a:pt x="104857" y="110253"/>
                  </a:lnTo>
                  <a:lnTo>
                    <a:pt x="105234" y="119098"/>
                  </a:lnTo>
                  <a:lnTo>
                    <a:pt x="104295" y="121071"/>
                  </a:lnTo>
                  <a:lnTo>
                    <a:pt x="102677" y="122386"/>
                  </a:lnTo>
                  <a:lnTo>
                    <a:pt x="98233" y="124839"/>
                  </a:lnTo>
                  <a:lnTo>
                    <a:pt x="90152" y="130807"/>
                  </a:lnTo>
                  <a:lnTo>
                    <a:pt x="81474" y="133015"/>
                  </a:lnTo>
                  <a:lnTo>
                    <a:pt x="75580" y="133532"/>
                  </a:lnTo>
                  <a:lnTo>
                    <a:pt x="69654" y="136408"/>
                  </a:lnTo>
                  <a:lnTo>
                    <a:pt x="63712" y="140001"/>
                  </a:lnTo>
                  <a:lnTo>
                    <a:pt x="57764" y="141598"/>
                  </a:lnTo>
                  <a:lnTo>
                    <a:pt x="54790" y="141031"/>
                  </a:lnTo>
                  <a:lnTo>
                    <a:pt x="42885" y="135639"/>
                  </a:lnTo>
                  <a:lnTo>
                    <a:pt x="16096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SMARTInkShape-64"/>
            <p:cNvSpPr/>
            <p:nvPr/>
          </p:nvSpPr>
          <p:spPr>
            <a:xfrm>
              <a:off x="6117664" y="1964531"/>
              <a:ext cx="25962" cy="205384"/>
            </a:xfrm>
            <a:custGeom>
              <a:avLst/>
              <a:gdLst/>
              <a:ahLst/>
              <a:cxnLst/>
              <a:rect l="0" t="0" r="0" b="0"/>
              <a:pathLst>
                <a:path w="25962" h="205384">
                  <a:moveTo>
                    <a:pt x="8100" y="0"/>
                  </a:moveTo>
                  <a:lnTo>
                    <a:pt x="8100" y="13303"/>
                  </a:lnTo>
                  <a:lnTo>
                    <a:pt x="0" y="48055"/>
                  </a:lnTo>
                  <a:lnTo>
                    <a:pt x="409" y="65612"/>
                  </a:lnTo>
                  <a:lnTo>
                    <a:pt x="7564" y="102742"/>
                  </a:lnTo>
                  <a:lnTo>
                    <a:pt x="8055" y="142488"/>
                  </a:lnTo>
                  <a:lnTo>
                    <a:pt x="9086" y="171598"/>
                  </a:lnTo>
                  <a:lnTo>
                    <a:pt x="15789" y="189971"/>
                  </a:lnTo>
                  <a:lnTo>
                    <a:pt x="17022" y="205224"/>
                  </a:lnTo>
                  <a:lnTo>
                    <a:pt x="25961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65"/>
            <p:cNvSpPr/>
            <p:nvPr/>
          </p:nvSpPr>
          <p:spPr>
            <a:xfrm>
              <a:off x="5938397" y="2071687"/>
              <a:ext cx="115932" cy="114655"/>
            </a:xfrm>
            <a:custGeom>
              <a:avLst/>
              <a:gdLst/>
              <a:ahLst/>
              <a:cxnLst/>
              <a:rect l="0" t="0" r="0" b="0"/>
              <a:pathLst>
                <a:path w="115932" h="114655">
                  <a:moveTo>
                    <a:pt x="62353" y="0"/>
                  </a:moveTo>
                  <a:lnTo>
                    <a:pt x="57613" y="0"/>
                  </a:lnTo>
                  <a:lnTo>
                    <a:pt x="52639" y="5292"/>
                  </a:lnTo>
                  <a:lnTo>
                    <a:pt x="20671" y="48759"/>
                  </a:lnTo>
                  <a:lnTo>
                    <a:pt x="3812" y="77307"/>
                  </a:lnTo>
                  <a:lnTo>
                    <a:pt x="0" y="104983"/>
                  </a:lnTo>
                  <a:lnTo>
                    <a:pt x="4631" y="111253"/>
                  </a:lnTo>
                  <a:lnTo>
                    <a:pt x="9579" y="113938"/>
                  </a:lnTo>
                  <a:lnTo>
                    <a:pt x="12287" y="114654"/>
                  </a:lnTo>
                  <a:lnTo>
                    <a:pt x="15085" y="114139"/>
                  </a:lnTo>
                  <a:lnTo>
                    <a:pt x="56036" y="93952"/>
                  </a:lnTo>
                  <a:lnTo>
                    <a:pt x="58141" y="90416"/>
                  </a:lnTo>
                  <a:lnTo>
                    <a:pt x="64166" y="73129"/>
                  </a:lnTo>
                  <a:lnTo>
                    <a:pt x="68120" y="66236"/>
                  </a:lnTo>
                  <a:lnTo>
                    <a:pt x="70658" y="53727"/>
                  </a:lnTo>
                  <a:lnTo>
                    <a:pt x="71282" y="10326"/>
                  </a:lnTo>
                  <a:lnTo>
                    <a:pt x="71282" y="51619"/>
                  </a:lnTo>
                  <a:lnTo>
                    <a:pt x="72274" y="65676"/>
                  </a:lnTo>
                  <a:lnTo>
                    <a:pt x="82306" y="89134"/>
                  </a:lnTo>
                  <a:lnTo>
                    <a:pt x="96430" y="105383"/>
                  </a:lnTo>
                  <a:lnTo>
                    <a:pt x="99988" y="106368"/>
                  </a:lnTo>
                  <a:lnTo>
                    <a:pt x="111331" y="107110"/>
                  </a:lnTo>
                  <a:lnTo>
                    <a:pt x="112865" y="106134"/>
                  </a:lnTo>
                  <a:lnTo>
                    <a:pt x="113887" y="104490"/>
                  </a:lnTo>
                  <a:lnTo>
                    <a:pt x="115931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66"/>
            <p:cNvSpPr/>
            <p:nvPr/>
          </p:nvSpPr>
          <p:spPr>
            <a:xfrm>
              <a:off x="5781292" y="2098602"/>
              <a:ext cx="112302" cy="98102"/>
            </a:xfrm>
            <a:custGeom>
              <a:avLst/>
              <a:gdLst/>
              <a:ahLst/>
              <a:cxnLst/>
              <a:rect l="0" t="0" r="0" b="0"/>
              <a:pathLst>
                <a:path w="112302" h="98102">
                  <a:moveTo>
                    <a:pt x="5145" y="8804"/>
                  </a:moveTo>
                  <a:lnTo>
                    <a:pt x="5145" y="49288"/>
                  </a:lnTo>
                  <a:lnTo>
                    <a:pt x="5145" y="88746"/>
                  </a:lnTo>
                  <a:lnTo>
                    <a:pt x="5145" y="75858"/>
                  </a:lnTo>
                  <a:lnTo>
                    <a:pt x="0" y="58944"/>
                  </a:lnTo>
                  <a:lnTo>
                    <a:pt x="9627" y="27974"/>
                  </a:lnTo>
                  <a:lnTo>
                    <a:pt x="22910" y="9239"/>
                  </a:lnTo>
                  <a:lnTo>
                    <a:pt x="27261" y="4698"/>
                  </a:lnTo>
                  <a:lnTo>
                    <a:pt x="35149" y="2018"/>
                  </a:lnTo>
                  <a:lnTo>
                    <a:pt x="61365" y="0"/>
                  </a:lnTo>
                  <a:lnTo>
                    <a:pt x="63460" y="950"/>
                  </a:lnTo>
                  <a:lnTo>
                    <a:pt x="64859" y="2576"/>
                  </a:lnTo>
                  <a:lnTo>
                    <a:pt x="67403" y="7028"/>
                  </a:lnTo>
                  <a:lnTo>
                    <a:pt x="79918" y="20868"/>
                  </a:lnTo>
                  <a:lnTo>
                    <a:pt x="83026" y="29380"/>
                  </a:lnTo>
                  <a:lnTo>
                    <a:pt x="85400" y="38785"/>
                  </a:lnTo>
                  <a:lnTo>
                    <a:pt x="92362" y="52907"/>
                  </a:lnTo>
                  <a:lnTo>
                    <a:pt x="94509" y="59163"/>
                  </a:lnTo>
                  <a:lnTo>
                    <a:pt x="100304" y="68264"/>
                  </a:lnTo>
                  <a:lnTo>
                    <a:pt x="102464" y="77244"/>
                  </a:lnTo>
                  <a:lnTo>
                    <a:pt x="102968" y="83208"/>
                  </a:lnTo>
                  <a:lnTo>
                    <a:pt x="104096" y="85196"/>
                  </a:lnTo>
                  <a:lnTo>
                    <a:pt x="105839" y="86521"/>
                  </a:lnTo>
                  <a:lnTo>
                    <a:pt x="107993" y="87405"/>
                  </a:lnTo>
                  <a:lnTo>
                    <a:pt x="109429" y="88986"/>
                  </a:lnTo>
                  <a:lnTo>
                    <a:pt x="112301" y="98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67"/>
            <p:cNvSpPr/>
            <p:nvPr/>
          </p:nvSpPr>
          <p:spPr>
            <a:xfrm>
              <a:off x="5706070" y="2009179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68"/>
            <p:cNvSpPr/>
            <p:nvPr/>
          </p:nvSpPr>
          <p:spPr>
            <a:xfrm>
              <a:off x="5706070" y="2089547"/>
              <a:ext cx="17860" cy="80368"/>
            </a:xfrm>
            <a:custGeom>
              <a:avLst/>
              <a:gdLst/>
              <a:ahLst/>
              <a:cxnLst/>
              <a:rect l="0" t="0" r="0" b="0"/>
              <a:pathLst>
                <a:path w="17860" h="80368">
                  <a:moveTo>
                    <a:pt x="0" y="0"/>
                  </a:moveTo>
                  <a:lnTo>
                    <a:pt x="0" y="20991"/>
                  </a:lnTo>
                  <a:lnTo>
                    <a:pt x="2645" y="26858"/>
                  </a:lnTo>
                  <a:lnTo>
                    <a:pt x="4740" y="29811"/>
                  </a:lnTo>
                  <a:lnTo>
                    <a:pt x="7688" y="43449"/>
                  </a:lnTo>
                  <a:lnTo>
                    <a:pt x="8927" y="78703"/>
                  </a:lnTo>
                  <a:lnTo>
                    <a:pt x="9920" y="79257"/>
                  </a:lnTo>
                  <a:lnTo>
                    <a:pt x="17859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9"/>
            <p:cNvSpPr/>
            <p:nvPr/>
          </p:nvSpPr>
          <p:spPr>
            <a:xfrm>
              <a:off x="5554797" y="2080617"/>
              <a:ext cx="124363" cy="223197"/>
            </a:xfrm>
            <a:custGeom>
              <a:avLst/>
              <a:gdLst/>
              <a:ahLst/>
              <a:cxnLst/>
              <a:rect l="0" t="0" r="0" b="0"/>
              <a:pathLst>
                <a:path w="124363" h="223197">
                  <a:moveTo>
                    <a:pt x="79835" y="0"/>
                  </a:moveTo>
                  <a:lnTo>
                    <a:pt x="58845" y="0"/>
                  </a:lnTo>
                  <a:lnTo>
                    <a:pt x="52977" y="2646"/>
                  </a:lnTo>
                  <a:lnTo>
                    <a:pt x="14718" y="38374"/>
                  </a:lnTo>
                  <a:lnTo>
                    <a:pt x="3510" y="56675"/>
                  </a:lnTo>
                  <a:lnTo>
                    <a:pt x="267" y="70874"/>
                  </a:lnTo>
                  <a:lnTo>
                    <a:pt x="0" y="74038"/>
                  </a:lnTo>
                  <a:lnTo>
                    <a:pt x="2351" y="80200"/>
                  </a:lnTo>
                  <a:lnTo>
                    <a:pt x="4366" y="83233"/>
                  </a:lnTo>
                  <a:lnTo>
                    <a:pt x="6702" y="85254"/>
                  </a:lnTo>
                  <a:lnTo>
                    <a:pt x="11944" y="87500"/>
                  </a:lnTo>
                  <a:lnTo>
                    <a:pt x="29284" y="89139"/>
                  </a:lnTo>
                  <a:lnTo>
                    <a:pt x="58175" y="80193"/>
                  </a:lnTo>
                  <a:lnTo>
                    <a:pt x="73774" y="68046"/>
                  </a:lnTo>
                  <a:lnTo>
                    <a:pt x="77140" y="59678"/>
                  </a:lnTo>
                  <a:lnTo>
                    <a:pt x="79631" y="50336"/>
                  </a:lnTo>
                  <a:lnTo>
                    <a:pt x="87832" y="36140"/>
                  </a:lnTo>
                  <a:lnTo>
                    <a:pt x="88729" y="19524"/>
                  </a:lnTo>
                  <a:lnTo>
                    <a:pt x="87750" y="18969"/>
                  </a:lnTo>
                  <a:lnTo>
                    <a:pt x="81073" y="18005"/>
                  </a:lnTo>
                  <a:lnTo>
                    <a:pt x="80662" y="18949"/>
                  </a:lnTo>
                  <a:lnTo>
                    <a:pt x="79944" y="30301"/>
                  </a:lnTo>
                  <a:lnTo>
                    <a:pt x="82530" y="35957"/>
                  </a:lnTo>
                  <a:lnTo>
                    <a:pt x="85994" y="41778"/>
                  </a:lnTo>
                  <a:lnTo>
                    <a:pt x="103924" y="83695"/>
                  </a:lnTo>
                  <a:lnTo>
                    <a:pt x="111667" y="101307"/>
                  </a:lnTo>
                  <a:lnTo>
                    <a:pt x="121350" y="143068"/>
                  </a:lnTo>
                  <a:lnTo>
                    <a:pt x="124300" y="184715"/>
                  </a:lnTo>
                  <a:lnTo>
                    <a:pt x="124362" y="188628"/>
                  </a:lnTo>
                  <a:lnTo>
                    <a:pt x="121782" y="195621"/>
                  </a:lnTo>
                  <a:lnTo>
                    <a:pt x="118323" y="202036"/>
                  </a:lnTo>
                  <a:lnTo>
                    <a:pt x="115382" y="211226"/>
                  </a:lnTo>
                  <a:lnTo>
                    <a:pt x="111178" y="217240"/>
                  </a:lnTo>
                  <a:lnTo>
                    <a:pt x="106003" y="220575"/>
                  </a:lnTo>
                  <a:lnTo>
                    <a:pt x="97796" y="222891"/>
                  </a:lnTo>
                  <a:lnTo>
                    <a:pt x="85410" y="223196"/>
                  </a:lnTo>
                  <a:lnTo>
                    <a:pt x="83552" y="222219"/>
                  </a:lnTo>
                  <a:lnTo>
                    <a:pt x="82313" y="220576"/>
                  </a:lnTo>
                  <a:lnTo>
                    <a:pt x="79944" y="216104"/>
                  </a:lnTo>
                  <a:lnTo>
                    <a:pt x="65693" y="199325"/>
                  </a:lnTo>
                  <a:lnTo>
                    <a:pt x="61976" y="1875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0"/>
            <p:cNvSpPr/>
            <p:nvPr/>
          </p:nvSpPr>
          <p:spPr>
            <a:xfrm>
              <a:off x="5464969" y="2035969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71"/>
            <p:cNvSpPr/>
            <p:nvPr/>
          </p:nvSpPr>
          <p:spPr>
            <a:xfrm>
              <a:off x="5482828" y="2116336"/>
              <a:ext cx="8931" cy="80368"/>
            </a:xfrm>
            <a:custGeom>
              <a:avLst/>
              <a:gdLst/>
              <a:ahLst/>
              <a:cxnLst/>
              <a:rect l="0" t="0" r="0" b="0"/>
              <a:pathLst>
                <a:path w="8931" h="80368">
                  <a:moveTo>
                    <a:pt x="0" y="0"/>
                  </a:moveTo>
                  <a:lnTo>
                    <a:pt x="0" y="41747"/>
                  </a:lnTo>
                  <a:lnTo>
                    <a:pt x="0" y="65487"/>
                  </a:lnTo>
                  <a:lnTo>
                    <a:pt x="2645" y="71438"/>
                  </a:lnTo>
                  <a:lnTo>
                    <a:pt x="893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72"/>
            <p:cNvSpPr/>
            <p:nvPr/>
          </p:nvSpPr>
          <p:spPr>
            <a:xfrm>
              <a:off x="5331023" y="2089547"/>
              <a:ext cx="53580" cy="97813"/>
            </a:xfrm>
            <a:custGeom>
              <a:avLst/>
              <a:gdLst/>
              <a:ahLst/>
              <a:cxnLst/>
              <a:rect l="0" t="0" r="0" b="0"/>
              <a:pathLst>
                <a:path w="53580" h="97813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6136" y="15231"/>
                  </a:lnTo>
                  <a:lnTo>
                    <a:pt x="8378" y="26858"/>
                  </a:lnTo>
                  <a:lnTo>
                    <a:pt x="9676" y="33765"/>
                  </a:lnTo>
                  <a:lnTo>
                    <a:pt x="16586" y="55317"/>
                  </a:lnTo>
                  <a:lnTo>
                    <a:pt x="17860" y="97812"/>
                  </a:lnTo>
                  <a:lnTo>
                    <a:pt x="17860" y="59494"/>
                  </a:lnTo>
                  <a:lnTo>
                    <a:pt x="20505" y="53562"/>
                  </a:lnTo>
                  <a:lnTo>
                    <a:pt x="23996" y="47618"/>
                  </a:lnTo>
                  <a:lnTo>
                    <a:pt x="26954" y="38693"/>
                  </a:lnTo>
                  <a:lnTo>
                    <a:pt x="31162" y="32741"/>
                  </a:lnTo>
                  <a:lnTo>
                    <a:pt x="36339" y="29434"/>
                  </a:lnTo>
                  <a:lnTo>
                    <a:pt x="41947" y="26972"/>
                  </a:lnTo>
                  <a:lnTo>
                    <a:pt x="47748" y="22571"/>
                  </a:lnTo>
                  <a:lnTo>
                    <a:pt x="50987" y="17307"/>
                  </a:lnTo>
                  <a:lnTo>
                    <a:pt x="53579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73"/>
            <p:cNvSpPr/>
            <p:nvPr/>
          </p:nvSpPr>
          <p:spPr>
            <a:xfrm>
              <a:off x="5241727" y="2098476"/>
              <a:ext cx="70992" cy="107025"/>
            </a:xfrm>
            <a:custGeom>
              <a:avLst/>
              <a:gdLst/>
              <a:ahLst/>
              <a:cxnLst/>
              <a:rect l="0" t="0" r="0" b="0"/>
              <a:pathLst>
                <a:path w="70992" h="107025">
                  <a:moveTo>
                    <a:pt x="0" y="17860"/>
                  </a:moveTo>
                  <a:lnTo>
                    <a:pt x="0" y="60667"/>
                  </a:lnTo>
                  <a:lnTo>
                    <a:pt x="0" y="95190"/>
                  </a:lnTo>
                  <a:lnTo>
                    <a:pt x="2646" y="99523"/>
                  </a:lnTo>
                  <a:lnTo>
                    <a:pt x="4739" y="102068"/>
                  </a:lnTo>
                  <a:lnTo>
                    <a:pt x="9713" y="104895"/>
                  </a:lnTo>
                  <a:lnTo>
                    <a:pt x="23916" y="106859"/>
                  </a:lnTo>
                  <a:lnTo>
                    <a:pt x="29811" y="107024"/>
                  </a:lnTo>
                  <a:lnTo>
                    <a:pt x="35738" y="104452"/>
                  </a:lnTo>
                  <a:lnTo>
                    <a:pt x="55748" y="91918"/>
                  </a:lnTo>
                  <a:lnTo>
                    <a:pt x="68051" y="74383"/>
                  </a:lnTo>
                  <a:lnTo>
                    <a:pt x="70434" y="65475"/>
                  </a:lnTo>
                  <a:lnTo>
                    <a:pt x="70991" y="59528"/>
                  </a:lnTo>
                  <a:lnTo>
                    <a:pt x="68593" y="53577"/>
                  </a:lnTo>
                  <a:lnTo>
                    <a:pt x="65212" y="47625"/>
                  </a:lnTo>
                  <a:lnTo>
                    <a:pt x="63709" y="41672"/>
                  </a:lnTo>
                  <a:lnTo>
                    <a:pt x="57750" y="35719"/>
                  </a:lnTo>
                  <a:lnTo>
                    <a:pt x="36085" y="20506"/>
                  </a:lnTo>
                  <a:lnTo>
                    <a:pt x="19144" y="1364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74"/>
            <p:cNvSpPr/>
            <p:nvPr/>
          </p:nvSpPr>
          <p:spPr>
            <a:xfrm>
              <a:off x="5054203" y="1946672"/>
              <a:ext cx="121129" cy="241099"/>
            </a:xfrm>
            <a:custGeom>
              <a:avLst/>
              <a:gdLst/>
              <a:ahLst/>
              <a:cxnLst/>
              <a:rect l="0" t="0" r="0" b="0"/>
              <a:pathLst>
                <a:path w="121129" h="241099">
                  <a:moveTo>
                    <a:pt x="0" y="0"/>
                  </a:moveTo>
                  <a:lnTo>
                    <a:pt x="0" y="43114"/>
                  </a:lnTo>
                  <a:lnTo>
                    <a:pt x="992" y="65769"/>
                  </a:lnTo>
                  <a:lnTo>
                    <a:pt x="8102" y="107365"/>
                  </a:lnTo>
                  <a:lnTo>
                    <a:pt x="9849" y="145608"/>
                  </a:lnTo>
                  <a:lnTo>
                    <a:pt x="17489" y="188727"/>
                  </a:lnTo>
                  <a:lnTo>
                    <a:pt x="17860" y="223109"/>
                  </a:lnTo>
                  <a:lnTo>
                    <a:pt x="17860" y="215542"/>
                  </a:lnTo>
                  <a:lnTo>
                    <a:pt x="13119" y="209936"/>
                  </a:lnTo>
                  <a:lnTo>
                    <a:pt x="12714" y="207426"/>
                  </a:lnTo>
                  <a:lnTo>
                    <a:pt x="13438" y="204761"/>
                  </a:lnTo>
                  <a:lnTo>
                    <a:pt x="14911" y="201991"/>
                  </a:lnTo>
                  <a:lnTo>
                    <a:pt x="18679" y="173444"/>
                  </a:lnTo>
                  <a:lnTo>
                    <a:pt x="27539" y="160893"/>
                  </a:lnTo>
                  <a:lnTo>
                    <a:pt x="33076" y="155844"/>
                  </a:lnTo>
                  <a:lnTo>
                    <a:pt x="44714" y="149956"/>
                  </a:lnTo>
                  <a:lnTo>
                    <a:pt x="50631" y="146022"/>
                  </a:lnTo>
                  <a:lnTo>
                    <a:pt x="59540" y="143808"/>
                  </a:lnTo>
                  <a:lnTo>
                    <a:pt x="65488" y="143289"/>
                  </a:lnTo>
                  <a:lnTo>
                    <a:pt x="71439" y="145705"/>
                  </a:lnTo>
                  <a:lnTo>
                    <a:pt x="77391" y="149094"/>
                  </a:lnTo>
                  <a:lnTo>
                    <a:pt x="86320" y="151994"/>
                  </a:lnTo>
                  <a:lnTo>
                    <a:pt x="110133" y="172764"/>
                  </a:lnTo>
                  <a:lnTo>
                    <a:pt x="113440" y="178648"/>
                  </a:lnTo>
                  <a:lnTo>
                    <a:pt x="121128" y="208545"/>
                  </a:lnTo>
                  <a:lnTo>
                    <a:pt x="116341" y="227351"/>
                  </a:lnTo>
                  <a:lnTo>
                    <a:pt x="115263" y="228958"/>
                  </a:lnTo>
                  <a:lnTo>
                    <a:pt x="113553" y="230029"/>
                  </a:lnTo>
                  <a:lnTo>
                    <a:pt x="109007" y="232212"/>
                  </a:lnTo>
                  <a:lnTo>
                    <a:pt x="100870" y="238026"/>
                  </a:lnTo>
                  <a:lnTo>
                    <a:pt x="92176" y="240190"/>
                  </a:lnTo>
                  <a:lnTo>
                    <a:pt x="51482" y="241085"/>
                  </a:lnTo>
                  <a:lnTo>
                    <a:pt x="34091" y="241098"/>
                  </a:lnTo>
                  <a:lnTo>
                    <a:pt x="27389" y="238454"/>
                  </a:lnTo>
                  <a:lnTo>
                    <a:pt x="21104" y="234964"/>
                  </a:lnTo>
                  <a:lnTo>
                    <a:pt x="8930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75"/>
            <p:cNvSpPr/>
            <p:nvPr/>
          </p:nvSpPr>
          <p:spPr>
            <a:xfrm>
              <a:off x="4848820" y="2125265"/>
              <a:ext cx="160736" cy="8931"/>
            </a:xfrm>
            <a:custGeom>
              <a:avLst/>
              <a:gdLst/>
              <a:ahLst/>
              <a:cxnLst/>
              <a:rect l="0" t="0" r="0" b="0"/>
              <a:pathLst>
                <a:path w="160736" h="8931">
                  <a:moveTo>
                    <a:pt x="0" y="0"/>
                  </a:moveTo>
                  <a:lnTo>
                    <a:pt x="4740" y="4741"/>
                  </a:lnTo>
                  <a:lnTo>
                    <a:pt x="9713" y="7068"/>
                  </a:lnTo>
                  <a:lnTo>
                    <a:pt x="52011" y="8898"/>
                  </a:lnTo>
                  <a:lnTo>
                    <a:pt x="92356" y="8928"/>
                  </a:lnTo>
                  <a:lnTo>
                    <a:pt x="135161" y="8930"/>
                  </a:lnTo>
                  <a:lnTo>
                    <a:pt x="160735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76"/>
            <p:cNvSpPr/>
            <p:nvPr/>
          </p:nvSpPr>
          <p:spPr>
            <a:xfrm>
              <a:off x="4884539" y="1919883"/>
              <a:ext cx="98228" cy="303610"/>
            </a:xfrm>
            <a:custGeom>
              <a:avLst/>
              <a:gdLst/>
              <a:ahLst/>
              <a:cxnLst/>
              <a:rect l="0" t="0" r="0" b="0"/>
              <a:pathLst>
                <a:path w="98228" h="303610">
                  <a:moveTo>
                    <a:pt x="0" y="0"/>
                  </a:moveTo>
                  <a:lnTo>
                    <a:pt x="0" y="12429"/>
                  </a:lnTo>
                  <a:lnTo>
                    <a:pt x="2645" y="18092"/>
                  </a:lnTo>
                  <a:lnTo>
                    <a:pt x="6136" y="23916"/>
                  </a:lnTo>
                  <a:lnTo>
                    <a:pt x="8378" y="35739"/>
                  </a:lnTo>
                  <a:lnTo>
                    <a:pt x="9676" y="42673"/>
                  </a:lnTo>
                  <a:lnTo>
                    <a:pt x="15986" y="56741"/>
                  </a:lnTo>
                  <a:lnTo>
                    <a:pt x="23147" y="68626"/>
                  </a:lnTo>
                  <a:lnTo>
                    <a:pt x="26702" y="83282"/>
                  </a:lnTo>
                  <a:lnTo>
                    <a:pt x="47737" y="122443"/>
                  </a:lnTo>
                  <a:lnTo>
                    <a:pt x="65494" y="162534"/>
                  </a:lnTo>
                  <a:lnTo>
                    <a:pt x="77722" y="195906"/>
                  </a:lnTo>
                  <a:lnTo>
                    <a:pt x="80183" y="207124"/>
                  </a:lnTo>
                  <a:lnTo>
                    <a:pt x="86156" y="220009"/>
                  </a:lnTo>
                  <a:lnTo>
                    <a:pt x="96861" y="260279"/>
                  </a:lnTo>
                  <a:lnTo>
                    <a:pt x="98227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77"/>
            <p:cNvSpPr/>
            <p:nvPr/>
          </p:nvSpPr>
          <p:spPr>
            <a:xfrm>
              <a:off x="4839889" y="1928812"/>
              <a:ext cx="44651" cy="303611"/>
            </a:xfrm>
            <a:custGeom>
              <a:avLst/>
              <a:gdLst/>
              <a:ahLst/>
              <a:cxnLst/>
              <a:rect l="0" t="0" r="0" b="0"/>
              <a:pathLst>
                <a:path w="44651" h="303611">
                  <a:moveTo>
                    <a:pt x="44650" y="0"/>
                  </a:moveTo>
                  <a:lnTo>
                    <a:pt x="39910" y="4741"/>
                  </a:lnTo>
                  <a:lnTo>
                    <a:pt x="37582" y="9714"/>
                  </a:lnTo>
                  <a:lnTo>
                    <a:pt x="34734" y="50842"/>
                  </a:lnTo>
                  <a:lnTo>
                    <a:pt x="28032" y="73074"/>
                  </a:lnTo>
                  <a:lnTo>
                    <a:pt x="24308" y="105902"/>
                  </a:lnTo>
                  <a:lnTo>
                    <a:pt x="15781" y="145411"/>
                  </a:lnTo>
                  <a:lnTo>
                    <a:pt x="6887" y="189609"/>
                  </a:lnTo>
                  <a:lnTo>
                    <a:pt x="606" y="231571"/>
                  </a:lnTo>
                  <a:lnTo>
                    <a:pt x="17" y="276021"/>
                  </a:lnTo>
                  <a:lnTo>
                    <a:pt x="0" y="299261"/>
                  </a:lnTo>
                  <a:lnTo>
                    <a:pt x="993" y="300711"/>
                  </a:lnTo>
                  <a:lnTo>
                    <a:pt x="2647" y="301677"/>
                  </a:lnTo>
                  <a:lnTo>
                    <a:pt x="8931" y="303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" name="SMARTInkShape-Group5"/>
          <p:cNvGrpSpPr/>
          <p:nvPr/>
        </p:nvGrpSpPr>
        <p:grpSpPr>
          <a:xfrm>
            <a:off x="2732484" y="3723791"/>
            <a:ext cx="1991321" cy="419585"/>
            <a:chOff x="2732484" y="3723791"/>
            <a:chExt cx="1991321" cy="419585"/>
          </a:xfrm>
        </p:grpSpPr>
        <p:sp>
          <p:nvSpPr>
            <p:cNvPr id="19" name="SMARTInkShape-78"/>
            <p:cNvSpPr/>
            <p:nvPr/>
          </p:nvSpPr>
          <p:spPr>
            <a:xfrm>
              <a:off x="4616696" y="3848695"/>
              <a:ext cx="107109" cy="133946"/>
            </a:xfrm>
            <a:custGeom>
              <a:avLst/>
              <a:gdLst/>
              <a:ahLst/>
              <a:cxnLst/>
              <a:rect l="0" t="0" r="0" b="0"/>
              <a:pathLst>
                <a:path w="107109" h="133946">
                  <a:moveTo>
                    <a:pt x="107108" y="0"/>
                  </a:moveTo>
                  <a:lnTo>
                    <a:pt x="76059" y="0"/>
                  </a:lnTo>
                  <a:lnTo>
                    <a:pt x="48330" y="9095"/>
                  </a:lnTo>
                  <a:lnTo>
                    <a:pt x="37878" y="14821"/>
                  </a:lnTo>
                  <a:lnTo>
                    <a:pt x="23647" y="17952"/>
                  </a:lnTo>
                  <a:lnTo>
                    <a:pt x="9446" y="24750"/>
                  </a:lnTo>
                  <a:lnTo>
                    <a:pt x="6282" y="25429"/>
                  </a:lnTo>
                  <a:lnTo>
                    <a:pt x="4172" y="26875"/>
                  </a:lnTo>
                  <a:lnTo>
                    <a:pt x="2766" y="28831"/>
                  </a:lnTo>
                  <a:lnTo>
                    <a:pt x="0" y="35599"/>
                  </a:lnTo>
                  <a:lnTo>
                    <a:pt x="12385" y="48137"/>
                  </a:lnTo>
                  <a:lnTo>
                    <a:pt x="20692" y="51160"/>
                  </a:lnTo>
                  <a:lnTo>
                    <a:pt x="30005" y="53495"/>
                  </a:lnTo>
                  <a:lnTo>
                    <a:pt x="41818" y="59397"/>
                  </a:lnTo>
                  <a:lnTo>
                    <a:pt x="67516" y="63227"/>
                  </a:lnTo>
                  <a:lnTo>
                    <a:pt x="80143" y="69522"/>
                  </a:lnTo>
                  <a:lnTo>
                    <a:pt x="83177" y="70161"/>
                  </a:lnTo>
                  <a:lnTo>
                    <a:pt x="92191" y="75800"/>
                  </a:lnTo>
                  <a:lnTo>
                    <a:pt x="106585" y="88811"/>
                  </a:lnTo>
                  <a:lnTo>
                    <a:pt x="107063" y="96943"/>
                  </a:lnTo>
                  <a:lnTo>
                    <a:pt x="90599" y="114726"/>
                  </a:lnTo>
                  <a:lnTo>
                    <a:pt x="76250" y="121954"/>
                  </a:lnTo>
                  <a:lnTo>
                    <a:pt x="56673" y="125739"/>
                  </a:lnTo>
                  <a:lnTo>
                    <a:pt x="44633" y="132030"/>
                  </a:lnTo>
                  <a:lnTo>
                    <a:pt x="26741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79"/>
            <p:cNvSpPr/>
            <p:nvPr/>
          </p:nvSpPr>
          <p:spPr>
            <a:xfrm>
              <a:off x="4152728" y="3893760"/>
              <a:ext cx="428202" cy="147232"/>
            </a:xfrm>
            <a:custGeom>
              <a:avLst/>
              <a:gdLst/>
              <a:ahLst/>
              <a:cxnLst/>
              <a:rect l="0" t="0" r="0" b="0"/>
              <a:pathLst>
                <a:path w="428202" h="147232">
                  <a:moveTo>
                    <a:pt x="106733" y="17443"/>
                  </a:moveTo>
                  <a:lnTo>
                    <a:pt x="99045" y="17443"/>
                  </a:lnTo>
                  <a:lnTo>
                    <a:pt x="90920" y="11306"/>
                  </a:lnTo>
                  <a:lnTo>
                    <a:pt x="85483" y="9755"/>
                  </a:lnTo>
                  <a:lnTo>
                    <a:pt x="82644" y="10333"/>
                  </a:lnTo>
                  <a:lnTo>
                    <a:pt x="72917" y="14895"/>
                  </a:lnTo>
                  <a:lnTo>
                    <a:pt x="58900" y="17680"/>
                  </a:lnTo>
                  <a:lnTo>
                    <a:pt x="44772" y="24362"/>
                  </a:lnTo>
                  <a:lnTo>
                    <a:pt x="27686" y="30716"/>
                  </a:lnTo>
                  <a:lnTo>
                    <a:pt x="19346" y="38556"/>
                  </a:lnTo>
                  <a:lnTo>
                    <a:pt x="13324" y="47663"/>
                  </a:lnTo>
                  <a:lnTo>
                    <a:pt x="1006" y="81588"/>
                  </a:lnTo>
                  <a:lnTo>
                    <a:pt x="0" y="91460"/>
                  </a:lnTo>
                  <a:lnTo>
                    <a:pt x="2411" y="97634"/>
                  </a:lnTo>
                  <a:lnTo>
                    <a:pt x="5797" y="103685"/>
                  </a:lnTo>
                  <a:lnTo>
                    <a:pt x="8696" y="112669"/>
                  </a:lnTo>
                  <a:lnTo>
                    <a:pt x="12890" y="118636"/>
                  </a:lnTo>
                  <a:lnTo>
                    <a:pt x="20707" y="121949"/>
                  </a:lnTo>
                  <a:lnTo>
                    <a:pt x="51611" y="124444"/>
                  </a:lnTo>
                  <a:lnTo>
                    <a:pt x="60075" y="121884"/>
                  </a:lnTo>
                  <a:lnTo>
                    <a:pt x="76703" y="109359"/>
                  </a:lnTo>
                  <a:lnTo>
                    <a:pt x="91815" y="94786"/>
                  </a:lnTo>
                  <a:lnTo>
                    <a:pt x="95142" y="88859"/>
                  </a:lnTo>
                  <a:lnTo>
                    <a:pt x="97613" y="82918"/>
                  </a:lnTo>
                  <a:lnTo>
                    <a:pt x="102018" y="76970"/>
                  </a:lnTo>
                  <a:lnTo>
                    <a:pt x="104637" y="68373"/>
                  </a:lnTo>
                  <a:lnTo>
                    <a:pt x="106319" y="51426"/>
                  </a:lnTo>
                  <a:lnTo>
                    <a:pt x="107450" y="49028"/>
                  </a:lnTo>
                  <a:lnTo>
                    <a:pt x="109195" y="47429"/>
                  </a:lnTo>
                  <a:lnTo>
                    <a:pt x="111351" y="46363"/>
                  </a:lnTo>
                  <a:lnTo>
                    <a:pt x="112788" y="44661"/>
                  </a:lnTo>
                  <a:lnTo>
                    <a:pt x="114384" y="40123"/>
                  </a:lnTo>
                  <a:lnTo>
                    <a:pt x="115629" y="26865"/>
                  </a:lnTo>
                  <a:lnTo>
                    <a:pt x="110912" y="26519"/>
                  </a:lnTo>
                  <a:lnTo>
                    <a:pt x="109519" y="27462"/>
                  </a:lnTo>
                  <a:lnTo>
                    <a:pt x="108590" y="29084"/>
                  </a:lnTo>
                  <a:lnTo>
                    <a:pt x="106841" y="42627"/>
                  </a:lnTo>
                  <a:lnTo>
                    <a:pt x="106734" y="82483"/>
                  </a:lnTo>
                  <a:lnTo>
                    <a:pt x="107726" y="91991"/>
                  </a:lnTo>
                  <a:lnTo>
                    <a:pt x="113862" y="102921"/>
                  </a:lnTo>
                  <a:lnTo>
                    <a:pt x="120972" y="112443"/>
                  </a:lnTo>
                  <a:lnTo>
                    <a:pt x="122983" y="118535"/>
                  </a:lnTo>
                  <a:lnTo>
                    <a:pt x="125503" y="120556"/>
                  </a:lnTo>
                  <a:lnTo>
                    <a:pt x="139828" y="124067"/>
                  </a:lnTo>
                  <a:lnTo>
                    <a:pt x="159390" y="124552"/>
                  </a:lnTo>
                  <a:lnTo>
                    <a:pt x="167508" y="121932"/>
                  </a:lnTo>
                  <a:lnTo>
                    <a:pt x="180804" y="112166"/>
                  </a:lnTo>
                  <a:lnTo>
                    <a:pt x="184302" y="106506"/>
                  </a:lnTo>
                  <a:lnTo>
                    <a:pt x="199480" y="64541"/>
                  </a:lnTo>
                  <a:lnTo>
                    <a:pt x="213959" y="21341"/>
                  </a:lnTo>
                  <a:lnTo>
                    <a:pt x="221456" y="10399"/>
                  </a:lnTo>
                  <a:lnTo>
                    <a:pt x="224859" y="9351"/>
                  </a:lnTo>
                  <a:lnTo>
                    <a:pt x="231345" y="8562"/>
                  </a:lnTo>
                  <a:lnTo>
                    <a:pt x="231629" y="13268"/>
                  </a:lnTo>
                  <a:lnTo>
                    <a:pt x="234342" y="18233"/>
                  </a:lnTo>
                  <a:lnTo>
                    <a:pt x="237861" y="23747"/>
                  </a:lnTo>
                  <a:lnTo>
                    <a:pt x="239843" y="33422"/>
                  </a:lnTo>
                  <a:lnTo>
                    <a:pt x="241424" y="47423"/>
                  </a:lnTo>
                  <a:lnTo>
                    <a:pt x="246741" y="59289"/>
                  </a:lnTo>
                  <a:lnTo>
                    <a:pt x="249533" y="103662"/>
                  </a:lnTo>
                  <a:lnTo>
                    <a:pt x="249608" y="142415"/>
                  </a:lnTo>
                  <a:lnTo>
                    <a:pt x="249608" y="137705"/>
                  </a:lnTo>
                  <a:lnTo>
                    <a:pt x="246962" y="132739"/>
                  </a:lnTo>
                  <a:lnTo>
                    <a:pt x="243471" y="127225"/>
                  </a:lnTo>
                  <a:lnTo>
                    <a:pt x="241230" y="115600"/>
                  </a:lnTo>
                  <a:lnTo>
                    <a:pt x="241046" y="112647"/>
                  </a:lnTo>
                  <a:lnTo>
                    <a:pt x="249449" y="68538"/>
                  </a:lnTo>
                  <a:lnTo>
                    <a:pt x="250529" y="59004"/>
                  </a:lnTo>
                  <a:lnTo>
                    <a:pt x="256661" y="42152"/>
                  </a:lnTo>
                  <a:lnTo>
                    <a:pt x="258696" y="32394"/>
                  </a:lnTo>
                  <a:lnTo>
                    <a:pt x="265419" y="21322"/>
                  </a:lnTo>
                  <a:lnTo>
                    <a:pt x="270856" y="14867"/>
                  </a:lnTo>
                  <a:lnTo>
                    <a:pt x="276580" y="11338"/>
                  </a:lnTo>
                  <a:lnTo>
                    <a:pt x="282432" y="8777"/>
                  </a:lnTo>
                  <a:lnTo>
                    <a:pt x="291303" y="2748"/>
                  </a:lnTo>
                  <a:lnTo>
                    <a:pt x="300216" y="521"/>
                  </a:lnTo>
                  <a:lnTo>
                    <a:pt x="306165" y="0"/>
                  </a:lnTo>
                  <a:lnTo>
                    <a:pt x="312117" y="2414"/>
                  </a:lnTo>
                  <a:lnTo>
                    <a:pt x="324022" y="12049"/>
                  </a:lnTo>
                  <a:lnTo>
                    <a:pt x="327329" y="17692"/>
                  </a:lnTo>
                  <a:lnTo>
                    <a:pt x="337973" y="56496"/>
                  </a:lnTo>
                  <a:lnTo>
                    <a:pt x="339815" y="90896"/>
                  </a:lnTo>
                  <a:lnTo>
                    <a:pt x="345956" y="108608"/>
                  </a:lnTo>
                  <a:lnTo>
                    <a:pt x="347991" y="118484"/>
                  </a:lnTo>
                  <a:lnTo>
                    <a:pt x="354738" y="132909"/>
                  </a:lnTo>
                  <a:lnTo>
                    <a:pt x="355412" y="136092"/>
                  </a:lnTo>
                  <a:lnTo>
                    <a:pt x="356855" y="138214"/>
                  </a:lnTo>
                  <a:lnTo>
                    <a:pt x="358809" y="139629"/>
                  </a:lnTo>
                  <a:lnTo>
                    <a:pt x="363626" y="142193"/>
                  </a:lnTo>
                  <a:lnTo>
                    <a:pt x="369074" y="146640"/>
                  </a:lnTo>
                  <a:lnTo>
                    <a:pt x="372909" y="147231"/>
                  </a:lnTo>
                  <a:lnTo>
                    <a:pt x="394253" y="143283"/>
                  </a:lnTo>
                  <a:lnTo>
                    <a:pt x="400877" y="140179"/>
                  </a:lnTo>
                  <a:lnTo>
                    <a:pt x="416225" y="128268"/>
                  </a:lnTo>
                  <a:lnTo>
                    <a:pt x="428201" y="1245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80"/>
            <p:cNvSpPr/>
            <p:nvPr/>
          </p:nvSpPr>
          <p:spPr>
            <a:xfrm>
              <a:off x="3902273" y="3888302"/>
              <a:ext cx="151806" cy="138951"/>
            </a:xfrm>
            <a:custGeom>
              <a:avLst/>
              <a:gdLst/>
              <a:ahLst/>
              <a:cxnLst/>
              <a:rect l="0" t="0" r="0" b="0"/>
              <a:pathLst>
                <a:path w="151806" h="138951">
                  <a:moveTo>
                    <a:pt x="0" y="85409"/>
                  </a:moveTo>
                  <a:lnTo>
                    <a:pt x="43479" y="85409"/>
                  </a:lnTo>
                  <a:lnTo>
                    <a:pt x="51735" y="82763"/>
                  </a:lnTo>
                  <a:lnTo>
                    <a:pt x="59705" y="79272"/>
                  </a:lnTo>
                  <a:lnTo>
                    <a:pt x="74355" y="76315"/>
                  </a:lnTo>
                  <a:lnTo>
                    <a:pt x="85421" y="69596"/>
                  </a:lnTo>
                  <a:lnTo>
                    <a:pt x="110098" y="46677"/>
                  </a:lnTo>
                  <a:lnTo>
                    <a:pt x="113425" y="40744"/>
                  </a:lnTo>
                  <a:lnTo>
                    <a:pt x="115895" y="34800"/>
                  </a:lnTo>
                  <a:lnTo>
                    <a:pt x="121872" y="25875"/>
                  </a:lnTo>
                  <a:lnTo>
                    <a:pt x="123619" y="19923"/>
                  </a:lnTo>
                  <a:lnTo>
                    <a:pt x="123092" y="16947"/>
                  </a:lnTo>
                  <a:lnTo>
                    <a:pt x="116417" y="5564"/>
                  </a:lnTo>
                  <a:lnTo>
                    <a:pt x="111444" y="456"/>
                  </a:lnTo>
                  <a:lnTo>
                    <a:pt x="109022" y="0"/>
                  </a:lnTo>
                  <a:lnTo>
                    <a:pt x="106416" y="689"/>
                  </a:lnTo>
                  <a:lnTo>
                    <a:pt x="98313" y="5461"/>
                  </a:lnTo>
                  <a:lnTo>
                    <a:pt x="86080" y="14642"/>
                  </a:lnTo>
                  <a:lnTo>
                    <a:pt x="76953" y="21215"/>
                  </a:lnTo>
                  <a:lnTo>
                    <a:pt x="50701" y="57051"/>
                  </a:lnTo>
                  <a:lnTo>
                    <a:pt x="37817" y="92299"/>
                  </a:lnTo>
                  <a:lnTo>
                    <a:pt x="35842" y="122744"/>
                  </a:lnTo>
                  <a:lnTo>
                    <a:pt x="36793" y="125181"/>
                  </a:lnTo>
                  <a:lnTo>
                    <a:pt x="38419" y="126807"/>
                  </a:lnTo>
                  <a:lnTo>
                    <a:pt x="45449" y="131739"/>
                  </a:lnTo>
                  <a:lnTo>
                    <a:pt x="50957" y="135766"/>
                  </a:lnTo>
                  <a:lnTo>
                    <a:pt x="56713" y="137555"/>
                  </a:lnTo>
                  <a:lnTo>
                    <a:pt x="99598" y="138950"/>
                  </a:lnTo>
                  <a:lnTo>
                    <a:pt x="144201" y="130424"/>
                  </a:lnTo>
                  <a:lnTo>
                    <a:pt x="151805" y="1300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81"/>
            <p:cNvSpPr/>
            <p:nvPr/>
          </p:nvSpPr>
          <p:spPr>
            <a:xfrm>
              <a:off x="3714750" y="3911203"/>
              <a:ext cx="124848" cy="98227"/>
            </a:xfrm>
            <a:custGeom>
              <a:avLst/>
              <a:gdLst/>
              <a:ahLst/>
              <a:cxnLst/>
              <a:rect l="0" t="0" r="0" b="0"/>
              <a:pathLst>
                <a:path w="124848" h="98227">
                  <a:moveTo>
                    <a:pt x="0" y="0"/>
                  </a:moveTo>
                  <a:lnTo>
                    <a:pt x="43449" y="0"/>
                  </a:lnTo>
                  <a:lnTo>
                    <a:pt x="65836" y="992"/>
                  </a:lnTo>
                  <a:lnTo>
                    <a:pt x="95296" y="12429"/>
                  </a:lnTo>
                  <a:lnTo>
                    <a:pt x="115308" y="24212"/>
                  </a:lnTo>
                  <a:lnTo>
                    <a:pt x="118544" y="25071"/>
                  </a:lnTo>
                  <a:lnTo>
                    <a:pt x="120701" y="27628"/>
                  </a:lnTo>
                  <a:lnTo>
                    <a:pt x="123737" y="39716"/>
                  </a:lnTo>
                  <a:lnTo>
                    <a:pt x="124847" y="56297"/>
                  </a:lnTo>
                  <a:lnTo>
                    <a:pt x="122294" y="62394"/>
                  </a:lnTo>
                  <a:lnTo>
                    <a:pt x="112572" y="74391"/>
                  </a:lnTo>
                  <a:lnTo>
                    <a:pt x="99280" y="83337"/>
                  </a:lnTo>
                  <a:lnTo>
                    <a:pt x="67521" y="95085"/>
                  </a:lnTo>
                  <a:lnTo>
                    <a:pt x="23956" y="98190"/>
                  </a:lnTo>
                  <a:lnTo>
                    <a:pt x="17859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82"/>
            <p:cNvSpPr/>
            <p:nvPr/>
          </p:nvSpPr>
          <p:spPr>
            <a:xfrm>
              <a:off x="3696890" y="3937992"/>
              <a:ext cx="17861" cy="205384"/>
            </a:xfrm>
            <a:custGeom>
              <a:avLst/>
              <a:gdLst/>
              <a:ahLst/>
              <a:cxnLst/>
              <a:rect l="0" t="0" r="0" b="0"/>
              <a:pathLst>
                <a:path w="17861" h="205384">
                  <a:moveTo>
                    <a:pt x="8930" y="0"/>
                  </a:moveTo>
                  <a:lnTo>
                    <a:pt x="1242" y="0"/>
                  </a:lnTo>
                  <a:lnTo>
                    <a:pt x="828" y="992"/>
                  </a:lnTo>
                  <a:lnTo>
                    <a:pt x="3" y="43191"/>
                  </a:lnTo>
                  <a:lnTo>
                    <a:pt x="0" y="83432"/>
                  </a:lnTo>
                  <a:lnTo>
                    <a:pt x="993" y="119070"/>
                  </a:lnTo>
                  <a:lnTo>
                    <a:pt x="11024" y="160735"/>
                  </a:lnTo>
                  <a:lnTo>
                    <a:pt x="16510" y="179806"/>
                  </a:lnTo>
                  <a:lnTo>
                    <a:pt x="1786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83"/>
            <p:cNvSpPr/>
            <p:nvPr/>
          </p:nvSpPr>
          <p:spPr>
            <a:xfrm>
              <a:off x="3456200" y="3937992"/>
              <a:ext cx="133488" cy="107089"/>
            </a:xfrm>
            <a:custGeom>
              <a:avLst/>
              <a:gdLst/>
              <a:ahLst/>
              <a:cxnLst/>
              <a:rect l="0" t="0" r="0" b="0"/>
              <a:pathLst>
                <a:path w="133488" h="107089">
                  <a:moveTo>
                    <a:pt x="53167" y="8929"/>
                  </a:moveTo>
                  <a:lnTo>
                    <a:pt x="44605" y="8929"/>
                  </a:lnTo>
                  <a:lnTo>
                    <a:pt x="37181" y="15067"/>
                  </a:lnTo>
                  <a:lnTo>
                    <a:pt x="27997" y="17492"/>
                  </a:lnTo>
                  <a:lnTo>
                    <a:pt x="14091" y="30256"/>
                  </a:lnTo>
                  <a:lnTo>
                    <a:pt x="10995" y="35937"/>
                  </a:lnTo>
                  <a:lnTo>
                    <a:pt x="8627" y="41769"/>
                  </a:lnTo>
                  <a:lnTo>
                    <a:pt x="2708" y="50630"/>
                  </a:lnTo>
                  <a:lnTo>
                    <a:pt x="513" y="60532"/>
                  </a:lnTo>
                  <a:lnTo>
                    <a:pt x="0" y="70229"/>
                  </a:lnTo>
                  <a:lnTo>
                    <a:pt x="855" y="73608"/>
                  </a:lnTo>
                  <a:lnTo>
                    <a:pt x="2417" y="75861"/>
                  </a:lnTo>
                  <a:lnTo>
                    <a:pt x="34144" y="101280"/>
                  </a:lnTo>
                  <a:lnTo>
                    <a:pt x="50727" y="105415"/>
                  </a:lnTo>
                  <a:lnTo>
                    <a:pt x="90768" y="107088"/>
                  </a:lnTo>
                  <a:lnTo>
                    <a:pt x="100636" y="106134"/>
                  </a:lnTo>
                  <a:lnTo>
                    <a:pt x="111770" y="100018"/>
                  </a:lnTo>
                  <a:lnTo>
                    <a:pt x="121353" y="90930"/>
                  </a:lnTo>
                  <a:lnTo>
                    <a:pt x="129484" y="77103"/>
                  </a:lnTo>
                  <a:lnTo>
                    <a:pt x="132734" y="63039"/>
                  </a:lnTo>
                  <a:lnTo>
                    <a:pt x="133487" y="34015"/>
                  </a:lnTo>
                  <a:lnTo>
                    <a:pt x="130867" y="27355"/>
                  </a:lnTo>
                  <a:lnTo>
                    <a:pt x="112542" y="5986"/>
                  </a:lnTo>
                  <a:lnTo>
                    <a:pt x="106676" y="2660"/>
                  </a:lnTo>
                  <a:lnTo>
                    <a:pt x="94825" y="526"/>
                  </a:lnTo>
                  <a:lnTo>
                    <a:pt x="799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84"/>
            <p:cNvSpPr/>
            <p:nvPr/>
          </p:nvSpPr>
          <p:spPr>
            <a:xfrm>
              <a:off x="2794992" y="4018359"/>
              <a:ext cx="160735" cy="17860"/>
            </a:xfrm>
            <a:custGeom>
              <a:avLst/>
              <a:gdLst/>
              <a:ahLst/>
              <a:cxnLst/>
              <a:rect l="0" t="0" r="0" b="0"/>
              <a:pathLst>
                <a:path w="160735" h="17860">
                  <a:moveTo>
                    <a:pt x="0" y="0"/>
                  </a:moveTo>
                  <a:lnTo>
                    <a:pt x="4740" y="0"/>
                  </a:lnTo>
                  <a:lnTo>
                    <a:pt x="9714" y="2646"/>
                  </a:lnTo>
                  <a:lnTo>
                    <a:pt x="15231" y="6137"/>
                  </a:lnTo>
                  <a:lnTo>
                    <a:pt x="26858" y="8378"/>
                  </a:lnTo>
                  <a:lnTo>
                    <a:pt x="68985" y="8920"/>
                  </a:lnTo>
                  <a:lnTo>
                    <a:pt x="101069" y="9921"/>
                  </a:lnTo>
                  <a:lnTo>
                    <a:pt x="118118" y="15997"/>
                  </a:lnTo>
                  <a:lnTo>
                    <a:pt x="160734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85"/>
            <p:cNvSpPr/>
            <p:nvPr/>
          </p:nvSpPr>
          <p:spPr>
            <a:xfrm>
              <a:off x="3027167" y="3902273"/>
              <a:ext cx="178592" cy="133532"/>
            </a:xfrm>
            <a:custGeom>
              <a:avLst/>
              <a:gdLst/>
              <a:ahLst/>
              <a:cxnLst/>
              <a:rect l="0" t="0" r="0" b="0"/>
              <a:pathLst>
                <a:path w="178592" h="133532">
                  <a:moveTo>
                    <a:pt x="8927" y="0"/>
                  </a:moveTo>
                  <a:lnTo>
                    <a:pt x="8927" y="8562"/>
                  </a:lnTo>
                  <a:lnTo>
                    <a:pt x="2790" y="15986"/>
                  </a:lnTo>
                  <a:lnTo>
                    <a:pt x="824" y="24140"/>
                  </a:lnTo>
                  <a:lnTo>
                    <a:pt x="0" y="65486"/>
                  </a:lnTo>
                  <a:lnTo>
                    <a:pt x="989" y="83528"/>
                  </a:lnTo>
                  <a:lnTo>
                    <a:pt x="4737" y="91032"/>
                  </a:lnTo>
                  <a:lnTo>
                    <a:pt x="7126" y="93430"/>
                  </a:lnTo>
                  <a:lnTo>
                    <a:pt x="35736" y="113590"/>
                  </a:lnTo>
                  <a:lnTo>
                    <a:pt x="51812" y="115940"/>
                  </a:lnTo>
                  <a:lnTo>
                    <a:pt x="57793" y="116043"/>
                  </a:lnTo>
                  <a:lnTo>
                    <a:pt x="63057" y="113421"/>
                  </a:lnTo>
                  <a:lnTo>
                    <a:pt x="83373" y="95094"/>
                  </a:lnTo>
                  <a:lnTo>
                    <a:pt x="86662" y="89228"/>
                  </a:lnTo>
                  <a:lnTo>
                    <a:pt x="89116" y="83313"/>
                  </a:lnTo>
                  <a:lnTo>
                    <a:pt x="104671" y="62506"/>
                  </a:lnTo>
                  <a:lnTo>
                    <a:pt x="106826" y="47625"/>
                  </a:lnTo>
                  <a:lnTo>
                    <a:pt x="107008" y="41672"/>
                  </a:lnTo>
                  <a:lnTo>
                    <a:pt x="109734" y="35719"/>
                  </a:lnTo>
                  <a:lnTo>
                    <a:pt x="114829" y="28553"/>
                  </a:lnTo>
                  <a:lnTo>
                    <a:pt x="115973" y="19255"/>
                  </a:lnTo>
                  <a:lnTo>
                    <a:pt x="116080" y="26458"/>
                  </a:lnTo>
                  <a:lnTo>
                    <a:pt x="109945" y="33853"/>
                  </a:lnTo>
                  <a:lnTo>
                    <a:pt x="108394" y="39189"/>
                  </a:lnTo>
                  <a:lnTo>
                    <a:pt x="107186" y="74059"/>
                  </a:lnTo>
                  <a:lnTo>
                    <a:pt x="116250" y="103332"/>
                  </a:lnTo>
                  <a:lnTo>
                    <a:pt x="128403" y="118951"/>
                  </a:lnTo>
                  <a:lnTo>
                    <a:pt x="134126" y="122320"/>
                  </a:lnTo>
                  <a:lnTo>
                    <a:pt x="139977" y="124810"/>
                  </a:lnTo>
                  <a:lnTo>
                    <a:pt x="148849" y="130797"/>
                  </a:lnTo>
                  <a:lnTo>
                    <a:pt x="157762" y="133013"/>
                  </a:lnTo>
                  <a:lnTo>
                    <a:pt x="163711" y="133531"/>
                  </a:lnTo>
                  <a:lnTo>
                    <a:pt x="165694" y="132677"/>
                  </a:lnTo>
                  <a:lnTo>
                    <a:pt x="167017" y="131115"/>
                  </a:lnTo>
                  <a:lnTo>
                    <a:pt x="167898" y="129082"/>
                  </a:lnTo>
                  <a:lnTo>
                    <a:pt x="169478" y="127727"/>
                  </a:lnTo>
                  <a:lnTo>
                    <a:pt x="178591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86"/>
            <p:cNvSpPr/>
            <p:nvPr/>
          </p:nvSpPr>
          <p:spPr>
            <a:xfrm>
              <a:off x="3245261" y="3893343"/>
              <a:ext cx="139091" cy="133792"/>
            </a:xfrm>
            <a:custGeom>
              <a:avLst/>
              <a:gdLst/>
              <a:ahLst/>
              <a:cxnLst/>
              <a:rect l="0" t="0" r="0" b="0"/>
              <a:pathLst>
                <a:path w="139091" h="133792">
                  <a:moveTo>
                    <a:pt x="5145" y="0"/>
                  </a:moveTo>
                  <a:lnTo>
                    <a:pt x="0" y="0"/>
                  </a:lnTo>
                  <a:lnTo>
                    <a:pt x="4272" y="0"/>
                  </a:lnTo>
                  <a:lnTo>
                    <a:pt x="4887" y="4741"/>
                  </a:lnTo>
                  <a:lnTo>
                    <a:pt x="5965" y="6138"/>
                  </a:lnTo>
                  <a:lnTo>
                    <a:pt x="9809" y="7689"/>
                  </a:lnTo>
                  <a:lnTo>
                    <a:pt x="11231" y="9095"/>
                  </a:lnTo>
                  <a:lnTo>
                    <a:pt x="16159" y="18480"/>
                  </a:lnTo>
                  <a:lnTo>
                    <a:pt x="18441" y="21250"/>
                  </a:lnTo>
                  <a:lnTo>
                    <a:pt x="20976" y="29619"/>
                  </a:lnTo>
                  <a:lnTo>
                    <a:pt x="25049" y="45487"/>
                  </a:lnTo>
                  <a:lnTo>
                    <a:pt x="32540" y="60111"/>
                  </a:lnTo>
                  <a:lnTo>
                    <a:pt x="35314" y="63887"/>
                  </a:lnTo>
                  <a:lnTo>
                    <a:pt x="38397" y="73373"/>
                  </a:lnTo>
                  <a:lnTo>
                    <a:pt x="41531" y="94329"/>
                  </a:lnTo>
                  <a:lnTo>
                    <a:pt x="47867" y="106975"/>
                  </a:lnTo>
                  <a:lnTo>
                    <a:pt x="49413" y="119027"/>
                  </a:lnTo>
                  <a:lnTo>
                    <a:pt x="46978" y="125000"/>
                  </a:lnTo>
                  <a:lnTo>
                    <a:pt x="40970" y="133791"/>
                  </a:lnTo>
                  <a:lnTo>
                    <a:pt x="40873" y="121503"/>
                  </a:lnTo>
                  <a:lnTo>
                    <a:pt x="38222" y="115848"/>
                  </a:lnTo>
                  <a:lnTo>
                    <a:pt x="34729" y="110027"/>
                  </a:lnTo>
                  <a:lnTo>
                    <a:pt x="33176" y="104133"/>
                  </a:lnTo>
                  <a:lnTo>
                    <a:pt x="33755" y="101172"/>
                  </a:lnTo>
                  <a:lnTo>
                    <a:pt x="39165" y="89291"/>
                  </a:lnTo>
                  <a:lnTo>
                    <a:pt x="39732" y="86317"/>
                  </a:lnTo>
                  <a:lnTo>
                    <a:pt x="51843" y="62508"/>
                  </a:lnTo>
                  <a:lnTo>
                    <a:pt x="57650" y="56555"/>
                  </a:lnTo>
                  <a:lnTo>
                    <a:pt x="71083" y="48618"/>
                  </a:lnTo>
                  <a:lnTo>
                    <a:pt x="108432" y="36650"/>
                  </a:lnTo>
                  <a:lnTo>
                    <a:pt x="128830" y="35842"/>
                  </a:lnTo>
                  <a:lnTo>
                    <a:pt x="132251" y="36793"/>
                  </a:lnTo>
                  <a:lnTo>
                    <a:pt x="134531" y="38420"/>
                  </a:lnTo>
                  <a:lnTo>
                    <a:pt x="139090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87"/>
            <p:cNvSpPr/>
            <p:nvPr/>
          </p:nvSpPr>
          <p:spPr>
            <a:xfrm>
              <a:off x="2786063" y="3903515"/>
              <a:ext cx="125016" cy="16618"/>
            </a:xfrm>
            <a:custGeom>
              <a:avLst/>
              <a:gdLst/>
              <a:ahLst/>
              <a:cxnLst/>
              <a:rect l="0" t="0" r="0" b="0"/>
              <a:pathLst>
                <a:path w="125016" h="16618">
                  <a:moveTo>
                    <a:pt x="0" y="16617"/>
                  </a:moveTo>
                  <a:lnTo>
                    <a:pt x="7688" y="16617"/>
                  </a:lnTo>
                  <a:lnTo>
                    <a:pt x="15813" y="10481"/>
                  </a:lnTo>
                  <a:lnTo>
                    <a:pt x="21249" y="8930"/>
                  </a:lnTo>
                  <a:lnTo>
                    <a:pt x="65430" y="7709"/>
                  </a:lnTo>
                  <a:lnTo>
                    <a:pt x="77484" y="6702"/>
                  </a:lnTo>
                  <a:lnTo>
                    <a:pt x="95103" y="0"/>
                  </a:lnTo>
                  <a:lnTo>
                    <a:pt x="97136" y="579"/>
                  </a:lnTo>
                  <a:lnTo>
                    <a:pt x="104738" y="5140"/>
                  </a:lnTo>
                  <a:lnTo>
                    <a:pt x="115950" y="7464"/>
                  </a:lnTo>
                  <a:lnTo>
                    <a:pt x="125015" y="7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88"/>
            <p:cNvSpPr/>
            <p:nvPr/>
          </p:nvSpPr>
          <p:spPr>
            <a:xfrm>
              <a:off x="2786063" y="3723791"/>
              <a:ext cx="187524" cy="26674"/>
            </a:xfrm>
            <a:custGeom>
              <a:avLst/>
              <a:gdLst/>
              <a:ahLst/>
              <a:cxnLst/>
              <a:rect l="0" t="0" r="0" b="0"/>
              <a:pathLst>
                <a:path w="187524" h="26674">
                  <a:moveTo>
                    <a:pt x="0" y="17748"/>
                  </a:moveTo>
                  <a:lnTo>
                    <a:pt x="0" y="25436"/>
                  </a:lnTo>
                  <a:lnTo>
                    <a:pt x="992" y="25850"/>
                  </a:lnTo>
                  <a:lnTo>
                    <a:pt x="45452" y="26673"/>
                  </a:lnTo>
                  <a:lnTo>
                    <a:pt x="74520" y="25685"/>
                  </a:lnTo>
                  <a:lnTo>
                    <a:pt x="110142" y="18576"/>
                  </a:lnTo>
                  <a:lnTo>
                    <a:pt x="127002" y="17001"/>
                  </a:lnTo>
                  <a:lnTo>
                    <a:pt x="144737" y="10728"/>
                  </a:lnTo>
                  <a:lnTo>
                    <a:pt x="165756" y="8077"/>
                  </a:lnTo>
                  <a:lnTo>
                    <a:pt x="176707" y="1163"/>
                  </a:lnTo>
                  <a:lnTo>
                    <a:pt x="186116" y="0"/>
                  </a:lnTo>
                  <a:lnTo>
                    <a:pt x="186585" y="955"/>
                  </a:lnTo>
                  <a:lnTo>
                    <a:pt x="187523" y="88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89"/>
            <p:cNvSpPr/>
            <p:nvPr/>
          </p:nvSpPr>
          <p:spPr>
            <a:xfrm>
              <a:off x="2732484" y="3759398"/>
              <a:ext cx="17861" cy="312540"/>
            </a:xfrm>
            <a:custGeom>
              <a:avLst/>
              <a:gdLst/>
              <a:ahLst/>
              <a:cxnLst/>
              <a:rect l="0" t="0" r="0" b="0"/>
              <a:pathLst>
                <a:path w="17861" h="312540">
                  <a:moveTo>
                    <a:pt x="17860" y="0"/>
                  </a:moveTo>
                  <a:lnTo>
                    <a:pt x="17860" y="7689"/>
                  </a:lnTo>
                  <a:lnTo>
                    <a:pt x="11723" y="15814"/>
                  </a:lnTo>
                  <a:lnTo>
                    <a:pt x="9757" y="24089"/>
                  </a:lnTo>
                  <a:lnTo>
                    <a:pt x="9039" y="38731"/>
                  </a:lnTo>
                  <a:lnTo>
                    <a:pt x="17312" y="76179"/>
                  </a:lnTo>
                  <a:lnTo>
                    <a:pt x="17811" y="115719"/>
                  </a:lnTo>
                  <a:lnTo>
                    <a:pt x="15199" y="136482"/>
                  </a:lnTo>
                  <a:lnTo>
                    <a:pt x="9480" y="180679"/>
                  </a:lnTo>
                  <a:lnTo>
                    <a:pt x="8010" y="216388"/>
                  </a:lnTo>
                  <a:lnTo>
                    <a:pt x="556" y="258908"/>
                  </a:lnTo>
                  <a:lnTo>
                    <a:pt x="5" y="303540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9" name="SMARTInkShape-Group6"/>
          <p:cNvGrpSpPr/>
          <p:nvPr/>
        </p:nvGrpSpPr>
        <p:grpSpPr>
          <a:xfrm>
            <a:off x="3170103" y="5598914"/>
            <a:ext cx="3157261" cy="455249"/>
            <a:chOff x="3170103" y="5598914"/>
            <a:chExt cx="3157261" cy="455249"/>
          </a:xfrm>
        </p:grpSpPr>
        <p:sp>
          <p:nvSpPr>
            <p:cNvPr id="32" name="SMARTInkShape-90"/>
            <p:cNvSpPr/>
            <p:nvPr/>
          </p:nvSpPr>
          <p:spPr>
            <a:xfrm>
              <a:off x="6313289" y="5777507"/>
              <a:ext cx="14075" cy="8931"/>
            </a:xfrm>
            <a:custGeom>
              <a:avLst/>
              <a:gdLst/>
              <a:ahLst/>
              <a:cxnLst/>
              <a:rect l="0" t="0" r="0" b="0"/>
              <a:pathLst>
                <a:path w="14075" h="8931">
                  <a:moveTo>
                    <a:pt x="8929" y="0"/>
                  </a:moveTo>
                  <a:lnTo>
                    <a:pt x="14074" y="0"/>
                  </a:lnTo>
                  <a:lnTo>
                    <a:pt x="11877" y="0"/>
                  </a:lnTo>
                  <a:lnTo>
                    <a:pt x="10894" y="993"/>
                  </a:lnTo>
                  <a:lnTo>
                    <a:pt x="9188" y="7689"/>
                  </a:lnTo>
                  <a:lnTo>
                    <a:pt x="6399" y="8380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91"/>
            <p:cNvSpPr/>
            <p:nvPr/>
          </p:nvSpPr>
          <p:spPr>
            <a:xfrm>
              <a:off x="6010202" y="5706227"/>
              <a:ext cx="276299" cy="347936"/>
            </a:xfrm>
            <a:custGeom>
              <a:avLst/>
              <a:gdLst/>
              <a:ahLst/>
              <a:cxnLst/>
              <a:rect l="0" t="0" r="0" b="0"/>
              <a:pathLst>
                <a:path w="276299" h="347936">
                  <a:moveTo>
                    <a:pt x="61985" y="35562"/>
                  </a:moveTo>
                  <a:lnTo>
                    <a:pt x="66725" y="30822"/>
                  </a:lnTo>
                  <a:lnTo>
                    <a:pt x="67131" y="29425"/>
                  </a:lnTo>
                  <a:lnTo>
                    <a:pt x="66407" y="28494"/>
                  </a:lnTo>
                  <a:lnTo>
                    <a:pt x="62061" y="26665"/>
                  </a:lnTo>
                  <a:lnTo>
                    <a:pt x="39862" y="26632"/>
                  </a:lnTo>
                  <a:lnTo>
                    <a:pt x="34624" y="29278"/>
                  </a:lnTo>
                  <a:lnTo>
                    <a:pt x="5420" y="56443"/>
                  </a:lnTo>
                  <a:lnTo>
                    <a:pt x="2119" y="62371"/>
                  </a:lnTo>
                  <a:lnTo>
                    <a:pt x="260" y="73932"/>
                  </a:lnTo>
                  <a:lnTo>
                    <a:pt x="0" y="79002"/>
                  </a:lnTo>
                  <a:lnTo>
                    <a:pt x="2355" y="87280"/>
                  </a:lnTo>
                  <a:lnTo>
                    <a:pt x="14740" y="103778"/>
                  </a:lnTo>
                  <a:lnTo>
                    <a:pt x="23402" y="111888"/>
                  </a:lnTo>
                  <a:lnTo>
                    <a:pt x="29293" y="114133"/>
                  </a:lnTo>
                  <a:lnTo>
                    <a:pt x="47106" y="115772"/>
                  </a:lnTo>
                  <a:lnTo>
                    <a:pt x="53057" y="113213"/>
                  </a:lnTo>
                  <a:lnTo>
                    <a:pt x="56034" y="111142"/>
                  </a:lnTo>
                  <a:lnTo>
                    <a:pt x="64962" y="98745"/>
                  </a:lnTo>
                  <a:lnTo>
                    <a:pt x="77751" y="64355"/>
                  </a:lnTo>
                  <a:lnTo>
                    <a:pt x="79843" y="27081"/>
                  </a:lnTo>
                  <a:lnTo>
                    <a:pt x="79844" y="39100"/>
                  </a:lnTo>
                  <a:lnTo>
                    <a:pt x="77199" y="44742"/>
                  </a:lnTo>
                  <a:lnTo>
                    <a:pt x="75104" y="47635"/>
                  </a:lnTo>
                  <a:lnTo>
                    <a:pt x="72157" y="61187"/>
                  </a:lnTo>
                  <a:lnTo>
                    <a:pt x="70963" y="104424"/>
                  </a:lnTo>
                  <a:lnTo>
                    <a:pt x="70915" y="140542"/>
                  </a:lnTo>
                  <a:lnTo>
                    <a:pt x="75655" y="146813"/>
                  </a:lnTo>
                  <a:lnTo>
                    <a:pt x="80628" y="149499"/>
                  </a:lnTo>
                  <a:lnTo>
                    <a:pt x="91906" y="151222"/>
                  </a:lnTo>
                  <a:lnTo>
                    <a:pt x="97773" y="148813"/>
                  </a:lnTo>
                  <a:lnTo>
                    <a:pt x="118544" y="130646"/>
                  </a:lnTo>
                  <a:lnTo>
                    <a:pt x="136399" y="105250"/>
                  </a:lnTo>
                  <a:lnTo>
                    <a:pt x="139707" y="95969"/>
                  </a:lnTo>
                  <a:lnTo>
                    <a:pt x="146571" y="73842"/>
                  </a:lnTo>
                  <a:lnTo>
                    <a:pt x="166543" y="37638"/>
                  </a:lnTo>
                  <a:lnTo>
                    <a:pt x="168629" y="28806"/>
                  </a:lnTo>
                  <a:lnTo>
                    <a:pt x="169792" y="28082"/>
                  </a:lnTo>
                  <a:lnTo>
                    <a:pt x="176786" y="26823"/>
                  </a:lnTo>
                  <a:lnTo>
                    <a:pt x="172950" y="26689"/>
                  </a:lnTo>
                  <a:lnTo>
                    <a:pt x="171680" y="27663"/>
                  </a:lnTo>
                  <a:lnTo>
                    <a:pt x="170269" y="31389"/>
                  </a:lnTo>
                  <a:lnTo>
                    <a:pt x="169171" y="64132"/>
                  </a:lnTo>
                  <a:lnTo>
                    <a:pt x="171801" y="70749"/>
                  </a:lnTo>
                  <a:lnTo>
                    <a:pt x="173890" y="73904"/>
                  </a:lnTo>
                  <a:lnTo>
                    <a:pt x="180166" y="96161"/>
                  </a:lnTo>
                  <a:lnTo>
                    <a:pt x="182444" y="99774"/>
                  </a:lnTo>
                  <a:lnTo>
                    <a:pt x="187621" y="103789"/>
                  </a:lnTo>
                  <a:lnTo>
                    <a:pt x="190391" y="104859"/>
                  </a:lnTo>
                  <a:lnTo>
                    <a:pt x="192238" y="106564"/>
                  </a:lnTo>
                  <a:lnTo>
                    <a:pt x="194289" y="111105"/>
                  </a:lnTo>
                  <a:lnTo>
                    <a:pt x="196820" y="112712"/>
                  </a:lnTo>
                  <a:lnTo>
                    <a:pt x="204924" y="114500"/>
                  </a:lnTo>
                  <a:lnTo>
                    <a:pt x="212496" y="112648"/>
                  </a:lnTo>
                  <a:lnTo>
                    <a:pt x="225440" y="103374"/>
                  </a:lnTo>
                  <a:lnTo>
                    <a:pt x="246517" y="82156"/>
                  </a:lnTo>
                  <a:lnTo>
                    <a:pt x="254465" y="68109"/>
                  </a:lnTo>
                  <a:lnTo>
                    <a:pt x="265218" y="41575"/>
                  </a:lnTo>
                  <a:lnTo>
                    <a:pt x="272574" y="30509"/>
                  </a:lnTo>
                  <a:lnTo>
                    <a:pt x="275195" y="20946"/>
                  </a:lnTo>
                  <a:lnTo>
                    <a:pt x="276294" y="0"/>
                  </a:lnTo>
                  <a:lnTo>
                    <a:pt x="276298" y="12286"/>
                  </a:lnTo>
                  <a:lnTo>
                    <a:pt x="273652" y="17940"/>
                  </a:lnTo>
                  <a:lnTo>
                    <a:pt x="270161" y="23762"/>
                  </a:lnTo>
                  <a:lnTo>
                    <a:pt x="268196" y="33609"/>
                  </a:lnTo>
                  <a:lnTo>
                    <a:pt x="266621" y="47662"/>
                  </a:lnTo>
                  <a:lnTo>
                    <a:pt x="261304" y="59542"/>
                  </a:lnTo>
                  <a:lnTo>
                    <a:pt x="258606" y="100899"/>
                  </a:lnTo>
                  <a:lnTo>
                    <a:pt x="259505" y="116194"/>
                  </a:lnTo>
                  <a:lnTo>
                    <a:pt x="266137" y="153054"/>
                  </a:lnTo>
                  <a:lnTo>
                    <a:pt x="269852" y="193836"/>
                  </a:lnTo>
                  <a:lnTo>
                    <a:pt x="274388" y="216072"/>
                  </a:lnTo>
                  <a:lnTo>
                    <a:pt x="276046" y="252921"/>
                  </a:lnTo>
                  <a:lnTo>
                    <a:pt x="276276" y="295599"/>
                  </a:lnTo>
                  <a:lnTo>
                    <a:pt x="275298" y="308952"/>
                  </a:lnTo>
                  <a:lnTo>
                    <a:pt x="265273" y="338535"/>
                  </a:lnTo>
                  <a:lnTo>
                    <a:pt x="262995" y="341724"/>
                  </a:lnTo>
                  <a:lnTo>
                    <a:pt x="259492" y="343850"/>
                  </a:lnTo>
                  <a:lnTo>
                    <a:pt x="242257" y="347262"/>
                  </a:lnTo>
                  <a:lnTo>
                    <a:pt x="224264" y="347935"/>
                  </a:lnTo>
                  <a:lnTo>
                    <a:pt x="183940" y="338997"/>
                  </a:lnTo>
                  <a:lnTo>
                    <a:pt x="149291" y="324012"/>
                  </a:lnTo>
                  <a:lnTo>
                    <a:pt x="134206" y="314973"/>
                  </a:lnTo>
                  <a:lnTo>
                    <a:pt x="124493" y="3123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92"/>
            <p:cNvSpPr/>
            <p:nvPr/>
          </p:nvSpPr>
          <p:spPr>
            <a:xfrm>
              <a:off x="5815022" y="5625894"/>
              <a:ext cx="158940" cy="213566"/>
            </a:xfrm>
            <a:custGeom>
              <a:avLst/>
              <a:gdLst/>
              <a:ahLst/>
              <a:cxnLst/>
              <a:rect l="0" t="0" r="0" b="0"/>
              <a:pathLst>
                <a:path w="158940" h="213566">
                  <a:moveTo>
                    <a:pt x="87501" y="106965"/>
                  </a:moveTo>
                  <a:lnTo>
                    <a:pt x="95189" y="106965"/>
                  </a:lnTo>
                  <a:lnTo>
                    <a:pt x="75172" y="106965"/>
                  </a:lnTo>
                  <a:lnTo>
                    <a:pt x="69453" y="109611"/>
                  </a:lnTo>
                  <a:lnTo>
                    <a:pt x="63605" y="113101"/>
                  </a:lnTo>
                  <a:lnTo>
                    <a:pt x="54733" y="116059"/>
                  </a:lnTo>
                  <a:lnTo>
                    <a:pt x="44830" y="121787"/>
                  </a:lnTo>
                  <a:lnTo>
                    <a:pt x="30760" y="124917"/>
                  </a:lnTo>
                  <a:lnTo>
                    <a:pt x="19867" y="131688"/>
                  </a:lnTo>
                  <a:lnTo>
                    <a:pt x="10356" y="140969"/>
                  </a:lnTo>
                  <a:lnTo>
                    <a:pt x="2246" y="154854"/>
                  </a:lnTo>
                  <a:lnTo>
                    <a:pt x="0" y="162314"/>
                  </a:lnTo>
                  <a:lnTo>
                    <a:pt x="394" y="165692"/>
                  </a:lnTo>
                  <a:lnTo>
                    <a:pt x="13541" y="190422"/>
                  </a:lnTo>
                  <a:lnTo>
                    <a:pt x="28029" y="207791"/>
                  </a:lnTo>
                  <a:lnTo>
                    <a:pt x="33950" y="211308"/>
                  </a:lnTo>
                  <a:lnTo>
                    <a:pt x="45506" y="213288"/>
                  </a:lnTo>
                  <a:lnTo>
                    <a:pt x="50575" y="213565"/>
                  </a:lnTo>
                  <a:lnTo>
                    <a:pt x="58852" y="211228"/>
                  </a:lnTo>
                  <a:lnTo>
                    <a:pt x="72251" y="201644"/>
                  </a:lnTo>
                  <a:lnTo>
                    <a:pt x="90445" y="171877"/>
                  </a:lnTo>
                  <a:lnTo>
                    <a:pt x="108334" y="128992"/>
                  </a:lnTo>
                  <a:lnTo>
                    <a:pt x="118508" y="84500"/>
                  </a:lnTo>
                  <a:lnTo>
                    <a:pt x="122943" y="42552"/>
                  </a:lnTo>
                  <a:lnTo>
                    <a:pt x="123220" y="454"/>
                  </a:lnTo>
                  <a:lnTo>
                    <a:pt x="118481" y="0"/>
                  </a:lnTo>
                  <a:lnTo>
                    <a:pt x="117083" y="927"/>
                  </a:lnTo>
                  <a:lnTo>
                    <a:pt x="116152" y="2540"/>
                  </a:lnTo>
                  <a:lnTo>
                    <a:pt x="114841" y="9548"/>
                  </a:lnTo>
                  <a:lnTo>
                    <a:pt x="113371" y="24720"/>
                  </a:lnTo>
                  <a:lnTo>
                    <a:pt x="107238" y="45262"/>
                  </a:lnTo>
                  <a:lnTo>
                    <a:pt x="105731" y="68429"/>
                  </a:lnTo>
                  <a:lnTo>
                    <a:pt x="114476" y="109951"/>
                  </a:lnTo>
                  <a:lnTo>
                    <a:pt x="129451" y="144669"/>
                  </a:lnTo>
                  <a:lnTo>
                    <a:pt x="137193" y="157383"/>
                  </a:lnTo>
                  <a:lnTo>
                    <a:pt x="140920" y="171293"/>
                  </a:lnTo>
                  <a:lnTo>
                    <a:pt x="142957" y="173662"/>
                  </a:lnTo>
                  <a:lnTo>
                    <a:pt x="145308" y="175242"/>
                  </a:lnTo>
                  <a:lnTo>
                    <a:pt x="146875" y="177288"/>
                  </a:lnTo>
                  <a:lnTo>
                    <a:pt x="149596" y="185813"/>
                  </a:lnTo>
                  <a:lnTo>
                    <a:pt x="150726" y="186320"/>
                  </a:lnTo>
                  <a:lnTo>
                    <a:pt x="158939" y="1873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93"/>
            <p:cNvSpPr/>
            <p:nvPr/>
          </p:nvSpPr>
          <p:spPr>
            <a:xfrm>
              <a:off x="5491758" y="5715002"/>
              <a:ext cx="293284" cy="124958"/>
            </a:xfrm>
            <a:custGeom>
              <a:avLst/>
              <a:gdLst/>
              <a:ahLst/>
              <a:cxnLst/>
              <a:rect l="0" t="0" r="0" b="0"/>
              <a:pathLst>
                <a:path w="293284" h="124958">
                  <a:moveTo>
                    <a:pt x="0" y="26787"/>
                  </a:moveTo>
                  <a:lnTo>
                    <a:pt x="43113" y="26787"/>
                  </a:lnTo>
                  <a:lnTo>
                    <a:pt x="83427" y="18685"/>
                  </a:lnTo>
                  <a:lnTo>
                    <a:pt x="101227" y="17110"/>
                  </a:lnTo>
                  <a:lnTo>
                    <a:pt x="140230" y="9494"/>
                  </a:lnTo>
                  <a:lnTo>
                    <a:pt x="148644" y="8187"/>
                  </a:lnTo>
                  <a:lnTo>
                    <a:pt x="174686" y="846"/>
                  </a:lnTo>
                  <a:lnTo>
                    <a:pt x="196295" y="0"/>
                  </a:lnTo>
                  <a:lnTo>
                    <a:pt x="196439" y="12427"/>
                  </a:lnTo>
                  <a:lnTo>
                    <a:pt x="195450" y="14237"/>
                  </a:lnTo>
                  <a:lnTo>
                    <a:pt x="193801" y="15444"/>
                  </a:lnTo>
                  <a:lnTo>
                    <a:pt x="189320" y="17777"/>
                  </a:lnTo>
                  <a:lnTo>
                    <a:pt x="184024" y="22121"/>
                  </a:lnTo>
                  <a:lnTo>
                    <a:pt x="181007" y="27359"/>
                  </a:lnTo>
                  <a:lnTo>
                    <a:pt x="170073" y="65124"/>
                  </a:lnTo>
                  <a:lnTo>
                    <a:pt x="169785" y="79046"/>
                  </a:lnTo>
                  <a:lnTo>
                    <a:pt x="172363" y="87385"/>
                  </a:lnTo>
                  <a:lnTo>
                    <a:pt x="190658" y="117707"/>
                  </a:lnTo>
                  <a:lnTo>
                    <a:pt x="199169" y="121767"/>
                  </a:lnTo>
                  <a:lnTo>
                    <a:pt x="242729" y="124957"/>
                  </a:lnTo>
                  <a:lnTo>
                    <a:pt x="249431" y="122343"/>
                  </a:lnTo>
                  <a:lnTo>
                    <a:pt x="252608" y="120256"/>
                  </a:lnTo>
                  <a:lnTo>
                    <a:pt x="264835" y="102649"/>
                  </a:lnTo>
                  <a:lnTo>
                    <a:pt x="281774" y="74461"/>
                  </a:lnTo>
                  <a:lnTo>
                    <a:pt x="293283" y="34390"/>
                  </a:lnTo>
                  <a:lnTo>
                    <a:pt x="292756" y="30863"/>
                  </a:lnTo>
                  <a:lnTo>
                    <a:pt x="286868" y="19765"/>
                  </a:lnTo>
                  <a:lnTo>
                    <a:pt x="276600" y="13681"/>
                  </a:lnTo>
                  <a:lnTo>
                    <a:pt x="256345" y="9866"/>
                  </a:lnTo>
                  <a:lnTo>
                    <a:pt x="214312" y="89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94"/>
            <p:cNvSpPr/>
            <p:nvPr/>
          </p:nvSpPr>
          <p:spPr>
            <a:xfrm>
              <a:off x="5572288" y="5598914"/>
              <a:ext cx="44486" cy="258962"/>
            </a:xfrm>
            <a:custGeom>
              <a:avLst/>
              <a:gdLst/>
              <a:ahLst/>
              <a:cxnLst/>
              <a:rect l="0" t="0" r="0" b="0"/>
              <a:pathLst>
                <a:path w="44486" h="258962">
                  <a:moveTo>
                    <a:pt x="8766" y="0"/>
                  </a:moveTo>
                  <a:lnTo>
                    <a:pt x="8766" y="43472"/>
                  </a:lnTo>
                  <a:lnTo>
                    <a:pt x="1078" y="85237"/>
                  </a:lnTo>
                  <a:lnTo>
                    <a:pt x="0" y="125657"/>
                  </a:lnTo>
                  <a:lnTo>
                    <a:pt x="902" y="142168"/>
                  </a:lnTo>
                  <a:lnTo>
                    <a:pt x="8938" y="182239"/>
                  </a:lnTo>
                  <a:lnTo>
                    <a:pt x="17789" y="224370"/>
                  </a:lnTo>
                  <a:lnTo>
                    <a:pt x="24559" y="236695"/>
                  </a:lnTo>
                  <a:lnTo>
                    <a:pt x="44485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95"/>
            <p:cNvSpPr/>
            <p:nvPr/>
          </p:nvSpPr>
          <p:spPr>
            <a:xfrm>
              <a:off x="5143500" y="5688747"/>
              <a:ext cx="124981" cy="346322"/>
            </a:xfrm>
            <a:custGeom>
              <a:avLst/>
              <a:gdLst/>
              <a:ahLst/>
              <a:cxnLst/>
              <a:rect l="0" t="0" r="0" b="0"/>
              <a:pathLst>
                <a:path w="124981" h="346322">
                  <a:moveTo>
                    <a:pt x="0" y="26253"/>
                  </a:moveTo>
                  <a:lnTo>
                    <a:pt x="0" y="65573"/>
                  </a:lnTo>
                  <a:lnTo>
                    <a:pt x="992" y="100722"/>
                  </a:lnTo>
                  <a:lnTo>
                    <a:pt x="11023" y="139696"/>
                  </a:lnTo>
                  <a:lnTo>
                    <a:pt x="21249" y="153723"/>
                  </a:lnTo>
                  <a:lnTo>
                    <a:pt x="26972" y="157320"/>
                  </a:lnTo>
                  <a:lnTo>
                    <a:pt x="38731" y="159630"/>
                  </a:lnTo>
                  <a:lnTo>
                    <a:pt x="44664" y="157300"/>
                  </a:lnTo>
                  <a:lnTo>
                    <a:pt x="47635" y="155289"/>
                  </a:lnTo>
                  <a:lnTo>
                    <a:pt x="59533" y="137804"/>
                  </a:lnTo>
                  <a:lnTo>
                    <a:pt x="80367" y="97599"/>
                  </a:lnTo>
                  <a:lnTo>
                    <a:pt x="101203" y="56014"/>
                  </a:lnTo>
                  <a:lnTo>
                    <a:pt x="113440" y="28898"/>
                  </a:lnTo>
                  <a:lnTo>
                    <a:pt x="116729" y="11719"/>
                  </a:lnTo>
                  <a:lnTo>
                    <a:pt x="123728" y="1274"/>
                  </a:lnTo>
                  <a:lnTo>
                    <a:pt x="123166" y="670"/>
                  </a:lnTo>
                  <a:lnTo>
                    <a:pt x="119894" y="0"/>
                  </a:lnTo>
                  <a:lnTo>
                    <a:pt x="118624" y="813"/>
                  </a:lnTo>
                  <a:lnTo>
                    <a:pt x="117778" y="2348"/>
                  </a:lnTo>
                  <a:lnTo>
                    <a:pt x="117215" y="4362"/>
                  </a:lnTo>
                  <a:lnTo>
                    <a:pt x="109167" y="17576"/>
                  </a:lnTo>
                  <a:lnTo>
                    <a:pt x="96184" y="62210"/>
                  </a:lnTo>
                  <a:lnTo>
                    <a:pt x="91337" y="79901"/>
                  </a:lnTo>
                  <a:lnTo>
                    <a:pt x="91196" y="92761"/>
                  </a:lnTo>
                  <a:lnTo>
                    <a:pt x="97104" y="133936"/>
                  </a:lnTo>
                  <a:lnTo>
                    <a:pt x="105147" y="178127"/>
                  </a:lnTo>
                  <a:lnTo>
                    <a:pt x="113028" y="222715"/>
                  </a:lnTo>
                  <a:lnTo>
                    <a:pt x="120424" y="262615"/>
                  </a:lnTo>
                  <a:lnTo>
                    <a:pt x="124746" y="304954"/>
                  </a:lnTo>
                  <a:lnTo>
                    <a:pt x="124980" y="323373"/>
                  </a:lnTo>
                  <a:lnTo>
                    <a:pt x="122354" y="329624"/>
                  </a:lnTo>
                  <a:lnTo>
                    <a:pt x="111712" y="342995"/>
                  </a:lnTo>
                  <a:lnTo>
                    <a:pt x="103888" y="345621"/>
                  </a:lnTo>
                  <a:lnTo>
                    <a:pt x="99025" y="346321"/>
                  </a:lnTo>
                  <a:lnTo>
                    <a:pt x="90973" y="344453"/>
                  </a:lnTo>
                  <a:lnTo>
                    <a:pt x="84089" y="341308"/>
                  </a:lnTo>
                  <a:lnTo>
                    <a:pt x="40801" y="330238"/>
                  </a:lnTo>
                  <a:lnTo>
                    <a:pt x="35719" y="329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96"/>
            <p:cNvSpPr/>
            <p:nvPr/>
          </p:nvSpPr>
          <p:spPr>
            <a:xfrm>
              <a:off x="4884571" y="5688211"/>
              <a:ext cx="196422" cy="169665"/>
            </a:xfrm>
            <a:custGeom>
              <a:avLst/>
              <a:gdLst/>
              <a:ahLst/>
              <a:cxnLst/>
              <a:rect l="0" t="0" r="0" b="0"/>
              <a:pathLst>
                <a:path w="196422" h="169665">
                  <a:moveTo>
                    <a:pt x="8898" y="0"/>
                  </a:moveTo>
                  <a:lnTo>
                    <a:pt x="8898" y="39901"/>
                  </a:lnTo>
                  <a:lnTo>
                    <a:pt x="8898" y="80437"/>
                  </a:lnTo>
                  <a:lnTo>
                    <a:pt x="8898" y="121858"/>
                  </a:lnTo>
                  <a:lnTo>
                    <a:pt x="8898" y="132211"/>
                  </a:lnTo>
                  <a:lnTo>
                    <a:pt x="7906" y="135766"/>
                  </a:lnTo>
                  <a:lnTo>
                    <a:pt x="6252" y="138135"/>
                  </a:lnTo>
                  <a:lnTo>
                    <a:pt x="4157" y="139714"/>
                  </a:lnTo>
                  <a:lnTo>
                    <a:pt x="1830" y="144116"/>
                  </a:lnTo>
                  <a:lnTo>
                    <a:pt x="1209" y="146679"/>
                  </a:lnTo>
                  <a:lnTo>
                    <a:pt x="796" y="147394"/>
                  </a:lnTo>
                  <a:lnTo>
                    <a:pt x="519" y="146880"/>
                  </a:lnTo>
                  <a:lnTo>
                    <a:pt x="0" y="138368"/>
                  </a:lnTo>
                  <a:lnTo>
                    <a:pt x="14790" y="94292"/>
                  </a:lnTo>
                  <a:lnTo>
                    <a:pt x="22168" y="65358"/>
                  </a:lnTo>
                  <a:lnTo>
                    <a:pt x="33221" y="45415"/>
                  </a:lnTo>
                  <a:lnTo>
                    <a:pt x="35583" y="39036"/>
                  </a:lnTo>
                  <a:lnTo>
                    <a:pt x="39940" y="32893"/>
                  </a:lnTo>
                  <a:lnTo>
                    <a:pt x="45184" y="29502"/>
                  </a:lnTo>
                  <a:lnTo>
                    <a:pt x="56634" y="27325"/>
                  </a:lnTo>
                  <a:lnTo>
                    <a:pt x="65485" y="26948"/>
                  </a:lnTo>
                  <a:lnTo>
                    <a:pt x="68451" y="28880"/>
                  </a:lnTo>
                  <a:lnTo>
                    <a:pt x="83315" y="46920"/>
                  </a:lnTo>
                  <a:lnTo>
                    <a:pt x="86620" y="55911"/>
                  </a:lnTo>
                  <a:lnTo>
                    <a:pt x="97575" y="100148"/>
                  </a:lnTo>
                  <a:lnTo>
                    <a:pt x="98911" y="110987"/>
                  </a:lnTo>
                  <a:lnTo>
                    <a:pt x="106745" y="140622"/>
                  </a:lnTo>
                  <a:lnTo>
                    <a:pt x="107091" y="150365"/>
                  </a:lnTo>
                  <a:lnTo>
                    <a:pt x="107124" y="130544"/>
                  </a:lnTo>
                  <a:lnTo>
                    <a:pt x="109769" y="124826"/>
                  </a:lnTo>
                  <a:lnTo>
                    <a:pt x="111864" y="121913"/>
                  </a:lnTo>
                  <a:lnTo>
                    <a:pt x="122937" y="86956"/>
                  </a:lnTo>
                  <a:lnTo>
                    <a:pt x="148820" y="51504"/>
                  </a:lnTo>
                  <a:lnTo>
                    <a:pt x="156740" y="45687"/>
                  </a:lnTo>
                  <a:lnTo>
                    <a:pt x="158941" y="40810"/>
                  </a:lnTo>
                  <a:lnTo>
                    <a:pt x="160521" y="39113"/>
                  </a:lnTo>
                  <a:lnTo>
                    <a:pt x="164921" y="37227"/>
                  </a:lnTo>
                  <a:lnTo>
                    <a:pt x="166492" y="37717"/>
                  </a:lnTo>
                  <a:lnTo>
                    <a:pt x="167539" y="39035"/>
                  </a:lnTo>
                  <a:lnTo>
                    <a:pt x="168236" y="40906"/>
                  </a:lnTo>
                  <a:lnTo>
                    <a:pt x="169694" y="42154"/>
                  </a:lnTo>
                  <a:lnTo>
                    <a:pt x="173959" y="43540"/>
                  </a:lnTo>
                  <a:lnTo>
                    <a:pt x="179162" y="49447"/>
                  </a:lnTo>
                  <a:lnTo>
                    <a:pt x="183789" y="57694"/>
                  </a:lnTo>
                  <a:lnTo>
                    <a:pt x="186394" y="68909"/>
                  </a:lnTo>
                  <a:lnTo>
                    <a:pt x="190073" y="107356"/>
                  </a:lnTo>
                  <a:lnTo>
                    <a:pt x="194539" y="125075"/>
                  </a:lnTo>
                  <a:lnTo>
                    <a:pt x="196421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97"/>
            <p:cNvSpPr/>
            <p:nvPr/>
          </p:nvSpPr>
          <p:spPr>
            <a:xfrm>
              <a:off x="4741712" y="5706239"/>
              <a:ext cx="98134" cy="159049"/>
            </a:xfrm>
            <a:custGeom>
              <a:avLst/>
              <a:gdLst/>
              <a:ahLst/>
              <a:cxnLst/>
              <a:rect l="0" t="0" r="0" b="0"/>
              <a:pathLst>
                <a:path w="98134" h="159049">
                  <a:moveTo>
                    <a:pt x="8881" y="26620"/>
                  </a:moveTo>
                  <a:lnTo>
                    <a:pt x="8881" y="34308"/>
                  </a:lnTo>
                  <a:lnTo>
                    <a:pt x="4141" y="39922"/>
                  </a:lnTo>
                  <a:lnTo>
                    <a:pt x="1814" y="47745"/>
                  </a:lnTo>
                  <a:lnTo>
                    <a:pt x="0" y="89764"/>
                  </a:lnTo>
                  <a:lnTo>
                    <a:pt x="950" y="117984"/>
                  </a:lnTo>
                  <a:lnTo>
                    <a:pt x="12381" y="140982"/>
                  </a:lnTo>
                  <a:lnTo>
                    <a:pt x="18044" y="146901"/>
                  </a:lnTo>
                  <a:lnTo>
                    <a:pt x="35691" y="158288"/>
                  </a:lnTo>
                  <a:lnTo>
                    <a:pt x="38660" y="159048"/>
                  </a:lnTo>
                  <a:lnTo>
                    <a:pt x="47253" y="157245"/>
                  </a:lnTo>
                  <a:lnTo>
                    <a:pt x="52321" y="155375"/>
                  </a:lnTo>
                  <a:lnTo>
                    <a:pt x="60600" y="148006"/>
                  </a:lnTo>
                  <a:lnTo>
                    <a:pt x="80155" y="120020"/>
                  </a:lnTo>
                  <a:lnTo>
                    <a:pt x="95518" y="77912"/>
                  </a:lnTo>
                  <a:lnTo>
                    <a:pt x="97945" y="36133"/>
                  </a:lnTo>
                  <a:lnTo>
                    <a:pt x="98133" y="16593"/>
                  </a:lnTo>
                  <a:lnTo>
                    <a:pt x="95512" y="9596"/>
                  </a:lnTo>
                  <a:lnTo>
                    <a:pt x="93424" y="6341"/>
                  </a:lnTo>
                  <a:lnTo>
                    <a:pt x="91040" y="4171"/>
                  </a:lnTo>
                  <a:lnTo>
                    <a:pt x="85745" y="1760"/>
                  </a:lnTo>
                  <a:lnTo>
                    <a:pt x="63626" y="0"/>
                  </a:lnTo>
                  <a:lnTo>
                    <a:pt x="47041" y="46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98"/>
            <p:cNvSpPr/>
            <p:nvPr/>
          </p:nvSpPr>
          <p:spPr>
            <a:xfrm>
              <a:off x="4572010" y="5706070"/>
              <a:ext cx="107112" cy="133945"/>
            </a:xfrm>
            <a:custGeom>
              <a:avLst/>
              <a:gdLst/>
              <a:ahLst/>
              <a:cxnLst/>
              <a:rect l="0" t="0" r="0" b="0"/>
              <a:pathLst>
                <a:path w="107112" h="133945">
                  <a:moveTo>
                    <a:pt x="17849" y="0"/>
                  </a:moveTo>
                  <a:lnTo>
                    <a:pt x="17849" y="39903"/>
                  </a:lnTo>
                  <a:lnTo>
                    <a:pt x="16857" y="73529"/>
                  </a:lnTo>
                  <a:lnTo>
                    <a:pt x="10782" y="91180"/>
                  </a:lnTo>
                  <a:lnTo>
                    <a:pt x="8172" y="112181"/>
                  </a:lnTo>
                  <a:lnTo>
                    <a:pt x="1900" y="124832"/>
                  </a:lnTo>
                  <a:lnTo>
                    <a:pt x="23" y="133788"/>
                  </a:lnTo>
                  <a:lnTo>
                    <a:pt x="0" y="129157"/>
                  </a:lnTo>
                  <a:lnTo>
                    <a:pt x="2640" y="124211"/>
                  </a:lnTo>
                  <a:lnTo>
                    <a:pt x="6129" y="118705"/>
                  </a:lnTo>
                  <a:lnTo>
                    <a:pt x="23086" y="78025"/>
                  </a:lnTo>
                  <a:lnTo>
                    <a:pt x="31033" y="55267"/>
                  </a:lnTo>
                  <a:lnTo>
                    <a:pt x="44806" y="36333"/>
                  </a:lnTo>
                  <a:lnTo>
                    <a:pt x="50666" y="31031"/>
                  </a:lnTo>
                  <a:lnTo>
                    <a:pt x="56578" y="28673"/>
                  </a:lnTo>
                  <a:lnTo>
                    <a:pt x="74407" y="26955"/>
                  </a:lnTo>
                  <a:lnTo>
                    <a:pt x="80358" y="29509"/>
                  </a:lnTo>
                  <a:lnTo>
                    <a:pt x="83334" y="31578"/>
                  </a:lnTo>
                  <a:lnTo>
                    <a:pt x="86641" y="36524"/>
                  </a:lnTo>
                  <a:lnTo>
                    <a:pt x="102543" y="78801"/>
                  </a:lnTo>
                  <a:lnTo>
                    <a:pt x="106236" y="94353"/>
                  </a:lnTo>
                  <a:lnTo>
                    <a:pt x="107111" y="119027"/>
                  </a:lnTo>
                  <a:lnTo>
                    <a:pt x="104484" y="124999"/>
                  </a:lnTo>
                  <a:lnTo>
                    <a:pt x="98216" y="1339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99"/>
            <p:cNvSpPr/>
            <p:nvPr/>
          </p:nvSpPr>
          <p:spPr>
            <a:xfrm>
              <a:off x="4251064" y="5715002"/>
              <a:ext cx="285169" cy="151649"/>
            </a:xfrm>
            <a:custGeom>
              <a:avLst/>
              <a:gdLst/>
              <a:ahLst/>
              <a:cxnLst/>
              <a:rect l="0" t="0" r="0" b="0"/>
              <a:pathLst>
                <a:path w="285169" h="151649">
                  <a:moveTo>
                    <a:pt x="97693" y="8927"/>
                  </a:moveTo>
                  <a:lnTo>
                    <a:pt x="102433" y="8927"/>
                  </a:lnTo>
                  <a:lnTo>
                    <a:pt x="103830" y="7936"/>
                  </a:lnTo>
                  <a:lnTo>
                    <a:pt x="104761" y="6282"/>
                  </a:lnTo>
                  <a:lnTo>
                    <a:pt x="106514" y="366"/>
                  </a:lnTo>
                  <a:lnTo>
                    <a:pt x="85372" y="0"/>
                  </a:lnTo>
                  <a:lnTo>
                    <a:pt x="79650" y="2645"/>
                  </a:lnTo>
                  <a:lnTo>
                    <a:pt x="76735" y="4740"/>
                  </a:lnTo>
                  <a:lnTo>
                    <a:pt x="32268" y="24085"/>
                  </a:lnTo>
                  <a:lnTo>
                    <a:pt x="24629" y="29886"/>
                  </a:lnTo>
                  <a:lnTo>
                    <a:pt x="5539" y="55323"/>
                  </a:lnTo>
                  <a:lnTo>
                    <a:pt x="2165" y="64605"/>
                  </a:lnTo>
                  <a:lnTo>
                    <a:pt x="0" y="81992"/>
                  </a:lnTo>
                  <a:lnTo>
                    <a:pt x="4365" y="96612"/>
                  </a:lnTo>
                  <a:lnTo>
                    <a:pt x="11943" y="108771"/>
                  </a:lnTo>
                  <a:lnTo>
                    <a:pt x="36972" y="127870"/>
                  </a:lnTo>
                  <a:lnTo>
                    <a:pt x="46232" y="131245"/>
                  </a:lnTo>
                  <a:lnTo>
                    <a:pt x="90831" y="133838"/>
                  </a:lnTo>
                  <a:lnTo>
                    <a:pt x="103487" y="132920"/>
                  </a:lnTo>
                  <a:lnTo>
                    <a:pt x="118372" y="126805"/>
                  </a:lnTo>
                  <a:lnTo>
                    <a:pt x="162774" y="95234"/>
                  </a:lnTo>
                  <a:lnTo>
                    <a:pt x="174012" y="83340"/>
                  </a:lnTo>
                  <a:lnTo>
                    <a:pt x="176261" y="77387"/>
                  </a:lnTo>
                  <a:lnTo>
                    <a:pt x="177853" y="75403"/>
                  </a:lnTo>
                  <a:lnTo>
                    <a:pt x="186868" y="71481"/>
                  </a:lnTo>
                  <a:lnTo>
                    <a:pt x="182214" y="71449"/>
                  </a:lnTo>
                  <a:lnTo>
                    <a:pt x="180829" y="72437"/>
                  </a:lnTo>
                  <a:lnTo>
                    <a:pt x="171156" y="89527"/>
                  </a:lnTo>
                  <a:lnTo>
                    <a:pt x="170480" y="92426"/>
                  </a:lnTo>
                  <a:lnTo>
                    <a:pt x="162241" y="107174"/>
                  </a:lnTo>
                  <a:lnTo>
                    <a:pt x="160604" y="119064"/>
                  </a:lnTo>
                  <a:lnTo>
                    <a:pt x="163026" y="125015"/>
                  </a:lnTo>
                  <a:lnTo>
                    <a:pt x="181203" y="145849"/>
                  </a:lnTo>
                  <a:lnTo>
                    <a:pt x="189710" y="149157"/>
                  </a:lnTo>
                  <a:lnTo>
                    <a:pt x="221133" y="151648"/>
                  </a:lnTo>
                  <a:lnTo>
                    <a:pt x="229615" y="149088"/>
                  </a:lnTo>
                  <a:lnTo>
                    <a:pt x="233267" y="147017"/>
                  </a:lnTo>
                  <a:lnTo>
                    <a:pt x="269058" y="108688"/>
                  </a:lnTo>
                  <a:lnTo>
                    <a:pt x="280996" y="86033"/>
                  </a:lnTo>
                  <a:lnTo>
                    <a:pt x="285107" y="41827"/>
                  </a:lnTo>
                  <a:lnTo>
                    <a:pt x="285168" y="34132"/>
                  </a:lnTo>
                  <a:lnTo>
                    <a:pt x="282550" y="27406"/>
                  </a:lnTo>
                  <a:lnTo>
                    <a:pt x="279070" y="21109"/>
                  </a:lnTo>
                  <a:lnTo>
                    <a:pt x="277524" y="15003"/>
                  </a:lnTo>
                  <a:lnTo>
                    <a:pt x="275128" y="12978"/>
                  </a:lnTo>
                  <a:lnTo>
                    <a:pt x="263265" y="10128"/>
                  </a:lnTo>
                  <a:lnTo>
                    <a:pt x="256278" y="9461"/>
                  </a:lnTo>
                  <a:lnTo>
                    <a:pt x="242026" y="13825"/>
                  </a:lnTo>
                  <a:lnTo>
                    <a:pt x="204239" y="38438"/>
                  </a:lnTo>
                  <a:lnTo>
                    <a:pt x="182133" y="59704"/>
                  </a:lnTo>
                  <a:lnTo>
                    <a:pt x="164267" y="91555"/>
                  </a:lnTo>
                  <a:lnTo>
                    <a:pt x="160200" y="1071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100"/>
            <p:cNvSpPr/>
            <p:nvPr/>
          </p:nvSpPr>
          <p:spPr>
            <a:xfrm>
              <a:off x="4054078" y="5813605"/>
              <a:ext cx="125016" cy="35341"/>
            </a:xfrm>
            <a:custGeom>
              <a:avLst/>
              <a:gdLst/>
              <a:ahLst/>
              <a:cxnLst/>
              <a:rect l="0" t="0" r="0" b="0"/>
              <a:pathLst>
                <a:path w="125016" h="35341">
                  <a:moveTo>
                    <a:pt x="0" y="35340"/>
                  </a:moveTo>
                  <a:lnTo>
                    <a:pt x="7688" y="27652"/>
                  </a:lnTo>
                  <a:lnTo>
                    <a:pt x="13302" y="26778"/>
                  </a:lnTo>
                  <a:lnTo>
                    <a:pt x="30225" y="25491"/>
                  </a:lnTo>
                  <a:lnTo>
                    <a:pt x="41918" y="20295"/>
                  </a:lnTo>
                  <a:lnTo>
                    <a:pt x="56518" y="17322"/>
                  </a:lnTo>
                  <a:lnTo>
                    <a:pt x="68560" y="11591"/>
                  </a:lnTo>
                  <a:lnTo>
                    <a:pt x="94344" y="7826"/>
                  </a:lnTo>
                  <a:lnTo>
                    <a:pt x="106977" y="1536"/>
                  </a:lnTo>
                  <a:lnTo>
                    <a:pt x="119027" y="0"/>
                  </a:lnTo>
                  <a:lnTo>
                    <a:pt x="121023" y="866"/>
                  </a:lnTo>
                  <a:lnTo>
                    <a:pt x="122354" y="2436"/>
                  </a:lnTo>
                  <a:lnTo>
                    <a:pt x="125015" y="85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101"/>
            <p:cNvSpPr/>
            <p:nvPr/>
          </p:nvSpPr>
          <p:spPr>
            <a:xfrm>
              <a:off x="4063007" y="5715000"/>
              <a:ext cx="98228" cy="35719"/>
            </a:xfrm>
            <a:custGeom>
              <a:avLst/>
              <a:gdLst/>
              <a:ahLst/>
              <a:cxnLst/>
              <a:rect l="0" t="0" r="0" b="0"/>
              <a:pathLst>
                <a:path w="98228" h="35719">
                  <a:moveTo>
                    <a:pt x="0" y="35718"/>
                  </a:moveTo>
                  <a:lnTo>
                    <a:pt x="13303" y="22416"/>
                  </a:lnTo>
                  <a:lnTo>
                    <a:pt x="18481" y="19884"/>
                  </a:lnTo>
                  <a:lnTo>
                    <a:pt x="60939" y="9333"/>
                  </a:lnTo>
                  <a:lnTo>
                    <a:pt x="69418" y="6463"/>
                  </a:lnTo>
                  <a:lnTo>
                    <a:pt x="76493" y="2872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102"/>
            <p:cNvSpPr/>
            <p:nvPr/>
          </p:nvSpPr>
          <p:spPr>
            <a:xfrm>
              <a:off x="4009429" y="5643562"/>
              <a:ext cx="151806" cy="71439"/>
            </a:xfrm>
            <a:custGeom>
              <a:avLst/>
              <a:gdLst/>
              <a:ahLst/>
              <a:cxnLst/>
              <a:rect l="0" t="0" r="0" b="0"/>
              <a:pathLst>
                <a:path w="151806" h="71439">
                  <a:moveTo>
                    <a:pt x="0" y="71438"/>
                  </a:moveTo>
                  <a:lnTo>
                    <a:pt x="8563" y="71438"/>
                  </a:lnTo>
                  <a:lnTo>
                    <a:pt x="15987" y="65301"/>
                  </a:lnTo>
                  <a:lnTo>
                    <a:pt x="24140" y="63336"/>
                  </a:lnTo>
                  <a:lnTo>
                    <a:pt x="33832" y="61761"/>
                  </a:lnTo>
                  <a:lnTo>
                    <a:pt x="47838" y="55453"/>
                  </a:lnTo>
                  <a:lnTo>
                    <a:pt x="91344" y="26771"/>
                  </a:lnTo>
                  <a:lnTo>
                    <a:pt x="115482" y="11574"/>
                  </a:lnTo>
                  <a:lnTo>
                    <a:pt x="121771" y="9113"/>
                  </a:lnTo>
                  <a:lnTo>
                    <a:pt x="130890" y="3141"/>
                  </a:lnTo>
                  <a:lnTo>
                    <a:pt x="141101" y="414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103"/>
            <p:cNvSpPr/>
            <p:nvPr/>
          </p:nvSpPr>
          <p:spPr>
            <a:xfrm>
              <a:off x="4027289" y="5652492"/>
              <a:ext cx="26790" cy="214313"/>
            </a:xfrm>
            <a:custGeom>
              <a:avLst/>
              <a:gdLst/>
              <a:ahLst/>
              <a:cxnLst/>
              <a:rect l="0" t="0" r="0" b="0"/>
              <a:pathLst>
                <a:path w="26790" h="214313">
                  <a:moveTo>
                    <a:pt x="0" y="0"/>
                  </a:moveTo>
                  <a:lnTo>
                    <a:pt x="0" y="13302"/>
                  </a:lnTo>
                  <a:lnTo>
                    <a:pt x="2646" y="18479"/>
                  </a:lnTo>
                  <a:lnTo>
                    <a:pt x="4740" y="21250"/>
                  </a:lnTo>
                  <a:lnTo>
                    <a:pt x="7067" y="29619"/>
                  </a:lnTo>
                  <a:lnTo>
                    <a:pt x="9849" y="72559"/>
                  </a:lnTo>
                  <a:lnTo>
                    <a:pt x="17025" y="110962"/>
                  </a:lnTo>
                  <a:lnTo>
                    <a:pt x="17786" y="153940"/>
                  </a:lnTo>
                  <a:lnTo>
                    <a:pt x="18845" y="184289"/>
                  </a:lnTo>
                  <a:lnTo>
                    <a:pt x="26237" y="206620"/>
                  </a:lnTo>
                  <a:lnTo>
                    <a:pt x="26789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104"/>
            <p:cNvSpPr/>
            <p:nvPr/>
          </p:nvSpPr>
          <p:spPr>
            <a:xfrm>
              <a:off x="3714750" y="5697139"/>
              <a:ext cx="116087" cy="142828"/>
            </a:xfrm>
            <a:custGeom>
              <a:avLst/>
              <a:gdLst/>
              <a:ahLst/>
              <a:cxnLst/>
              <a:rect l="0" t="0" r="0" b="0"/>
              <a:pathLst>
                <a:path w="116087" h="142828">
                  <a:moveTo>
                    <a:pt x="0" y="0"/>
                  </a:moveTo>
                  <a:lnTo>
                    <a:pt x="0" y="39903"/>
                  </a:lnTo>
                  <a:lnTo>
                    <a:pt x="992" y="74521"/>
                  </a:lnTo>
                  <a:lnTo>
                    <a:pt x="8378" y="109026"/>
                  </a:lnTo>
                  <a:lnTo>
                    <a:pt x="8920" y="140990"/>
                  </a:lnTo>
                  <a:lnTo>
                    <a:pt x="7931" y="141619"/>
                  </a:lnTo>
                  <a:lnTo>
                    <a:pt x="367" y="142827"/>
                  </a:lnTo>
                  <a:lnTo>
                    <a:pt x="109" y="138122"/>
                  </a:lnTo>
                  <a:lnTo>
                    <a:pt x="2694" y="133156"/>
                  </a:lnTo>
                  <a:lnTo>
                    <a:pt x="6158" y="127642"/>
                  </a:lnTo>
                  <a:lnTo>
                    <a:pt x="8382" y="116018"/>
                  </a:lnTo>
                  <a:lnTo>
                    <a:pt x="9849" y="95058"/>
                  </a:lnTo>
                  <a:lnTo>
                    <a:pt x="16609" y="77759"/>
                  </a:lnTo>
                  <a:lnTo>
                    <a:pt x="18604" y="59422"/>
                  </a:lnTo>
                  <a:lnTo>
                    <a:pt x="24878" y="42570"/>
                  </a:lnTo>
                  <a:lnTo>
                    <a:pt x="26932" y="32812"/>
                  </a:lnTo>
                  <a:lnTo>
                    <a:pt x="34365" y="20026"/>
                  </a:lnTo>
                  <a:lnTo>
                    <a:pt x="44245" y="9355"/>
                  </a:lnTo>
                  <a:lnTo>
                    <a:pt x="49269" y="9056"/>
                  </a:lnTo>
                  <a:lnTo>
                    <a:pt x="50706" y="10007"/>
                  </a:lnTo>
                  <a:lnTo>
                    <a:pt x="51663" y="11632"/>
                  </a:lnTo>
                  <a:lnTo>
                    <a:pt x="52301" y="13709"/>
                  </a:lnTo>
                  <a:lnTo>
                    <a:pt x="61447" y="25162"/>
                  </a:lnTo>
                  <a:lnTo>
                    <a:pt x="105147" y="69419"/>
                  </a:lnTo>
                  <a:lnTo>
                    <a:pt x="116086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05"/>
            <p:cNvSpPr/>
            <p:nvPr/>
          </p:nvSpPr>
          <p:spPr>
            <a:xfrm>
              <a:off x="3477455" y="5723929"/>
              <a:ext cx="165858" cy="125017"/>
            </a:xfrm>
            <a:custGeom>
              <a:avLst/>
              <a:gdLst/>
              <a:ahLst/>
              <a:cxnLst/>
              <a:rect l="0" t="0" r="0" b="0"/>
              <a:pathLst>
                <a:path w="165858" h="125017">
                  <a:moveTo>
                    <a:pt x="22982" y="0"/>
                  </a:moveTo>
                  <a:lnTo>
                    <a:pt x="15294" y="7689"/>
                  </a:lnTo>
                  <a:lnTo>
                    <a:pt x="13306" y="15814"/>
                  </a:lnTo>
                  <a:lnTo>
                    <a:pt x="7988" y="25080"/>
                  </a:lnTo>
                  <a:lnTo>
                    <a:pt x="2527" y="64996"/>
                  </a:lnTo>
                  <a:lnTo>
                    <a:pt x="416" y="70119"/>
                  </a:lnTo>
                  <a:lnTo>
                    <a:pt x="0" y="74528"/>
                  </a:lnTo>
                  <a:lnTo>
                    <a:pt x="5535" y="94999"/>
                  </a:lnTo>
                  <a:lnTo>
                    <a:pt x="20303" y="113087"/>
                  </a:lnTo>
                  <a:lnTo>
                    <a:pt x="29024" y="121040"/>
                  </a:lnTo>
                  <a:lnTo>
                    <a:pt x="34928" y="123249"/>
                  </a:lnTo>
                  <a:lnTo>
                    <a:pt x="43830" y="124492"/>
                  </a:lnTo>
                  <a:lnTo>
                    <a:pt x="69367" y="117282"/>
                  </a:lnTo>
                  <a:lnTo>
                    <a:pt x="76009" y="111326"/>
                  </a:lnTo>
                  <a:lnTo>
                    <a:pt x="109296" y="68326"/>
                  </a:lnTo>
                  <a:lnTo>
                    <a:pt x="115253" y="60795"/>
                  </a:lnTo>
                  <a:lnTo>
                    <a:pt x="118562" y="51494"/>
                  </a:lnTo>
                  <a:lnTo>
                    <a:pt x="120686" y="34095"/>
                  </a:lnTo>
                  <a:lnTo>
                    <a:pt x="121853" y="31660"/>
                  </a:lnTo>
                  <a:lnTo>
                    <a:pt x="123622" y="30036"/>
                  </a:lnTo>
                  <a:lnTo>
                    <a:pt x="125794" y="28953"/>
                  </a:lnTo>
                  <a:lnTo>
                    <a:pt x="127243" y="27240"/>
                  </a:lnTo>
                  <a:lnTo>
                    <a:pt x="129757" y="19291"/>
                  </a:lnTo>
                  <a:lnTo>
                    <a:pt x="130105" y="25674"/>
                  </a:lnTo>
                  <a:lnTo>
                    <a:pt x="123995" y="33697"/>
                  </a:lnTo>
                  <a:lnTo>
                    <a:pt x="122034" y="41955"/>
                  </a:lnTo>
                  <a:lnTo>
                    <a:pt x="121219" y="82107"/>
                  </a:lnTo>
                  <a:lnTo>
                    <a:pt x="123859" y="88748"/>
                  </a:lnTo>
                  <a:lnTo>
                    <a:pt x="142200" y="117789"/>
                  </a:lnTo>
                  <a:lnTo>
                    <a:pt x="148067" y="121804"/>
                  </a:lnTo>
                  <a:lnTo>
                    <a:pt x="156753" y="124593"/>
                  </a:lnTo>
                  <a:lnTo>
                    <a:pt x="165857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106"/>
            <p:cNvSpPr/>
            <p:nvPr/>
          </p:nvSpPr>
          <p:spPr>
            <a:xfrm>
              <a:off x="3170103" y="5608405"/>
              <a:ext cx="213723" cy="253677"/>
            </a:xfrm>
            <a:custGeom>
              <a:avLst/>
              <a:gdLst/>
              <a:ahLst/>
              <a:cxnLst/>
              <a:rect l="0" t="0" r="0" b="0"/>
              <a:pathLst>
                <a:path w="213723" h="253677">
                  <a:moveTo>
                    <a:pt x="62444" y="53016"/>
                  </a:moveTo>
                  <a:lnTo>
                    <a:pt x="54755" y="53016"/>
                  </a:lnTo>
                  <a:lnTo>
                    <a:pt x="54341" y="54009"/>
                  </a:lnTo>
                  <a:lnTo>
                    <a:pt x="53882" y="57757"/>
                  </a:lnTo>
                  <a:lnTo>
                    <a:pt x="52767" y="59153"/>
                  </a:lnTo>
                  <a:lnTo>
                    <a:pt x="48882" y="60705"/>
                  </a:lnTo>
                  <a:lnTo>
                    <a:pt x="47450" y="62111"/>
                  </a:lnTo>
                  <a:lnTo>
                    <a:pt x="42505" y="71496"/>
                  </a:lnTo>
                  <a:lnTo>
                    <a:pt x="21683" y="94712"/>
                  </a:lnTo>
                  <a:lnTo>
                    <a:pt x="8309" y="122594"/>
                  </a:lnTo>
                  <a:lnTo>
                    <a:pt x="5518" y="126190"/>
                  </a:lnTo>
                  <a:lnTo>
                    <a:pt x="2417" y="135479"/>
                  </a:lnTo>
                  <a:lnTo>
                    <a:pt x="0" y="178639"/>
                  </a:lnTo>
                  <a:lnTo>
                    <a:pt x="956" y="189215"/>
                  </a:lnTo>
                  <a:lnTo>
                    <a:pt x="4689" y="197224"/>
                  </a:lnTo>
                  <a:lnTo>
                    <a:pt x="22298" y="216587"/>
                  </a:lnTo>
                  <a:lnTo>
                    <a:pt x="60768" y="243396"/>
                  </a:lnTo>
                  <a:lnTo>
                    <a:pt x="100041" y="253676"/>
                  </a:lnTo>
                  <a:lnTo>
                    <a:pt x="114211" y="253655"/>
                  </a:lnTo>
                  <a:lnTo>
                    <a:pt x="134736" y="250297"/>
                  </a:lnTo>
                  <a:lnTo>
                    <a:pt x="144514" y="244545"/>
                  </a:lnTo>
                  <a:lnTo>
                    <a:pt x="176033" y="220387"/>
                  </a:lnTo>
                  <a:lnTo>
                    <a:pt x="199220" y="180875"/>
                  </a:lnTo>
                  <a:lnTo>
                    <a:pt x="210251" y="156178"/>
                  </a:lnTo>
                  <a:lnTo>
                    <a:pt x="213722" y="119738"/>
                  </a:lnTo>
                  <a:lnTo>
                    <a:pt x="204131" y="75909"/>
                  </a:lnTo>
                  <a:lnTo>
                    <a:pt x="178895" y="33851"/>
                  </a:lnTo>
                  <a:lnTo>
                    <a:pt x="171747" y="23662"/>
                  </a:lnTo>
                  <a:lnTo>
                    <a:pt x="150027" y="5838"/>
                  </a:lnTo>
                  <a:lnTo>
                    <a:pt x="140726" y="2283"/>
                  </a:lnTo>
                  <a:lnTo>
                    <a:pt x="123327" y="0"/>
                  </a:lnTo>
                  <a:lnTo>
                    <a:pt x="103207" y="6679"/>
                  </a:lnTo>
                  <a:lnTo>
                    <a:pt x="82770" y="17551"/>
                  </a:lnTo>
                  <a:lnTo>
                    <a:pt x="75446" y="24356"/>
                  </a:lnTo>
                  <a:lnTo>
                    <a:pt x="48582" y="64864"/>
                  </a:lnTo>
                  <a:lnTo>
                    <a:pt x="45374" y="79206"/>
                  </a:lnTo>
                  <a:lnTo>
                    <a:pt x="44584" y="88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32318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980728"/>
            <a:ext cx="8183880" cy="4187952"/>
          </a:xfrm>
        </p:spPr>
        <p:txBody>
          <a:bodyPr/>
          <a:lstStyle/>
          <a:p>
            <a:r>
              <a:rPr lang="en-CA" b="1" u="sng" dirty="0"/>
              <a:t>European</a:t>
            </a:r>
            <a:r>
              <a:rPr lang="en-CA" dirty="0"/>
              <a:t>: The new arrivals to North America. They mainly came from England, Ireland, Scotland or France. </a:t>
            </a:r>
          </a:p>
          <a:p>
            <a:endParaRPr lang="en-CA" dirty="0"/>
          </a:p>
        </p:txBody>
      </p:sp>
      <p:grpSp>
        <p:nvGrpSpPr>
          <p:cNvPr id="10" name="SMARTInkShape-Group7"/>
          <p:cNvGrpSpPr/>
          <p:nvPr/>
        </p:nvGrpSpPr>
        <p:grpSpPr>
          <a:xfrm>
            <a:off x="2598539" y="3080742"/>
            <a:ext cx="1665765" cy="491124"/>
            <a:chOff x="2598539" y="3080742"/>
            <a:chExt cx="1665765" cy="491124"/>
          </a:xfrm>
        </p:grpSpPr>
        <p:sp>
          <p:nvSpPr>
            <p:cNvPr id="4" name="SMARTInkShape-107"/>
            <p:cNvSpPr/>
            <p:nvPr/>
          </p:nvSpPr>
          <p:spPr>
            <a:xfrm>
              <a:off x="2786172" y="3107899"/>
              <a:ext cx="17751" cy="330031"/>
            </a:xfrm>
            <a:custGeom>
              <a:avLst/>
              <a:gdLst/>
              <a:ahLst/>
              <a:cxnLst/>
              <a:rect l="0" t="0" r="0" b="0"/>
              <a:pathLst>
                <a:path w="17751" h="330031">
                  <a:moveTo>
                    <a:pt x="17750" y="8562"/>
                  </a:moveTo>
                  <a:lnTo>
                    <a:pt x="17750" y="873"/>
                  </a:lnTo>
                  <a:lnTo>
                    <a:pt x="16757" y="460"/>
                  </a:lnTo>
                  <a:lnTo>
                    <a:pt x="13009" y="0"/>
                  </a:lnTo>
                  <a:lnTo>
                    <a:pt x="11613" y="870"/>
                  </a:lnTo>
                  <a:lnTo>
                    <a:pt x="10682" y="2441"/>
                  </a:lnTo>
                  <a:lnTo>
                    <a:pt x="8929" y="8203"/>
                  </a:lnTo>
                  <a:lnTo>
                    <a:pt x="7828" y="51250"/>
                  </a:lnTo>
                  <a:lnTo>
                    <a:pt x="1132" y="72808"/>
                  </a:lnTo>
                  <a:lnTo>
                    <a:pt x="0" y="104226"/>
                  </a:lnTo>
                  <a:lnTo>
                    <a:pt x="7999" y="145507"/>
                  </a:lnTo>
                  <a:lnTo>
                    <a:pt x="8772" y="189803"/>
                  </a:lnTo>
                  <a:lnTo>
                    <a:pt x="8816" y="231253"/>
                  </a:lnTo>
                  <a:lnTo>
                    <a:pt x="8820" y="273271"/>
                  </a:lnTo>
                  <a:lnTo>
                    <a:pt x="7828" y="288188"/>
                  </a:lnTo>
                  <a:lnTo>
                    <a:pt x="4079" y="295889"/>
                  </a:lnTo>
                  <a:lnTo>
                    <a:pt x="3675" y="299332"/>
                  </a:lnTo>
                  <a:lnTo>
                    <a:pt x="8820" y="3300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108"/>
            <p:cNvSpPr/>
            <p:nvPr/>
          </p:nvSpPr>
          <p:spPr>
            <a:xfrm>
              <a:off x="2966444" y="3116736"/>
              <a:ext cx="199366" cy="294280"/>
            </a:xfrm>
            <a:custGeom>
              <a:avLst/>
              <a:gdLst/>
              <a:ahLst/>
              <a:cxnLst/>
              <a:rect l="0" t="0" r="0" b="0"/>
              <a:pathLst>
                <a:path w="199366" h="294280">
                  <a:moveTo>
                    <a:pt x="167876" y="44373"/>
                  </a:moveTo>
                  <a:lnTo>
                    <a:pt x="167876" y="23382"/>
                  </a:lnTo>
                  <a:lnTo>
                    <a:pt x="165230" y="17515"/>
                  </a:lnTo>
                  <a:lnTo>
                    <a:pt x="154574" y="4432"/>
                  </a:lnTo>
                  <a:lnTo>
                    <a:pt x="149397" y="1817"/>
                  </a:lnTo>
                  <a:lnTo>
                    <a:pt x="127924" y="0"/>
                  </a:lnTo>
                  <a:lnTo>
                    <a:pt x="109957" y="799"/>
                  </a:lnTo>
                  <a:lnTo>
                    <a:pt x="66476" y="13971"/>
                  </a:lnTo>
                  <a:lnTo>
                    <a:pt x="43905" y="18498"/>
                  </a:lnTo>
                  <a:lnTo>
                    <a:pt x="4246" y="56204"/>
                  </a:lnTo>
                  <a:lnTo>
                    <a:pt x="894" y="62199"/>
                  </a:lnTo>
                  <a:lnTo>
                    <a:pt x="0" y="65187"/>
                  </a:lnTo>
                  <a:lnTo>
                    <a:pt x="396" y="68171"/>
                  </a:lnTo>
                  <a:lnTo>
                    <a:pt x="3482" y="74132"/>
                  </a:lnTo>
                  <a:lnTo>
                    <a:pt x="20677" y="86044"/>
                  </a:lnTo>
                  <a:lnTo>
                    <a:pt x="36398" y="95967"/>
                  </a:lnTo>
                  <a:lnTo>
                    <a:pt x="49765" y="110041"/>
                  </a:lnTo>
                  <a:lnTo>
                    <a:pt x="88418" y="132090"/>
                  </a:lnTo>
                  <a:lnTo>
                    <a:pt x="125209" y="153576"/>
                  </a:lnTo>
                  <a:lnTo>
                    <a:pt x="167266" y="187428"/>
                  </a:lnTo>
                  <a:lnTo>
                    <a:pt x="186828" y="206356"/>
                  </a:lnTo>
                  <a:lnTo>
                    <a:pt x="191182" y="215915"/>
                  </a:lnTo>
                  <a:lnTo>
                    <a:pt x="194461" y="251079"/>
                  </a:lnTo>
                  <a:lnTo>
                    <a:pt x="189283" y="260597"/>
                  </a:lnTo>
                  <a:lnTo>
                    <a:pt x="174530" y="278135"/>
                  </a:lnTo>
                  <a:lnTo>
                    <a:pt x="162896" y="282213"/>
                  </a:lnTo>
                  <a:lnTo>
                    <a:pt x="122246" y="292973"/>
                  </a:lnTo>
                  <a:lnTo>
                    <a:pt x="87190" y="294279"/>
                  </a:lnTo>
                  <a:lnTo>
                    <a:pt x="71650" y="289627"/>
                  </a:lnTo>
                  <a:lnTo>
                    <a:pt x="59218" y="281964"/>
                  </a:lnTo>
                  <a:lnTo>
                    <a:pt x="56742" y="278173"/>
                  </a:lnTo>
                  <a:lnTo>
                    <a:pt x="53258" y="263357"/>
                  </a:lnTo>
                  <a:lnTo>
                    <a:pt x="51983" y="234704"/>
                  </a:lnTo>
                  <a:lnTo>
                    <a:pt x="64236" y="194399"/>
                  </a:lnTo>
                  <a:lnTo>
                    <a:pt x="82839" y="167237"/>
                  </a:lnTo>
                  <a:lnTo>
                    <a:pt x="123302" y="124789"/>
                  </a:lnTo>
                  <a:lnTo>
                    <a:pt x="162753" y="86212"/>
                  </a:lnTo>
                  <a:lnTo>
                    <a:pt x="187057" y="68600"/>
                  </a:lnTo>
                  <a:lnTo>
                    <a:pt x="191284" y="62417"/>
                  </a:lnTo>
                  <a:lnTo>
                    <a:pt x="192410" y="59379"/>
                  </a:lnTo>
                  <a:lnTo>
                    <a:pt x="194155" y="57353"/>
                  </a:lnTo>
                  <a:lnTo>
                    <a:pt x="199365" y="54503"/>
                  </a:lnTo>
                  <a:lnTo>
                    <a:pt x="194665" y="533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109"/>
            <p:cNvSpPr/>
            <p:nvPr/>
          </p:nvSpPr>
          <p:spPr>
            <a:xfrm>
              <a:off x="3243250" y="3161109"/>
              <a:ext cx="212300" cy="245275"/>
            </a:xfrm>
            <a:custGeom>
              <a:avLst/>
              <a:gdLst/>
              <a:ahLst/>
              <a:cxnLst/>
              <a:rect l="0" t="0" r="0" b="0"/>
              <a:pathLst>
                <a:path w="212300" h="245275">
                  <a:moveTo>
                    <a:pt x="96453" y="0"/>
                  </a:moveTo>
                  <a:lnTo>
                    <a:pt x="96453" y="13302"/>
                  </a:lnTo>
                  <a:lnTo>
                    <a:pt x="93807" y="18480"/>
                  </a:lnTo>
                  <a:lnTo>
                    <a:pt x="91712" y="21250"/>
                  </a:lnTo>
                  <a:lnTo>
                    <a:pt x="64435" y="42688"/>
                  </a:lnTo>
                  <a:lnTo>
                    <a:pt x="32238" y="86476"/>
                  </a:lnTo>
                  <a:lnTo>
                    <a:pt x="10207" y="128001"/>
                  </a:lnTo>
                  <a:lnTo>
                    <a:pt x="2217" y="145854"/>
                  </a:lnTo>
                  <a:lnTo>
                    <a:pt x="0" y="157759"/>
                  </a:lnTo>
                  <a:lnTo>
                    <a:pt x="1661" y="169665"/>
                  </a:lnTo>
                  <a:lnTo>
                    <a:pt x="11575" y="211336"/>
                  </a:lnTo>
                  <a:lnTo>
                    <a:pt x="19490" y="224455"/>
                  </a:lnTo>
                  <a:lnTo>
                    <a:pt x="32859" y="234626"/>
                  </a:lnTo>
                  <a:lnTo>
                    <a:pt x="66853" y="245274"/>
                  </a:lnTo>
                  <a:lnTo>
                    <a:pt x="81313" y="245271"/>
                  </a:lnTo>
                  <a:lnTo>
                    <a:pt x="122696" y="238822"/>
                  </a:lnTo>
                  <a:lnTo>
                    <a:pt x="165981" y="223042"/>
                  </a:lnTo>
                  <a:lnTo>
                    <a:pt x="186585" y="211297"/>
                  </a:lnTo>
                  <a:lnTo>
                    <a:pt x="200210" y="192293"/>
                  </a:lnTo>
                  <a:lnTo>
                    <a:pt x="208445" y="175267"/>
                  </a:lnTo>
                  <a:lnTo>
                    <a:pt x="212299" y="133925"/>
                  </a:lnTo>
                  <a:lnTo>
                    <a:pt x="211440" y="122030"/>
                  </a:lnTo>
                  <a:lnTo>
                    <a:pt x="200096" y="92272"/>
                  </a:lnTo>
                  <a:lnTo>
                    <a:pt x="186803" y="74414"/>
                  </a:lnTo>
                  <a:lnTo>
                    <a:pt x="164534" y="57731"/>
                  </a:lnTo>
                  <a:lnTo>
                    <a:pt x="147934" y="46981"/>
                  </a:lnTo>
                  <a:lnTo>
                    <a:pt x="114312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110"/>
            <p:cNvSpPr/>
            <p:nvPr/>
          </p:nvSpPr>
          <p:spPr>
            <a:xfrm>
              <a:off x="3502359" y="3080742"/>
              <a:ext cx="212192" cy="275809"/>
            </a:xfrm>
            <a:custGeom>
              <a:avLst/>
              <a:gdLst/>
              <a:ahLst/>
              <a:cxnLst/>
              <a:rect l="0" t="0" r="0" b="0"/>
              <a:pathLst>
                <a:path w="212192" h="275809">
                  <a:moveTo>
                    <a:pt x="42727" y="8930"/>
                  </a:moveTo>
                  <a:lnTo>
                    <a:pt x="50415" y="16618"/>
                  </a:lnTo>
                  <a:lnTo>
                    <a:pt x="51289" y="22232"/>
                  </a:lnTo>
                  <a:lnTo>
                    <a:pt x="51547" y="30179"/>
                  </a:lnTo>
                  <a:lnTo>
                    <a:pt x="40629" y="71686"/>
                  </a:lnTo>
                  <a:lnTo>
                    <a:pt x="24683" y="109824"/>
                  </a:lnTo>
                  <a:lnTo>
                    <a:pt x="9638" y="151255"/>
                  </a:lnTo>
                  <a:lnTo>
                    <a:pt x="5141" y="169501"/>
                  </a:lnTo>
                  <a:lnTo>
                    <a:pt x="171" y="187475"/>
                  </a:lnTo>
                  <a:lnTo>
                    <a:pt x="0" y="199409"/>
                  </a:lnTo>
                  <a:lnTo>
                    <a:pt x="10630" y="229193"/>
                  </a:lnTo>
                  <a:lnTo>
                    <a:pt x="23010" y="246870"/>
                  </a:lnTo>
                  <a:lnTo>
                    <a:pt x="36995" y="260780"/>
                  </a:lnTo>
                  <a:lnTo>
                    <a:pt x="59011" y="271695"/>
                  </a:lnTo>
                  <a:lnTo>
                    <a:pt x="81699" y="275808"/>
                  </a:lnTo>
                  <a:lnTo>
                    <a:pt x="117165" y="275740"/>
                  </a:lnTo>
                  <a:lnTo>
                    <a:pt x="146909" y="264380"/>
                  </a:lnTo>
                  <a:lnTo>
                    <a:pt x="187464" y="230057"/>
                  </a:lnTo>
                  <a:lnTo>
                    <a:pt x="196351" y="219326"/>
                  </a:lnTo>
                  <a:lnTo>
                    <a:pt x="210113" y="178539"/>
                  </a:lnTo>
                  <a:lnTo>
                    <a:pt x="212191" y="135802"/>
                  </a:lnTo>
                  <a:lnTo>
                    <a:pt x="211372" y="98287"/>
                  </a:lnTo>
                  <a:lnTo>
                    <a:pt x="207638" y="84694"/>
                  </a:lnTo>
                  <a:lnTo>
                    <a:pt x="179380" y="41751"/>
                  </a:lnTo>
                  <a:lnTo>
                    <a:pt x="163804" y="24828"/>
                  </a:lnTo>
                  <a:lnTo>
                    <a:pt x="152432" y="16657"/>
                  </a:lnTo>
                  <a:lnTo>
                    <a:pt x="140763" y="12364"/>
                  </a:lnTo>
                  <a:lnTo>
                    <a:pt x="99270" y="1443"/>
                  </a:lnTo>
                  <a:lnTo>
                    <a:pt x="784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11"/>
            <p:cNvSpPr/>
            <p:nvPr/>
          </p:nvSpPr>
          <p:spPr>
            <a:xfrm>
              <a:off x="3880546" y="3232547"/>
              <a:ext cx="134713" cy="169665"/>
            </a:xfrm>
            <a:custGeom>
              <a:avLst/>
              <a:gdLst/>
              <a:ahLst/>
              <a:cxnLst/>
              <a:rect l="0" t="0" r="0" b="0"/>
              <a:pathLst>
                <a:path w="134713" h="169665">
                  <a:moveTo>
                    <a:pt x="111024" y="0"/>
                  </a:moveTo>
                  <a:lnTo>
                    <a:pt x="92981" y="0"/>
                  </a:lnTo>
                  <a:lnTo>
                    <a:pt x="85477" y="2646"/>
                  </a:lnTo>
                  <a:lnTo>
                    <a:pt x="82086" y="4740"/>
                  </a:lnTo>
                  <a:lnTo>
                    <a:pt x="39387" y="15834"/>
                  </a:lnTo>
                  <a:lnTo>
                    <a:pt x="28584" y="17951"/>
                  </a:lnTo>
                  <a:lnTo>
                    <a:pt x="1042" y="31126"/>
                  </a:lnTo>
                  <a:lnTo>
                    <a:pt x="0" y="33649"/>
                  </a:lnTo>
                  <a:lnTo>
                    <a:pt x="297" y="36324"/>
                  </a:lnTo>
                  <a:lnTo>
                    <a:pt x="2810" y="44827"/>
                  </a:lnTo>
                  <a:lnTo>
                    <a:pt x="3163" y="47744"/>
                  </a:lnTo>
                  <a:lnTo>
                    <a:pt x="6200" y="53631"/>
                  </a:lnTo>
                  <a:lnTo>
                    <a:pt x="11850" y="59555"/>
                  </a:lnTo>
                  <a:lnTo>
                    <a:pt x="34291" y="71442"/>
                  </a:lnTo>
                  <a:lnTo>
                    <a:pt x="74840" y="89297"/>
                  </a:lnTo>
                  <a:lnTo>
                    <a:pt x="116775" y="113109"/>
                  </a:lnTo>
                  <a:lnTo>
                    <a:pt x="130698" y="122039"/>
                  </a:lnTo>
                  <a:lnTo>
                    <a:pt x="134651" y="127992"/>
                  </a:lnTo>
                  <a:lnTo>
                    <a:pt x="134712" y="130968"/>
                  </a:lnTo>
                  <a:lnTo>
                    <a:pt x="132136" y="136922"/>
                  </a:lnTo>
                  <a:lnTo>
                    <a:pt x="130060" y="138906"/>
                  </a:lnTo>
                  <a:lnTo>
                    <a:pt x="110919" y="149711"/>
                  </a:lnTo>
                  <a:lnTo>
                    <a:pt x="68786" y="160128"/>
                  </a:lnTo>
                  <a:lnTo>
                    <a:pt x="65006" y="160330"/>
                  </a:lnTo>
                  <a:lnTo>
                    <a:pt x="58160" y="163200"/>
                  </a:lnTo>
                  <a:lnTo>
                    <a:pt x="51810" y="166791"/>
                  </a:lnTo>
                  <a:lnTo>
                    <a:pt x="39798" y="169412"/>
                  </a:lnTo>
                  <a:lnTo>
                    <a:pt x="30657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112"/>
            <p:cNvSpPr/>
            <p:nvPr/>
          </p:nvSpPr>
          <p:spPr>
            <a:xfrm>
              <a:off x="2598539" y="3518542"/>
              <a:ext cx="1665765" cy="53324"/>
            </a:xfrm>
            <a:custGeom>
              <a:avLst/>
              <a:gdLst/>
              <a:ahLst/>
              <a:cxnLst/>
              <a:rect l="0" t="0" r="0" b="0"/>
              <a:pathLst>
                <a:path w="1665765" h="53324">
                  <a:moveTo>
                    <a:pt x="0" y="17614"/>
                  </a:moveTo>
                  <a:lnTo>
                    <a:pt x="42841" y="17614"/>
                  </a:lnTo>
                  <a:lnTo>
                    <a:pt x="83621" y="16622"/>
                  </a:lnTo>
                  <a:lnTo>
                    <a:pt x="120079" y="9512"/>
                  </a:lnTo>
                  <a:lnTo>
                    <a:pt x="163878" y="8757"/>
                  </a:lnTo>
                  <a:lnTo>
                    <a:pt x="205797" y="8694"/>
                  </a:lnTo>
                  <a:lnTo>
                    <a:pt x="250086" y="8685"/>
                  </a:lnTo>
                  <a:lnTo>
                    <a:pt x="294687" y="8684"/>
                  </a:lnTo>
                  <a:lnTo>
                    <a:pt x="333046" y="8684"/>
                  </a:lnTo>
                  <a:lnTo>
                    <a:pt x="373806" y="8684"/>
                  </a:lnTo>
                  <a:lnTo>
                    <a:pt x="411513" y="8684"/>
                  </a:lnTo>
                  <a:lnTo>
                    <a:pt x="453504" y="8684"/>
                  </a:lnTo>
                  <a:lnTo>
                    <a:pt x="495495" y="8684"/>
                  </a:lnTo>
                  <a:lnTo>
                    <a:pt x="535871" y="2547"/>
                  </a:lnTo>
                  <a:lnTo>
                    <a:pt x="569432" y="582"/>
                  </a:lnTo>
                  <a:lnTo>
                    <a:pt x="604511" y="0"/>
                  </a:lnTo>
                  <a:lnTo>
                    <a:pt x="639048" y="820"/>
                  </a:lnTo>
                  <a:lnTo>
                    <a:pt x="680534" y="6837"/>
                  </a:lnTo>
                  <a:lnTo>
                    <a:pt x="714931" y="8137"/>
                  </a:lnTo>
                  <a:lnTo>
                    <a:pt x="750259" y="8522"/>
                  </a:lnTo>
                  <a:lnTo>
                    <a:pt x="785861" y="8636"/>
                  </a:lnTo>
                  <a:lnTo>
                    <a:pt x="828706" y="8675"/>
                  </a:lnTo>
                  <a:lnTo>
                    <a:pt x="872962" y="8683"/>
                  </a:lnTo>
                  <a:lnTo>
                    <a:pt x="908098" y="9676"/>
                  </a:lnTo>
                  <a:lnTo>
                    <a:pt x="943643" y="14821"/>
                  </a:lnTo>
                  <a:lnTo>
                    <a:pt x="979310" y="16786"/>
                  </a:lnTo>
                  <a:lnTo>
                    <a:pt x="1015014" y="17369"/>
                  </a:lnTo>
                  <a:lnTo>
                    <a:pt x="1050729" y="17541"/>
                  </a:lnTo>
                  <a:lnTo>
                    <a:pt x="1086446" y="18585"/>
                  </a:lnTo>
                  <a:lnTo>
                    <a:pt x="1122164" y="23744"/>
                  </a:lnTo>
                  <a:lnTo>
                    <a:pt x="1157882" y="25714"/>
                  </a:lnTo>
                  <a:lnTo>
                    <a:pt x="1194593" y="26298"/>
                  </a:lnTo>
                  <a:lnTo>
                    <a:pt x="1236449" y="27463"/>
                  </a:lnTo>
                  <a:lnTo>
                    <a:pt x="1279278" y="32659"/>
                  </a:lnTo>
                  <a:lnTo>
                    <a:pt x="1318536" y="35632"/>
                  </a:lnTo>
                  <a:lnTo>
                    <a:pt x="1360155" y="41364"/>
                  </a:lnTo>
                  <a:lnTo>
                    <a:pt x="1398063" y="43503"/>
                  </a:lnTo>
                  <a:lnTo>
                    <a:pt x="1434430" y="44136"/>
                  </a:lnTo>
                  <a:lnTo>
                    <a:pt x="1470341" y="45316"/>
                  </a:lnTo>
                  <a:lnTo>
                    <a:pt x="1505124" y="50517"/>
                  </a:lnTo>
                  <a:lnTo>
                    <a:pt x="1546692" y="52776"/>
                  </a:lnTo>
                  <a:lnTo>
                    <a:pt x="1583347" y="53223"/>
                  </a:lnTo>
                  <a:lnTo>
                    <a:pt x="1624897" y="53323"/>
                  </a:lnTo>
                  <a:lnTo>
                    <a:pt x="1665764" y="44425"/>
                  </a:lnTo>
                  <a:lnTo>
                    <a:pt x="1660922" y="444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" name="SMARTInkShape-Group8"/>
          <p:cNvGrpSpPr/>
          <p:nvPr/>
        </p:nvGrpSpPr>
        <p:grpSpPr>
          <a:xfrm>
            <a:off x="2884289" y="2429279"/>
            <a:ext cx="2402087" cy="347855"/>
            <a:chOff x="2884289" y="2429279"/>
            <a:chExt cx="2402087" cy="347855"/>
          </a:xfrm>
        </p:grpSpPr>
        <p:sp>
          <p:nvSpPr>
            <p:cNvPr id="11" name="SMARTInkShape-113"/>
            <p:cNvSpPr/>
            <p:nvPr/>
          </p:nvSpPr>
          <p:spPr>
            <a:xfrm>
              <a:off x="2884289" y="2446734"/>
              <a:ext cx="16961" cy="330400"/>
            </a:xfrm>
            <a:custGeom>
              <a:avLst/>
              <a:gdLst/>
              <a:ahLst/>
              <a:cxnLst/>
              <a:rect l="0" t="0" r="0" b="0"/>
              <a:pathLst>
                <a:path w="16961" h="330400">
                  <a:moveTo>
                    <a:pt x="8930" y="0"/>
                  </a:moveTo>
                  <a:lnTo>
                    <a:pt x="1241" y="7688"/>
                  </a:lnTo>
                  <a:lnTo>
                    <a:pt x="368" y="13303"/>
                  </a:lnTo>
                  <a:lnTo>
                    <a:pt x="1" y="56229"/>
                  </a:lnTo>
                  <a:lnTo>
                    <a:pt x="0" y="100158"/>
                  </a:lnTo>
                  <a:lnTo>
                    <a:pt x="0" y="140011"/>
                  </a:lnTo>
                  <a:lnTo>
                    <a:pt x="992" y="181577"/>
                  </a:lnTo>
                  <a:lnTo>
                    <a:pt x="8102" y="217290"/>
                  </a:lnTo>
                  <a:lnTo>
                    <a:pt x="9849" y="252016"/>
                  </a:lnTo>
                  <a:lnTo>
                    <a:pt x="13637" y="260174"/>
                  </a:lnTo>
                  <a:lnTo>
                    <a:pt x="14053" y="264731"/>
                  </a:lnTo>
                  <a:lnTo>
                    <a:pt x="11881" y="280625"/>
                  </a:lnTo>
                  <a:lnTo>
                    <a:pt x="16876" y="304931"/>
                  </a:lnTo>
                  <a:lnTo>
                    <a:pt x="14776" y="311804"/>
                  </a:lnTo>
                  <a:lnTo>
                    <a:pt x="12827" y="315026"/>
                  </a:lnTo>
                  <a:lnTo>
                    <a:pt x="12520" y="318165"/>
                  </a:lnTo>
                  <a:lnTo>
                    <a:pt x="16960" y="328592"/>
                  </a:lnTo>
                  <a:lnTo>
                    <a:pt x="16268" y="329194"/>
                  </a:lnTo>
                  <a:lnTo>
                    <a:pt x="8930" y="3303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114"/>
            <p:cNvSpPr/>
            <p:nvPr/>
          </p:nvSpPr>
          <p:spPr>
            <a:xfrm>
              <a:off x="3027164" y="2446734"/>
              <a:ext cx="205384" cy="205384"/>
            </a:xfrm>
            <a:custGeom>
              <a:avLst/>
              <a:gdLst/>
              <a:ahLst/>
              <a:cxnLst/>
              <a:rect l="0" t="0" r="0" b="0"/>
              <a:pathLst>
                <a:path w="205384" h="205384">
                  <a:moveTo>
                    <a:pt x="0" y="0"/>
                  </a:moveTo>
                  <a:lnTo>
                    <a:pt x="0" y="37577"/>
                  </a:lnTo>
                  <a:lnTo>
                    <a:pt x="8684" y="78118"/>
                  </a:lnTo>
                  <a:lnTo>
                    <a:pt x="9915" y="118994"/>
                  </a:lnTo>
                  <a:lnTo>
                    <a:pt x="13667" y="126639"/>
                  </a:lnTo>
                  <a:lnTo>
                    <a:pt x="14072" y="131059"/>
                  </a:lnTo>
                  <a:lnTo>
                    <a:pt x="11886" y="145768"/>
                  </a:lnTo>
                  <a:lnTo>
                    <a:pt x="18196" y="166419"/>
                  </a:lnTo>
                  <a:lnTo>
                    <a:pt x="22309" y="172521"/>
                  </a:lnTo>
                  <a:lnTo>
                    <a:pt x="27443" y="175895"/>
                  </a:lnTo>
                  <a:lnTo>
                    <a:pt x="33033" y="178387"/>
                  </a:lnTo>
                  <a:lnTo>
                    <a:pt x="53595" y="193969"/>
                  </a:lnTo>
                  <a:lnTo>
                    <a:pt x="68463" y="196126"/>
                  </a:lnTo>
                  <a:lnTo>
                    <a:pt x="109489" y="196445"/>
                  </a:lnTo>
                  <a:lnTo>
                    <a:pt x="151190" y="196454"/>
                  </a:lnTo>
                  <a:lnTo>
                    <a:pt x="154372" y="196454"/>
                  </a:lnTo>
                  <a:lnTo>
                    <a:pt x="160552" y="199099"/>
                  </a:lnTo>
                  <a:lnTo>
                    <a:pt x="166606" y="202590"/>
                  </a:lnTo>
                  <a:lnTo>
                    <a:pt x="178578" y="204831"/>
                  </a:lnTo>
                  <a:lnTo>
                    <a:pt x="205383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15"/>
            <p:cNvSpPr/>
            <p:nvPr/>
          </p:nvSpPr>
          <p:spPr>
            <a:xfrm>
              <a:off x="3224858" y="2473523"/>
              <a:ext cx="25549" cy="267892"/>
            </a:xfrm>
            <a:custGeom>
              <a:avLst/>
              <a:gdLst/>
              <a:ahLst/>
              <a:cxnLst/>
              <a:rect l="0" t="0" r="0" b="0"/>
              <a:pathLst>
                <a:path w="25549" h="267892">
                  <a:moveTo>
                    <a:pt x="7689" y="0"/>
                  </a:moveTo>
                  <a:lnTo>
                    <a:pt x="7689" y="20991"/>
                  </a:lnTo>
                  <a:lnTo>
                    <a:pt x="0" y="46398"/>
                  </a:lnTo>
                  <a:lnTo>
                    <a:pt x="7186" y="89481"/>
                  </a:lnTo>
                  <a:lnTo>
                    <a:pt x="8457" y="101285"/>
                  </a:lnTo>
                  <a:lnTo>
                    <a:pt x="15771" y="136929"/>
                  </a:lnTo>
                  <a:lnTo>
                    <a:pt x="16569" y="178594"/>
                  </a:lnTo>
                  <a:lnTo>
                    <a:pt x="17588" y="190500"/>
                  </a:lnTo>
                  <a:lnTo>
                    <a:pt x="21757" y="208360"/>
                  </a:lnTo>
                  <a:lnTo>
                    <a:pt x="19574" y="225227"/>
                  </a:lnTo>
                  <a:lnTo>
                    <a:pt x="25548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16"/>
            <p:cNvSpPr/>
            <p:nvPr/>
          </p:nvSpPr>
          <p:spPr>
            <a:xfrm>
              <a:off x="3384867" y="2429279"/>
              <a:ext cx="169149" cy="285347"/>
            </a:xfrm>
            <a:custGeom>
              <a:avLst/>
              <a:gdLst/>
              <a:ahLst/>
              <a:cxnLst/>
              <a:rect l="0" t="0" r="0" b="0"/>
              <a:pathLst>
                <a:path w="169149" h="285347">
                  <a:moveTo>
                    <a:pt x="97711" y="35315"/>
                  </a:moveTo>
                  <a:lnTo>
                    <a:pt x="97711" y="13191"/>
                  </a:lnTo>
                  <a:lnTo>
                    <a:pt x="96719" y="11636"/>
                  </a:lnTo>
                  <a:lnTo>
                    <a:pt x="95065" y="10600"/>
                  </a:lnTo>
                  <a:lnTo>
                    <a:pt x="92970" y="9908"/>
                  </a:lnTo>
                  <a:lnTo>
                    <a:pt x="91574" y="8455"/>
                  </a:lnTo>
                  <a:lnTo>
                    <a:pt x="90023" y="4195"/>
                  </a:lnTo>
                  <a:lnTo>
                    <a:pt x="88617" y="2662"/>
                  </a:lnTo>
                  <a:lnTo>
                    <a:pt x="81202" y="0"/>
                  </a:lnTo>
                  <a:lnTo>
                    <a:pt x="70316" y="6717"/>
                  </a:lnTo>
                  <a:lnTo>
                    <a:pt x="67541" y="7320"/>
                  </a:lnTo>
                  <a:lnTo>
                    <a:pt x="58896" y="12909"/>
                  </a:lnTo>
                  <a:lnTo>
                    <a:pt x="30776" y="35370"/>
                  </a:lnTo>
                  <a:lnTo>
                    <a:pt x="5361" y="78384"/>
                  </a:lnTo>
                  <a:lnTo>
                    <a:pt x="645" y="100083"/>
                  </a:lnTo>
                  <a:lnTo>
                    <a:pt x="0" y="108087"/>
                  </a:lnTo>
                  <a:lnTo>
                    <a:pt x="8609" y="138571"/>
                  </a:lnTo>
                  <a:lnTo>
                    <a:pt x="20738" y="154256"/>
                  </a:lnTo>
                  <a:lnTo>
                    <a:pt x="26459" y="157631"/>
                  </a:lnTo>
                  <a:lnTo>
                    <a:pt x="29374" y="158530"/>
                  </a:lnTo>
                  <a:lnTo>
                    <a:pt x="31317" y="160123"/>
                  </a:lnTo>
                  <a:lnTo>
                    <a:pt x="33476" y="164538"/>
                  </a:lnTo>
                  <a:lnTo>
                    <a:pt x="35044" y="165119"/>
                  </a:lnTo>
                  <a:lnTo>
                    <a:pt x="37081" y="164515"/>
                  </a:lnTo>
                  <a:lnTo>
                    <a:pt x="41991" y="162190"/>
                  </a:lnTo>
                  <a:lnTo>
                    <a:pt x="50333" y="159889"/>
                  </a:lnTo>
                  <a:lnTo>
                    <a:pt x="60081" y="154357"/>
                  </a:lnTo>
                  <a:lnTo>
                    <a:pt x="73112" y="151284"/>
                  </a:lnTo>
                  <a:lnTo>
                    <a:pt x="75359" y="149339"/>
                  </a:lnTo>
                  <a:lnTo>
                    <a:pt x="85397" y="130110"/>
                  </a:lnTo>
                  <a:lnTo>
                    <a:pt x="97787" y="92762"/>
                  </a:lnTo>
                  <a:lnTo>
                    <a:pt x="103577" y="82212"/>
                  </a:lnTo>
                  <a:lnTo>
                    <a:pt x="107364" y="57001"/>
                  </a:lnTo>
                  <a:lnTo>
                    <a:pt x="113656" y="44413"/>
                  </a:lnTo>
                  <a:lnTo>
                    <a:pt x="115192" y="37112"/>
                  </a:lnTo>
                  <a:lnTo>
                    <a:pt x="116310" y="36513"/>
                  </a:lnTo>
                  <a:lnTo>
                    <a:pt x="124123" y="35361"/>
                  </a:lnTo>
                  <a:lnTo>
                    <a:pt x="124499" y="78764"/>
                  </a:lnTo>
                  <a:lnTo>
                    <a:pt x="133595" y="117770"/>
                  </a:lnTo>
                  <a:lnTo>
                    <a:pt x="139321" y="130411"/>
                  </a:lnTo>
                  <a:lnTo>
                    <a:pt x="149249" y="169425"/>
                  </a:lnTo>
                  <a:lnTo>
                    <a:pt x="153756" y="204993"/>
                  </a:lnTo>
                  <a:lnTo>
                    <a:pt x="158942" y="224054"/>
                  </a:lnTo>
                  <a:lnTo>
                    <a:pt x="160204" y="267303"/>
                  </a:lnTo>
                  <a:lnTo>
                    <a:pt x="160209" y="270341"/>
                  </a:lnTo>
                  <a:lnTo>
                    <a:pt x="162860" y="276361"/>
                  </a:lnTo>
                  <a:lnTo>
                    <a:pt x="169148" y="2853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17"/>
            <p:cNvSpPr/>
            <p:nvPr/>
          </p:nvSpPr>
          <p:spPr>
            <a:xfrm>
              <a:off x="3643312" y="2491504"/>
              <a:ext cx="205384" cy="240981"/>
            </a:xfrm>
            <a:custGeom>
              <a:avLst/>
              <a:gdLst/>
              <a:ahLst/>
              <a:cxnLst/>
              <a:rect l="0" t="0" r="0" b="0"/>
              <a:pathLst>
                <a:path w="205384" h="240981">
                  <a:moveTo>
                    <a:pt x="0" y="53457"/>
                  </a:moveTo>
                  <a:lnTo>
                    <a:pt x="0" y="41028"/>
                  </a:lnTo>
                  <a:lnTo>
                    <a:pt x="993" y="39218"/>
                  </a:lnTo>
                  <a:lnTo>
                    <a:pt x="2646" y="38011"/>
                  </a:lnTo>
                  <a:lnTo>
                    <a:pt x="7689" y="36074"/>
                  </a:lnTo>
                  <a:lnTo>
                    <a:pt x="15814" y="29555"/>
                  </a:lnTo>
                  <a:lnTo>
                    <a:pt x="24089" y="26531"/>
                  </a:lnTo>
                  <a:lnTo>
                    <a:pt x="47833" y="12504"/>
                  </a:lnTo>
                  <a:lnTo>
                    <a:pt x="86413" y="802"/>
                  </a:lnTo>
                  <a:lnTo>
                    <a:pt x="108773" y="0"/>
                  </a:lnTo>
                  <a:lnTo>
                    <a:pt x="115482" y="2578"/>
                  </a:lnTo>
                  <a:lnTo>
                    <a:pt x="118660" y="4655"/>
                  </a:lnTo>
                  <a:lnTo>
                    <a:pt x="136034" y="8980"/>
                  </a:lnTo>
                  <a:lnTo>
                    <a:pt x="138315" y="10907"/>
                  </a:lnTo>
                  <a:lnTo>
                    <a:pt x="149543" y="26852"/>
                  </a:lnTo>
                  <a:lnTo>
                    <a:pt x="151792" y="32703"/>
                  </a:lnTo>
                  <a:lnTo>
                    <a:pt x="156099" y="38611"/>
                  </a:lnTo>
                  <a:lnTo>
                    <a:pt x="156652" y="41575"/>
                  </a:lnTo>
                  <a:lnTo>
                    <a:pt x="156029" y="44543"/>
                  </a:lnTo>
                  <a:lnTo>
                    <a:pt x="153682" y="51480"/>
                  </a:lnTo>
                  <a:lnTo>
                    <a:pt x="149530" y="72102"/>
                  </a:lnTo>
                  <a:lnTo>
                    <a:pt x="133746" y="104458"/>
                  </a:lnTo>
                  <a:lnTo>
                    <a:pt x="122000" y="123173"/>
                  </a:lnTo>
                  <a:lnTo>
                    <a:pt x="106603" y="166946"/>
                  </a:lnTo>
                  <a:lnTo>
                    <a:pt x="82999" y="196264"/>
                  </a:lnTo>
                  <a:lnTo>
                    <a:pt x="80887" y="208224"/>
                  </a:lnTo>
                  <a:lnTo>
                    <a:pt x="79722" y="210213"/>
                  </a:lnTo>
                  <a:lnTo>
                    <a:pt x="77953" y="211539"/>
                  </a:lnTo>
                  <a:lnTo>
                    <a:pt x="75781" y="212423"/>
                  </a:lnTo>
                  <a:lnTo>
                    <a:pt x="74334" y="214005"/>
                  </a:lnTo>
                  <a:lnTo>
                    <a:pt x="71551" y="222707"/>
                  </a:lnTo>
                  <a:lnTo>
                    <a:pt x="106067" y="223120"/>
                  </a:lnTo>
                  <a:lnTo>
                    <a:pt x="114279" y="220474"/>
                  </a:lnTo>
                  <a:lnTo>
                    <a:pt x="122228" y="216984"/>
                  </a:lnTo>
                  <a:lnTo>
                    <a:pt x="163593" y="214224"/>
                  </a:lnTo>
                  <a:lnTo>
                    <a:pt x="169611" y="216851"/>
                  </a:lnTo>
                  <a:lnTo>
                    <a:pt x="175594" y="220335"/>
                  </a:lnTo>
                  <a:lnTo>
                    <a:pt x="187519" y="222570"/>
                  </a:lnTo>
                  <a:lnTo>
                    <a:pt x="190497" y="222754"/>
                  </a:lnTo>
                  <a:lnTo>
                    <a:pt x="192483" y="223868"/>
                  </a:lnTo>
                  <a:lnTo>
                    <a:pt x="193806" y="225604"/>
                  </a:lnTo>
                  <a:lnTo>
                    <a:pt x="194689" y="227753"/>
                  </a:lnTo>
                  <a:lnTo>
                    <a:pt x="196270" y="229185"/>
                  </a:lnTo>
                  <a:lnTo>
                    <a:pt x="203987" y="231673"/>
                  </a:lnTo>
                  <a:lnTo>
                    <a:pt x="204763" y="234529"/>
                  </a:lnTo>
                  <a:lnTo>
                    <a:pt x="205383" y="2409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18"/>
            <p:cNvSpPr/>
            <p:nvPr/>
          </p:nvSpPr>
          <p:spPr>
            <a:xfrm>
              <a:off x="4120371" y="2598648"/>
              <a:ext cx="192669" cy="17751"/>
            </a:xfrm>
            <a:custGeom>
              <a:avLst/>
              <a:gdLst/>
              <a:ahLst/>
              <a:cxnLst/>
              <a:rect l="0" t="0" r="0" b="0"/>
              <a:pathLst>
                <a:path w="192669" h="17751">
                  <a:moveTo>
                    <a:pt x="5144" y="17750"/>
                  </a:moveTo>
                  <a:lnTo>
                    <a:pt x="0" y="17750"/>
                  </a:lnTo>
                  <a:lnTo>
                    <a:pt x="2196" y="17750"/>
                  </a:lnTo>
                  <a:lnTo>
                    <a:pt x="3179" y="16758"/>
                  </a:lnTo>
                  <a:lnTo>
                    <a:pt x="4271" y="13010"/>
                  </a:lnTo>
                  <a:lnTo>
                    <a:pt x="5554" y="11613"/>
                  </a:lnTo>
                  <a:lnTo>
                    <a:pt x="9626" y="10062"/>
                  </a:lnTo>
                  <a:lnTo>
                    <a:pt x="50594" y="8835"/>
                  </a:lnTo>
                  <a:lnTo>
                    <a:pt x="61063" y="7835"/>
                  </a:lnTo>
                  <a:lnTo>
                    <a:pt x="78514" y="1754"/>
                  </a:lnTo>
                  <a:lnTo>
                    <a:pt x="121315" y="0"/>
                  </a:lnTo>
                  <a:lnTo>
                    <a:pt x="163352" y="8273"/>
                  </a:lnTo>
                  <a:lnTo>
                    <a:pt x="192668" y="8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19"/>
            <p:cNvSpPr/>
            <p:nvPr/>
          </p:nvSpPr>
          <p:spPr>
            <a:xfrm>
              <a:off x="4491632" y="2446734"/>
              <a:ext cx="26790" cy="266460"/>
            </a:xfrm>
            <a:custGeom>
              <a:avLst/>
              <a:gdLst/>
              <a:ahLst/>
              <a:cxnLst/>
              <a:rect l="0" t="0" r="0" b="0"/>
              <a:pathLst>
                <a:path w="26790" h="266460">
                  <a:moveTo>
                    <a:pt x="0" y="0"/>
                  </a:moveTo>
                  <a:lnTo>
                    <a:pt x="0" y="13303"/>
                  </a:lnTo>
                  <a:lnTo>
                    <a:pt x="2646" y="18480"/>
                  </a:lnTo>
                  <a:lnTo>
                    <a:pt x="4740" y="21250"/>
                  </a:lnTo>
                  <a:lnTo>
                    <a:pt x="7068" y="29619"/>
                  </a:lnTo>
                  <a:lnTo>
                    <a:pt x="8821" y="68627"/>
                  </a:lnTo>
                  <a:lnTo>
                    <a:pt x="8924" y="110143"/>
                  </a:lnTo>
                  <a:lnTo>
                    <a:pt x="9921" y="127995"/>
                  </a:lnTo>
                  <a:lnTo>
                    <a:pt x="17032" y="163711"/>
                  </a:lnTo>
                  <a:lnTo>
                    <a:pt x="17812" y="205383"/>
                  </a:lnTo>
                  <a:lnTo>
                    <a:pt x="18846" y="229012"/>
                  </a:lnTo>
                  <a:lnTo>
                    <a:pt x="26421" y="256784"/>
                  </a:lnTo>
                  <a:lnTo>
                    <a:pt x="26757" y="266459"/>
                  </a:lnTo>
                  <a:lnTo>
                    <a:pt x="26789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20"/>
            <p:cNvSpPr/>
            <p:nvPr/>
          </p:nvSpPr>
          <p:spPr>
            <a:xfrm>
              <a:off x="4591101" y="2446734"/>
              <a:ext cx="195212" cy="187405"/>
            </a:xfrm>
            <a:custGeom>
              <a:avLst/>
              <a:gdLst/>
              <a:ahLst/>
              <a:cxnLst/>
              <a:rect l="0" t="0" r="0" b="0"/>
              <a:pathLst>
                <a:path w="195212" h="187405">
                  <a:moveTo>
                    <a:pt x="7688" y="0"/>
                  </a:moveTo>
                  <a:lnTo>
                    <a:pt x="7688" y="39902"/>
                  </a:lnTo>
                  <a:lnTo>
                    <a:pt x="6696" y="56912"/>
                  </a:lnTo>
                  <a:lnTo>
                    <a:pt x="0" y="86367"/>
                  </a:lnTo>
                  <a:lnTo>
                    <a:pt x="7352" y="127471"/>
                  </a:lnTo>
                  <a:lnTo>
                    <a:pt x="12328" y="141508"/>
                  </a:lnTo>
                  <a:lnTo>
                    <a:pt x="25767" y="160163"/>
                  </a:lnTo>
                  <a:lnTo>
                    <a:pt x="31598" y="165441"/>
                  </a:lnTo>
                  <a:lnTo>
                    <a:pt x="43427" y="171476"/>
                  </a:lnTo>
                  <a:lnTo>
                    <a:pt x="49368" y="175431"/>
                  </a:lnTo>
                  <a:lnTo>
                    <a:pt x="58292" y="178649"/>
                  </a:lnTo>
                  <a:lnTo>
                    <a:pt x="68213" y="184453"/>
                  </a:lnTo>
                  <a:lnTo>
                    <a:pt x="112022" y="187404"/>
                  </a:lnTo>
                  <a:lnTo>
                    <a:pt x="129573" y="186508"/>
                  </a:lnTo>
                  <a:lnTo>
                    <a:pt x="156888" y="179832"/>
                  </a:lnTo>
                  <a:lnTo>
                    <a:pt x="173273" y="177846"/>
                  </a:lnTo>
                  <a:lnTo>
                    <a:pt x="186064" y="168929"/>
                  </a:lnTo>
                  <a:lnTo>
                    <a:pt x="195211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21"/>
            <p:cNvSpPr/>
            <p:nvPr/>
          </p:nvSpPr>
          <p:spPr>
            <a:xfrm>
              <a:off x="4750594" y="2446734"/>
              <a:ext cx="26789" cy="285751"/>
            </a:xfrm>
            <a:custGeom>
              <a:avLst/>
              <a:gdLst/>
              <a:ahLst/>
              <a:cxnLst/>
              <a:rect l="0" t="0" r="0" b="0"/>
              <a:pathLst>
                <a:path w="26789" h="285751">
                  <a:moveTo>
                    <a:pt x="8929" y="0"/>
                  </a:moveTo>
                  <a:lnTo>
                    <a:pt x="8929" y="13303"/>
                  </a:lnTo>
                  <a:lnTo>
                    <a:pt x="826" y="48055"/>
                  </a:lnTo>
                  <a:lnTo>
                    <a:pt x="48" y="91968"/>
                  </a:lnTo>
                  <a:lnTo>
                    <a:pt x="4" y="133396"/>
                  </a:lnTo>
                  <a:lnTo>
                    <a:pt x="0" y="170768"/>
                  </a:lnTo>
                  <a:lnTo>
                    <a:pt x="992" y="195788"/>
                  </a:lnTo>
                  <a:lnTo>
                    <a:pt x="8562" y="239225"/>
                  </a:lnTo>
                  <a:lnTo>
                    <a:pt x="8820" y="251570"/>
                  </a:lnTo>
                  <a:lnTo>
                    <a:pt x="11526" y="258322"/>
                  </a:lnTo>
                  <a:lnTo>
                    <a:pt x="15044" y="264630"/>
                  </a:lnTo>
                  <a:lnTo>
                    <a:pt x="17611" y="276612"/>
                  </a:lnTo>
                  <a:lnTo>
                    <a:pt x="17749" y="281027"/>
                  </a:lnTo>
                  <a:lnTo>
                    <a:pt x="18778" y="282602"/>
                  </a:lnTo>
                  <a:lnTo>
                    <a:pt x="20456" y="283651"/>
                  </a:lnTo>
                  <a:lnTo>
                    <a:pt x="26788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22"/>
            <p:cNvSpPr/>
            <p:nvPr/>
          </p:nvSpPr>
          <p:spPr>
            <a:xfrm>
              <a:off x="4867205" y="2464597"/>
              <a:ext cx="151280" cy="258959"/>
            </a:xfrm>
            <a:custGeom>
              <a:avLst/>
              <a:gdLst/>
              <a:ahLst/>
              <a:cxnLst/>
              <a:rect l="0" t="0" r="0" b="0"/>
              <a:pathLst>
                <a:path w="151280" h="258959">
                  <a:moveTo>
                    <a:pt x="97701" y="8926"/>
                  </a:moveTo>
                  <a:lnTo>
                    <a:pt x="97701" y="106"/>
                  </a:lnTo>
                  <a:lnTo>
                    <a:pt x="71969" y="0"/>
                  </a:lnTo>
                  <a:lnTo>
                    <a:pt x="63776" y="2643"/>
                  </a:lnTo>
                  <a:lnTo>
                    <a:pt x="41199" y="16220"/>
                  </a:lnTo>
                  <a:lnTo>
                    <a:pt x="11460" y="59456"/>
                  </a:lnTo>
                  <a:lnTo>
                    <a:pt x="3466" y="75271"/>
                  </a:lnTo>
                  <a:lnTo>
                    <a:pt x="0" y="99549"/>
                  </a:lnTo>
                  <a:lnTo>
                    <a:pt x="4371" y="114381"/>
                  </a:lnTo>
                  <a:lnTo>
                    <a:pt x="6707" y="117925"/>
                  </a:lnTo>
                  <a:lnTo>
                    <a:pt x="20478" y="128819"/>
                  </a:lnTo>
                  <a:lnTo>
                    <a:pt x="28984" y="131665"/>
                  </a:lnTo>
                  <a:lnTo>
                    <a:pt x="60406" y="133809"/>
                  </a:lnTo>
                  <a:lnTo>
                    <a:pt x="68889" y="131237"/>
                  </a:lnTo>
                  <a:lnTo>
                    <a:pt x="99318" y="112948"/>
                  </a:lnTo>
                  <a:lnTo>
                    <a:pt x="103380" y="107083"/>
                  </a:lnTo>
                  <a:lnTo>
                    <a:pt x="114129" y="78624"/>
                  </a:lnTo>
                  <a:lnTo>
                    <a:pt x="115544" y="35893"/>
                  </a:lnTo>
                  <a:lnTo>
                    <a:pt x="115550" y="32857"/>
                  </a:lnTo>
                  <a:lnTo>
                    <a:pt x="114561" y="30834"/>
                  </a:lnTo>
                  <a:lnTo>
                    <a:pt x="112910" y="29484"/>
                  </a:lnTo>
                  <a:lnTo>
                    <a:pt x="110817" y="28585"/>
                  </a:lnTo>
                  <a:lnTo>
                    <a:pt x="109421" y="26993"/>
                  </a:lnTo>
                  <a:lnTo>
                    <a:pt x="106998" y="19255"/>
                  </a:lnTo>
                  <a:lnTo>
                    <a:pt x="106703" y="12987"/>
                  </a:lnTo>
                  <a:lnTo>
                    <a:pt x="106631" y="52402"/>
                  </a:lnTo>
                  <a:lnTo>
                    <a:pt x="114732" y="92376"/>
                  </a:lnTo>
                  <a:lnTo>
                    <a:pt x="116307" y="110161"/>
                  </a:lnTo>
                  <a:lnTo>
                    <a:pt x="124633" y="151988"/>
                  </a:lnTo>
                  <a:lnTo>
                    <a:pt x="135463" y="196287"/>
                  </a:lnTo>
                  <a:lnTo>
                    <a:pt x="144390" y="222441"/>
                  </a:lnTo>
                  <a:lnTo>
                    <a:pt x="148218" y="228837"/>
                  </a:lnTo>
                  <a:lnTo>
                    <a:pt x="150675" y="241028"/>
                  </a:lnTo>
                  <a:lnTo>
                    <a:pt x="151279" y="2589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23"/>
            <p:cNvSpPr/>
            <p:nvPr/>
          </p:nvSpPr>
          <p:spPr>
            <a:xfrm>
              <a:off x="5098852" y="2464594"/>
              <a:ext cx="151805" cy="258951"/>
            </a:xfrm>
            <a:custGeom>
              <a:avLst/>
              <a:gdLst/>
              <a:ahLst/>
              <a:cxnLst/>
              <a:rect l="0" t="0" r="0" b="0"/>
              <a:pathLst>
                <a:path w="151805" h="258951">
                  <a:moveTo>
                    <a:pt x="0" y="17859"/>
                  </a:moveTo>
                  <a:lnTo>
                    <a:pt x="0" y="26421"/>
                  </a:lnTo>
                  <a:lnTo>
                    <a:pt x="7687" y="34445"/>
                  </a:lnTo>
                  <a:lnTo>
                    <a:pt x="13301" y="35341"/>
                  </a:lnTo>
                  <a:lnTo>
                    <a:pt x="21249" y="35607"/>
                  </a:lnTo>
                  <a:lnTo>
                    <a:pt x="60937" y="22413"/>
                  </a:lnTo>
                  <a:lnTo>
                    <a:pt x="86836" y="15813"/>
                  </a:lnTo>
                  <a:lnTo>
                    <a:pt x="106940" y="2466"/>
                  </a:lnTo>
                  <a:lnTo>
                    <a:pt x="117928" y="216"/>
                  </a:lnTo>
                  <a:lnTo>
                    <a:pt x="125004" y="0"/>
                  </a:lnTo>
                  <a:lnTo>
                    <a:pt x="125015" y="12429"/>
                  </a:lnTo>
                  <a:lnTo>
                    <a:pt x="133577" y="52011"/>
                  </a:lnTo>
                  <a:lnTo>
                    <a:pt x="133923" y="93348"/>
                  </a:lnTo>
                  <a:lnTo>
                    <a:pt x="133943" y="137094"/>
                  </a:lnTo>
                  <a:lnTo>
                    <a:pt x="133945" y="180670"/>
                  </a:lnTo>
                  <a:lnTo>
                    <a:pt x="134937" y="199163"/>
                  </a:lnTo>
                  <a:lnTo>
                    <a:pt x="142507" y="242304"/>
                  </a:lnTo>
                  <a:lnTo>
                    <a:pt x="143621" y="244879"/>
                  </a:lnTo>
                  <a:lnTo>
                    <a:pt x="145357" y="246596"/>
                  </a:lnTo>
                  <a:lnTo>
                    <a:pt x="147506" y="247741"/>
                  </a:lnTo>
                  <a:lnTo>
                    <a:pt x="148939" y="249497"/>
                  </a:lnTo>
                  <a:lnTo>
                    <a:pt x="151801" y="258950"/>
                  </a:lnTo>
                  <a:lnTo>
                    <a:pt x="151804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24"/>
            <p:cNvSpPr/>
            <p:nvPr/>
          </p:nvSpPr>
          <p:spPr>
            <a:xfrm>
              <a:off x="5143500" y="2589609"/>
              <a:ext cx="142876" cy="26790"/>
            </a:xfrm>
            <a:custGeom>
              <a:avLst/>
              <a:gdLst/>
              <a:ahLst/>
              <a:cxnLst/>
              <a:rect l="0" t="0" r="0" b="0"/>
              <a:pathLst>
                <a:path w="142876" h="26790">
                  <a:moveTo>
                    <a:pt x="0" y="26789"/>
                  </a:moveTo>
                  <a:lnTo>
                    <a:pt x="4740" y="26789"/>
                  </a:lnTo>
                  <a:lnTo>
                    <a:pt x="6136" y="25797"/>
                  </a:lnTo>
                  <a:lnTo>
                    <a:pt x="7067" y="24143"/>
                  </a:lnTo>
                  <a:lnTo>
                    <a:pt x="7688" y="22049"/>
                  </a:lnTo>
                  <a:lnTo>
                    <a:pt x="10085" y="20652"/>
                  </a:lnTo>
                  <a:lnTo>
                    <a:pt x="50879" y="10280"/>
                  </a:lnTo>
                  <a:lnTo>
                    <a:pt x="94033" y="9048"/>
                  </a:lnTo>
                  <a:lnTo>
                    <a:pt x="138536" y="24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4" name="SMARTInkShape-125"/>
          <p:cNvSpPr/>
          <p:nvPr/>
        </p:nvSpPr>
        <p:spPr>
          <a:xfrm>
            <a:off x="2107416" y="2527115"/>
            <a:ext cx="660788" cy="214297"/>
          </a:xfrm>
          <a:custGeom>
            <a:avLst/>
            <a:gdLst/>
            <a:ahLst/>
            <a:cxnLst/>
            <a:rect l="0" t="0" r="0" b="0"/>
            <a:pathLst>
              <a:path w="660788" h="214297">
                <a:moveTo>
                  <a:pt x="660787" y="89283"/>
                </a:moveTo>
                <a:lnTo>
                  <a:pt x="653099" y="89283"/>
                </a:lnTo>
                <a:lnTo>
                  <a:pt x="644277" y="96972"/>
                </a:lnTo>
                <a:lnTo>
                  <a:pt x="635358" y="98104"/>
                </a:lnTo>
                <a:lnTo>
                  <a:pt x="629660" y="98181"/>
                </a:lnTo>
                <a:lnTo>
                  <a:pt x="624463" y="100845"/>
                </a:lnTo>
                <a:lnTo>
                  <a:pt x="621689" y="102944"/>
                </a:lnTo>
                <a:lnTo>
                  <a:pt x="613313" y="105277"/>
                </a:lnTo>
                <a:lnTo>
                  <a:pt x="572809" y="107110"/>
                </a:lnTo>
                <a:lnTo>
                  <a:pt x="529407" y="107142"/>
                </a:lnTo>
                <a:lnTo>
                  <a:pt x="484791" y="107143"/>
                </a:lnTo>
                <a:lnTo>
                  <a:pt x="443476" y="107143"/>
                </a:lnTo>
                <a:lnTo>
                  <a:pt x="401825" y="107143"/>
                </a:lnTo>
                <a:lnTo>
                  <a:pt x="360154" y="107143"/>
                </a:lnTo>
                <a:lnTo>
                  <a:pt x="318482" y="108135"/>
                </a:lnTo>
                <a:lnTo>
                  <a:pt x="282763" y="115245"/>
                </a:lnTo>
                <a:lnTo>
                  <a:pt x="247045" y="116992"/>
                </a:lnTo>
                <a:lnTo>
                  <a:pt x="210334" y="124168"/>
                </a:lnTo>
                <a:lnTo>
                  <a:pt x="188322" y="125747"/>
                </a:lnTo>
                <a:lnTo>
                  <a:pt x="162828" y="132658"/>
                </a:lnTo>
                <a:lnTo>
                  <a:pt x="140708" y="134672"/>
                </a:lnTo>
                <a:lnTo>
                  <a:pt x="123110" y="140950"/>
                </a:lnTo>
                <a:lnTo>
                  <a:pt x="86824" y="145458"/>
                </a:lnTo>
                <a:lnTo>
                  <a:pt x="64640" y="151421"/>
                </a:lnTo>
                <a:lnTo>
                  <a:pt x="39650" y="151789"/>
                </a:lnTo>
                <a:lnTo>
                  <a:pt x="43786" y="151791"/>
                </a:lnTo>
                <a:lnTo>
                  <a:pt x="36875" y="144103"/>
                </a:lnTo>
                <a:lnTo>
                  <a:pt x="36055" y="138489"/>
                </a:lnTo>
                <a:lnTo>
                  <a:pt x="36931" y="136970"/>
                </a:lnTo>
                <a:lnTo>
                  <a:pt x="38508" y="135957"/>
                </a:lnTo>
                <a:lnTo>
                  <a:pt x="40552" y="135282"/>
                </a:lnTo>
                <a:lnTo>
                  <a:pt x="41914" y="133840"/>
                </a:lnTo>
                <a:lnTo>
                  <a:pt x="44280" y="126362"/>
                </a:lnTo>
                <a:lnTo>
                  <a:pt x="44607" y="112693"/>
                </a:lnTo>
                <a:lnTo>
                  <a:pt x="47271" y="106964"/>
                </a:lnTo>
                <a:lnTo>
                  <a:pt x="58876" y="92236"/>
                </a:lnTo>
                <a:lnTo>
                  <a:pt x="61425" y="83323"/>
                </a:lnTo>
                <a:lnTo>
                  <a:pt x="62021" y="77374"/>
                </a:lnTo>
                <a:lnTo>
                  <a:pt x="64932" y="71423"/>
                </a:lnTo>
                <a:lnTo>
                  <a:pt x="76709" y="56541"/>
                </a:lnTo>
                <a:lnTo>
                  <a:pt x="82283" y="44635"/>
                </a:lnTo>
                <a:lnTo>
                  <a:pt x="86174" y="38682"/>
                </a:lnTo>
                <a:lnTo>
                  <a:pt x="87903" y="32729"/>
                </a:lnTo>
                <a:lnTo>
                  <a:pt x="89357" y="30744"/>
                </a:lnTo>
                <a:lnTo>
                  <a:pt x="91318" y="29421"/>
                </a:lnTo>
                <a:lnTo>
                  <a:pt x="93618" y="28539"/>
                </a:lnTo>
                <a:lnTo>
                  <a:pt x="95151" y="26959"/>
                </a:lnTo>
                <a:lnTo>
                  <a:pt x="98940" y="17785"/>
                </a:lnTo>
                <a:lnTo>
                  <a:pt x="106768" y="9320"/>
                </a:lnTo>
                <a:lnTo>
                  <a:pt x="114802" y="8951"/>
                </a:lnTo>
                <a:lnTo>
                  <a:pt x="102505" y="8916"/>
                </a:lnTo>
                <a:lnTo>
                  <a:pt x="101076" y="9909"/>
                </a:lnTo>
                <a:lnTo>
                  <a:pt x="100123" y="11562"/>
                </a:lnTo>
                <a:lnTo>
                  <a:pt x="99487" y="13656"/>
                </a:lnTo>
                <a:lnTo>
                  <a:pt x="98072" y="15053"/>
                </a:lnTo>
                <a:lnTo>
                  <a:pt x="93853" y="16604"/>
                </a:lnTo>
                <a:lnTo>
                  <a:pt x="92331" y="18010"/>
                </a:lnTo>
                <a:lnTo>
                  <a:pt x="90640" y="22219"/>
                </a:lnTo>
                <a:lnTo>
                  <a:pt x="88562" y="33004"/>
                </a:lnTo>
                <a:lnTo>
                  <a:pt x="83229" y="41740"/>
                </a:lnTo>
                <a:lnTo>
                  <a:pt x="80216" y="50612"/>
                </a:lnTo>
                <a:lnTo>
                  <a:pt x="38678" y="95236"/>
                </a:lnTo>
                <a:lnTo>
                  <a:pt x="30746" y="104166"/>
                </a:lnTo>
                <a:lnTo>
                  <a:pt x="27954" y="113096"/>
                </a:lnTo>
                <a:lnTo>
                  <a:pt x="27302" y="119049"/>
                </a:lnTo>
                <a:lnTo>
                  <a:pt x="24366" y="125002"/>
                </a:lnTo>
                <a:lnTo>
                  <a:pt x="20746" y="130955"/>
                </a:lnTo>
                <a:lnTo>
                  <a:pt x="19137" y="136908"/>
                </a:lnTo>
                <a:lnTo>
                  <a:pt x="17716" y="138893"/>
                </a:lnTo>
                <a:lnTo>
                  <a:pt x="15776" y="140215"/>
                </a:lnTo>
                <a:lnTo>
                  <a:pt x="13490" y="141097"/>
                </a:lnTo>
                <a:lnTo>
                  <a:pt x="11967" y="142678"/>
                </a:lnTo>
                <a:lnTo>
                  <a:pt x="9321" y="150395"/>
                </a:lnTo>
                <a:lnTo>
                  <a:pt x="9039" y="156118"/>
                </a:lnTo>
                <a:lnTo>
                  <a:pt x="8007" y="157652"/>
                </a:lnTo>
                <a:lnTo>
                  <a:pt x="6327" y="158675"/>
                </a:lnTo>
                <a:lnTo>
                  <a:pt x="361" y="160601"/>
                </a:lnTo>
                <a:lnTo>
                  <a:pt x="0" y="169280"/>
                </a:lnTo>
                <a:lnTo>
                  <a:pt x="21316" y="169650"/>
                </a:lnTo>
                <a:lnTo>
                  <a:pt x="23137" y="170642"/>
                </a:lnTo>
                <a:lnTo>
                  <a:pt x="24351" y="172296"/>
                </a:lnTo>
                <a:lnTo>
                  <a:pt x="25161" y="174390"/>
                </a:lnTo>
                <a:lnTo>
                  <a:pt x="26692" y="175787"/>
                </a:lnTo>
                <a:lnTo>
                  <a:pt x="31040" y="177339"/>
                </a:lnTo>
                <a:lnTo>
                  <a:pt x="73536" y="178566"/>
                </a:lnTo>
                <a:lnTo>
                  <a:pt x="83279" y="179566"/>
                </a:lnTo>
                <a:lnTo>
                  <a:pt x="100263" y="185647"/>
                </a:lnTo>
                <a:lnTo>
                  <a:pt x="127047" y="189992"/>
                </a:lnTo>
                <a:lnTo>
                  <a:pt x="151190" y="198519"/>
                </a:lnTo>
                <a:lnTo>
                  <a:pt x="157479" y="202325"/>
                </a:lnTo>
                <a:lnTo>
                  <a:pt x="169601" y="204768"/>
                </a:lnTo>
                <a:lnTo>
                  <a:pt x="181550" y="205251"/>
                </a:lnTo>
                <a:lnTo>
                  <a:pt x="187509" y="207962"/>
                </a:lnTo>
                <a:lnTo>
                  <a:pt x="193464" y="211482"/>
                </a:lnTo>
                <a:lnTo>
                  <a:pt x="203609" y="213928"/>
                </a:lnTo>
                <a:lnTo>
                  <a:pt x="214180" y="214296"/>
                </a:lnTo>
                <a:lnTo>
                  <a:pt x="214299" y="200997"/>
                </a:lnTo>
                <a:lnTo>
                  <a:pt x="211655" y="195819"/>
                </a:lnTo>
                <a:lnTo>
                  <a:pt x="209561" y="193049"/>
                </a:lnTo>
                <a:lnTo>
                  <a:pt x="209157" y="191203"/>
                </a:lnTo>
                <a:lnTo>
                  <a:pt x="209880" y="189972"/>
                </a:lnTo>
                <a:lnTo>
                  <a:pt x="211354" y="189151"/>
                </a:lnTo>
                <a:lnTo>
                  <a:pt x="212337" y="187612"/>
                </a:lnTo>
                <a:lnTo>
                  <a:pt x="213429" y="183255"/>
                </a:lnTo>
                <a:lnTo>
                  <a:pt x="212728" y="180705"/>
                </a:lnTo>
                <a:lnTo>
                  <a:pt x="207120" y="169482"/>
                </a:lnTo>
                <a:lnTo>
                  <a:pt x="204401" y="127812"/>
                </a:lnTo>
                <a:lnTo>
                  <a:pt x="198250" y="113156"/>
                </a:lnTo>
                <a:lnTo>
                  <a:pt x="189928" y="98813"/>
                </a:lnTo>
                <a:lnTo>
                  <a:pt x="187725" y="73338"/>
                </a:lnTo>
                <a:lnTo>
                  <a:pt x="187516" y="32567"/>
                </a:lnTo>
                <a:lnTo>
                  <a:pt x="187513" y="0"/>
                </a:lnTo>
                <a:lnTo>
                  <a:pt x="187513" y="4730"/>
                </a:lnTo>
                <a:lnTo>
                  <a:pt x="188506" y="6126"/>
                </a:lnTo>
                <a:lnTo>
                  <a:pt x="190159" y="7056"/>
                </a:lnTo>
                <a:lnTo>
                  <a:pt x="192254" y="7676"/>
                </a:lnTo>
                <a:lnTo>
                  <a:pt x="193651" y="9082"/>
                </a:lnTo>
                <a:lnTo>
                  <a:pt x="195202" y="13289"/>
                </a:lnTo>
                <a:lnTo>
                  <a:pt x="198926" y="29605"/>
                </a:lnTo>
                <a:lnTo>
                  <a:pt x="203463" y="42827"/>
                </a:lnTo>
                <a:lnTo>
                  <a:pt x="205340" y="86798"/>
                </a:lnTo>
                <a:lnTo>
                  <a:pt x="208004" y="95785"/>
                </a:lnTo>
                <a:lnTo>
                  <a:pt x="211504" y="104079"/>
                </a:lnTo>
                <a:lnTo>
                  <a:pt x="214230" y="145748"/>
                </a:lnTo>
                <a:lnTo>
                  <a:pt x="214293" y="163293"/>
                </a:lnTo>
                <a:lnTo>
                  <a:pt x="219445" y="181661"/>
                </a:lnTo>
                <a:lnTo>
                  <a:pt x="214303" y="205358"/>
                </a:lnTo>
                <a:lnTo>
                  <a:pt x="214303" y="200625"/>
                </a:lnTo>
                <a:lnTo>
                  <a:pt x="211657" y="195654"/>
                </a:lnTo>
                <a:lnTo>
                  <a:pt x="208166" y="190137"/>
                </a:lnTo>
                <a:lnTo>
                  <a:pt x="205209" y="181454"/>
                </a:lnTo>
                <a:lnTo>
                  <a:pt x="199481" y="172596"/>
                </a:lnTo>
                <a:lnTo>
                  <a:pt x="196351" y="163688"/>
                </a:lnTo>
                <a:lnTo>
                  <a:pt x="190573" y="153773"/>
                </a:lnTo>
                <a:lnTo>
                  <a:pt x="186601" y="119294"/>
                </a:lnTo>
                <a:lnTo>
                  <a:pt x="180461" y="107191"/>
                </a:lnTo>
                <a:lnTo>
                  <a:pt x="177665" y="83332"/>
                </a:lnTo>
                <a:lnTo>
                  <a:pt x="173876" y="77378"/>
                </a:lnTo>
                <a:lnTo>
                  <a:pt x="168885" y="74070"/>
                </a:lnTo>
                <a:lnTo>
                  <a:pt x="162337" y="71947"/>
                </a:lnTo>
                <a:lnTo>
                  <a:pt x="151795" y="6249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5" name="SMARTInkShape-Group10"/>
          <p:cNvGrpSpPr/>
          <p:nvPr/>
        </p:nvGrpSpPr>
        <p:grpSpPr>
          <a:xfrm>
            <a:off x="816393" y="2393573"/>
            <a:ext cx="1056525" cy="615732"/>
            <a:chOff x="816393" y="2393573"/>
            <a:chExt cx="1056525" cy="615732"/>
          </a:xfrm>
        </p:grpSpPr>
        <p:sp>
          <p:nvSpPr>
            <p:cNvPr id="25" name="SMARTInkShape-126"/>
            <p:cNvSpPr/>
            <p:nvPr/>
          </p:nvSpPr>
          <p:spPr>
            <a:xfrm>
              <a:off x="816393" y="2428984"/>
              <a:ext cx="76206" cy="276712"/>
            </a:xfrm>
            <a:custGeom>
              <a:avLst/>
              <a:gdLst/>
              <a:ahLst/>
              <a:cxnLst/>
              <a:rect l="0" t="0" r="0" b="0"/>
              <a:pathLst>
                <a:path w="76206" h="276712">
                  <a:moveTo>
                    <a:pt x="14068" y="8820"/>
                  </a:moveTo>
                  <a:lnTo>
                    <a:pt x="6379" y="8820"/>
                  </a:lnTo>
                  <a:lnTo>
                    <a:pt x="5966" y="7828"/>
                  </a:lnTo>
                  <a:lnTo>
                    <a:pt x="5171" y="259"/>
                  </a:lnTo>
                  <a:lnTo>
                    <a:pt x="407" y="0"/>
                  </a:lnTo>
                  <a:lnTo>
                    <a:pt x="0" y="956"/>
                  </a:lnTo>
                  <a:lnTo>
                    <a:pt x="3829" y="9619"/>
                  </a:lnTo>
                  <a:lnTo>
                    <a:pt x="4266" y="12330"/>
                  </a:lnTo>
                  <a:lnTo>
                    <a:pt x="7396" y="17987"/>
                  </a:lnTo>
                  <a:lnTo>
                    <a:pt x="26106" y="43340"/>
                  </a:lnTo>
                  <a:lnTo>
                    <a:pt x="37723" y="75236"/>
                  </a:lnTo>
                  <a:lnTo>
                    <a:pt x="47741" y="118677"/>
                  </a:lnTo>
                  <a:lnTo>
                    <a:pt x="51826" y="140920"/>
                  </a:lnTo>
                  <a:lnTo>
                    <a:pt x="56675" y="160078"/>
                  </a:lnTo>
                  <a:lnTo>
                    <a:pt x="61183" y="196296"/>
                  </a:lnTo>
                  <a:lnTo>
                    <a:pt x="66369" y="215407"/>
                  </a:lnTo>
                  <a:lnTo>
                    <a:pt x="68564" y="246014"/>
                  </a:lnTo>
                  <a:lnTo>
                    <a:pt x="74699" y="258668"/>
                  </a:lnTo>
                  <a:lnTo>
                    <a:pt x="76205" y="270722"/>
                  </a:lnTo>
                  <a:lnTo>
                    <a:pt x="75336" y="272718"/>
                  </a:lnTo>
                  <a:lnTo>
                    <a:pt x="73765" y="274049"/>
                  </a:lnTo>
                  <a:lnTo>
                    <a:pt x="67646" y="2767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27"/>
            <p:cNvSpPr/>
            <p:nvPr/>
          </p:nvSpPr>
          <p:spPr>
            <a:xfrm>
              <a:off x="910828" y="2437847"/>
              <a:ext cx="241066" cy="214271"/>
            </a:xfrm>
            <a:custGeom>
              <a:avLst/>
              <a:gdLst/>
              <a:ahLst/>
              <a:cxnLst/>
              <a:rect l="0" t="0" r="0" b="0"/>
              <a:pathLst>
                <a:path w="241066" h="214271">
                  <a:moveTo>
                    <a:pt x="0" y="35676"/>
                  </a:moveTo>
                  <a:lnTo>
                    <a:pt x="4741" y="30936"/>
                  </a:lnTo>
                  <a:lnTo>
                    <a:pt x="7068" y="25962"/>
                  </a:lnTo>
                  <a:lnTo>
                    <a:pt x="7689" y="23247"/>
                  </a:lnTo>
                  <a:lnTo>
                    <a:pt x="9094" y="21437"/>
                  </a:lnTo>
                  <a:lnTo>
                    <a:pt x="13302" y="19426"/>
                  </a:lnTo>
                  <a:lnTo>
                    <a:pt x="14821" y="17898"/>
                  </a:lnTo>
                  <a:lnTo>
                    <a:pt x="22200" y="5529"/>
                  </a:lnTo>
                  <a:lnTo>
                    <a:pt x="30041" y="2434"/>
                  </a:lnTo>
                  <a:lnTo>
                    <a:pt x="70126" y="0"/>
                  </a:lnTo>
                  <a:lnTo>
                    <a:pt x="78462" y="2622"/>
                  </a:lnTo>
                  <a:lnTo>
                    <a:pt x="85473" y="6102"/>
                  </a:lnTo>
                  <a:lnTo>
                    <a:pt x="91897" y="7650"/>
                  </a:lnTo>
                  <a:lnTo>
                    <a:pt x="94007" y="10046"/>
                  </a:lnTo>
                  <a:lnTo>
                    <a:pt x="100039" y="25506"/>
                  </a:lnTo>
                  <a:lnTo>
                    <a:pt x="102411" y="28896"/>
                  </a:lnTo>
                  <a:lnTo>
                    <a:pt x="105750" y="43148"/>
                  </a:lnTo>
                  <a:lnTo>
                    <a:pt x="106740" y="59939"/>
                  </a:lnTo>
                  <a:lnTo>
                    <a:pt x="98038" y="101187"/>
                  </a:lnTo>
                  <a:lnTo>
                    <a:pt x="82828" y="142834"/>
                  </a:lnTo>
                  <a:lnTo>
                    <a:pt x="80469" y="153747"/>
                  </a:lnTo>
                  <a:lnTo>
                    <a:pt x="73516" y="168838"/>
                  </a:lnTo>
                  <a:lnTo>
                    <a:pt x="71369" y="175226"/>
                  </a:lnTo>
                  <a:lnTo>
                    <a:pt x="62518" y="187467"/>
                  </a:lnTo>
                  <a:lnTo>
                    <a:pt x="67251" y="182736"/>
                  </a:lnTo>
                  <a:lnTo>
                    <a:pt x="72223" y="180412"/>
                  </a:lnTo>
                  <a:lnTo>
                    <a:pt x="74938" y="179791"/>
                  </a:lnTo>
                  <a:lnTo>
                    <a:pt x="87416" y="172659"/>
                  </a:lnTo>
                  <a:lnTo>
                    <a:pt x="101418" y="169530"/>
                  </a:lnTo>
                  <a:lnTo>
                    <a:pt x="113283" y="163752"/>
                  </a:lnTo>
                  <a:lnTo>
                    <a:pt x="157881" y="160811"/>
                  </a:lnTo>
                  <a:lnTo>
                    <a:pt x="170913" y="160727"/>
                  </a:lnTo>
                  <a:lnTo>
                    <a:pt x="177826" y="163353"/>
                  </a:lnTo>
                  <a:lnTo>
                    <a:pt x="184206" y="166836"/>
                  </a:lnTo>
                  <a:lnTo>
                    <a:pt x="193375" y="169788"/>
                  </a:lnTo>
                  <a:lnTo>
                    <a:pt x="214307" y="185019"/>
                  </a:lnTo>
                  <a:lnTo>
                    <a:pt x="220263" y="187379"/>
                  </a:lnTo>
                  <a:lnTo>
                    <a:pt x="226218" y="191735"/>
                  </a:lnTo>
                  <a:lnTo>
                    <a:pt x="229526" y="196978"/>
                  </a:lnTo>
                  <a:lnTo>
                    <a:pt x="230408" y="199766"/>
                  </a:lnTo>
                  <a:lnTo>
                    <a:pt x="231988" y="201624"/>
                  </a:lnTo>
                  <a:lnTo>
                    <a:pt x="236390" y="203689"/>
                  </a:lnTo>
                  <a:lnTo>
                    <a:pt x="237960" y="205231"/>
                  </a:lnTo>
                  <a:lnTo>
                    <a:pt x="241065" y="214148"/>
                  </a:lnTo>
                  <a:lnTo>
                    <a:pt x="232172" y="2142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128"/>
            <p:cNvSpPr/>
            <p:nvPr/>
          </p:nvSpPr>
          <p:spPr>
            <a:xfrm>
              <a:off x="1169789" y="2419945"/>
              <a:ext cx="149996" cy="178148"/>
            </a:xfrm>
            <a:custGeom>
              <a:avLst/>
              <a:gdLst/>
              <a:ahLst/>
              <a:cxnLst/>
              <a:rect l="0" t="0" r="0" b="0"/>
              <a:pathLst>
                <a:path w="149996" h="178148">
                  <a:moveTo>
                    <a:pt x="44648" y="53578"/>
                  </a:moveTo>
                  <a:lnTo>
                    <a:pt x="36960" y="45890"/>
                  </a:lnTo>
                  <a:lnTo>
                    <a:pt x="35554" y="46468"/>
                  </a:lnTo>
                  <a:lnTo>
                    <a:pt x="14479" y="65908"/>
                  </a:lnTo>
                  <a:lnTo>
                    <a:pt x="11396" y="74272"/>
                  </a:lnTo>
                  <a:lnTo>
                    <a:pt x="8994" y="116711"/>
                  </a:lnTo>
                  <a:lnTo>
                    <a:pt x="8933" y="145366"/>
                  </a:lnTo>
                  <a:lnTo>
                    <a:pt x="13671" y="159378"/>
                  </a:lnTo>
                  <a:lnTo>
                    <a:pt x="16060" y="162807"/>
                  </a:lnTo>
                  <a:lnTo>
                    <a:pt x="29921" y="173502"/>
                  </a:lnTo>
                  <a:lnTo>
                    <a:pt x="38433" y="176331"/>
                  </a:lnTo>
                  <a:lnTo>
                    <a:pt x="60068" y="178147"/>
                  </a:lnTo>
                  <a:lnTo>
                    <a:pt x="101235" y="169473"/>
                  </a:lnTo>
                  <a:lnTo>
                    <a:pt x="113123" y="165280"/>
                  </a:lnTo>
                  <a:lnTo>
                    <a:pt x="122376" y="157463"/>
                  </a:lnTo>
                  <a:lnTo>
                    <a:pt x="145697" y="126559"/>
                  </a:lnTo>
                  <a:lnTo>
                    <a:pt x="149995" y="114449"/>
                  </a:lnTo>
                  <a:lnTo>
                    <a:pt x="148355" y="105106"/>
                  </a:lnTo>
                  <a:lnTo>
                    <a:pt x="144499" y="88690"/>
                  </a:lnTo>
                  <a:lnTo>
                    <a:pt x="140710" y="71258"/>
                  </a:lnTo>
                  <a:lnTo>
                    <a:pt x="133304" y="56171"/>
                  </a:lnTo>
                  <a:lnTo>
                    <a:pt x="113072" y="25206"/>
                  </a:lnTo>
                  <a:lnTo>
                    <a:pt x="107140" y="21124"/>
                  </a:lnTo>
                  <a:lnTo>
                    <a:pt x="79582" y="11079"/>
                  </a:lnTo>
                  <a:lnTo>
                    <a:pt x="69104" y="8893"/>
                  </a:lnTo>
                  <a:lnTo>
                    <a:pt x="56635" y="3076"/>
                  </a:lnTo>
                  <a:lnTo>
                    <a:pt x="14741" y="12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129"/>
            <p:cNvSpPr/>
            <p:nvPr/>
          </p:nvSpPr>
          <p:spPr>
            <a:xfrm>
              <a:off x="1357313" y="2393573"/>
              <a:ext cx="142642" cy="178012"/>
            </a:xfrm>
            <a:custGeom>
              <a:avLst/>
              <a:gdLst/>
              <a:ahLst/>
              <a:cxnLst/>
              <a:rect l="0" t="0" r="0" b="0"/>
              <a:pathLst>
                <a:path w="142642" h="178012">
                  <a:moveTo>
                    <a:pt x="17859" y="62091"/>
                  </a:moveTo>
                  <a:lnTo>
                    <a:pt x="17859" y="104590"/>
                  </a:lnTo>
                  <a:lnTo>
                    <a:pt x="23004" y="126747"/>
                  </a:lnTo>
                  <a:lnTo>
                    <a:pt x="20816" y="139346"/>
                  </a:lnTo>
                  <a:lnTo>
                    <a:pt x="23473" y="149674"/>
                  </a:lnTo>
                  <a:lnTo>
                    <a:pt x="30546" y="161904"/>
                  </a:lnTo>
                  <a:lnTo>
                    <a:pt x="38926" y="171812"/>
                  </a:lnTo>
                  <a:lnTo>
                    <a:pt x="47397" y="175348"/>
                  </a:lnTo>
                  <a:lnTo>
                    <a:pt x="81740" y="178011"/>
                  </a:lnTo>
                  <a:lnTo>
                    <a:pt x="96539" y="173387"/>
                  </a:lnTo>
                  <a:lnTo>
                    <a:pt x="112188" y="162936"/>
                  </a:lnTo>
                  <a:lnTo>
                    <a:pt x="130887" y="144411"/>
                  </a:lnTo>
                  <a:lnTo>
                    <a:pt x="138882" y="129367"/>
                  </a:lnTo>
                  <a:lnTo>
                    <a:pt x="142641" y="88810"/>
                  </a:lnTo>
                  <a:lnTo>
                    <a:pt x="141778" y="76943"/>
                  </a:lnTo>
                  <a:lnTo>
                    <a:pt x="135715" y="60098"/>
                  </a:lnTo>
                  <a:lnTo>
                    <a:pt x="113062" y="24791"/>
                  </a:lnTo>
                  <a:lnTo>
                    <a:pt x="99425" y="14879"/>
                  </a:lnTo>
                  <a:lnTo>
                    <a:pt x="59427" y="2749"/>
                  </a:lnTo>
                  <a:lnTo>
                    <a:pt x="29751" y="0"/>
                  </a:lnTo>
                  <a:lnTo>
                    <a:pt x="20499" y="2414"/>
                  </a:lnTo>
                  <a:lnTo>
                    <a:pt x="9711" y="6706"/>
                  </a:lnTo>
                  <a:lnTo>
                    <a:pt x="0" y="85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130"/>
            <p:cNvSpPr/>
            <p:nvPr/>
          </p:nvSpPr>
          <p:spPr>
            <a:xfrm>
              <a:off x="1071562" y="2741568"/>
              <a:ext cx="187401" cy="231605"/>
            </a:xfrm>
            <a:custGeom>
              <a:avLst/>
              <a:gdLst/>
              <a:ahLst/>
              <a:cxnLst/>
              <a:rect l="0" t="0" r="0" b="0"/>
              <a:pathLst>
                <a:path w="187401" h="231605">
                  <a:moveTo>
                    <a:pt x="0" y="44495"/>
                  </a:moveTo>
                  <a:lnTo>
                    <a:pt x="4741" y="44495"/>
                  </a:lnTo>
                  <a:lnTo>
                    <a:pt x="6137" y="43502"/>
                  </a:lnTo>
                  <a:lnTo>
                    <a:pt x="7068" y="41848"/>
                  </a:lnTo>
                  <a:lnTo>
                    <a:pt x="9677" y="29263"/>
                  </a:lnTo>
                  <a:lnTo>
                    <a:pt x="13562" y="23503"/>
                  </a:lnTo>
                  <a:lnTo>
                    <a:pt x="37600" y="5785"/>
                  </a:lnTo>
                  <a:lnTo>
                    <a:pt x="49454" y="2486"/>
                  </a:lnTo>
                  <a:lnTo>
                    <a:pt x="90269" y="0"/>
                  </a:lnTo>
                  <a:lnTo>
                    <a:pt x="109921" y="869"/>
                  </a:lnTo>
                  <a:lnTo>
                    <a:pt x="121095" y="6984"/>
                  </a:lnTo>
                  <a:lnTo>
                    <a:pt x="127573" y="12279"/>
                  </a:lnTo>
                  <a:lnTo>
                    <a:pt x="131113" y="20585"/>
                  </a:lnTo>
                  <a:lnTo>
                    <a:pt x="133386" y="37346"/>
                  </a:lnTo>
                  <a:lnTo>
                    <a:pt x="129040" y="51857"/>
                  </a:lnTo>
                  <a:lnTo>
                    <a:pt x="104130" y="90760"/>
                  </a:lnTo>
                  <a:lnTo>
                    <a:pt x="98205" y="94823"/>
                  </a:lnTo>
                  <a:lnTo>
                    <a:pt x="89452" y="98016"/>
                  </a:lnTo>
                  <a:lnTo>
                    <a:pt x="132488" y="98072"/>
                  </a:lnTo>
                  <a:lnTo>
                    <a:pt x="162081" y="105761"/>
                  </a:lnTo>
                  <a:lnTo>
                    <a:pt x="168940" y="111742"/>
                  </a:lnTo>
                  <a:lnTo>
                    <a:pt x="174303" y="120023"/>
                  </a:lnTo>
                  <a:lnTo>
                    <a:pt x="180393" y="133424"/>
                  </a:lnTo>
                  <a:lnTo>
                    <a:pt x="184354" y="139581"/>
                  </a:lnTo>
                  <a:lnTo>
                    <a:pt x="186585" y="149618"/>
                  </a:lnTo>
                  <a:lnTo>
                    <a:pt x="187400" y="175979"/>
                  </a:lnTo>
                  <a:lnTo>
                    <a:pt x="184823" y="184953"/>
                  </a:lnTo>
                  <a:lnTo>
                    <a:pt x="181363" y="192248"/>
                  </a:lnTo>
                  <a:lnTo>
                    <a:pt x="178422" y="201934"/>
                  </a:lnTo>
                  <a:lnTo>
                    <a:pt x="172700" y="211087"/>
                  </a:lnTo>
                  <a:lnTo>
                    <a:pt x="170064" y="221312"/>
                  </a:lnTo>
                  <a:lnTo>
                    <a:pt x="162011" y="230621"/>
                  </a:lnTo>
                  <a:lnTo>
                    <a:pt x="158656" y="231397"/>
                  </a:lnTo>
                  <a:lnTo>
                    <a:pt x="156372" y="231604"/>
                  </a:lnTo>
                  <a:lnTo>
                    <a:pt x="154850" y="230749"/>
                  </a:lnTo>
                  <a:lnTo>
                    <a:pt x="153835" y="229188"/>
                  </a:lnTo>
                  <a:lnTo>
                    <a:pt x="152206" y="224293"/>
                  </a:lnTo>
                  <a:lnTo>
                    <a:pt x="149338" y="223624"/>
                  </a:lnTo>
                  <a:lnTo>
                    <a:pt x="142875" y="2230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131"/>
            <p:cNvSpPr/>
            <p:nvPr/>
          </p:nvSpPr>
          <p:spPr>
            <a:xfrm>
              <a:off x="965647" y="2821781"/>
              <a:ext cx="61268" cy="187524"/>
            </a:xfrm>
            <a:custGeom>
              <a:avLst/>
              <a:gdLst/>
              <a:ahLst/>
              <a:cxnLst/>
              <a:rect l="0" t="0" r="0" b="0"/>
              <a:pathLst>
                <a:path w="61268" h="187524">
                  <a:moveTo>
                    <a:pt x="7689" y="0"/>
                  </a:moveTo>
                  <a:lnTo>
                    <a:pt x="0" y="7688"/>
                  </a:lnTo>
                  <a:lnTo>
                    <a:pt x="579" y="9094"/>
                  </a:lnTo>
                  <a:lnTo>
                    <a:pt x="3867" y="13302"/>
                  </a:lnTo>
                  <a:lnTo>
                    <a:pt x="5990" y="21126"/>
                  </a:lnTo>
                  <a:lnTo>
                    <a:pt x="8457" y="41918"/>
                  </a:lnTo>
                  <a:lnTo>
                    <a:pt x="14712" y="63145"/>
                  </a:lnTo>
                  <a:lnTo>
                    <a:pt x="17536" y="104021"/>
                  </a:lnTo>
                  <a:lnTo>
                    <a:pt x="26699" y="136177"/>
                  </a:lnTo>
                  <a:lnTo>
                    <a:pt x="47816" y="157432"/>
                  </a:lnTo>
                  <a:lnTo>
                    <a:pt x="50328" y="163566"/>
                  </a:lnTo>
                  <a:lnTo>
                    <a:pt x="52933" y="175589"/>
                  </a:lnTo>
                  <a:lnTo>
                    <a:pt x="61267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132"/>
            <p:cNvSpPr/>
            <p:nvPr/>
          </p:nvSpPr>
          <p:spPr>
            <a:xfrm>
              <a:off x="1590083" y="2411015"/>
              <a:ext cx="132898" cy="178595"/>
            </a:xfrm>
            <a:custGeom>
              <a:avLst/>
              <a:gdLst/>
              <a:ahLst/>
              <a:cxnLst/>
              <a:rect l="0" t="0" r="0" b="0"/>
              <a:pathLst>
                <a:path w="132898" h="178595">
                  <a:moveTo>
                    <a:pt x="61909" y="0"/>
                  </a:moveTo>
                  <a:lnTo>
                    <a:pt x="31998" y="29911"/>
                  </a:lnTo>
                  <a:lnTo>
                    <a:pt x="28772" y="38430"/>
                  </a:lnTo>
                  <a:lnTo>
                    <a:pt x="27911" y="43479"/>
                  </a:lnTo>
                  <a:lnTo>
                    <a:pt x="25353" y="47838"/>
                  </a:lnTo>
                  <a:lnTo>
                    <a:pt x="17219" y="55327"/>
                  </a:lnTo>
                  <a:lnTo>
                    <a:pt x="9636" y="59316"/>
                  </a:lnTo>
                  <a:lnTo>
                    <a:pt x="6224" y="60380"/>
                  </a:lnTo>
                  <a:lnTo>
                    <a:pt x="3950" y="62082"/>
                  </a:lnTo>
                  <a:lnTo>
                    <a:pt x="0" y="70010"/>
                  </a:lnTo>
                  <a:lnTo>
                    <a:pt x="9060" y="75755"/>
                  </a:lnTo>
                  <a:lnTo>
                    <a:pt x="19571" y="79001"/>
                  </a:lnTo>
                  <a:lnTo>
                    <a:pt x="59438" y="85072"/>
                  </a:lnTo>
                  <a:lnTo>
                    <a:pt x="103651" y="98318"/>
                  </a:lnTo>
                  <a:lnTo>
                    <a:pt x="113865" y="102567"/>
                  </a:lnTo>
                  <a:lnTo>
                    <a:pt x="117382" y="105089"/>
                  </a:lnTo>
                  <a:lnTo>
                    <a:pt x="131831" y="123288"/>
                  </a:lnTo>
                  <a:lnTo>
                    <a:pt x="132897" y="129244"/>
                  </a:lnTo>
                  <a:lnTo>
                    <a:pt x="130501" y="134502"/>
                  </a:lnTo>
                  <a:lnTo>
                    <a:pt x="112344" y="154814"/>
                  </a:lnTo>
                  <a:lnTo>
                    <a:pt x="103838" y="158103"/>
                  </a:lnTo>
                  <a:lnTo>
                    <a:pt x="94435" y="160557"/>
                  </a:lnTo>
                  <a:lnTo>
                    <a:pt x="63933" y="176112"/>
                  </a:lnTo>
                  <a:lnTo>
                    <a:pt x="52979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133"/>
            <p:cNvSpPr/>
            <p:nvPr/>
          </p:nvSpPr>
          <p:spPr>
            <a:xfrm>
              <a:off x="1339453" y="2750344"/>
              <a:ext cx="133108" cy="186998"/>
            </a:xfrm>
            <a:custGeom>
              <a:avLst/>
              <a:gdLst/>
              <a:ahLst/>
              <a:cxnLst/>
              <a:rect l="0" t="0" r="0" b="0"/>
              <a:pathLst>
                <a:path w="133108" h="186998">
                  <a:moveTo>
                    <a:pt x="0" y="62507"/>
                  </a:moveTo>
                  <a:lnTo>
                    <a:pt x="4741" y="67248"/>
                  </a:lnTo>
                  <a:lnTo>
                    <a:pt x="7068" y="72221"/>
                  </a:lnTo>
                  <a:lnTo>
                    <a:pt x="8908" y="111318"/>
                  </a:lnTo>
                  <a:lnTo>
                    <a:pt x="9920" y="144963"/>
                  </a:lnTo>
                  <a:lnTo>
                    <a:pt x="16058" y="156612"/>
                  </a:lnTo>
                  <a:lnTo>
                    <a:pt x="23169" y="166348"/>
                  </a:lnTo>
                  <a:lnTo>
                    <a:pt x="25180" y="172489"/>
                  </a:lnTo>
                  <a:lnTo>
                    <a:pt x="31366" y="178526"/>
                  </a:lnTo>
                  <a:lnTo>
                    <a:pt x="39737" y="183524"/>
                  </a:lnTo>
                  <a:lnTo>
                    <a:pt x="51021" y="186338"/>
                  </a:lnTo>
                  <a:lnTo>
                    <a:pt x="61040" y="186997"/>
                  </a:lnTo>
                  <a:lnTo>
                    <a:pt x="77838" y="182627"/>
                  </a:lnTo>
                  <a:lnTo>
                    <a:pt x="105460" y="166519"/>
                  </a:lnTo>
                  <a:lnTo>
                    <a:pt x="114009" y="158013"/>
                  </a:lnTo>
                  <a:lnTo>
                    <a:pt x="129703" y="136747"/>
                  </a:lnTo>
                  <a:lnTo>
                    <a:pt x="133107" y="115463"/>
                  </a:lnTo>
                  <a:lnTo>
                    <a:pt x="132581" y="103903"/>
                  </a:lnTo>
                  <a:lnTo>
                    <a:pt x="126706" y="87230"/>
                  </a:lnTo>
                  <a:lnTo>
                    <a:pt x="98204" y="45267"/>
                  </a:lnTo>
                  <a:lnTo>
                    <a:pt x="91271" y="38970"/>
                  </a:lnTo>
                  <a:lnTo>
                    <a:pt x="47470" y="14893"/>
                  </a:lnTo>
                  <a:lnTo>
                    <a:pt x="27553" y="7069"/>
                  </a:lnTo>
                  <a:lnTo>
                    <a:pt x="19774" y="1396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134"/>
            <p:cNvSpPr/>
            <p:nvPr/>
          </p:nvSpPr>
          <p:spPr>
            <a:xfrm>
              <a:off x="1526976" y="2714625"/>
              <a:ext cx="124852" cy="169499"/>
            </a:xfrm>
            <a:custGeom>
              <a:avLst/>
              <a:gdLst/>
              <a:ahLst/>
              <a:cxnLst/>
              <a:rect l="0" t="0" r="0" b="0"/>
              <a:pathLst>
                <a:path w="124852" h="169499">
                  <a:moveTo>
                    <a:pt x="0" y="53578"/>
                  </a:moveTo>
                  <a:lnTo>
                    <a:pt x="0" y="93744"/>
                  </a:lnTo>
                  <a:lnTo>
                    <a:pt x="993" y="117773"/>
                  </a:lnTo>
                  <a:lnTo>
                    <a:pt x="7068" y="135748"/>
                  </a:lnTo>
                  <a:lnTo>
                    <a:pt x="9095" y="145661"/>
                  </a:lnTo>
                  <a:lnTo>
                    <a:pt x="15814" y="156819"/>
                  </a:lnTo>
                  <a:lnTo>
                    <a:pt x="21250" y="163293"/>
                  </a:lnTo>
                  <a:lnTo>
                    <a:pt x="26973" y="166833"/>
                  </a:lnTo>
                  <a:lnTo>
                    <a:pt x="38420" y="168825"/>
                  </a:lnTo>
                  <a:lnTo>
                    <a:pt x="55325" y="169498"/>
                  </a:lnTo>
                  <a:lnTo>
                    <a:pt x="69861" y="164874"/>
                  </a:lnTo>
                  <a:lnTo>
                    <a:pt x="96615" y="148669"/>
                  </a:lnTo>
                  <a:lnTo>
                    <a:pt x="105117" y="140158"/>
                  </a:lnTo>
                  <a:lnTo>
                    <a:pt x="118660" y="118526"/>
                  </a:lnTo>
                  <a:lnTo>
                    <a:pt x="123133" y="101044"/>
                  </a:lnTo>
                  <a:lnTo>
                    <a:pt x="124851" y="60730"/>
                  </a:lnTo>
                  <a:lnTo>
                    <a:pt x="122297" y="49150"/>
                  </a:lnTo>
                  <a:lnTo>
                    <a:pt x="112573" y="28891"/>
                  </a:lnTo>
                  <a:lnTo>
                    <a:pt x="104272" y="20117"/>
                  </a:lnTo>
                  <a:lnTo>
                    <a:pt x="82774" y="6399"/>
                  </a:lnTo>
                  <a:lnTo>
                    <a:pt x="53282" y="1264"/>
                  </a:lnTo>
                  <a:lnTo>
                    <a:pt x="11733" y="7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135"/>
            <p:cNvSpPr/>
            <p:nvPr/>
          </p:nvSpPr>
          <p:spPr>
            <a:xfrm>
              <a:off x="1750881" y="2750344"/>
              <a:ext cx="122037" cy="178594"/>
            </a:xfrm>
            <a:custGeom>
              <a:avLst/>
              <a:gdLst/>
              <a:ahLst/>
              <a:cxnLst/>
              <a:rect l="0" t="0" r="0" b="0"/>
              <a:pathLst>
                <a:path w="122037" h="178594">
                  <a:moveTo>
                    <a:pt x="61845" y="0"/>
                  </a:moveTo>
                  <a:lnTo>
                    <a:pt x="61845" y="4740"/>
                  </a:lnTo>
                  <a:lnTo>
                    <a:pt x="59200" y="9713"/>
                  </a:lnTo>
                  <a:lnTo>
                    <a:pt x="49416" y="20991"/>
                  </a:lnTo>
                  <a:lnTo>
                    <a:pt x="6886" y="47629"/>
                  </a:lnTo>
                  <a:lnTo>
                    <a:pt x="1574" y="51815"/>
                  </a:lnTo>
                  <a:lnTo>
                    <a:pt x="332" y="55440"/>
                  </a:lnTo>
                  <a:lnTo>
                    <a:pt x="0" y="57796"/>
                  </a:lnTo>
                  <a:lnTo>
                    <a:pt x="772" y="59366"/>
                  </a:lnTo>
                  <a:lnTo>
                    <a:pt x="2278" y="60414"/>
                  </a:lnTo>
                  <a:lnTo>
                    <a:pt x="9139" y="61887"/>
                  </a:lnTo>
                  <a:lnTo>
                    <a:pt x="15600" y="63224"/>
                  </a:lnTo>
                  <a:lnTo>
                    <a:pt x="55817" y="80583"/>
                  </a:lnTo>
                  <a:lnTo>
                    <a:pt x="97035" y="93823"/>
                  </a:lnTo>
                  <a:lnTo>
                    <a:pt x="116532" y="109263"/>
                  </a:lnTo>
                  <a:lnTo>
                    <a:pt x="120877" y="115699"/>
                  </a:lnTo>
                  <a:lnTo>
                    <a:pt x="122036" y="118804"/>
                  </a:lnTo>
                  <a:lnTo>
                    <a:pt x="121816" y="121867"/>
                  </a:lnTo>
                  <a:lnTo>
                    <a:pt x="118926" y="127915"/>
                  </a:lnTo>
                  <a:lnTo>
                    <a:pt x="84174" y="154960"/>
                  </a:lnTo>
                  <a:lnTo>
                    <a:pt x="61516" y="164866"/>
                  </a:lnTo>
                  <a:lnTo>
                    <a:pt x="17197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3" name="SMARTInkShape-Group11"/>
          <p:cNvGrpSpPr/>
          <p:nvPr/>
        </p:nvGrpSpPr>
        <p:grpSpPr>
          <a:xfrm>
            <a:off x="589359" y="2750344"/>
            <a:ext cx="1526855" cy="1196578"/>
            <a:chOff x="589359" y="2750344"/>
            <a:chExt cx="1526855" cy="1196578"/>
          </a:xfrm>
        </p:grpSpPr>
        <p:sp>
          <p:nvSpPr>
            <p:cNvPr id="36" name="SMARTInkShape-136"/>
            <p:cNvSpPr/>
            <p:nvPr/>
          </p:nvSpPr>
          <p:spPr>
            <a:xfrm>
              <a:off x="1276945" y="3777293"/>
              <a:ext cx="267892" cy="142791"/>
            </a:xfrm>
            <a:custGeom>
              <a:avLst/>
              <a:gdLst/>
              <a:ahLst/>
              <a:cxnLst/>
              <a:rect l="0" t="0" r="0" b="0"/>
              <a:pathLst>
                <a:path w="267892" h="142791">
                  <a:moveTo>
                    <a:pt x="0" y="35683"/>
                  </a:moveTo>
                  <a:lnTo>
                    <a:pt x="42241" y="35683"/>
                  </a:lnTo>
                  <a:lnTo>
                    <a:pt x="83377" y="34691"/>
                  </a:lnTo>
                  <a:lnTo>
                    <a:pt x="119066" y="27581"/>
                  </a:lnTo>
                  <a:lnTo>
                    <a:pt x="160735" y="26802"/>
                  </a:lnTo>
                  <a:lnTo>
                    <a:pt x="172641" y="25783"/>
                  </a:lnTo>
                  <a:lnTo>
                    <a:pt x="207837" y="18193"/>
                  </a:lnTo>
                  <a:lnTo>
                    <a:pt x="217134" y="17933"/>
                  </a:lnTo>
                  <a:lnTo>
                    <a:pt x="219170" y="16904"/>
                  </a:lnTo>
                  <a:lnTo>
                    <a:pt x="220528" y="15227"/>
                  </a:lnTo>
                  <a:lnTo>
                    <a:pt x="222706" y="10145"/>
                  </a:lnTo>
                  <a:lnTo>
                    <a:pt x="218343" y="4525"/>
                  </a:lnTo>
                  <a:lnTo>
                    <a:pt x="213458" y="1991"/>
                  </a:lnTo>
                  <a:lnTo>
                    <a:pt x="196378" y="143"/>
                  </a:lnTo>
                  <a:lnTo>
                    <a:pt x="184532" y="0"/>
                  </a:lnTo>
                  <a:lnTo>
                    <a:pt x="170873" y="4716"/>
                  </a:lnTo>
                  <a:lnTo>
                    <a:pt x="152356" y="18058"/>
                  </a:lnTo>
                  <a:lnTo>
                    <a:pt x="146097" y="24873"/>
                  </a:lnTo>
                  <a:lnTo>
                    <a:pt x="129006" y="50740"/>
                  </a:lnTo>
                  <a:lnTo>
                    <a:pt x="125541" y="73030"/>
                  </a:lnTo>
                  <a:lnTo>
                    <a:pt x="127895" y="79732"/>
                  </a:lnTo>
                  <a:lnTo>
                    <a:pt x="137491" y="92120"/>
                  </a:lnTo>
                  <a:lnTo>
                    <a:pt x="143128" y="95492"/>
                  </a:lnTo>
                  <a:lnTo>
                    <a:pt x="148941" y="97984"/>
                  </a:lnTo>
                  <a:lnTo>
                    <a:pt x="157791" y="103973"/>
                  </a:lnTo>
                  <a:lnTo>
                    <a:pt x="166698" y="106188"/>
                  </a:lnTo>
                  <a:lnTo>
                    <a:pt x="172645" y="106706"/>
                  </a:lnTo>
                  <a:lnTo>
                    <a:pt x="178596" y="104291"/>
                  </a:lnTo>
                  <a:lnTo>
                    <a:pt x="191742" y="93808"/>
                  </a:lnTo>
                  <a:lnTo>
                    <a:pt x="194359" y="88637"/>
                  </a:lnTo>
                  <a:lnTo>
                    <a:pt x="209719" y="46183"/>
                  </a:lnTo>
                  <a:lnTo>
                    <a:pt x="213406" y="30628"/>
                  </a:lnTo>
                  <a:lnTo>
                    <a:pt x="213909" y="24176"/>
                  </a:lnTo>
                  <a:lnTo>
                    <a:pt x="216779" y="18001"/>
                  </a:lnTo>
                  <a:lnTo>
                    <a:pt x="218934" y="14966"/>
                  </a:lnTo>
                  <a:lnTo>
                    <a:pt x="219378" y="11950"/>
                  </a:lnTo>
                  <a:lnTo>
                    <a:pt x="218682" y="8947"/>
                  </a:lnTo>
                  <a:lnTo>
                    <a:pt x="217225" y="5952"/>
                  </a:lnTo>
                  <a:lnTo>
                    <a:pt x="217247" y="3957"/>
                  </a:lnTo>
                  <a:lnTo>
                    <a:pt x="218253" y="2626"/>
                  </a:lnTo>
                  <a:lnTo>
                    <a:pt x="222950" y="120"/>
                  </a:lnTo>
                  <a:lnTo>
                    <a:pt x="223240" y="34518"/>
                  </a:lnTo>
                  <a:lnTo>
                    <a:pt x="218097" y="56877"/>
                  </a:lnTo>
                  <a:lnTo>
                    <a:pt x="222984" y="96470"/>
                  </a:lnTo>
                  <a:lnTo>
                    <a:pt x="232322" y="129831"/>
                  </a:lnTo>
                  <a:lnTo>
                    <a:pt x="239750" y="140931"/>
                  </a:lnTo>
                  <a:lnTo>
                    <a:pt x="243147" y="141991"/>
                  </a:lnTo>
                  <a:lnTo>
                    <a:pt x="262058" y="142790"/>
                  </a:lnTo>
                  <a:lnTo>
                    <a:pt x="264002" y="141814"/>
                  </a:lnTo>
                  <a:lnTo>
                    <a:pt x="265298" y="140172"/>
                  </a:lnTo>
                  <a:lnTo>
                    <a:pt x="267891" y="1339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137"/>
            <p:cNvSpPr/>
            <p:nvPr/>
          </p:nvSpPr>
          <p:spPr>
            <a:xfrm>
              <a:off x="1312664" y="3696890"/>
              <a:ext cx="8931" cy="232173"/>
            </a:xfrm>
            <a:custGeom>
              <a:avLst/>
              <a:gdLst/>
              <a:ahLst/>
              <a:cxnLst/>
              <a:rect l="0" t="0" r="0" b="0"/>
              <a:pathLst>
                <a:path w="8931" h="232173">
                  <a:moveTo>
                    <a:pt x="0" y="0"/>
                  </a:moveTo>
                  <a:lnTo>
                    <a:pt x="0" y="20992"/>
                  </a:lnTo>
                  <a:lnTo>
                    <a:pt x="8102" y="63049"/>
                  </a:lnTo>
                  <a:lnTo>
                    <a:pt x="7865" y="101982"/>
                  </a:lnTo>
                  <a:lnTo>
                    <a:pt x="1232" y="143371"/>
                  </a:lnTo>
                  <a:lnTo>
                    <a:pt x="108" y="184068"/>
                  </a:lnTo>
                  <a:lnTo>
                    <a:pt x="2694" y="193595"/>
                  </a:lnTo>
                  <a:lnTo>
                    <a:pt x="7082" y="204537"/>
                  </a:lnTo>
                  <a:lnTo>
                    <a:pt x="893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138"/>
            <p:cNvSpPr/>
            <p:nvPr/>
          </p:nvSpPr>
          <p:spPr>
            <a:xfrm>
              <a:off x="1732359" y="3786299"/>
              <a:ext cx="116087" cy="17748"/>
            </a:xfrm>
            <a:custGeom>
              <a:avLst/>
              <a:gdLst/>
              <a:ahLst/>
              <a:cxnLst/>
              <a:rect l="0" t="0" r="0" b="0"/>
              <a:pathLst>
                <a:path w="116087" h="17748">
                  <a:moveTo>
                    <a:pt x="0" y="17747"/>
                  </a:moveTo>
                  <a:lnTo>
                    <a:pt x="4741" y="17747"/>
                  </a:lnTo>
                  <a:lnTo>
                    <a:pt x="6137" y="16755"/>
                  </a:lnTo>
                  <a:lnTo>
                    <a:pt x="7068" y="15102"/>
                  </a:lnTo>
                  <a:lnTo>
                    <a:pt x="7689" y="13007"/>
                  </a:lnTo>
                  <a:lnTo>
                    <a:pt x="9095" y="11611"/>
                  </a:lnTo>
                  <a:lnTo>
                    <a:pt x="13303" y="10060"/>
                  </a:lnTo>
                  <a:lnTo>
                    <a:pt x="24089" y="8071"/>
                  </a:lnTo>
                  <a:lnTo>
                    <a:pt x="33816" y="2754"/>
                  </a:lnTo>
                  <a:lnTo>
                    <a:pt x="77549" y="0"/>
                  </a:lnTo>
                  <a:lnTo>
                    <a:pt x="86722" y="2584"/>
                  </a:lnTo>
                  <a:lnTo>
                    <a:pt x="94106" y="6047"/>
                  </a:lnTo>
                  <a:lnTo>
                    <a:pt x="116086" y="88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139"/>
            <p:cNvSpPr/>
            <p:nvPr/>
          </p:nvSpPr>
          <p:spPr>
            <a:xfrm>
              <a:off x="1747659" y="3679031"/>
              <a:ext cx="29350" cy="241102"/>
            </a:xfrm>
            <a:custGeom>
              <a:avLst/>
              <a:gdLst/>
              <a:ahLst/>
              <a:cxnLst/>
              <a:rect l="0" t="0" r="0" b="0"/>
              <a:pathLst>
                <a:path w="29350" h="241102">
                  <a:moveTo>
                    <a:pt x="11489" y="0"/>
                  </a:moveTo>
                  <a:lnTo>
                    <a:pt x="0" y="0"/>
                  </a:lnTo>
                  <a:lnTo>
                    <a:pt x="853" y="0"/>
                  </a:lnTo>
                  <a:lnTo>
                    <a:pt x="1422" y="992"/>
                  </a:lnTo>
                  <a:lnTo>
                    <a:pt x="3452" y="15231"/>
                  </a:lnTo>
                  <a:lnTo>
                    <a:pt x="8667" y="24908"/>
                  </a:lnTo>
                  <a:lnTo>
                    <a:pt x="13970" y="65392"/>
                  </a:lnTo>
                  <a:lnTo>
                    <a:pt x="19570" y="101399"/>
                  </a:lnTo>
                  <a:lnTo>
                    <a:pt x="25048" y="143293"/>
                  </a:lnTo>
                  <a:lnTo>
                    <a:pt x="24791" y="158274"/>
                  </a:lnTo>
                  <a:lnTo>
                    <a:pt x="23355" y="171547"/>
                  </a:lnTo>
                  <a:lnTo>
                    <a:pt x="28363" y="202262"/>
                  </a:lnTo>
                  <a:lnTo>
                    <a:pt x="24009" y="225198"/>
                  </a:lnTo>
                  <a:lnTo>
                    <a:pt x="29349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140"/>
            <p:cNvSpPr/>
            <p:nvPr/>
          </p:nvSpPr>
          <p:spPr>
            <a:xfrm>
              <a:off x="1598893" y="3786187"/>
              <a:ext cx="62030" cy="133791"/>
            </a:xfrm>
            <a:custGeom>
              <a:avLst/>
              <a:gdLst/>
              <a:ahLst/>
              <a:cxnLst/>
              <a:rect l="0" t="0" r="0" b="0"/>
              <a:pathLst>
                <a:path w="62030" h="133791">
                  <a:moveTo>
                    <a:pt x="44169" y="0"/>
                  </a:moveTo>
                  <a:lnTo>
                    <a:pt x="28793" y="0"/>
                  </a:lnTo>
                  <a:lnTo>
                    <a:pt x="27965" y="993"/>
                  </a:lnTo>
                  <a:lnTo>
                    <a:pt x="27045" y="4741"/>
                  </a:lnTo>
                  <a:lnTo>
                    <a:pt x="25808" y="6137"/>
                  </a:lnTo>
                  <a:lnTo>
                    <a:pt x="21787" y="7689"/>
                  </a:lnTo>
                  <a:lnTo>
                    <a:pt x="20318" y="9095"/>
                  </a:lnTo>
                  <a:lnTo>
                    <a:pt x="18686" y="13302"/>
                  </a:lnTo>
                  <a:lnTo>
                    <a:pt x="14906" y="29619"/>
                  </a:lnTo>
                  <a:lnTo>
                    <a:pt x="7718" y="42841"/>
                  </a:lnTo>
                  <a:lnTo>
                    <a:pt x="4985" y="46421"/>
                  </a:lnTo>
                  <a:lnTo>
                    <a:pt x="1950" y="55688"/>
                  </a:lnTo>
                  <a:lnTo>
                    <a:pt x="0" y="73068"/>
                  </a:lnTo>
                  <a:lnTo>
                    <a:pt x="8643" y="103274"/>
                  </a:lnTo>
                  <a:lnTo>
                    <a:pt x="20774" y="118943"/>
                  </a:lnTo>
                  <a:lnTo>
                    <a:pt x="32346" y="129953"/>
                  </a:lnTo>
                  <a:lnTo>
                    <a:pt x="38253" y="132171"/>
                  </a:lnTo>
                  <a:lnTo>
                    <a:pt x="51339" y="133790"/>
                  </a:lnTo>
                  <a:lnTo>
                    <a:pt x="57318" y="129159"/>
                  </a:lnTo>
                  <a:lnTo>
                    <a:pt x="59935" y="124212"/>
                  </a:lnTo>
                  <a:lnTo>
                    <a:pt x="6202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141"/>
            <p:cNvSpPr/>
            <p:nvPr/>
          </p:nvSpPr>
          <p:spPr>
            <a:xfrm>
              <a:off x="671619" y="2750344"/>
              <a:ext cx="1444595" cy="500049"/>
            </a:xfrm>
            <a:custGeom>
              <a:avLst/>
              <a:gdLst/>
              <a:ahLst/>
              <a:cxnLst/>
              <a:rect l="0" t="0" r="0" b="0"/>
              <a:pathLst>
                <a:path w="1444595" h="500049">
                  <a:moveTo>
                    <a:pt x="33826" y="0"/>
                  </a:moveTo>
                  <a:lnTo>
                    <a:pt x="22337" y="0"/>
                  </a:lnTo>
                  <a:lnTo>
                    <a:pt x="24391" y="0"/>
                  </a:lnTo>
                  <a:lnTo>
                    <a:pt x="24893" y="21249"/>
                  </a:lnTo>
                  <a:lnTo>
                    <a:pt x="22249" y="26973"/>
                  </a:lnTo>
                  <a:lnTo>
                    <a:pt x="18759" y="32824"/>
                  </a:lnTo>
                  <a:lnTo>
                    <a:pt x="16794" y="42688"/>
                  </a:lnTo>
                  <a:lnTo>
                    <a:pt x="13369" y="80600"/>
                  </a:lnTo>
                  <a:lnTo>
                    <a:pt x="8913" y="98295"/>
                  </a:lnTo>
                  <a:lnTo>
                    <a:pt x="134" y="141019"/>
                  </a:lnTo>
                  <a:lnTo>
                    <a:pt x="0" y="154948"/>
                  </a:lnTo>
                  <a:lnTo>
                    <a:pt x="6289" y="199522"/>
                  </a:lnTo>
                  <a:lnTo>
                    <a:pt x="7964" y="243171"/>
                  </a:lnTo>
                  <a:lnTo>
                    <a:pt x="18057" y="285696"/>
                  </a:lnTo>
                  <a:lnTo>
                    <a:pt x="25516" y="300947"/>
                  </a:lnTo>
                  <a:lnTo>
                    <a:pt x="54348" y="341353"/>
                  </a:lnTo>
                  <a:lnTo>
                    <a:pt x="63783" y="350150"/>
                  </a:lnTo>
                  <a:lnTo>
                    <a:pt x="102701" y="369342"/>
                  </a:lnTo>
                  <a:lnTo>
                    <a:pt x="142783" y="379286"/>
                  </a:lnTo>
                  <a:lnTo>
                    <a:pt x="156996" y="379246"/>
                  </a:lnTo>
                  <a:lnTo>
                    <a:pt x="197044" y="372769"/>
                  </a:lnTo>
                  <a:lnTo>
                    <a:pt x="241289" y="364055"/>
                  </a:lnTo>
                  <a:lnTo>
                    <a:pt x="284131" y="357099"/>
                  </a:lnTo>
                  <a:lnTo>
                    <a:pt x="328542" y="349618"/>
                  </a:lnTo>
                  <a:lnTo>
                    <a:pt x="366091" y="341369"/>
                  </a:lnTo>
                  <a:lnTo>
                    <a:pt x="402982" y="339597"/>
                  </a:lnTo>
                  <a:lnTo>
                    <a:pt x="444992" y="339363"/>
                  </a:lnTo>
                  <a:lnTo>
                    <a:pt x="482225" y="346400"/>
                  </a:lnTo>
                  <a:lnTo>
                    <a:pt x="505021" y="350353"/>
                  </a:lnTo>
                  <a:lnTo>
                    <a:pt x="548650" y="369216"/>
                  </a:lnTo>
                  <a:lnTo>
                    <a:pt x="589444" y="390929"/>
                  </a:lnTo>
                  <a:lnTo>
                    <a:pt x="607187" y="408905"/>
                  </a:lnTo>
                  <a:lnTo>
                    <a:pt x="612520" y="412502"/>
                  </a:lnTo>
                  <a:lnTo>
                    <a:pt x="616075" y="416884"/>
                  </a:lnTo>
                  <a:lnTo>
                    <a:pt x="638232" y="458307"/>
                  </a:lnTo>
                  <a:lnTo>
                    <a:pt x="654950" y="478957"/>
                  </a:lnTo>
                  <a:lnTo>
                    <a:pt x="660769" y="491079"/>
                  </a:lnTo>
                  <a:lnTo>
                    <a:pt x="667798" y="500016"/>
                  </a:lnTo>
                  <a:lnTo>
                    <a:pt x="663083" y="500048"/>
                  </a:lnTo>
                  <a:lnTo>
                    <a:pt x="661690" y="499061"/>
                  </a:lnTo>
                  <a:lnTo>
                    <a:pt x="660762" y="497410"/>
                  </a:lnTo>
                  <a:lnTo>
                    <a:pt x="660143" y="495318"/>
                  </a:lnTo>
                  <a:lnTo>
                    <a:pt x="660722" y="492930"/>
                  </a:lnTo>
                  <a:lnTo>
                    <a:pt x="666135" y="481970"/>
                  </a:lnTo>
                  <a:lnTo>
                    <a:pt x="666702" y="479071"/>
                  </a:lnTo>
                  <a:lnTo>
                    <a:pt x="686301" y="436768"/>
                  </a:lnTo>
                  <a:lnTo>
                    <a:pt x="706565" y="403525"/>
                  </a:lnTo>
                  <a:lnTo>
                    <a:pt x="715144" y="394980"/>
                  </a:lnTo>
                  <a:lnTo>
                    <a:pt x="757752" y="359103"/>
                  </a:lnTo>
                  <a:lnTo>
                    <a:pt x="772529" y="351471"/>
                  </a:lnTo>
                  <a:lnTo>
                    <a:pt x="815800" y="336016"/>
                  </a:lnTo>
                  <a:lnTo>
                    <a:pt x="859993" y="330891"/>
                  </a:lnTo>
                  <a:lnTo>
                    <a:pt x="902905" y="339521"/>
                  </a:lnTo>
                  <a:lnTo>
                    <a:pt x="944650" y="354727"/>
                  </a:lnTo>
                  <a:lnTo>
                    <a:pt x="962512" y="359104"/>
                  </a:lnTo>
                  <a:lnTo>
                    <a:pt x="1004186" y="378135"/>
                  </a:lnTo>
                  <a:lnTo>
                    <a:pt x="1046850" y="389771"/>
                  </a:lnTo>
                  <a:lnTo>
                    <a:pt x="1090671" y="392631"/>
                  </a:lnTo>
                  <a:lnTo>
                    <a:pt x="1135246" y="392882"/>
                  </a:lnTo>
                  <a:lnTo>
                    <a:pt x="1168503" y="390255"/>
                  </a:lnTo>
                  <a:lnTo>
                    <a:pt x="1206488" y="382818"/>
                  </a:lnTo>
                  <a:lnTo>
                    <a:pt x="1242547" y="367359"/>
                  </a:lnTo>
                  <a:lnTo>
                    <a:pt x="1286022" y="350405"/>
                  </a:lnTo>
                  <a:lnTo>
                    <a:pt x="1330611" y="324294"/>
                  </a:lnTo>
                  <a:lnTo>
                    <a:pt x="1373221" y="285566"/>
                  </a:lnTo>
                  <a:lnTo>
                    <a:pt x="1392340" y="261901"/>
                  </a:lnTo>
                  <a:lnTo>
                    <a:pt x="1414847" y="220263"/>
                  </a:lnTo>
                  <a:lnTo>
                    <a:pt x="1433135" y="185661"/>
                  </a:lnTo>
                  <a:lnTo>
                    <a:pt x="1444096" y="143610"/>
                  </a:lnTo>
                  <a:lnTo>
                    <a:pt x="1444594" y="126373"/>
                  </a:lnTo>
                  <a:lnTo>
                    <a:pt x="1442016" y="118012"/>
                  </a:lnTo>
                  <a:lnTo>
                    <a:pt x="1437018" y="109301"/>
                  </a:lnTo>
                  <a:lnTo>
                    <a:pt x="1435787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142"/>
            <p:cNvSpPr/>
            <p:nvPr/>
          </p:nvSpPr>
          <p:spPr>
            <a:xfrm>
              <a:off x="589359" y="3312914"/>
              <a:ext cx="132586" cy="267842"/>
            </a:xfrm>
            <a:custGeom>
              <a:avLst/>
              <a:gdLst/>
              <a:ahLst/>
              <a:cxnLst/>
              <a:rect l="0" t="0" r="0" b="0"/>
              <a:pathLst>
                <a:path w="132586" h="267842">
                  <a:moveTo>
                    <a:pt x="0" y="35718"/>
                  </a:moveTo>
                  <a:lnTo>
                    <a:pt x="0" y="77652"/>
                  </a:lnTo>
                  <a:lnTo>
                    <a:pt x="993" y="93233"/>
                  </a:lnTo>
                  <a:lnTo>
                    <a:pt x="11024" y="134002"/>
                  </a:lnTo>
                  <a:lnTo>
                    <a:pt x="24327" y="169669"/>
                  </a:lnTo>
                  <a:lnTo>
                    <a:pt x="28706" y="187525"/>
                  </a:lnTo>
                  <a:lnTo>
                    <a:pt x="33641" y="205383"/>
                  </a:lnTo>
                  <a:lnTo>
                    <a:pt x="35788" y="216297"/>
                  </a:lnTo>
                  <a:lnTo>
                    <a:pt x="55493" y="258340"/>
                  </a:lnTo>
                  <a:lnTo>
                    <a:pt x="62098" y="267332"/>
                  </a:lnTo>
                  <a:lnTo>
                    <a:pt x="70161" y="267841"/>
                  </a:lnTo>
                  <a:lnTo>
                    <a:pt x="70586" y="266866"/>
                  </a:lnTo>
                  <a:lnTo>
                    <a:pt x="74034" y="247151"/>
                  </a:lnTo>
                  <a:lnTo>
                    <a:pt x="77553" y="236845"/>
                  </a:lnTo>
                  <a:lnTo>
                    <a:pt x="87271" y="193732"/>
                  </a:lnTo>
                  <a:lnTo>
                    <a:pt x="93637" y="160197"/>
                  </a:lnTo>
                  <a:lnTo>
                    <a:pt x="104690" y="123083"/>
                  </a:lnTo>
                  <a:lnTo>
                    <a:pt x="109072" y="100299"/>
                  </a:lnTo>
                  <a:lnTo>
                    <a:pt x="114008" y="80982"/>
                  </a:lnTo>
                  <a:lnTo>
                    <a:pt x="118116" y="62690"/>
                  </a:lnTo>
                  <a:lnTo>
                    <a:pt x="122972" y="44702"/>
                  </a:lnTo>
                  <a:lnTo>
                    <a:pt x="125100" y="33758"/>
                  </a:lnTo>
                  <a:lnTo>
                    <a:pt x="132585" y="15408"/>
                  </a:lnTo>
                  <a:lnTo>
                    <a:pt x="132046" y="12257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143"/>
            <p:cNvSpPr/>
            <p:nvPr/>
          </p:nvSpPr>
          <p:spPr>
            <a:xfrm>
              <a:off x="776883" y="3455789"/>
              <a:ext cx="8930" cy="116087"/>
            </a:xfrm>
            <a:custGeom>
              <a:avLst/>
              <a:gdLst/>
              <a:ahLst/>
              <a:cxnLst/>
              <a:rect l="0" t="0" r="0" b="0"/>
              <a:pathLst>
                <a:path w="8930" h="116087">
                  <a:moveTo>
                    <a:pt x="8929" y="0"/>
                  </a:moveTo>
                  <a:lnTo>
                    <a:pt x="8929" y="42576"/>
                  </a:lnTo>
                  <a:lnTo>
                    <a:pt x="7937" y="59526"/>
                  </a:lnTo>
                  <a:lnTo>
                    <a:pt x="827" y="85405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144"/>
            <p:cNvSpPr/>
            <p:nvPr/>
          </p:nvSpPr>
          <p:spPr>
            <a:xfrm>
              <a:off x="884039" y="3321843"/>
              <a:ext cx="14075" cy="258962"/>
            </a:xfrm>
            <a:custGeom>
              <a:avLst/>
              <a:gdLst/>
              <a:ahLst/>
              <a:cxnLst/>
              <a:rect l="0" t="0" r="0" b="0"/>
              <a:pathLst>
                <a:path w="14075" h="258962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8897" y="51138"/>
                  </a:lnTo>
                  <a:lnTo>
                    <a:pt x="8928" y="93298"/>
                  </a:lnTo>
                  <a:lnTo>
                    <a:pt x="8930" y="136097"/>
                  </a:lnTo>
                  <a:lnTo>
                    <a:pt x="9922" y="154537"/>
                  </a:lnTo>
                  <a:lnTo>
                    <a:pt x="14074" y="172569"/>
                  </a:lnTo>
                  <a:lnTo>
                    <a:pt x="9318" y="214309"/>
                  </a:lnTo>
                  <a:lnTo>
                    <a:pt x="9006" y="233384"/>
                  </a:lnTo>
                  <a:lnTo>
                    <a:pt x="6318" y="240318"/>
                  </a:lnTo>
                  <a:lnTo>
                    <a:pt x="1248" y="248113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145"/>
            <p:cNvSpPr/>
            <p:nvPr/>
          </p:nvSpPr>
          <p:spPr>
            <a:xfrm>
              <a:off x="911460" y="3437929"/>
              <a:ext cx="97596" cy="142876"/>
            </a:xfrm>
            <a:custGeom>
              <a:avLst/>
              <a:gdLst/>
              <a:ahLst/>
              <a:cxnLst/>
              <a:rect l="0" t="0" r="0" b="0"/>
              <a:pathLst>
                <a:path w="97596" h="142876">
                  <a:moveTo>
                    <a:pt x="70806" y="0"/>
                  </a:moveTo>
                  <a:lnTo>
                    <a:pt x="66065" y="4741"/>
                  </a:lnTo>
                  <a:lnTo>
                    <a:pt x="61092" y="7068"/>
                  </a:lnTo>
                  <a:lnTo>
                    <a:pt x="58377" y="7689"/>
                  </a:lnTo>
                  <a:lnTo>
                    <a:pt x="52714" y="13670"/>
                  </a:lnTo>
                  <a:lnTo>
                    <a:pt x="14064" y="56691"/>
                  </a:lnTo>
                  <a:lnTo>
                    <a:pt x="1499" y="69300"/>
                  </a:lnTo>
                  <a:lnTo>
                    <a:pt x="315" y="73133"/>
                  </a:lnTo>
                  <a:lnTo>
                    <a:pt x="0" y="75545"/>
                  </a:lnTo>
                  <a:lnTo>
                    <a:pt x="2295" y="80870"/>
                  </a:lnTo>
                  <a:lnTo>
                    <a:pt x="5630" y="86544"/>
                  </a:lnTo>
                  <a:lnTo>
                    <a:pt x="8499" y="95317"/>
                  </a:lnTo>
                  <a:lnTo>
                    <a:pt x="20623" y="110142"/>
                  </a:lnTo>
                  <a:lnTo>
                    <a:pt x="26343" y="113445"/>
                  </a:lnTo>
                  <a:lnTo>
                    <a:pt x="49952" y="123620"/>
                  </a:lnTo>
                  <a:lnTo>
                    <a:pt x="59484" y="130877"/>
                  </a:lnTo>
                  <a:lnTo>
                    <a:pt x="65112" y="132582"/>
                  </a:lnTo>
                  <a:lnTo>
                    <a:pt x="67010" y="134029"/>
                  </a:lnTo>
                  <a:lnTo>
                    <a:pt x="70673" y="139813"/>
                  </a:lnTo>
                  <a:lnTo>
                    <a:pt x="75046" y="141515"/>
                  </a:lnTo>
                  <a:lnTo>
                    <a:pt x="97595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146"/>
            <p:cNvSpPr/>
            <p:nvPr/>
          </p:nvSpPr>
          <p:spPr>
            <a:xfrm>
              <a:off x="1075348" y="3446859"/>
              <a:ext cx="14075" cy="116087"/>
            </a:xfrm>
            <a:custGeom>
              <a:avLst/>
              <a:gdLst/>
              <a:ahLst/>
              <a:cxnLst/>
              <a:rect l="0" t="0" r="0" b="0"/>
              <a:pathLst>
                <a:path w="14075" h="116087">
                  <a:moveTo>
                    <a:pt x="14074" y="0"/>
                  </a:moveTo>
                  <a:lnTo>
                    <a:pt x="14074" y="4741"/>
                  </a:lnTo>
                  <a:lnTo>
                    <a:pt x="13082" y="6137"/>
                  </a:lnTo>
                  <a:lnTo>
                    <a:pt x="11428" y="7068"/>
                  </a:lnTo>
                  <a:lnTo>
                    <a:pt x="9333" y="7689"/>
                  </a:lnTo>
                  <a:lnTo>
                    <a:pt x="7937" y="9095"/>
                  </a:lnTo>
                  <a:lnTo>
                    <a:pt x="6385" y="13302"/>
                  </a:lnTo>
                  <a:lnTo>
                    <a:pt x="5154" y="55325"/>
                  </a:lnTo>
                  <a:lnTo>
                    <a:pt x="4154" y="74355"/>
                  </a:lnTo>
                  <a:lnTo>
                    <a:pt x="404" y="81995"/>
                  </a:lnTo>
                  <a:lnTo>
                    <a:pt x="0" y="85421"/>
                  </a:lnTo>
                  <a:lnTo>
                    <a:pt x="5144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47"/>
            <p:cNvSpPr/>
            <p:nvPr/>
          </p:nvSpPr>
          <p:spPr>
            <a:xfrm>
              <a:off x="1089422" y="3366492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148"/>
            <p:cNvSpPr/>
            <p:nvPr/>
          </p:nvSpPr>
          <p:spPr>
            <a:xfrm>
              <a:off x="1151931" y="3442070"/>
              <a:ext cx="116086" cy="147665"/>
            </a:xfrm>
            <a:custGeom>
              <a:avLst/>
              <a:gdLst/>
              <a:ahLst/>
              <a:cxnLst/>
              <a:rect l="0" t="0" r="0" b="0"/>
              <a:pathLst>
                <a:path w="116086" h="147665">
                  <a:moveTo>
                    <a:pt x="8928" y="22648"/>
                  </a:moveTo>
                  <a:lnTo>
                    <a:pt x="8928" y="65844"/>
                  </a:lnTo>
                  <a:lnTo>
                    <a:pt x="8928" y="97037"/>
                  </a:lnTo>
                  <a:lnTo>
                    <a:pt x="7936" y="99030"/>
                  </a:lnTo>
                  <a:lnTo>
                    <a:pt x="6282" y="100359"/>
                  </a:lnTo>
                  <a:lnTo>
                    <a:pt x="31" y="103002"/>
                  </a:lnTo>
                  <a:lnTo>
                    <a:pt x="0" y="82025"/>
                  </a:lnTo>
                  <a:lnTo>
                    <a:pt x="14820" y="37590"/>
                  </a:lnTo>
                  <a:lnTo>
                    <a:pt x="17950" y="26524"/>
                  </a:lnTo>
                  <a:lnTo>
                    <a:pt x="30168" y="10861"/>
                  </a:lnTo>
                  <a:lnTo>
                    <a:pt x="35897" y="7488"/>
                  </a:lnTo>
                  <a:lnTo>
                    <a:pt x="57753" y="0"/>
                  </a:lnTo>
                  <a:lnTo>
                    <a:pt x="76996" y="3962"/>
                  </a:lnTo>
                  <a:lnTo>
                    <a:pt x="89636" y="14394"/>
                  </a:lnTo>
                  <a:lnTo>
                    <a:pt x="101269" y="25758"/>
                  </a:lnTo>
                  <a:lnTo>
                    <a:pt x="104539" y="34283"/>
                  </a:lnTo>
                  <a:lnTo>
                    <a:pt x="115465" y="78159"/>
                  </a:lnTo>
                  <a:lnTo>
                    <a:pt x="116074" y="122489"/>
                  </a:lnTo>
                  <a:lnTo>
                    <a:pt x="116085" y="147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149"/>
            <p:cNvSpPr/>
            <p:nvPr/>
          </p:nvSpPr>
          <p:spPr>
            <a:xfrm>
              <a:off x="1348797" y="3429000"/>
              <a:ext cx="141970" cy="348258"/>
            </a:xfrm>
            <a:custGeom>
              <a:avLst/>
              <a:gdLst/>
              <a:ahLst/>
              <a:cxnLst/>
              <a:rect l="0" t="0" r="0" b="0"/>
              <a:pathLst>
                <a:path w="141970" h="348258">
                  <a:moveTo>
                    <a:pt x="71023" y="0"/>
                  </a:moveTo>
                  <a:lnTo>
                    <a:pt x="63335" y="0"/>
                  </a:lnTo>
                  <a:lnTo>
                    <a:pt x="40798" y="16223"/>
                  </a:lnTo>
                  <a:lnTo>
                    <a:pt x="14567" y="54959"/>
                  </a:lnTo>
                  <a:lnTo>
                    <a:pt x="11205" y="64445"/>
                  </a:lnTo>
                  <a:lnTo>
                    <a:pt x="207" y="106423"/>
                  </a:lnTo>
                  <a:lnTo>
                    <a:pt x="0" y="109644"/>
                  </a:lnTo>
                  <a:lnTo>
                    <a:pt x="854" y="111791"/>
                  </a:lnTo>
                  <a:lnTo>
                    <a:pt x="2416" y="113223"/>
                  </a:lnTo>
                  <a:lnTo>
                    <a:pt x="7311" y="115520"/>
                  </a:lnTo>
                  <a:lnTo>
                    <a:pt x="37163" y="116071"/>
                  </a:lnTo>
                  <a:lnTo>
                    <a:pt x="43737" y="113433"/>
                  </a:lnTo>
                  <a:lnTo>
                    <a:pt x="56042" y="103656"/>
                  </a:lnTo>
                  <a:lnTo>
                    <a:pt x="73991" y="78586"/>
                  </a:lnTo>
                  <a:lnTo>
                    <a:pt x="77303" y="69323"/>
                  </a:lnTo>
                  <a:lnTo>
                    <a:pt x="80596" y="48522"/>
                  </a:lnTo>
                  <a:lnTo>
                    <a:pt x="86952" y="35896"/>
                  </a:lnTo>
                  <a:lnTo>
                    <a:pt x="88501" y="28588"/>
                  </a:lnTo>
                  <a:lnTo>
                    <a:pt x="89621" y="27988"/>
                  </a:lnTo>
                  <a:lnTo>
                    <a:pt x="93510" y="27322"/>
                  </a:lnTo>
                  <a:lnTo>
                    <a:pt x="94944" y="26152"/>
                  </a:lnTo>
                  <a:lnTo>
                    <a:pt x="96538" y="22206"/>
                  </a:lnTo>
                  <a:lnTo>
                    <a:pt x="96962" y="21749"/>
                  </a:lnTo>
                  <a:lnTo>
                    <a:pt x="97246" y="22437"/>
                  </a:lnTo>
                  <a:lnTo>
                    <a:pt x="97779" y="31274"/>
                  </a:lnTo>
                  <a:lnTo>
                    <a:pt x="95152" y="36389"/>
                  </a:lnTo>
                  <a:lnTo>
                    <a:pt x="91669" y="41970"/>
                  </a:lnTo>
                  <a:lnTo>
                    <a:pt x="89708" y="51682"/>
                  </a:lnTo>
                  <a:lnTo>
                    <a:pt x="88991" y="73184"/>
                  </a:lnTo>
                  <a:lnTo>
                    <a:pt x="98975" y="110409"/>
                  </a:lnTo>
                  <a:lnTo>
                    <a:pt x="117821" y="144675"/>
                  </a:lnTo>
                  <a:lnTo>
                    <a:pt x="126354" y="185115"/>
                  </a:lnTo>
                  <a:lnTo>
                    <a:pt x="139969" y="225677"/>
                  </a:lnTo>
                  <a:lnTo>
                    <a:pt x="141969" y="254701"/>
                  </a:lnTo>
                  <a:lnTo>
                    <a:pt x="132834" y="278204"/>
                  </a:lnTo>
                  <a:lnTo>
                    <a:pt x="112895" y="310402"/>
                  </a:lnTo>
                  <a:lnTo>
                    <a:pt x="101539" y="319196"/>
                  </a:lnTo>
                  <a:lnTo>
                    <a:pt x="58435" y="344200"/>
                  </a:lnTo>
                  <a:lnTo>
                    <a:pt x="16206" y="348099"/>
                  </a:lnTo>
                  <a:lnTo>
                    <a:pt x="8516" y="348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150"/>
            <p:cNvSpPr/>
            <p:nvPr/>
          </p:nvSpPr>
          <p:spPr>
            <a:xfrm>
              <a:off x="750444" y="3750580"/>
              <a:ext cx="106807" cy="196342"/>
            </a:xfrm>
            <a:custGeom>
              <a:avLst/>
              <a:gdLst/>
              <a:ahLst/>
              <a:cxnLst/>
              <a:rect l="0" t="0" r="0" b="0"/>
              <a:pathLst>
                <a:path w="106807" h="196342">
                  <a:moveTo>
                    <a:pt x="106806" y="17748"/>
                  </a:moveTo>
                  <a:lnTo>
                    <a:pt x="106806" y="10060"/>
                  </a:lnTo>
                  <a:lnTo>
                    <a:pt x="105814" y="9646"/>
                  </a:lnTo>
                  <a:lnTo>
                    <a:pt x="102065" y="9186"/>
                  </a:lnTo>
                  <a:lnTo>
                    <a:pt x="100669" y="8072"/>
                  </a:lnTo>
                  <a:lnTo>
                    <a:pt x="99118" y="4187"/>
                  </a:lnTo>
                  <a:lnTo>
                    <a:pt x="97712" y="2754"/>
                  </a:lnTo>
                  <a:lnTo>
                    <a:pt x="93504" y="1162"/>
                  </a:lnTo>
                  <a:lnTo>
                    <a:pt x="76918" y="0"/>
                  </a:lnTo>
                  <a:lnTo>
                    <a:pt x="71033" y="2584"/>
                  </a:lnTo>
                  <a:lnTo>
                    <a:pt x="65110" y="6048"/>
                  </a:lnTo>
                  <a:lnTo>
                    <a:pt x="45508" y="13194"/>
                  </a:lnTo>
                  <a:lnTo>
                    <a:pt x="37229" y="21016"/>
                  </a:lnTo>
                  <a:lnTo>
                    <a:pt x="8628" y="63033"/>
                  </a:lnTo>
                  <a:lnTo>
                    <a:pt x="3640" y="74586"/>
                  </a:lnTo>
                  <a:lnTo>
                    <a:pt x="0" y="116183"/>
                  </a:lnTo>
                  <a:lnTo>
                    <a:pt x="673" y="148290"/>
                  </a:lnTo>
                  <a:lnTo>
                    <a:pt x="6788" y="163363"/>
                  </a:lnTo>
                  <a:lnTo>
                    <a:pt x="20642" y="181036"/>
                  </a:lnTo>
                  <a:lnTo>
                    <a:pt x="26508" y="184578"/>
                  </a:lnTo>
                  <a:lnTo>
                    <a:pt x="71087" y="1963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151"/>
            <p:cNvSpPr/>
            <p:nvPr/>
          </p:nvSpPr>
          <p:spPr>
            <a:xfrm>
              <a:off x="924741" y="3768328"/>
              <a:ext cx="120031" cy="169215"/>
            </a:xfrm>
            <a:custGeom>
              <a:avLst/>
              <a:gdLst/>
              <a:ahLst/>
              <a:cxnLst/>
              <a:rect l="0" t="0" r="0" b="0"/>
              <a:pathLst>
                <a:path w="120031" h="169215">
                  <a:moveTo>
                    <a:pt x="102173" y="8929"/>
                  </a:moveTo>
                  <a:lnTo>
                    <a:pt x="88871" y="8929"/>
                  </a:lnTo>
                  <a:lnTo>
                    <a:pt x="61247" y="18024"/>
                  </a:lnTo>
                  <a:lnTo>
                    <a:pt x="36570" y="34010"/>
                  </a:lnTo>
                  <a:lnTo>
                    <a:pt x="6997" y="75352"/>
                  </a:lnTo>
                  <a:lnTo>
                    <a:pt x="1003" y="86737"/>
                  </a:lnTo>
                  <a:lnTo>
                    <a:pt x="0" y="92551"/>
                  </a:lnTo>
                  <a:lnTo>
                    <a:pt x="3734" y="135169"/>
                  </a:lnTo>
                  <a:lnTo>
                    <a:pt x="8624" y="150073"/>
                  </a:lnTo>
                  <a:lnTo>
                    <a:pt x="11034" y="153626"/>
                  </a:lnTo>
                  <a:lnTo>
                    <a:pt x="27859" y="166247"/>
                  </a:lnTo>
                  <a:lnTo>
                    <a:pt x="36718" y="168651"/>
                  </a:lnTo>
                  <a:lnTo>
                    <a:pt x="42655" y="169214"/>
                  </a:lnTo>
                  <a:lnTo>
                    <a:pt x="56316" y="164790"/>
                  </a:lnTo>
                  <a:lnTo>
                    <a:pt x="71581" y="154407"/>
                  </a:lnTo>
                  <a:lnTo>
                    <a:pt x="81092" y="144748"/>
                  </a:lnTo>
                  <a:lnTo>
                    <a:pt x="96188" y="118525"/>
                  </a:lnTo>
                  <a:lnTo>
                    <a:pt x="109007" y="74062"/>
                  </a:lnTo>
                  <a:lnTo>
                    <a:pt x="111066" y="38769"/>
                  </a:lnTo>
                  <a:lnTo>
                    <a:pt x="113732" y="34429"/>
                  </a:lnTo>
                  <a:lnTo>
                    <a:pt x="117232" y="29192"/>
                  </a:lnTo>
                  <a:lnTo>
                    <a:pt x="119664" y="19548"/>
                  </a:lnTo>
                  <a:lnTo>
                    <a:pt x="118794" y="18985"/>
                  </a:lnTo>
                  <a:lnTo>
                    <a:pt x="111105" y="17860"/>
                  </a:lnTo>
                  <a:lnTo>
                    <a:pt x="111103" y="26421"/>
                  </a:lnTo>
                  <a:lnTo>
                    <a:pt x="118791" y="26757"/>
                  </a:lnTo>
                  <a:lnTo>
                    <a:pt x="111202" y="26789"/>
                  </a:lnTo>
                  <a:lnTo>
                    <a:pt x="120030" y="26789"/>
                  </a:lnTo>
                  <a:lnTo>
                    <a:pt x="115291" y="26789"/>
                  </a:lnTo>
                  <a:lnTo>
                    <a:pt x="113895" y="25797"/>
                  </a:lnTo>
                  <a:lnTo>
                    <a:pt x="112964" y="24143"/>
                  </a:lnTo>
                  <a:lnTo>
                    <a:pt x="111135" y="17968"/>
                  </a:lnTo>
                  <a:lnTo>
                    <a:pt x="111106" y="10181"/>
                  </a:lnTo>
                  <a:lnTo>
                    <a:pt x="112097" y="9763"/>
                  </a:lnTo>
                  <a:lnTo>
                    <a:pt x="116248" y="9177"/>
                  </a:lnTo>
                  <a:lnTo>
                    <a:pt x="111976" y="8962"/>
                  </a:lnTo>
                  <a:lnTo>
                    <a:pt x="11110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152"/>
            <p:cNvSpPr/>
            <p:nvPr/>
          </p:nvSpPr>
          <p:spPr>
            <a:xfrm>
              <a:off x="1089422" y="3795117"/>
              <a:ext cx="125016" cy="133946"/>
            </a:xfrm>
            <a:custGeom>
              <a:avLst/>
              <a:gdLst/>
              <a:ahLst/>
              <a:cxnLst/>
              <a:rect l="0" t="0" r="0" b="0"/>
              <a:pathLst>
                <a:path w="125016" h="133946">
                  <a:moveTo>
                    <a:pt x="0" y="0"/>
                  </a:moveTo>
                  <a:lnTo>
                    <a:pt x="5145" y="0"/>
                  </a:lnTo>
                  <a:lnTo>
                    <a:pt x="2948" y="0"/>
                  </a:lnTo>
                  <a:lnTo>
                    <a:pt x="5614" y="0"/>
                  </a:lnTo>
                  <a:lnTo>
                    <a:pt x="10102" y="2646"/>
                  </a:lnTo>
                  <a:lnTo>
                    <a:pt x="16327" y="7688"/>
                  </a:lnTo>
                  <a:lnTo>
                    <a:pt x="18549" y="21950"/>
                  </a:lnTo>
                  <a:lnTo>
                    <a:pt x="24867" y="35351"/>
                  </a:lnTo>
                  <a:lnTo>
                    <a:pt x="26767" y="77141"/>
                  </a:lnTo>
                  <a:lnTo>
                    <a:pt x="26789" y="115931"/>
                  </a:lnTo>
                  <a:lnTo>
                    <a:pt x="26789" y="108384"/>
                  </a:lnTo>
                  <a:lnTo>
                    <a:pt x="22048" y="102779"/>
                  </a:lnTo>
                  <a:lnTo>
                    <a:pt x="19721" y="94958"/>
                  </a:lnTo>
                  <a:lnTo>
                    <a:pt x="19101" y="90094"/>
                  </a:lnTo>
                  <a:lnTo>
                    <a:pt x="27026" y="56611"/>
                  </a:lnTo>
                  <a:lnTo>
                    <a:pt x="36353" y="37787"/>
                  </a:lnTo>
                  <a:lnTo>
                    <a:pt x="56592" y="15004"/>
                  </a:lnTo>
                  <a:lnTo>
                    <a:pt x="62524" y="11629"/>
                  </a:lnTo>
                  <a:lnTo>
                    <a:pt x="74417" y="9463"/>
                  </a:lnTo>
                  <a:lnTo>
                    <a:pt x="83344" y="9088"/>
                  </a:lnTo>
                  <a:lnTo>
                    <a:pt x="89297" y="11646"/>
                  </a:lnTo>
                  <a:lnTo>
                    <a:pt x="101203" y="21373"/>
                  </a:lnTo>
                  <a:lnTo>
                    <a:pt x="104510" y="27028"/>
                  </a:lnTo>
                  <a:lnTo>
                    <a:pt x="115155" y="59705"/>
                  </a:lnTo>
                  <a:lnTo>
                    <a:pt x="116802" y="74356"/>
                  </a:lnTo>
                  <a:lnTo>
                    <a:pt x="123099" y="91343"/>
                  </a:lnTo>
                  <a:lnTo>
                    <a:pt x="123738" y="96614"/>
                  </a:lnTo>
                  <a:lnTo>
                    <a:pt x="121802" y="105117"/>
                  </a:lnTo>
                  <a:lnTo>
                    <a:pt x="119896" y="108773"/>
                  </a:lnTo>
                  <a:lnTo>
                    <a:pt x="119618" y="112203"/>
                  </a:lnTo>
                  <a:lnTo>
                    <a:pt x="125015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4" name="SMARTInkShape-153"/>
          <p:cNvSpPr/>
          <p:nvPr/>
        </p:nvSpPr>
        <p:spPr>
          <a:xfrm>
            <a:off x="2607469" y="2884293"/>
            <a:ext cx="1945837" cy="678653"/>
          </a:xfrm>
          <a:custGeom>
            <a:avLst/>
            <a:gdLst/>
            <a:ahLst/>
            <a:cxnLst/>
            <a:rect l="0" t="0" r="0" b="0"/>
            <a:pathLst>
              <a:path w="1945837" h="678653">
                <a:moveTo>
                  <a:pt x="98226" y="642933"/>
                </a:moveTo>
                <a:lnTo>
                  <a:pt x="80379" y="642933"/>
                </a:lnTo>
                <a:lnTo>
                  <a:pt x="80368" y="635245"/>
                </a:lnTo>
                <a:lnTo>
                  <a:pt x="79376" y="634831"/>
                </a:lnTo>
                <a:lnTo>
                  <a:pt x="75627" y="634372"/>
                </a:lnTo>
                <a:lnTo>
                  <a:pt x="74230" y="633257"/>
                </a:lnTo>
                <a:lnTo>
                  <a:pt x="71805" y="626347"/>
                </a:lnTo>
                <a:lnTo>
                  <a:pt x="71546" y="620711"/>
                </a:lnTo>
                <a:lnTo>
                  <a:pt x="68840" y="615529"/>
                </a:lnTo>
                <a:lnTo>
                  <a:pt x="65322" y="609917"/>
                </a:lnTo>
                <a:lnTo>
                  <a:pt x="62878" y="600013"/>
                </a:lnTo>
                <a:lnTo>
                  <a:pt x="61536" y="577018"/>
                </a:lnTo>
                <a:lnTo>
                  <a:pt x="51485" y="553786"/>
                </a:lnTo>
                <a:lnTo>
                  <a:pt x="49206" y="550759"/>
                </a:lnTo>
                <a:lnTo>
                  <a:pt x="46674" y="542105"/>
                </a:lnTo>
                <a:lnTo>
                  <a:pt x="42180" y="515828"/>
                </a:lnTo>
                <a:lnTo>
                  <a:pt x="34987" y="502085"/>
                </a:lnTo>
                <a:lnTo>
                  <a:pt x="32254" y="498433"/>
                </a:lnTo>
                <a:lnTo>
                  <a:pt x="29218" y="489083"/>
                </a:lnTo>
                <a:lnTo>
                  <a:pt x="24863" y="472663"/>
                </a:lnTo>
                <a:lnTo>
                  <a:pt x="19934" y="455230"/>
                </a:lnTo>
                <a:lnTo>
                  <a:pt x="16948" y="415880"/>
                </a:lnTo>
                <a:lnTo>
                  <a:pt x="10181" y="382099"/>
                </a:lnTo>
                <a:lnTo>
                  <a:pt x="9039" y="342659"/>
                </a:lnTo>
                <a:lnTo>
                  <a:pt x="7958" y="318559"/>
                </a:lnTo>
                <a:lnTo>
                  <a:pt x="829" y="282775"/>
                </a:lnTo>
                <a:lnTo>
                  <a:pt x="48" y="241098"/>
                </a:lnTo>
                <a:lnTo>
                  <a:pt x="3" y="199426"/>
                </a:lnTo>
                <a:lnTo>
                  <a:pt x="0" y="158868"/>
                </a:lnTo>
                <a:lnTo>
                  <a:pt x="992" y="136857"/>
                </a:lnTo>
                <a:lnTo>
                  <a:pt x="8102" y="111038"/>
                </a:lnTo>
                <a:lnTo>
                  <a:pt x="8897" y="86352"/>
                </a:lnTo>
                <a:lnTo>
                  <a:pt x="11561" y="80379"/>
                </a:lnTo>
                <a:lnTo>
                  <a:pt x="15060" y="74417"/>
                </a:lnTo>
                <a:lnTo>
                  <a:pt x="17306" y="62505"/>
                </a:lnTo>
                <a:lnTo>
                  <a:pt x="17490" y="59528"/>
                </a:lnTo>
                <a:lnTo>
                  <a:pt x="18605" y="57544"/>
                </a:lnTo>
                <a:lnTo>
                  <a:pt x="20341" y="56221"/>
                </a:lnTo>
                <a:lnTo>
                  <a:pt x="22490" y="55338"/>
                </a:lnTo>
                <a:lnTo>
                  <a:pt x="22931" y="53758"/>
                </a:lnTo>
                <a:lnTo>
                  <a:pt x="22233" y="51712"/>
                </a:lnTo>
                <a:lnTo>
                  <a:pt x="20775" y="49356"/>
                </a:lnTo>
                <a:lnTo>
                  <a:pt x="20795" y="46793"/>
                </a:lnTo>
                <a:lnTo>
                  <a:pt x="26132" y="35826"/>
                </a:lnTo>
                <a:lnTo>
                  <a:pt x="26497" y="31464"/>
                </a:lnTo>
                <a:lnTo>
                  <a:pt x="27586" y="29905"/>
                </a:lnTo>
                <a:lnTo>
                  <a:pt x="29305" y="28865"/>
                </a:lnTo>
                <a:lnTo>
                  <a:pt x="36464" y="27401"/>
                </a:lnTo>
                <a:lnTo>
                  <a:pt x="39192" y="27196"/>
                </a:lnTo>
                <a:lnTo>
                  <a:pt x="41011" y="26067"/>
                </a:lnTo>
                <a:lnTo>
                  <a:pt x="42223" y="24322"/>
                </a:lnTo>
                <a:lnTo>
                  <a:pt x="43031" y="22167"/>
                </a:lnTo>
                <a:lnTo>
                  <a:pt x="44562" y="20729"/>
                </a:lnTo>
                <a:lnTo>
                  <a:pt x="54149" y="15777"/>
                </a:lnTo>
                <a:lnTo>
                  <a:pt x="60856" y="10279"/>
                </a:lnTo>
                <a:lnTo>
                  <a:pt x="66759" y="9327"/>
                </a:lnTo>
                <a:lnTo>
                  <a:pt x="83455" y="8961"/>
                </a:lnTo>
                <a:lnTo>
                  <a:pt x="89346" y="6295"/>
                </a:lnTo>
                <a:lnTo>
                  <a:pt x="95271" y="2795"/>
                </a:lnTo>
                <a:lnTo>
                  <a:pt x="105178" y="825"/>
                </a:lnTo>
                <a:lnTo>
                  <a:pt x="145742" y="6"/>
                </a:lnTo>
                <a:lnTo>
                  <a:pt x="185940" y="8558"/>
                </a:lnTo>
                <a:lnTo>
                  <a:pt x="229599" y="8916"/>
                </a:lnTo>
                <a:lnTo>
                  <a:pt x="270890" y="8925"/>
                </a:lnTo>
                <a:lnTo>
                  <a:pt x="315186" y="8926"/>
                </a:lnTo>
                <a:lnTo>
                  <a:pt x="359281" y="8926"/>
                </a:lnTo>
                <a:lnTo>
                  <a:pt x="401236" y="8926"/>
                </a:lnTo>
                <a:lnTo>
                  <a:pt x="440147" y="8926"/>
                </a:lnTo>
                <a:lnTo>
                  <a:pt x="484292" y="8926"/>
                </a:lnTo>
                <a:lnTo>
                  <a:pt x="527126" y="8926"/>
                </a:lnTo>
                <a:lnTo>
                  <a:pt x="571536" y="8926"/>
                </a:lnTo>
                <a:lnTo>
                  <a:pt x="616153" y="8926"/>
                </a:lnTo>
                <a:lnTo>
                  <a:pt x="660797" y="8926"/>
                </a:lnTo>
                <a:lnTo>
                  <a:pt x="705445" y="8926"/>
                </a:lnTo>
                <a:lnTo>
                  <a:pt x="747301" y="8926"/>
                </a:lnTo>
                <a:lnTo>
                  <a:pt x="785260" y="8926"/>
                </a:lnTo>
                <a:lnTo>
                  <a:pt x="826163" y="8926"/>
                </a:lnTo>
                <a:lnTo>
                  <a:pt x="866322" y="8926"/>
                </a:lnTo>
                <a:lnTo>
                  <a:pt x="908798" y="6280"/>
                </a:lnTo>
                <a:lnTo>
                  <a:pt x="950886" y="1237"/>
                </a:lnTo>
                <a:lnTo>
                  <a:pt x="991281" y="241"/>
                </a:lnTo>
                <a:lnTo>
                  <a:pt x="1033802" y="2690"/>
                </a:lnTo>
                <a:lnTo>
                  <a:pt x="1075900" y="7694"/>
                </a:lnTo>
                <a:lnTo>
                  <a:pt x="1116296" y="8682"/>
                </a:lnTo>
                <a:lnTo>
                  <a:pt x="1149860" y="8853"/>
                </a:lnTo>
                <a:lnTo>
                  <a:pt x="1194111" y="8912"/>
                </a:lnTo>
                <a:lnTo>
                  <a:pt x="1236549" y="8923"/>
                </a:lnTo>
                <a:lnTo>
                  <a:pt x="1277013" y="8925"/>
                </a:lnTo>
                <a:lnTo>
                  <a:pt x="1310589" y="8926"/>
                </a:lnTo>
                <a:lnTo>
                  <a:pt x="1345673" y="8926"/>
                </a:lnTo>
                <a:lnTo>
                  <a:pt x="1380211" y="8926"/>
                </a:lnTo>
                <a:lnTo>
                  <a:pt x="1421697" y="8926"/>
                </a:lnTo>
                <a:lnTo>
                  <a:pt x="1456095" y="8926"/>
                </a:lnTo>
                <a:lnTo>
                  <a:pt x="1491422" y="8926"/>
                </a:lnTo>
                <a:lnTo>
                  <a:pt x="1527025" y="8926"/>
                </a:lnTo>
                <a:lnTo>
                  <a:pt x="1569870" y="8926"/>
                </a:lnTo>
                <a:lnTo>
                  <a:pt x="1607989" y="8926"/>
                </a:lnTo>
                <a:lnTo>
                  <a:pt x="1650061" y="8926"/>
                </a:lnTo>
                <a:lnTo>
                  <a:pt x="1678209" y="6280"/>
                </a:lnTo>
                <a:lnTo>
                  <a:pt x="1714386" y="1237"/>
                </a:lnTo>
                <a:lnTo>
                  <a:pt x="1750196" y="241"/>
                </a:lnTo>
                <a:lnTo>
                  <a:pt x="1785933" y="44"/>
                </a:lnTo>
                <a:lnTo>
                  <a:pt x="1829801" y="0"/>
                </a:lnTo>
                <a:lnTo>
                  <a:pt x="1854111" y="988"/>
                </a:lnTo>
                <a:lnTo>
                  <a:pt x="1880247" y="8098"/>
                </a:lnTo>
                <a:lnTo>
                  <a:pt x="1890830" y="9672"/>
                </a:lnTo>
                <a:lnTo>
                  <a:pt x="1900687" y="13557"/>
                </a:lnTo>
                <a:lnTo>
                  <a:pt x="1904109" y="15982"/>
                </a:lnTo>
                <a:lnTo>
                  <a:pt x="1909917" y="23143"/>
                </a:lnTo>
                <a:lnTo>
                  <a:pt x="1914793" y="25166"/>
                </a:lnTo>
                <a:lnTo>
                  <a:pt x="1916489" y="26698"/>
                </a:lnTo>
                <a:lnTo>
                  <a:pt x="1926752" y="44813"/>
                </a:lnTo>
                <a:lnTo>
                  <a:pt x="1937473" y="87065"/>
                </a:lnTo>
                <a:lnTo>
                  <a:pt x="1938655" y="102303"/>
                </a:lnTo>
                <a:lnTo>
                  <a:pt x="1945836" y="137015"/>
                </a:lnTo>
                <a:lnTo>
                  <a:pt x="1945606" y="172645"/>
                </a:lnTo>
                <a:lnTo>
                  <a:pt x="1938562" y="214493"/>
                </a:lnTo>
                <a:lnTo>
                  <a:pt x="1937814" y="258896"/>
                </a:lnTo>
                <a:lnTo>
                  <a:pt x="1936771" y="278893"/>
                </a:lnTo>
                <a:lnTo>
                  <a:pt x="1929642" y="321569"/>
                </a:lnTo>
                <a:lnTo>
                  <a:pt x="1927893" y="366044"/>
                </a:lnTo>
                <a:lnTo>
                  <a:pt x="1921133" y="403195"/>
                </a:lnTo>
                <a:lnTo>
                  <a:pt x="1912979" y="444014"/>
                </a:lnTo>
                <a:lnTo>
                  <a:pt x="1910229" y="482058"/>
                </a:lnTo>
                <a:lnTo>
                  <a:pt x="1902589" y="524019"/>
                </a:lnTo>
                <a:lnTo>
                  <a:pt x="1901107" y="548487"/>
                </a:lnTo>
                <a:lnTo>
                  <a:pt x="1893650" y="579689"/>
                </a:lnTo>
                <a:lnTo>
                  <a:pt x="1893464" y="582911"/>
                </a:lnTo>
                <a:lnTo>
                  <a:pt x="1890612" y="589137"/>
                </a:lnTo>
                <a:lnTo>
                  <a:pt x="1888463" y="592186"/>
                </a:lnTo>
                <a:lnTo>
                  <a:pt x="1885437" y="605959"/>
                </a:lnTo>
                <a:lnTo>
                  <a:pt x="1884275" y="627679"/>
                </a:lnTo>
                <a:lnTo>
                  <a:pt x="1883246" y="629787"/>
                </a:lnTo>
                <a:lnTo>
                  <a:pt x="1881567" y="631193"/>
                </a:lnTo>
                <a:lnTo>
                  <a:pt x="1879456" y="632130"/>
                </a:lnTo>
                <a:lnTo>
                  <a:pt x="1878048" y="633747"/>
                </a:lnTo>
                <a:lnTo>
                  <a:pt x="1873144" y="643470"/>
                </a:lnTo>
                <a:lnTo>
                  <a:pt x="1861964" y="656112"/>
                </a:lnTo>
                <a:lnTo>
                  <a:pt x="1856769" y="658712"/>
                </a:lnTo>
                <a:lnTo>
                  <a:pt x="1850090" y="660382"/>
                </a:lnTo>
                <a:lnTo>
                  <a:pt x="1840900" y="668445"/>
                </a:lnTo>
                <a:lnTo>
                  <a:pt x="1831948" y="669610"/>
                </a:lnTo>
                <a:lnTo>
                  <a:pt x="1805525" y="669721"/>
                </a:lnTo>
                <a:lnTo>
                  <a:pt x="1796260" y="677411"/>
                </a:lnTo>
                <a:lnTo>
                  <a:pt x="1790539" y="678285"/>
                </a:lnTo>
                <a:lnTo>
                  <a:pt x="1746873" y="678652"/>
                </a:lnTo>
                <a:lnTo>
                  <a:pt x="1741125" y="676006"/>
                </a:lnTo>
                <a:lnTo>
                  <a:pt x="1735263" y="672515"/>
                </a:lnTo>
                <a:lnTo>
                  <a:pt x="1723415" y="670274"/>
                </a:lnTo>
                <a:lnTo>
                  <a:pt x="1678895" y="669723"/>
                </a:lnTo>
                <a:lnTo>
                  <a:pt x="1635346" y="669722"/>
                </a:lnTo>
                <a:lnTo>
                  <a:pt x="1613664" y="669722"/>
                </a:lnTo>
                <a:lnTo>
                  <a:pt x="1607507" y="667077"/>
                </a:lnTo>
                <a:lnTo>
                  <a:pt x="1598413" y="66079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SMARTInkShape-154"/>
          <p:cNvSpPr/>
          <p:nvPr/>
        </p:nvSpPr>
        <p:spPr>
          <a:xfrm>
            <a:off x="5063165" y="3161113"/>
            <a:ext cx="570182" cy="348255"/>
          </a:xfrm>
          <a:custGeom>
            <a:avLst/>
            <a:gdLst/>
            <a:ahLst/>
            <a:cxnLst/>
            <a:rect l="0" t="0" r="0" b="0"/>
            <a:pathLst>
              <a:path w="570182" h="348255">
                <a:moveTo>
                  <a:pt x="8898" y="151801"/>
                </a:moveTo>
                <a:lnTo>
                  <a:pt x="0" y="151801"/>
                </a:lnTo>
                <a:lnTo>
                  <a:pt x="44633" y="151801"/>
                </a:lnTo>
                <a:lnTo>
                  <a:pt x="87685" y="151801"/>
                </a:lnTo>
                <a:lnTo>
                  <a:pt x="96169" y="154447"/>
                </a:lnTo>
                <a:lnTo>
                  <a:pt x="104239" y="157938"/>
                </a:lnTo>
                <a:lnTo>
                  <a:pt x="114440" y="159489"/>
                </a:lnTo>
                <a:lnTo>
                  <a:pt x="156604" y="152933"/>
                </a:lnTo>
                <a:lnTo>
                  <a:pt x="198086" y="151901"/>
                </a:lnTo>
                <a:lnTo>
                  <a:pt x="241288" y="151814"/>
                </a:lnTo>
                <a:lnTo>
                  <a:pt x="279610" y="151803"/>
                </a:lnTo>
                <a:lnTo>
                  <a:pt x="317068" y="151801"/>
                </a:lnTo>
                <a:lnTo>
                  <a:pt x="357005" y="151801"/>
                </a:lnTo>
                <a:lnTo>
                  <a:pt x="399268" y="143423"/>
                </a:lnTo>
                <a:lnTo>
                  <a:pt x="403089" y="143239"/>
                </a:lnTo>
                <a:lnTo>
                  <a:pt x="409982" y="140389"/>
                </a:lnTo>
                <a:lnTo>
                  <a:pt x="416352" y="136807"/>
                </a:lnTo>
                <a:lnTo>
                  <a:pt x="426785" y="134319"/>
                </a:lnTo>
                <a:lnTo>
                  <a:pt x="436122" y="126286"/>
                </a:lnTo>
                <a:lnTo>
                  <a:pt x="436900" y="122933"/>
                </a:lnTo>
                <a:lnTo>
                  <a:pt x="437521" y="80747"/>
                </a:lnTo>
                <a:lnTo>
                  <a:pt x="437523" y="68533"/>
                </a:lnTo>
                <a:lnTo>
                  <a:pt x="440168" y="62538"/>
                </a:lnTo>
                <a:lnTo>
                  <a:pt x="443660" y="56566"/>
                </a:lnTo>
                <a:lnTo>
                  <a:pt x="445900" y="44648"/>
                </a:lnTo>
                <a:lnTo>
                  <a:pt x="446452" y="26786"/>
                </a:lnTo>
                <a:lnTo>
                  <a:pt x="446452" y="69976"/>
                </a:lnTo>
                <a:lnTo>
                  <a:pt x="446452" y="113513"/>
                </a:lnTo>
                <a:lnTo>
                  <a:pt x="446452" y="154801"/>
                </a:lnTo>
                <a:lnTo>
                  <a:pt x="447444" y="172644"/>
                </a:lnTo>
                <a:lnTo>
                  <a:pt x="454554" y="208356"/>
                </a:lnTo>
                <a:lnTo>
                  <a:pt x="455333" y="250027"/>
                </a:lnTo>
                <a:lnTo>
                  <a:pt x="455382" y="294662"/>
                </a:lnTo>
                <a:lnTo>
                  <a:pt x="450641" y="289932"/>
                </a:lnTo>
                <a:lnTo>
                  <a:pt x="448314" y="284960"/>
                </a:lnTo>
                <a:lnTo>
                  <a:pt x="447694" y="282246"/>
                </a:lnTo>
                <a:lnTo>
                  <a:pt x="439547" y="267818"/>
                </a:lnTo>
                <a:lnTo>
                  <a:pt x="437601" y="228841"/>
                </a:lnTo>
                <a:lnTo>
                  <a:pt x="436554" y="211228"/>
                </a:lnTo>
                <a:lnTo>
                  <a:pt x="429837" y="176812"/>
                </a:lnTo>
                <a:lnTo>
                  <a:pt x="436391" y="137285"/>
                </a:lnTo>
                <a:lnTo>
                  <a:pt x="437456" y="95268"/>
                </a:lnTo>
                <a:lnTo>
                  <a:pt x="437518" y="53575"/>
                </a:lnTo>
                <a:lnTo>
                  <a:pt x="437523" y="8995"/>
                </a:lnTo>
                <a:lnTo>
                  <a:pt x="437523" y="0"/>
                </a:lnTo>
                <a:lnTo>
                  <a:pt x="437523" y="4738"/>
                </a:lnTo>
                <a:lnTo>
                  <a:pt x="438514" y="6134"/>
                </a:lnTo>
                <a:lnTo>
                  <a:pt x="440168" y="7064"/>
                </a:lnTo>
                <a:lnTo>
                  <a:pt x="442262" y="7685"/>
                </a:lnTo>
                <a:lnTo>
                  <a:pt x="443660" y="9091"/>
                </a:lnTo>
                <a:lnTo>
                  <a:pt x="448545" y="18476"/>
                </a:lnTo>
                <a:lnTo>
                  <a:pt x="491116" y="62519"/>
                </a:lnTo>
                <a:lnTo>
                  <a:pt x="505985" y="76397"/>
                </a:lnTo>
                <a:lnTo>
                  <a:pt x="517889" y="82226"/>
                </a:lnTo>
                <a:lnTo>
                  <a:pt x="550632" y="112135"/>
                </a:lnTo>
                <a:lnTo>
                  <a:pt x="556585" y="114328"/>
                </a:lnTo>
                <a:lnTo>
                  <a:pt x="558568" y="115905"/>
                </a:lnTo>
                <a:lnTo>
                  <a:pt x="570181" y="132578"/>
                </a:lnTo>
                <a:lnTo>
                  <a:pt x="569618" y="133032"/>
                </a:lnTo>
                <a:lnTo>
                  <a:pt x="566346" y="133537"/>
                </a:lnTo>
                <a:lnTo>
                  <a:pt x="565076" y="134665"/>
                </a:lnTo>
                <a:lnTo>
                  <a:pt x="563667" y="138562"/>
                </a:lnTo>
                <a:lnTo>
                  <a:pt x="561769" y="155286"/>
                </a:lnTo>
                <a:lnTo>
                  <a:pt x="555475" y="165953"/>
                </a:lnTo>
                <a:lnTo>
                  <a:pt x="520672" y="209677"/>
                </a:lnTo>
                <a:lnTo>
                  <a:pt x="493983" y="252205"/>
                </a:lnTo>
                <a:lnTo>
                  <a:pt x="461738" y="295857"/>
                </a:lnTo>
                <a:lnTo>
                  <a:pt x="439296" y="328216"/>
                </a:lnTo>
                <a:lnTo>
                  <a:pt x="438048" y="334490"/>
                </a:lnTo>
                <a:lnTo>
                  <a:pt x="436881" y="336101"/>
                </a:lnTo>
                <a:lnTo>
                  <a:pt x="435110" y="337176"/>
                </a:lnTo>
                <a:lnTo>
                  <a:pt x="432937" y="337892"/>
                </a:lnTo>
                <a:lnTo>
                  <a:pt x="431489" y="339362"/>
                </a:lnTo>
                <a:lnTo>
                  <a:pt x="428593" y="34825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6" name="SMARTInkShape-Group14"/>
          <p:cNvGrpSpPr/>
          <p:nvPr/>
        </p:nvGrpSpPr>
        <p:grpSpPr>
          <a:xfrm>
            <a:off x="6170605" y="3037456"/>
            <a:ext cx="1553575" cy="454052"/>
            <a:chOff x="6170605" y="3037456"/>
            <a:chExt cx="1553575" cy="454052"/>
          </a:xfrm>
        </p:grpSpPr>
        <p:sp>
          <p:nvSpPr>
            <p:cNvPr id="56" name="SMARTInkShape-155"/>
            <p:cNvSpPr/>
            <p:nvPr/>
          </p:nvSpPr>
          <p:spPr>
            <a:xfrm>
              <a:off x="6170605" y="3037456"/>
              <a:ext cx="238980" cy="426737"/>
            </a:xfrm>
            <a:custGeom>
              <a:avLst/>
              <a:gdLst/>
              <a:ahLst/>
              <a:cxnLst/>
              <a:rect l="0" t="0" r="0" b="0"/>
              <a:pathLst>
                <a:path w="238980" h="426737">
                  <a:moveTo>
                    <a:pt x="214121" y="43286"/>
                  </a:moveTo>
                  <a:lnTo>
                    <a:pt x="214121" y="35598"/>
                  </a:lnTo>
                  <a:lnTo>
                    <a:pt x="207984" y="27473"/>
                  </a:lnTo>
                  <a:lnTo>
                    <a:pt x="206433" y="22037"/>
                  </a:lnTo>
                  <a:lnTo>
                    <a:pt x="205026" y="20190"/>
                  </a:lnTo>
                  <a:lnTo>
                    <a:pt x="187148" y="9645"/>
                  </a:lnTo>
                  <a:lnTo>
                    <a:pt x="158796" y="0"/>
                  </a:lnTo>
                  <a:lnTo>
                    <a:pt x="115435" y="7812"/>
                  </a:lnTo>
                  <a:lnTo>
                    <a:pt x="102130" y="11976"/>
                  </a:lnTo>
                  <a:lnTo>
                    <a:pt x="59405" y="40558"/>
                  </a:lnTo>
                  <a:lnTo>
                    <a:pt x="14858" y="82893"/>
                  </a:lnTo>
                  <a:lnTo>
                    <a:pt x="4709" y="99118"/>
                  </a:lnTo>
                  <a:lnTo>
                    <a:pt x="1261" y="111643"/>
                  </a:lnTo>
                  <a:lnTo>
                    <a:pt x="0" y="134174"/>
                  </a:lnTo>
                  <a:lnTo>
                    <a:pt x="2540" y="140897"/>
                  </a:lnTo>
                  <a:lnTo>
                    <a:pt x="16994" y="158037"/>
                  </a:lnTo>
                  <a:lnTo>
                    <a:pt x="50613" y="179830"/>
                  </a:lnTo>
                  <a:lnTo>
                    <a:pt x="89916" y="195041"/>
                  </a:lnTo>
                  <a:lnTo>
                    <a:pt x="127725" y="210959"/>
                  </a:lnTo>
                  <a:lnTo>
                    <a:pt x="169854" y="232544"/>
                  </a:lnTo>
                  <a:lnTo>
                    <a:pt x="204457" y="258219"/>
                  </a:lnTo>
                  <a:lnTo>
                    <a:pt x="220187" y="275642"/>
                  </a:lnTo>
                  <a:lnTo>
                    <a:pt x="236565" y="299111"/>
                  </a:lnTo>
                  <a:lnTo>
                    <a:pt x="238979" y="309452"/>
                  </a:lnTo>
                  <a:lnTo>
                    <a:pt x="237406" y="320663"/>
                  </a:lnTo>
                  <a:lnTo>
                    <a:pt x="219869" y="361811"/>
                  </a:lnTo>
                  <a:lnTo>
                    <a:pt x="206343" y="379647"/>
                  </a:lnTo>
                  <a:lnTo>
                    <a:pt x="189769" y="392760"/>
                  </a:lnTo>
                  <a:lnTo>
                    <a:pt x="146853" y="412225"/>
                  </a:lnTo>
                  <a:lnTo>
                    <a:pt x="121090" y="423263"/>
                  </a:lnTo>
                  <a:lnTo>
                    <a:pt x="84425" y="426736"/>
                  </a:lnTo>
                  <a:lnTo>
                    <a:pt x="42547" y="418137"/>
                  </a:lnTo>
                  <a:lnTo>
                    <a:pt x="30773" y="411440"/>
                  </a:lnTo>
                  <a:lnTo>
                    <a:pt x="14850" y="397373"/>
                  </a:lnTo>
                  <a:lnTo>
                    <a:pt x="11454" y="391489"/>
                  </a:lnTo>
                  <a:lnTo>
                    <a:pt x="8738" y="3736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156"/>
            <p:cNvSpPr/>
            <p:nvPr/>
          </p:nvSpPr>
          <p:spPr>
            <a:xfrm>
              <a:off x="6439560" y="3268312"/>
              <a:ext cx="168409" cy="205264"/>
            </a:xfrm>
            <a:custGeom>
              <a:avLst/>
              <a:gdLst/>
              <a:ahLst/>
              <a:cxnLst/>
              <a:rect l="0" t="0" r="0" b="0"/>
              <a:pathLst>
                <a:path w="168409" h="205264">
                  <a:moveTo>
                    <a:pt x="25533" y="98180"/>
                  </a:moveTo>
                  <a:lnTo>
                    <a:pt x="30273" y="102921"/>
                  </a:lnTo>
                  <a:lnTo>
                    <a:pt x="35247" y="105248"/>
                  </a:lnTo>
                  <a:lnTo>
                    <a:pt x="37962" y="105868"/>
                  </a:lnTo>
                  <a:lnTo>
                    <a:pt x="39773" y="107275"/>
                  </a:lnTo>
                  <a:lnTo>
                    <a:pt x="41784" y="111482"/>
                  </a:lnTo>
                  <a:lnTo>
                    <a:pt x="43311" y="113001"/>
                  </a:lnTo>
                  <a:lnTo>
                    <a:pt x="61421" y="122929"/>
                  </a:lnTo>
                  <a:lnTo>
                    <a:pt x="73192" y="124566"/>
                  </a:lnTo>
                  <a:lnTo>
                    <a:pt x="79127" y="122144"/>
                  </a:lnTo>
                  <a:lnTo>
                    <a:pt x="85071" y="118753"/>
                  </a:lnTo>
                  <a:lnTo>
                    <a:pt x="93996" y="115851"/>
                  </a:lnTo>
                  <a:lnTo>
                    <a:pt x="125928" y="92145"/>
                  </a:lnTo>
                  <a:lnTo>
                    <a:pt x="136540" y="72593"/>
                  </a:lnTo>
                  <a:lnTo>
                    <a:pt x="140616" y="57333"/>
                  </a:lnTo>
                  <a:lnTo>
                    <a:pt x="141488" y="36994"/>
                  </a:lnTo>
                  <a:lnTo>
                    <a:pt x="138915" y="28653"/>
                  </a:lnTo>
                  <a:lnTo>
                    <a:pt x="135456" y="21638"/>
                  </a:lnTo>
                  <a:lnTo>
                    <a:pt x="132517" y="12111"/>
                  </a:lnTo>
                  <a:lnTo>
                    <a:pt x="128314" y="6018"/>
                  </a:lnTo>
                  <a:lnTo>
                    <a:pt x="120492" y="2649"/>
                  </a:lnTo>
                  <a:lnTo>
                    <a:pt x="80423" y="0"/>
                  </a:lnTo>
                  <a:lnTo>
                    <a:pt x="72087" y="2620"/>
                  </a:lnTo>
                  <a:lnTo>
                    <a:pt x="37349" y="24863"/>
                  </a:lnTo>
                  <a:lnTo>
                    <a:pt x="18643" y="45406"/>
                  </a:lnTo>
                  <a:lnTo>
                    <a:pt x="5101" y="68573"/>
                  </a:lnTo>
                  <a:lnTo>
                    <a:pt x="0" y="98395"/>
                  </a:lnTo>
                  <a:lnTo>
                    <a:pt x="109" y="118198"/>
                  </a:lnTo>
                  <a:lnTo>
                    <a:pt x="9790" y="157994"/>
                  </a:lnTo>
                  <a:lnTo>
                    <a:pt x="23827" y="181353"/>
                  </a:lnTo>
                  <a:lnTo>
                    <a:pt x="49906" y="198969"/>
                  </a:lnTo>
                  <a:lnTo>
                    <a:pt x="62630" y="203449"/>
                  </a:lnTo>
                  <a:lnTo>
                    <a:pt x="106071" y="205263"/>
                  </a:lnTo>
                  <a:lnTo>
                    <a:pt x="116890" y="204311"/>
                  </a:lnTo>
                  <a:lnTo>
                    <a:pt x="158860" y="185545"/>
                  </a:lnTo>
                  <a:lnTo>
                    <a:pt x="168408" y="1785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157"/>
            <p:cNvSpPr/>
            <p:nvPr/>
          </p:nvSpPr>
          <p:spPr>
            <a:xfrm>
              <a:off x="7073563" y="3089672"/>
              <a:ext cx="16609" cy="348258"/>
            </a:xfrm>
            <a:custGeom>
              <a:avLst/>
              <a:gdLst/>
              <a:ahLst/>
              <a:cxnLst/>
              <a:rect l="0" t="0" r="0" b="0"/>
              <a:pathLst>
                <a:path w="16609" h="348258">
                  <a:moveTo>
                    <a:pt x="16608" y="0"/>
                  </a:moveTo>
                  <a:lnTo>
                    <a:pt x="11869" y="4740"/>
                  </a:lnTo>
                  <a:lnTo>
                    <a:pt x="9541" y="9713"/>
                  </a:lnTo>
                  <a:lnTo>
                    <a:pt x="2970" y="51137"/>
                  </a:lnTo>
                  <a:lnTo>
                    <a:pt x="0" y="73360"/>
                  </a:lnTo>
                  <a:lnTo>
                    <a:pt x="5133" y="108528"/>
                  </a:lnTo>
                  <a:lnTo>
                    <a:pt x="7176" y="150018"/>
                  </a:lnTo>
                  <a:lnTo>
                    <a:pt x="7579" y="187170"/>
                  </a:lnTo>
                  <a:lnTo>
                    <a:pt x="7660" y="223172"/>
                  </a:lnTo>
                  <a:lnTo>
                    <a:pt x="10320" y="258947"/>
                  </a:lnTo>
                  <a:lnTo>
                    <a:pt x="16056" y="302824"/>
                  </a:lnTo>
                  <a:lnTo>
                    <a:pt x="15371" y="315167"/>
                  </a:lnTo>
                  <a:lnTo>
                    <a:pt x="7678" y="348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158"/>
            <p:cNvSpPr/>
            <p:nvPr/>
          </p:nvSpPr>
          <p:spPr>
            <a:xfrm>
              <a:off x="6653858" y="3259336"/>
              <a:ext cx="195213" cy="17860"/>
            </a:xfrm>
            <a:custGeom>
              <a:avLst/>
              <a:gdLst/>
              <a:ahLst/>
              <a:cxnLst/>
              <a:rect l="0" t="0" r="0" b="0"/>
              <a:pathLst>
                <a:path w="195213" h="17860">
                  <a:moveTo>
                    <a:pt x="7688" y="17859"/>
                  </a:moveTo>
                  <a:lnTo>
                    <a:pt x="0" y="17859"/>
                  </a:lnTo>
                  <a:lnTo>
                    <a:pt x="44246" y="17859"/>
                  </a:lnTo>
                  <a:lnTo>
                    <a:pt x="64161" y="15213"/>
                  </a:lnTo>
                  <a:lnTo>
                    <a:pt x="105305" y="9757"/>
                  </a:lnTo>
                  <a:lnTo>
                    <a:pt x="144295" y="9002"/>
                  </a:lnTo>
                  <a:lnTo>
                    <a:pt x="161384" y="7959"/>
                  </a:lnTo>
                  <a:lnTo>
                    <a:pt x="179794" y="1244"/>
                  </a:lnTo>
                  <a:lnTo>
                    <a:pt x="1952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159"/>
            <p:cNvSpPr/>
            <p:nvPr/>
          </p:nvSpPr>
          <p:spPr>
            <a:xfrm>
              <a:off x="7411640" y="3277195"/>
              <a:ext cx="142876" cy="178570"/>
            </a:xfrm>
            <a:custGeom>
              <a:avLst/>
              <a:gdLst/>
              <a:ahLst/>
              <a:cxnLst/>
              <a:rect l="0" t="0" r="0" b="0"/>
              <a:pathLst>
                <a:path w="142876" h="178570">
                  <a:moveTo>
                    <a:pt x="0" y="0"/>
                  </a:moveTo>
                  <a:lnTo>
                    <a:pt x="4741" y="4741"/>
                  </a:lnTo>
                  <a:lnTo>
                    <a:pt x="5144" y="7129"/>
                  </a:lnTo>
                  <a:lnTo>
                    <a:pt x="4422" y="9714"/>
                  </a:lnTo>
                  <a:lnTo>
                    <a:pt x="2949" y="12429"/>
                  </a:lnTo>
                  <a:lnTo>
                    <a:pt x="2958" y="15232"/>
                  </a:lnTo>
                  <a:lnTo>
                    <a:pt x="7457" y="29504"/>
                  </a:lnTo>
                  <a:lnTo>
                    <a:pt x="8843" y="68620"/>
                  </a:lnTo>
                  <a:lnTo>
                    <a:pt x="9917" y="110142"/>
                  </a:lnTo>
                  <a:lnTo>
                    <a:pt x="17492" y="153018"/>
                  </a:lnTo>
                  <a:lnTo>
                    <a:pt x="17859" y="178512"/>
                  </a:lnTo>
                  <a:lnTo>
                    <a:pt x="13120" y="178569"/>
                  </a:lnTo>
                  <a:lnTo>
                    <a:pt x="11723" y="177585"/>
                  </a:lnTo>
                  <a:lnTo>
                    <a:pt x="10792" y="175937"/>
                  </a:lnTo>
                  <a:lnTo>
                    <a:pt x="8183" y="163361"/>
                  </a:lnTo>
                  <a:lnTo>
                    <a:pt x="2866" y="153686"/>
                  </a:lnTo>
                  <a:lnTo>
                    <a:pt x="1274" y="144042"/>
                  </a:lnTo>
                  <a:lnTo>
                    <a:pt x="5396" y="121682"/>
                  </a:lnTo>
                  <a:lnTo>
                    <a:pt x="3032" y="105066"/>
                  </a:lnTo>
                  <a:lnTo>
                    <a:pt x="8641" y="65112"/>
                  </a:lnTo>
                  <a:lnTo>
                    <a:pt x="11448" y="56059"/>
                  </a:lnTo>
                  <a:lnTo>
                    <a:pt x="13585" y="52255"/>
                  </a:lnTo>
                  <a:lnTo>
                    <a:pt x="26073" y="42162"/>
                  </a:lnTo>
                  <a:lnTo>
                    <a:pt x="59480" y="21857"/>
                  </a:lnTo>
                  <a:lnTo>
                    <a:pt x="86706" y="18386"/>
                  </a:lnTo>
                  <a:lnTo>
                    <a:pt x="122073" y="17906"/>
                  </a:lnTo>
                  <a:lnTo>
                    <a:pt x="131314" y="20526"/>
                  </a:lnTo>
                  <a:lnTo>
                    <a:pt x="142875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160"/>
            <p:cNvSpPr/>
            <p:nvPr/>
          </p:nvSpPr>
          <p:spPr>
            <a:xfrm>
              <a:off x="7179468" y="3269663"/>
              <a:ext cx="178595" cy="185968"/>
            </a:xfrm>
            <a:custGeom>
              <a:avLst/>
              <a:gdLst/>
              <a:ahLst/>
              <a:cxnLst/>
              <a:rect l="0" t="0" r="0" b="0"/>
              <a:pathLst>
                <a:path w="178595" h="185968">
                  <a:moveTo>
                    <a:pt x="0" y="96829"/>
                  </a:moveTo>
                  <a:lnTo>
                    <a:pt x="0" y="101570"/>
                  </a:lnTo>
                  <a:lnTo>
                    <a:pt x="992" y="102966"/>
                  </a:lnTo>
                  <a:lnTo>
                    <a:pt x="2646" y="103897"/>
                  </a:lnTo>
                  <a:lnTo>
                    <a:pt x="9094" y="105514"/>
                  </a:lnTo>
                  <a:lnTo>
                    <a:pt x="47294" y="105756"/>
                  </a:lnTo>
                  <a:lnTo>
                    <a:pt x="77884" y="93330"/>
                  </a:lnTo>
                  <a:lnTo>
                    <a:pt x="100724" y="75947"/>
                  </a:lnTo>
                  <a:lnTo>
                    <a:pt x="113016" y="63086"/>
                  </a:lnTo>
                  <a:lnTo>
                    <a:pt x="121020" y="49018"/>
                  </a:lnTo>
                  <a:lnTo>
                    <a:pt x="124227" y="34873"/>
                  </a:lnTo>
                  <a:lnTo>
                    <a:pt x="124859" y="22524"/>
                  </a:lnTo>
                  <a:lnTo>
                    <a:pt x="122301" y="16510"/>
                  </a:lnTo>
                  <a:lnTo>
                    <a:pt x="120230" y="13518"/>
                  </a:lnTo>
                  <a:lnTo>
                    <a:pt x="115282" y="10192"/>
                  </a:lnTo>
                  <a:lnTo>
                    <a:pt x="109776" y="7723"/>
                  </a:lnTo>
                  <a:lnTo>
                    <a:pt x="101098" y="1746"/>
                  </a:lnTo>
                  <a:lnTo>
                    <a:pt x="95203" y="0"/>
                  </a:lnTo>
                  <a:lnTo>
                    <a:pt x="92242" y="526"/>
                  </a:lnTo>
                  <a:lnTo>
                    <a:pt x="83334" y="6007"/>
                  </a:lnTo>
                  <a:lnTo>
                    <a:pt x="42315" y="37519"/>
                  </a:lnTo>
                  <a:lnTo>
                    <a:pt x="27504" y="54282"/>
                  </a:lnTo>
                  <a:lnTo>
                    <a:pt x="22147" y="65021"/>
                  </a:lnTo>
                  <a:lnTo>
                    <a:pt x="18236" y="99888"/>
                  </a:lnTo>
                  <a:lnTo>
                    <a:pt x="18963" y="117689"/>
                  </a:lnTo>
                  <a:lnTo>
                    <a:pt x="30303" y="147433"/>
                  </a:lnTo>
                  <a:lnTo>
                    <a:pt x="38604" y="156693"/>
                  </a:lnTo>
                  <a:lnTo>
                    <a:pt x="69872" y="180018"/>
                  </a:lnTo>
                  <a:lnTo>
                    <a:pt x="81997" y="184316"/>
                  </a:lnTo>
                  <a:lnTo>
                    <a:pt x="108774" y="185967"/>
                  </a:lnTo>
                  <a:lnTo>
                    <a:pt x="134551" y="176391"/>
                  </a:lnTo>
                  <a:lnTo>
                    <a:pt x="153137" y="165131"/>
                  </a:lnTo>
                  <a:lnTo>
                    <a:pt x="178594" y="1325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161"/>
            <p:cNvSpPr/>
            <p:nvPr/>
          </p:nvSpPr>
          <p:spPr>
            <a:xfrm>
              <a:off x="6920507" y="3053953"/>
              <a:ext cx="1" cy="437555"/>
            </a:xfrm>
            <a:custGeom>
              <a:avLst/>
              <a:gdLst/>
              <a:ahLst/>
              <a:cxnLst/>
              <a:rect l="0" t="0" r="0" b="0"/>
              <a:pathLst>
                <a:path w="1" h="437555">
                  <a:moveTo>
                    <a:pt x="0" y="0"/>
                  </a:moveTo>
                  <a:lnTo>
                    <a:pt x="0" y="40312"/>
                  </a:lnTo>
                  <a:lnTo>
                    <a:pt x="0" y="84555"/>
                  </a:lnTo>
                  <a:lnTo>
                    <a:pt x="0" y="123785"/>
                  </a:lnTo>
                  <a:lnTo>
                    <a:pt x="0" y="160492"/>
                  </a:lnTo>
                  <a:lnTo>
                    <a:pt x="0" y="203534"/>
                  </a:lnTo>
                  <a:lnTo>
                    <a:pt x="0" y="247608"/>
                  </a:lnTo>
                  <a:lnTo>
                    <a:pt x="0" y="290012"/>
                  </a:lnTo>
                  <a:lnTo>
                    <a:pt x="0" y="324826"/>
                  </a:lnTo>
                  <a:lnTo>
                    <a:pt x="0" y="364024"/>
                  </a:lnTo>
                  <a:lnTo>
                    <a:pt x="0" y="407823"/>
                  </a:lnTo>
                  <a:lnTo>
                    <a:pt x="0" y="4375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162"/>
            <p:cNvSpPr/>
            <p:nvPr/>
          </p:nvSpPr>
          <p:spPr>
            <a:xfrm>
              <a:off x="6725296" y="3071812"/>
              <a:ext cx="16618" cy="375048"/>
            </a:xfrm>
            <a:custGeom>
              <a:avLst/>
              <a:gdLst/>
              <a:ahLst/>
              <a:cxnLst/>
              <a:rect l="0" t="0" r="0" b="0"/>
              <a:pathLst>
                <a:path w="16618" h="375048">
                  <a:moveTo>
                    <a:pt x="7688" y="0"/>
                  </a:moveTo>
                  <a:lnTo>
                    <a:pt x="7688" y="40895"/>
                  </a:lnTo>
                  <a:lnTo>
                    <a:pt x="6696" y="63049"/>
                  </a:lnTo>
                  <a:lnTo>
                    <a:pt x="0" y="99670"/>
                  </a:lnTo>
                  <a:lnTo>
                    <a:pt x="5990" y="143066"/>
                  </a:lnTo>
                  <a:lnTo>
                    <a:pt x="7353" y="183373"/>
                  </a:lnTo>
                  <a:lnTo>
                    <a:pt x="7622" y="222422"/>
                  </a:lnTo>
                  <a:lnTo>
                    <a:pt x="7678" y="263042"/>
                  </a:lnTo>
                  <a:lnTo>
                    <a:pt x="14754" y="304147"/>
                  </a:lnTo>
                  <a:lnTo>
                    <a:pt x="16455" y="344876"/>
                  </a:lnTo>
                  <a:lnTo>
                    <a:pt x="16617" y="375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163"/>
            <p:cNvSpPr/>
            <p:nvPr/>
          </p:nvSpPr>
          <p:spPr>
            <a:xfrm>
              <a:off x="6813351" y="3330773"/>
              <a:ext cx="205384" cy="8931"/>
            </a:xfrm>
            <a:custGeom>
              <a:avLst/>
              <a:gdLst/>
              <a:ahLst/>
              <a:cxnLst/>
              <a:rect l="0" t="0" r="0" b="0"/>
              <a:pathLst>
                <a:path w="205384" h="8931">
                  <a:moveTo>
                    <a:pt x="0" y="8930"/>
                  </a:moveTo>
                  <a:lnTo>
                    <a:pt x="20991" y="8930"/>
                  </a:lnTo>
                  <a:lnTo>
                    <a:pt x="65393" y="552"/>
                  </a:lnTo>
                  <a:lnTo>
                    <a:pt x="106626" y="49"/>
                  </a:lnTo>
                  <a:lnTo>
                    <a:pt x="148797" y="3"/>
                  </a:lnTo>
                  <a:lnTo>
                    <a:pt x="193128" y="0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164"/>
            <p:cNvSpPr/>
            <p:nvPr/>
          </p:nvSpPr>
          <p:spPr>
            <a:xfrm>
              <a:off x="7600207" y="3286125"/>
              <a:ext cx="123973" cy="187478"/>
            </a:xfrm>
            <a:custGeom>
              <a:avLst/>
              <a:gdLst/>
              <a:ahLst/>
              <a:cxnLst/>
              <a:rect l="0" t="0" r="0" b="0"/>
              <a:pathLst>
                <a:path w="123973" h="187478">
                  <a:moveTo>
                    <a:pt x="123972" y="0"/>
                  </a:moveTo>
                  <a:lnTo>
                    <a:pt x="102981" y="0"/>
                  </a:lnTo>
                  <a:lnTo>
                    <a:pt x="97115" y="2646"/>
                  </a:lnTo>
                  <a:lnTo>
                    <a:pt x="58136" y="23916"/>
                  </a:lnTo>
                  <a:lnTo>
                    <a:pt x="16796" y="44654"/>
                  </a:lnTo>
                  <a:lnTo>
                    <a:pt x="6884" y="50604"/>
                  </a:lnTo>
                  <a:lnTo>
                    <a:pt x="0" y="60744"/>
                  </a:lnTo>
                  <a:lnTo>
                    <a:pt x="2067" y="64370"/>
                  </a:lnTo>
                  <a:lnTo>
                    <a:pt x="19975" y="83453"/>
                  </a:lnTo>
                  <a:lnTo>
                    <a:pt x="61704" y="107161"/>
                  </a:lnTo>
                  <a:lnTo>
                    <a:pt x="80584" y="119063"/>
                  </a:lnTo>
                  <a:lnTo>
                    <a:pt x="100008" y="136922"/>
                  </a:lnTo>
                  <a:lnTo>
                    <a:pt x="101052" y="139898"/>
                  </a:lnTo>
                  <a:lnTo>
                    <a:pt x="100755" y="142875"/>
                  </a:lnTo>
                  <a:lnTo>
                    <a:pt x="98241" y="151804"/>
                  </a:lnTo>
                  <a:lnTo>
                    <a:pt x="97888" y="154781"/>
                  </a:lnTo>
                  <a:lnTo>
                    <a:pt x="94851" y="160734"/>
                  </a:lnTo>
                  <a:lnTo>
                    <a:pt x="76210" y="181570"/>
                  </a:lnTo>
                  <a:lnTo>
                    <a:pt x="67688" y="184877"/>
                  </a:lnTo>
                  <a:lnTo>
                    <a:pt x="24119" y="187477"/>
                  </a:lnTo>
                  <a:lnTo>
                    <a:pt x="17416" y="184857"/>
                  </a:lnTo>
                  <a:lnTo>
                    <a:pt x="7886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8509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en-CA" dirty="0" smtClean="0"/>
              <a:t>Aboriginals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46449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In Canada there are three separate Aboriginal groups recognized by the government:</a:t>
            </a:r>
          </a:p>
          <a:p>
            <a:endParaRPr lang="en-CA" dirty="0" smtClean="0"/>
          </a:p>
          <a:p>
            <a:pPr lvl="3"/>
            <a:r>
              <a:rPr lang="en-CA" dirty="0" smtClean="0"/>
              <a:t>1. Inuit: Aboriginals north of the Tree Line</a:t>
            </a:r>
          </a:p>
          <a:p>
            <a:pPr lvl="3"/>
            <a:r>
              <a:rPr lang="en-CA" dirty="0" smtClean="0"/>
              <a:t>2. First Nations: All other Aboriginal groups throughout 		   Canada</a:t>
            </a:r>
          </a:p>
          <a:p>
            <a:pPr lvl="3"/>
            <a:r>
              <a:rPr lang="en-CA" dirty="0" smtClean="0"/>
              <a:t>3. Métis: Children of Inuit or </a:t>
            </a:r>
            <a:r>
              <a:rPr lang="en-CA" dirty="0"/>
              <a:t>F</a:t>
            </a:r>
            <a:r>
              <a:rPr lang="en-CA" dirty="0" smtClean="0"/>
              <a:t>irst Nations mothers </a:t>
            </a:r>
            <a:r>
              <a:rPr lang="en-CA" smtClean="0"/>
              <a:t>and 	    European </a:t>
            </a:r>
            <a:r>
              <a:rPr lang="en-CA" dirty="0" smtClean="0"/>
              <a:t>father.</a:t>
            </a:r>
          </a:p>
          <a:p>
            <a:pPr lvl="3"/>
            <a:endParaRPr lang="en-CA" dirty="0" smtClean="0"/>
          </a:p>
          <a:p>
            <a:pPr lvl="3"/>
            <a:endParaRPr lang="en-CA" dirty="0" smtClean="0"/>
          </a:p>
          <a:p>
            <a:pPr lvl="3"/>
            <a:r>
              <a:rPr lang="en-CA" dirty="0" smtClean="0"/>
              <a:t>Take a look at p. 26 of your text to see a more comprehensive list of First Nations groups.</a:t>
            </a:r>
          </a:p>
          <a:p>
            <a:pPr marL="841248" lvl="3" indent="0">
              <a:buNone/>
            </a:pPr>
            <a:endParaRPr lang="fr-CA" dirty="0" smtClean="0"/>
          </a:p>
          <a:p>
            <a:pPr marL="841248" lvl="3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068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CA" sz="1800" dirty="0" smtClean="0">
              <a:hlinkClick r:id="rId2"/>
            </a:endParaRPr>
          </a:p>
          <a:p>
            <a:pPr marL="0" indent="0" algn="ctr">
              <a:buNone/>
            </a:pPr>
            <a:endParaRPr lang="fr-CA" sz="1800" dirty="0" smtClean="0">
              <a:hlinkClick r:id="rId2"/>
            </a:endParaRPr>
          </a:p>
          <a:p>
            <a:pPr algn="ctr"/>
            <a:endParaRPr lang="fr-CA" sz="1800" dirty="0">
              <a:hlinkClick r:id="rId2"/>
            </a:endParaRPr>
          </a:p>
          <a:p>
            <a:pPr algn="ctr"/>
            <a:endParaRPr lang="fr-CA" sz="1800" dirty="0" smtClean="0">
              <a:hlinkClick r:id="rId2"/>
            </a:endParaRPr>
          </a:p>
          <a:p>
            <a:pPr algn="ctr"/>
            <a:endParaRPr lang="fr-CA" sz="1800" dirty="0">
              <a:hlinkClick r:id="rId2"/>
            </a:endParaRPr>
          </a:p>
          <a:p>
            <a:pPr algn="ctr"/>
            <a:endParaRPr lang="fr-CA" sz="1800" dirty="0" smtClean="0">
              <a:hlinkClick r:id="rId2"/>
            </a:endParaRPr>
          </a:p>
          <a:p>
            <a:pPr algn="ctr"/>
            <a:r>
              <a:rPr lang="fr-CA" sz="1800" dirty="0" smtClean="0">
                <a:hlinkClick r:id="rId2"/>
              </a:rPr>
              <a:t>https</a:t>
            </a:r>
            <a:r>
              <a:rPr lang="fr-CA" sz="1800" dirty="0">
                <a:hlinkClick r:id="rId2"/>
              </a:rPr>
              <a:t>://</a:t>
            </a:r>
            <a:r>
              <a:rPr lang="fr-CA" sz="1800" dirty="0" smtClean="0">
                <a:hlinkClick r:id="rId2"/>
              </a:rPr>
              <a:t>www.youtube.com/watch?v=lh_ZVwsvYl4</a:t>
            </a:r>
            <a:endParaRPr lang="fr-CA" sz="1800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025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b="1" dirty="0" smtClean="0"/>
          </a:p>
          <a:p>
            <a:pPr algn="ctr"/>
            <a:r>
              <a:rPr lang="fr-CA" b="1" dirty="0" smtClean="0"/>
              <a:t>Fait la feuille travail « Des Autochtones »</a:t>
            </a:r>
            <a:endParaRPr lang="fr-CA" b="1" dirty="0"/>
          </a:p>
          <a:p>
            <a:pPr algn="ctr"/>
            <a:endParaRPr lang="fr-CA" b="1" dirty="0" smtClean="0"/>
          </a:p>
          <a:p>
            <a:pPr algn="ctr"/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42343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/>
          <a:lstStyle/>
          <a:p>
            <a:r>
              <a:rPr lang="en-CA" dirty="0" smtClean="0"/>
              <a:t>The Europeans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7" y="1709009"/>
            <a:ext cx="8183880" cy="4187952"/>
          </a:xfrm>
        </p:spPr>
        <p:txBody>
          <a:bodyPr>
            <a:normAutofit/>
          </a:bodyPr>
          <a:lstStyle/>
          <a:p>
            <a:r>
              <a:rPr lang="en-CA" dirty="0" smtClean="0"/>
              <a:t>In the 1700s, Europeans developed an industrial economy. This means: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They used simple tools, but these tools were usually processed in factories such as smith shops. </a:t>
            </a:r>
          </a:p>
          <a:p>
            <a:r>
              <a:rPr lang="en-CA" dirty="0" smtClean="0"/>
              <a:t>Ex:</a:t>
            </a:r>
            <a:endParaRPr lang="en-CA" dirty="0"/>
          </a:p>
        </p:txBody>
      </p:sp>
      <p:sp>
        <p:nvSpPr>
          <p:cNvPr id="4" name="AutoShape 2" descr="Image result for old fashioned rake"/>
          <p:cNvSpPr>
            <a:spLocks noChangeAspect="1" noChangeArrowheads="1"/>
          </p:cNvSpPr>
          <p:nvPr/>
        </p:nvSpPr>
        <p:spPr bwMode="auto">
          <a:xfrm>
            <a:off x="155575" y="-3170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4" descr="Image result for old fashioned ra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8" name="AutoShape 8" descr="Image result for old fashioned rake"/>
          <p:cNvSpPr>
            <a:spLocks noChangeAspect="1" noChangeArrowheads="1"/>
          </p:cNvSpPr>
          <p:nvPr/>
        </p:nvSpPr>
        <p:spPr bwMode="auto">
          <a:xfrm>
            <a:off x="469908" y="19709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" name="Picture 10" descr="Image result for old fashioned r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25144"/>
            <a:ext cx="257596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2" descr="Image result for old fashioned rak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8" name="Picture 14" descr="Image result for old fashioned ra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25144"/>
            <a:ext cx="2088232" cy="156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1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CA" b="1" dirty="0" smtClean="0"/>
          </a:p>
          <a:p>
            <a:pPr algn="ctr"/>
            <a:endParaRPr lang="fr-CA" b="1" dirty="0"/>
          </a:p>
          <a:p>
            <a:pPr algn="ctr"/>
            <a:endParaRPr lang="fr-CA" b="1" dirty="0" smtClean="0"/>
          </a:p>
          <a:p>
            <a:pPr algn="ctr"/>
            <a:endParaRPr lang="fr-CA" b="1" dirty="0"/>
          </a:p>
          <a:p>
            <a:pPr algn="ctr"/>
            <a:r>
              <a:rPr lang="fr-CA" b="1" dirty="0" smtClean="0"/>
              <a:t>Fait </a:t>
            </a:r>
            <a:r>
              <a:rPr lang="fr-CA" b="1" dirty="0"/>
              <a:t>l’étude en cas de «Sous la Loupe: Trois ressources importantes»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91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2438</TotalTime>
  <Words>502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Verdana</vt:lpstr>
      <vt:lpstr>Wingdings 2</vt:lpstr>
      <vt:lpstr>Aspect</vt:lpstr>
      <vt:lpstr>Chapter 2 Economies in History</vt:lpstr>
      <vt:lpstr>The way of life in the past Section 1</vt:lpstr>
      <vt:lpstr>PowerPoint Presentation</vt:lpstr>
      <vt:lpstr>PowerPoint Presentation</vt:lpstr>
      <vt:lpstr>Aboriginals</vt:lpstr>
      <vt:lpstr>PowerPoint Presentation</vt:lpstr>
      <vt:lpstr>PowerPoint Presentation</vt:lpstr>
      <vt:lpstr>The Europeans</vt:lpstr>
      <vt:lpstr>PowerPoint Presentation</vt:lpstr>
      <vt:lpstr> </vt:lpstr>
      <vt:lpstr>Consequences of contact:  Section 2</vt:lpstr>
      <vt:lpstr>But, why did the Europeans leave Europe?</vt:lpstr>
      <vt:lpstr>Treaties</vt:lpstr>
      <vt:lpstr>Reasons to sign the treaties</vt:lpstr>
      <vt:lpstr>PowerPoint Presentation</vt:lpstr>
      <vt:lpstr>The Consequences of Contact</vt:lpstr>
      <vt:lpstr>PowerPoint Presentation</vt:lpstr>
      <vt:lpstr>La pire conséquence: Les Béothuks</vt:lpstr>
    </vt:vector>
  </TitlesOfParts>
  <Company>ESDNL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2:  Les Économies au cours de l’histoire</dc:title>
  <dc:creator>ncollins</dc:creator>
  <cp:lastModifiedBy>Nicole Collins</cp:lastModifiedBy>
  <cp:revision>52</cp:revision>
  <cp:lastPrinted>2018-01-15T12:30:17Z</cp:lastPrinted>
  <dcterms:created xsi:type="dcterms:W3CDTF">2016-06-22T15:42:25Z</dcterms:created>
  <dcterms:modified xsi:type="dcterms:W3CDTF">2018-01-15T12:30:22Z</dcterms:modified>
</cp:coreProperties>
</file>